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2" r:id="rId2"/>
    <p:sldMasterId id="2147483705" r:id="rId3"/>
  </p:sldMasterIdLst>
  <p:notesMasterIdLst>
    <p:notesMasterId r:id="rId40"/>
  </p:notesMasterIdLst>
  <p:sldIdLst>
    <p:sldId id="470" r:id="rId4"/>
    <p:sldId id="471" r:id="rId5"/>
    <p:sldId id="581" r:id="rId6"/>
    <p:sldId id="512" r:id="rId7"/>
    <p:sldId id="513" r:id="rId8"/>
    <p:sldId id="571" r:id="rId9"/>
    <p:sldId id="514" r:id="rId10"/>
    <p:sldId id="584" r:id="rId11"/>
    <p:sldId id="582" r:id="rId12"/>
    <p:sldId id="583" r:id="rId13"/>
    <p:sldId id="585" r:id="rId14"/>
    <p:sldId id="515" r:id="rId15"/>
    <p:sldId id="586" r:id="rId16"/>
    <p:sldId id="569" r:id="rId17"/>
    <p:sldId id="568" r:id="rId18"/>
    <p:sldId id="570" r:id="rId19"/>
    <p:sldId id="587" r:id="rId20"/>
    <p:sldId id="588" r:id="rId21"/>
    <p:sldId id="572" r:id="rId22"/>
    <p:sldId id="542" r:id="rId23"/>
    <p:sldId id="590" r:id="rId24"/>
    <p:sldId id="589" r:id="rId25"/>
    <p:sldId id="591" r:id="rId26"/>
    <p:sldId id="543" r:id="rId27"/>
    <p:sldId id="592" r:id="rId28"/>
    <p:sldId id="519" r:id="rId29"/>
    <p:sldId id="258" r:id="rId30"/>
    <p:sldId id="298" r:id="rId31"/>
    <p:sldId id="565" r:id="rId32"/>
    <p:sldId id="299" r:id="rId33"/>
    <p:sldId id="300" r:id="rId34"/>
    <p:sldId id="301" r:id="rId35"/>
    <p:sldId id="523" r:id="rId36"/>
    <p:sldId id="318" r:id="rId37"/>
    <p:sldId id="567" r:id="rId38"/>
    <p:sldId id="566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6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288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7E461C-C99A-4EF1-95D9-6E0469D77722}" type="datetimeFigureOut">
              <a:rPr lang="en-US" smtClean="0"/>
              <a:t>25/1/2022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C00302-9B6D-49B7-BFFC-DCE1AFC924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2774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10328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50309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2136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74143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70211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81273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0340575"/>
      </p:ext>
    </p:extLst>
  </p:cSld>
  <p:clrMapOvr>
    <a:masterClrMapping/>
  </p:clrMapOvr>
  <p:transition spd="slow" advClick="0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2588055"/>
      </p:ext>
    </p:extLst>
  </p:cSld>
  <p:clrMapOvr>
    <a:masterClrMapping/>
  </p:clrMapOvr>
  <p:transition spd="slow" advClick="0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8072990"/>
      </p:ext>
    </p:extLst>
  </p:cSld>
  <p:clrMapOvr>
    <a:masterClrMapping/>
  </p:clrMapOvr>
  <p:transition spd="slow" advClick="0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9330744"/>
      </p:ext>
    </p:extLst>
  </p:cSld>
  <p:clrMapOvr>
    <a:masterClrMapping/>
  </p:clrMapOvr>
  <p:transition spd="slow" advClick="0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9015906"/>
      </p:ext>
    </p:extLst>
  </p:cSld>
  <p:clrMapOvr>
    <a:masterClrMapping/>
  </p:clrMapOvr>
  <p:transition spd="slow" advClick="0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" y="4610926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935292"/>
      </p:ext>
    </p:extLst>
  </p:cSld>
  <p:clrMapOvr>
    <a:masterClrMapping/>
  </p:clrMapOvr>
  <p:transition spd="slow" advClick="0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" y="4610926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137713"/>
      </p:ext>
    </p:extLst>
  </p:cSld>
  <p:clrMapOvr>
    <a:masterClrMapping/>
  </p:clrMapOvr>
  <p:transition spd="slow" advClick="0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22500"/>
      </p:ext>
    </p:extLst>
  </p:cSld>
  <p:clrMapOvr>
    <a:masterClrMapping/>
  </p:clrMapOvr>
  <p:transition spd="slow" advClick="0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2022/1/25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1189363"/>
      </p:ext>
    </p:extLst>
  </p:cSld>
  <p:clrMapOvr>
    <a:masterClrMapping/>
  </p:clrMapOvr>
  <p:transition spd="slow" advClick="0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9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063" indent="0">
              <a:buNone/>
              <a:defRPr sz="2000" b="1"/>
            </a:lvl2pPr>
            <a:lvl3pPr marL="914126" indent="0">
              <a:buNone/>
              <a:defRPr sz="1800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063" indent="0">
              <a:buNone/>
              <a:defRPr sz="2000" b="1"/>
            </a:lvl2pPr>
            <a:lvl3pPr marL="914126" indent="0">
              <a:buNone/>
              <a:defRPr sz="1800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2022/1/25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7385958"/>
      </p:ext>
    </p:extLst>
  </p:cSld>
  <p:clrMapOvr>
    <a:masterClrMapping/>
  </p:clrMapOvr>
  <p:transition spd="slow" advClick="0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2022/1/25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9167540"/>
      </p:ext>
    </p:extLst>
  </p:cSld>
  <p:clrMapOvr>
    <a:masterClrMapping/>
  </p:clrMapOvr>
  <p:transition spd="slow" advClick="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5514022"/>
      </p:ext>
    </p:extLst>
  </p:cSld>
  <p:clrMapOvr>
    <a:masterClrMapping/>
  </p:clrMapOvr>
  <p:transition spd="slow" advClick="0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2022/1/25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817495"/>
      </p:ext>
    </p:extLst>
  </p:cSld>
  <p:clrMapOvr>
    <a:masterClrMapping/>
  </p:clrMapOvr>
  <p:transition spd="slow" advClick="0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2022/1/25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5484042"/>
      </p:ext>
    </p:extLst>
  </p:cSld>
  <p:clrMapOvr>
    <a:masterClrMapping/>
  </p:clrMapOvr>
  <p:transition spd="slow" advClick="0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400"/>
            </a:lvl3pPr>
            <a:lvl4pPr marL="1371189" indent="0">
              <a:buNone/>
              <a:defRPr sz="2000"/>
            </a:lvl4pPr>
            <a:lvl5pPr marL="1828251" indent="0">
              <a:buNone/>
              <a:defRPr sz="2000"/>
            </a:lvl5pPr>
            <a:lvl6pPr marL="2285314" indent="0">
              <a:buNone/>
              <a:defRPr sz="2000"/>
            </a:lvl6pPr>
            <a:lvl7pPr marL="2742377" indent="0">
              <a:buNone/>
              <a:defRPr sz="2000"/>
            </a:lvl7pPr>
            <a:lvl8pPr marL="3199440" indent="0">
              <a:buNone/>
              <a:defRPr sz="2000"/>
            </a:lvl8pPr>
            <a:lvl9pPr marL="3656503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2022/1/25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0630168"/>
      </p:ext>
    </p:extLst>
  </p:cSld>
  <p:clrMapOvr>
    <a:masterClrMapping/>
  </p:clrMapOvr>
  <p:transition spd="slow" advClick="0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2022/1/25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4796035"/>
      </p:ext>
    </p:extLst>
  </p:cSld>
  <p:clrMapOvr>
    <a:masterClrMapping/>
  </p:clrMapOvr>
  <p:transition spd="slow" advClick="0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2022/1/25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2363784"/>
      </p:ext>
    </p:extLst>
  </p:cSld>
  <p:clrMapOvr>
    <a:masterClrMapping/>
  </p:clrMapOvr>
  <p:transition spd="slow" advClick="0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1" y="1122364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99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063" indent="0" algn="ctr">
              <a:buNone/>
              <a:defRPr sz="2000"/>
            </a:lvl2pPr>
            <a:lvl3pPr marL="914126" indent="0" algn="ctr">
              <a:buNone/>
              <a:defRPr sz="1800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26BC15-B161-4C75-9B3A-128C91250747}" type="datetimeFigureOut">
              <a:rPr lang="zh-CN" altLang="en-US" smtClean="0"/>
              <a:t>2022/1/25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B4E113-1DE2-475C-BE03-FB3C5943303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402283"/>
      </p:ext>
    </p:extLst>
  </p:cSld>
  <p:clrMapOvr>
    <a:masterClrMapping/>
  </p:clrMapOvr>
  <p:transition spd="slow" advClick="0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ED1F5A9-BA18-46D8-B817-185174307E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749AA6E-1759-4977-B956-D572DAD0E9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88D6A9C-99ED-43B0-8962-765A7938EB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E4B9A-5FE1-41C6-A85A-9B353800DEA3}" type="datetimeFigureOut">
              <a:rPr lang="zh-CN" altLang="en-US" smtClean="0"/>
              <a:t>2022/1/25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94C73B2-67E4-48BD-B26F-411D53453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05C24E0-B169-4B9D-8DFB-2FE9BA3DE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9F0F-EE30-458B-B3E0-374930A59B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9610685"/>
      </p:ext>
    </p:extLst>
  </p:cSld>
  <p:clrMapOvr>
    <a:masterClrMapping/>
  </p:clrMapOvr>
  <p:transition spd="slow" advClick="0" advTm="2000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ED06620-7D6B-473B-85DC-6C7B2BBCB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80DE881-E7B1-442D-ACB2-C85BC3C4C9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117FF65-BF48-4B7E-8DD4-ED3BD83D9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E4B9A-5FE1-41C6-A85A-9B353800DEA3}" type="datetimeFigureOut">
              <a:rPr lang="zh-CN" altLang="en-US" smtClean="0"/>
              <a:t>2022/1/25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2B445E-F817-4095-A9A8-C54895942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CF8503E-A895-462D-8ED8-7DECD1D26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9F0F-EE30-458B-B3E0-374930A59B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09152"/>
      </p:ext>
    </p:extLst>
  </p:cSld>
  <p:clrMapOvr>
    <a:masterClrMapping/>
  </p:clrMapOvr>
  <p:transition spd="slow" advClick="0" advTm="2000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702B53-05C4-417A-8603-1A8098AC71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7029D73-437E-4E2B-A5C6-FF5A908E60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961EA72-6481-4F7A-B4F6-B32301182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E4B9A-5FE1-41C6-A85A-9B353800DEA3}" type="datetimeFigureOut">
              <a:rPr lang="zh-CN" altLang="en-US" smtClean="0"/>
              <a:t>2022/1/25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7FFB00E-DD80-4BA1-B540-80E9550EA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DA54000-377F-4297-9F62-C023697DE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9F0F-EE30-458B-B3E0-374930A59B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3333260"/>
      </p:ext>
    </p:extLst>
  </p:cSld>
  <p:clrMapOvr>
    <a:masterClrMapping/>
  </p:clrMapOvr>
  <p:transition spd="slow" advClick="0" advTm="2000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AB1EF18-0EFB-4AAB-95AC-4A8799C3B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5E90134-DA3F-4CF2-BD8D-8C8DC43A67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4EE5052-066D-42F6-B43C-0A1FC62FDD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A197B82-7021-435C-9F88-D3CA55968F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E4B9A-5FE1-41C6-A85A-9B353800DEA3}" type="datetimeFigureOut">
              <a:rPr lang="zh-CN" altLang="en-US" smtClean="0"/>
              <a:t>2022/1/25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40E0DD5-B7DF-4C23-A429-5EB760E43B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7E37B5D-462E-455A-9499-4428238CE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9F0F-EE30-458B-B3E0-374930A59B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0193279"/>
      </p:ext>
    </p:extLst>
  </p:cSld>
  <p:clrMapOvr>
    <a:masterClrMapping/>
  </p:clrMapOvr>
  <p:transition spd="slow" advClick="0" advTm="200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263032"/>
      </p:ext>
    </p:extLst>
  </p:cSld>
  <p:clrMapOvr>
    <a:masterClrMapping/>
  </p:clrMapOvr>
  <p:transition spd="slow" advClick="0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38F0C8-5968-44A1-901B-97EEA57FE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285400B-5970-45DC-8D0A-723CAE9ABA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901E978-BF2B-4B50-849E-EB48817187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7190553-FAE7-4EB8-B4CD-D169EDF673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BE8D990-0A0C-4A76-B5BD-977086D005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C7DC7EAE-51AB-4778-BCC7-086613716B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E4B9A-5FE1-41C6-A85A-9B353800DEA3}" type="datetimeFigureOut">
              <a:rPr lang="zh-CN" altLang="en-US" smtClean="0"/>
              <a:t>2022/1/25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AB95F603-15F6-405A-846D-EA8CEABF5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515A81D-BABC-4549-A962-02A3855F9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9F0F-EE30-458B-B3E0-374930A59B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7747257"/>
      </p:ext>
    </p:extLst>
  </p:cSld>
  <p:clrMapOvr>
    <a:masterClrMapping/>
  </p:clrMapOvr>
  <p:transition spd="slow" advClick="0" advTm="2000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955E8C-5569-4871-AB1F-64022F345F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1EDED3D-CCCF-41A1-B081-2EB4D413E0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E4B9A-5FE1-41C6-A85A-9B353800DEA3}" type="datetimeFigureOut">
              <a:rPr lang="zh-CN" altLang="en-US" smtClean="0"/>
              <a:t>2022/1/25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B99B15B-095D-4410-9AE5-55B3666CFE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FF9EE8A-999C-4914-9849-31F9AFE14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9F0F-EE30-458B-B3E0-374930A59B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7065253"/>
      </p:ext>
    </p:extLst>
  </p:cSld>
  <p:clrMapOvr>
    <a:masterClrMapping/>
  </p:clrMapOvr>
  <p:transition spd="slow" advClick="0" advTm="2000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99F6F71-6481-4BCD-8437-839CC6E5AE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E4B9A-5FE1-41C6-A85A-9B353800DEA3}" type="datetimeFigureOut">
              <a:rPr lang="zh-CN" altLang="en-US" smtClean="0"/>
              <a:t>2022/1/25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ED1E033-33C1-48ED-B4F3-C586C9BB0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47CE355-20F3-42A2-AE00-CF50FD68A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9F0F-EE30-458B-B3E0-374930A59B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8574824"/>
      </p:ext>
    </p:extLst>
  </p:cSld>
  <p:clrMapOvr>
    <a:masterClrMapping/>
  </p:clrMapOvr>
  <p:transition spd="slow" advClick="0" advTm="2000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228236B-3357-4BAD-936E-E9FEE795F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99F4979-D751-4098-A322-663B28A78D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47B6FD5-279B-4FDE-BD3A-9F174EA16F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5A4F6F5-EAC2-44B5-B846-AD8E473D26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E4B9A-5FE1-41C6-A85A-9B353800DEA3}" type="datetimeFigureOut">
              <a:rPr lang="zh-CN" altLang="en-US" smtClean="0"/>
              <a:t>2022/1/25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A6A5F6C-2D87-4791-BA6B-68D6B6F567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54088BE-631A-45B4-9A71-EF7361CDB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9F0F-EE30-458B-B3E0-374930A59B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0205192"/>
      </p:ext>
    </p:extLst>
  </p:cSld>
  <p:clrMapOvr>
    <a:masterClrMapping/>
  </p:clrMapOvr>
  <p:transition spd="slow" advClick="0" advTm="2000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C2156C2-EDB5-42CF-B183-A6685DA0D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71458D04-36ED-45A0-A4EF-AA3E2DE914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2879E1C-33EE-497F-A8A1-88EA97A738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8156269-0AB0-4BA4-BD43-CA721D87E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E4B9A-5FE1-41C6-A85A-9B353800DEA3}" type="datetimeFigureOut">
              <a:rPr lang="zh-CN" altLang="en-US" smtClean="0"/>
              <a:t>2022/1/25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AB8EA65-99B5-44F3-843B-3FFC7C227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69D80DD-F03C-4F9C-A4F5-E894A3339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9F0F-EE30-458B-B3E0-374930A59B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3274137"/>
      </p:ext>
    </p:extLst>
  </p:cSld>
  <p:clrMapOvr>
    <a:masterClrMapping/>
  </p:clrMapOvr>
  <p:transition spd="slow" advClick="0" advTm="2000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5CCAB6-0640-4449-8FF4-67B8680909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6562272-DC12-4341-90B2-404828BAA5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5696AA0-9B88-4898-9B23-848A3A5224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E4B9A-5FE1-41C6-A85A-9B353800DEA3}" type="datetimeFigureOut">
              <a:rPr lang="zh-CN" altLang="en-US" smtClean="0"/>
              <a:t>2022/1/25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EAE22B-9369-4331-BEEE-C9B0B9540C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A6276F2-F118-4EE5-A909-F926FE9B96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9F0F-EE30-458B-B3E0-374930A59B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6351004"/>
      </p:ext>
    </p:extLst>
  </p:cSld>
  <p:clrMapOvr>
    <a:masterClrMapping/>
  </p:clrMapOvr>
  <p:transition spd="slow" advClick="0" advTm="2000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834E13E-2327-45ED-8F7B-11D481E988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854E8CB-6D13-42A9-B46A-A67D886A37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3AC699A-1729-498E-9476-5D6494C227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E4B9A-5FE1-41C6-A85A-9B353800DEA3}" type="datetimeFigureOut">
              <a:rPr lang="zh-CN" altLang="en-US" smtClean="0"/>
              <a:t>2022/1/25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D18B888-7158-48B1-815D-01FCBFCC2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0225D4-F47C-44A0-B8F7-3036A9577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9F0F-EE30-458B-B3E0-374930A59B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4157516"/>
      </p:ext>
    </p:extLst>
  </p:cSld>
  <p:clrMapOvr>
    <a:masterClrMapping/>
  </p:clrMapOvr>
  <p:transition spd="slow" advClick="0" advTm="2000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0954432"/>
      </p:ext>
    </p:extLst>
  </p:cSld>
  <p:clrMapOvr>
    <a:masterClrMapping/>
  </p:clrMapOvr>
  <p:transition spd="slow" advClick="0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001496"/>
      </p:ext>
    </p:extLst>
  </p:cSld>
  <p:clrMapOvr>
    <a:masterClrMapping/>
  </p:clrMapOvr>
  <p:transition spd="slow" advClick="0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805562"/>
      </p:ext>
    </p:extLst>
  </p:cSld>
  <p:clrMapOvr>
    <a:masterClrMapping/>
  </p:clrMapOvr>
  <p:transition spd="slow" advClick="0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0364191"/>
      </p:ext>
    </p:extLst>
  </p:cSld>
  <p:clrMapOvr>
    <a:masterClrMapping/>
  </p:clrMapOvr>
  <p:transition spd="slow" advClick="0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0367666"/>
      </p:ext>
    </p:extLst>
  </p:cSld>
  <p:clrMapOvr>
    <a:masterClrMapping/>
  </p:clrMapOvr>
  <p:transition spd="slow" advClick="0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6854771"/>
      </p:ext>
    </p:extLst>
  </p:cSld>
  <p:clrMapOvr>
    <a:masterClrMapping/>
  </p:clrMapOvr>
  <p:transition spd="slow" advClick="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680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ransition spd="slow" advClick="0">
    <p:push dir="u"/>
  </p:transition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4165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</p:sldLayoutIdLst>
  <p:transition spd="slow" advClick="0">
    <p:push dir="u"/>
  </p:transition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9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33C6F38-B414-4C9B-BDA8-4D418C8D3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1DC0A02-A7C5-4B4D-B248-BACDFF6A4A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DFDC479-0AD8-4D60-A3B3-5C2D454271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BE4B9A-5FE1-41C6-A85A-9B353800DEA3}" type="datetimeFigureOut">
              <a:rPr lang="zh-CN" altLang="en-US" smtClean="0"/>
              <a:t>2022/1/25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F2BAC90-8029-4668-9B7E-61DF16B4B2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5DFBDD7-BA47-4953-8199-793876B9A8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579F0F-EE30-458B-B3E0-374930A59B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519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ransition spd="slow" advClick="0" advTm="2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15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e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9.png"/><Relationship Id="rId18" Type="http://schemas.openxmlformats.org/officeDocument/2006/relationships/slide" Target="slide31.xml"/><Relationship Id="rId3" Type="http://schemas.openxmlformats.org/officeDocument/2006/relationships/image" Target="../media/image18.png"/><Relationship Id="rId7" Type="http://schemas.openxmlformats.org/officeDocument/2006/relationships/image" Target="../media/image26.png"/><Relationship Id="rId12" Type="http://schemas.openxmlformats.org/officeDocument/2006/relationships/image" Target="../media/image28.png"/><Relationship Id="rId17" Type="http://schemas.openxmlformats.org/officeDocument/2006/relationships/slide" Target="slide30.xml"/><Relationship Id="rId2" Type="http://schemas.openxmlformats.org/officeDocument/2006/relationships/audio" Target="../media/audio1.wav"/><Relationship Id="rId16" Type="http://schemas.openxmlformats.org/officeDocument/2006/relationships/slide" Target="slide29.xml"/><Relationship Id="rId20" Type="http://schemas.openxmlformats.org/officeDocument/2006/relationships/slide" Target="slide33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5.png"/><Relationship Id="rId15" Type="http://schemas.openxmlformats.org/officeDocument/2006/relationships/image" Target="../media/image31.png"/><Relationship Id="rId10" Type="http://schemas.openxmlformats.org/officeDocument/2006/relationships/slide" Target="slide16.xml"/><Relationship Id="rId19" Type="http://schemas.openxmlformats.org/officeDocument/2006/relationships/slide" Target="slide32.xml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image" Target="../media/image19.png"/><Relationship Id="rId7" Type="http://schemas.openxmlformats.org/officeDocument/2006/relationships/image" Target="../media/image2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3.png"/><Relationship Id="rId5" Type="http://schemas.openxmlformats.org/officeDocument/2006/relationships/image" Target="../media/image26.png"/><Relationship Id="rId10" Type="http://schemas.openxmlformats.org/officeDocument/2006/relationships/slide" Target="slide28.xml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image" Target="../media/image19.png"/><Relationship Id="rId7" Type="http://schemas.openxmlformats.org/officeDocument/2006/relationships/image" Target="../media/image2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3.png"/><Relationship Id="rId5" Type="http://schemas.openxmlformats.org/officeDocument/2006/relationships/image" Target="../media/image26.png"/><Relationship Id="rId10" Type="http://schemas.openxmlformats.org/officeDocument/2006/relationships/slide" Target="slide28.xml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image" Target="../media/image19.png"/><Relationship Id="rId7" Type="http://schemas.openxmlformats.org/officeDocument/2006/relationships/image" Target="../media/image2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3.png"/><Relationship Id="rId5" Type="http://schemas.openxmlformats.org/officeDocument/2006/relationships/image" Target="../media/image26.png"/><Relationship Id="rId10" Type="http://schemas.openxmlformats.org/officeDocument/2006/relationships/slide" Target="slide28.xml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image" Target="../media/image19.png"/><Relationship Id="rId7" Type="http://schemas.openxmlformats.org/officeDocument/2006/relationships/image" Target="../media/image2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3.png"/><Relationship Id="rId5" Type="http://schemas.openxmlformats.org/officeDocument/2006/relationships/image" Target="../media/image26.png"/><Relationship Id="rId10" Type="http://schemas.openxmlformats.org/officeDocument/2006/relationships/slide" Target="slide28.xml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15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15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BABA815-2EC0-4698-B31D-75D66391D8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447" y="-140132"/>
            <a:ext cx="12187592" cy="6855520"/>
          </a:xfrm>
          <a:prstGeom prst="rect">
            <a:avLst/>
          </a:prstGeom>
        </p:spPr>
      </p:pic>
      <p:grpSp>
        <p:nvGrpSpPr>
          <p:cNvPr id="15" name="组合 14">
            <a:extLst>
              <a:ext uri="{FF2B5EF4-FFF2-40B4-BE49-F238E27FC236}">
                <a16:creationId xmlns:a16="http://schemas.microsoft.com/office/drawing/2014/main" id="{9F928D08-CBC1-47DA-8C48-8196F1B2EEA6}"/>
              </a:ext>
            </a:extLst>
          </p:cNvPr>
          <p:cNvGrpSpPr/>
          <p:nvPr/>
        </p:nvGrpSpPr>
        <p:grpSpPr>
          <a:xfrm>
            <a:off x="3915620" y="3772295"/>
            <a:ext cx="4295235" cy="182228"/>
            <a:chOff x="1839287" y="5184146"/>
            <a:chExt cx="2767715" cy="95254"/>
          </a:xfrm>
        </p:grpSpPr>
        <p:grpSp>
          <p:nvGrpSpPr>
            <p:cNvPr id="16" name="组合 15">
              <a:extLst>
                <a:ext uri="{FF2B5EF4-FFF2-40B4-BE49-F238E27FC236}">
                  <a16:creationId xmlns:a16="http://schemas.microsoft.com/office/drawing/2014/main" id="{D577B934-137D-471F-92A8-745622A85719}"/>
                </a:ext>
              </a:extLst>
            </p:cNvPr>
            <p:cNvGrpSpPr/>
            <p:nvPr/>
          </p:nvGrpSpPr>
          <p:grpSpPr>
            <a:xfrm>
              <a:off x="2591031" y="5184150"/>
              <a:ext cx="2015971" cy="95250"/>
              <a:chOff x="2425983" y="5170170"/>
              <a:chExt cx="2015971" cy="156210"/>
            </a:xfrm>
          </p:grpSpPr>
          <p:grpSp>
            <p:nvGrpSpPr>
              <p:cNvPr id="28" name="组合 27">
                <a:extLst>
                  <a:ext uri="{FF2B5EF4-FFF2-40B4-BE49-F238E27FC236}">
                    <a16:creationId xmlns:a16="http://schemas.microsoft.com/office/drawing/2014/main" id="{3A04EEC0-C353-4807-9231-1E063470048C}"/>
                  </a:ext>
                </a:extLst>
              </p:cNvPr>
              <p:cNvGrpSpPr/>
              <p:nvPr/>
            </p:nvGrpSpPr>
            <p:grpSpPr>
              <a:xfrm>
                <a:off x="2425983" y="5179695"/>
                <a:ext cx="1009343" cy="146685"/>
                <a:chOff x="2425983" y="5179695"/>
                <a:chExt cx="1009343" cy="146685"/>
              </a:xfrm>
            </p:grpSpPr>
            <p:grpSp>
              <p:nvGrpSpPr>
                <p:cNvPr id="44" name="组合 43">
                  <a:extLst>
                    <a:ext uri="{FF2B5EF4-FFF2-40B4-BE49-F238E27FC236}">
                      <a16:creationId xmlns:a16="http://schemas.microsoft.com/office/drawing/2014/main" id="{E3168D90-88BF-4838-96ED-600CB882BAE9}"/>
                    </a:ext>
                  </a:extLst>
                </p:cNvPr>
                <p:cNvGrpSpPr/>
                <p:nvPr/>
              </p:nvGrpSpPr>
              <p:grpSpPr>
                <a:xfrm>
                  <a:off x="2425983" y="5186045"/>
                  <a:ext cx="504518" cy="140335"/>
                  <a:chOff x="2425983" y="5186045"/>
                  <a:chExt cx="504518" cy="140335"/>
                </a:xfrm>
              </p:grpSpPr>
              <p:grpSp>
                <p:nvGrpSpPr>
                  <p:cNvPr id="52" name="组合 51">
                    <a:extLst>
                      <a:ext uri="{FF2B5EF4-FFF2-40B4-BE49-F238E27FC236}">
                        <a16:creationId xmlns:a16="http://schemas.microsoft.com/office/drawing/2014/main" id="{ABC0AB3A-61F2-4CC9-8F76-A9B55C054955}"/>
                      </a:ext>
                    </a:extLst>
                  </p:cNvPr>
                  <p:cNvGrpSpPr/>
                  <p:nvPr/>
                </p:nvGrpSpPr>
                <p:grpSpPr>
                  <a:xfrm>
                    <a:off x="2425983" y="5189220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56" name="直接连接符 55">
                      <a:extLst>
                        <a:ext uri="{FF2B5EF4-FFF2-40B4-BE49-F238E27FC236}">
                          <a16:creationId xmlns:a16="http://schemas.microsoft.com/office/drawing/2014/main" id="{BA278040-AE0D-4B79-9A0B-3937FFB327A5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7" name="直接连接符 56">
                      <a:extLst>
                        <a:ext uri="{FF2B5EF4-FFF2-40B4-BE49-F238E27FC236}">
                          <a16:creationId xmlns:a16="http://schemas.microsoft.com/office/drawing/2014/main" id="{4B97F930-11FE-4B76-B9EA-6F360ED937B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53" name="组合 52">
                    <a:extLst>
                      <a:ext uri="{FF2B5EF4-FFF2-40B4-BE49-F238E27FC236}">
                        <a16:creationId xmlns:a16="http://schemas.microsoft.com/office/drawing/2014/main" id="{8BC2509A-32C5-47D8-A144-AF79AB805221}"/>
                      </a:ext>
                    </a:extLst>
                  </p:cNvPr>
                  <p:cNvGrpSpPr/>
                  <p:nvPr/>
                </p:nvGrpSpPr>
                <p:grpSpPr>
                  <a:xfrm>
                    <a:off x="2676808" y="5186045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54" name="直接连接符 53">
                      <a:extLst>
                        <a:ext uri="{FF2B5EF4-FFF2-40B4-BE49-F238E27FC236}">
                          <a16:creationId xmlns:a16="http://schemas.microsoft.com/office/drawing/2014/main" id="{8FB7C591-8E2E-48EB-A211-BD5B74B8EEB1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5" name="直接连接符 54">
                      <a:extLst>
                        <a:ext uri="{FF2B5EF4-FFF2-40B4-BE49-F238E27FC236}">
                          <a16:creationId xmlns:a16="http://schemas.microsoft.com/office/drawing/2014/main" id="{3D991750-E596-42DE-9919-241299CBDB3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45" name="组合 44">
                  <a:extLst>
                    <a:ext uri="{FF2B5EF4-FFF2-40B4-BE49-F238E27FC236}">
                      <a16:creationId xmlns:a16="http://schemas.microsoft.com/office/drawing/2014/main" id="{5B35DF56-71FE-448A-838A-CFB36F4682E0}"/>
                    </a:ext>
                  </a:extLst>
                </p:cNvPr>
                <p:cNvGrpSpPr/>
                <p:nvPr/>
              </p:nvGrpSpPr>
              <p:grpSpPr>
                <a:xfrm>
                  <a:off x="2930808" y="5179695"/>
                  <a:ext cx="504518" cy="140335"/>
                  <a:chOff x="2425983" y="5186045"/>
                  <a:chExt cx="504518" cy="140335"/>
                </a:xfrm>
              </p:grpSpPr>
              <p:grpSp>
                <p:nvGrpSpPr>
                  <p:cNvPr id="46" name="组合 45">
                    <a:extLst>
                      <a:ext uri="{FF2B5EF4-FFF2-40B4-BE49-F238E27FC236}">
                        <a16:creationId xmlns:a16="http://schemas.microsoft.com/office/drawing/2014/main" id="{A1C008D4-5B1E-4E08-A537-4A6ED56F4EF3}"/>
                      </a:ext>
                    </a:extLst>
                  </p:cNvPr>
                  <p:cNvGrpSpPr/>
                  <p:nvPr/>
                </p:nvGrpSpPr>
                <p:grpSpPr>
                  <a:xfrm>
                    <a:off x="2425983" y="5189220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50" name="直接连接符 49">
                      <a:extLst>
                        <a:ext uri="{FF2B5EF4-FFF2-40B4-BE49-F238E27FC236}">
                          <a16:creationId xmlns:a16="http://schemas.microsoft.com/office/drawing/2014/main" id="{8962AF4E-C2B4-4C61-A64D-16D369D4101B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1" name="直接连接符 50">
                      <a:extLst>
                        <a:ext uri="{FF2B5EF4-FFF2-40B4-BE49-F238E27FC236}">
                          <a16:creationId xmlns:a16="http://schemas.microsoft.com/office/drawing/2014/main" id="{AF01E6DB-BD06-4F3E-B418-8E4431EEBED1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47" name="组合 46">
                    <a:extLst>
                      <a:ext uri="{FF2B5EF4-FFF2-40B4-BE49-F238E27FC236}">
                        <a16:creationId xmlns:a16="http://schemas.microsoft.com/office/drawing/2014/main" id="{A41ED293-A4FC-4106-8EC7-5EE00D610F94}"/>
                      </a:ext>
                    </a:extLst>
                  </p:cNvPr>
                  <p:cNvGrpSpPr/>
                  <p:nvPr/>
                </p:nvGrpSpPr>
                <p:grpSpPr>
                  <a:xfrm>
                    <a:off x="2676808" y="5186045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48" name="直接连接符 47">
                      <a:extLst>
                        <a:ext uri="{FF2B5EF4-FFF2-40B4-BE49-F238E27FC236}">
                          <a16:creationId xmlns:a16="http://schemas.microsoft.com/office/drawing/2014/main" id="{65C60AB7-0C14-4587-BD87-C8D88AD31F63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9" name="直接连接符 48">
                      <a:extLst>
                        <a:ext uri="{FF2B5EF4-FFF2-40B4-BE49-F238E27FC236}">
                          <a16:creationId xmlns:a16="http://schemas.microsoft.com/office/drawing/2014/main" id="{2F5AFBF0-84AA-4E7C-8096-B330C690573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  <p:grpSp>
            <p:nvGrpSpPr>
              <p:cNvPr id="29" name="组合 28">
                <a:extLst>
                  <a:ext uri="{FF2B5EF4-FFF2-40B4-BE49-F238E27FC236}">
                    <a16:creationId xmlns:a16="http://schemas.microsoft.com/office/drawing/2014/main" id="{43F09D8A-7AA2-4647-BFD1-CEFCDB814F50}"/>
                  </a:ext>
                </a:extLst>
              </p:cNvPr>
              <p:cNvGrpSpPr/>
              <p:nvPr/>
            </p:nvGrpSpPr>
            <p:grpSpPr>
              <a:xfrm>
                <a:off x="3432611" y="5170170"/>
                <a:ext cx="1009343" cy="146685"/>
                <a:chOff x="2425983" y="5179695"/>
                <a:chExt cx="1009343" cy="146685"/>
              </a:xfrm>
            </p:grpSpPr>
            <p:grpSp>
              <p:nvGrpSpPr>
                <p:cNvPr id="30" name="组合 29">
                  <a:extLst>
                    <a:ext uri="{FF2B5EF4-FFF2-40B4-BE49-F238E27FC236}">
                      <a16:creationId xmlns:a16="http://schemas.microsoft.com/office/drawing/2014/main" id="{AF08E449-FEC8-43DE-A7B3-E0E30FECBDB0}"/>
                    </a:ext>
                  </a:extLst>
                </p:cNvPr>
                <p:cNvGrpSpPr/>
                <p:nvPr/>
              </p:nvGrpSpPr>
              <p:grpSpPr>
                <a:xfrm>
                  <a:off x="2425983" y="5186045"/>
                  <a:ext cx="504518" cy="140335"/>
                  <a:chOff x="2425983" y="5186045"/>
                  <a:chExt cx="504518" cy="140335"/>
                </a:xfrm>
              </p:grpSpPr>
              <p:grpSp>
                <p:nvGrpSpPr>
                  <p:cNvPr id="38" name="组合 37">
                    <a:extLst>
                      <a:ext uri="{FF2B5EF4-FFF2-40B4-BE49-F238E27FC236}">
                        <a16:creationId xmlns:a16="http://schemas.microsoft.com/office/drawing/2014/main" id="{5C6A4EC3-7785-4A60-853B-9E56F0893C38}"/>
                      </a:ext>
                    </a:extLst>
                  </p:cNvPr>
                  <p:cNvGrpSpPr/>
                  <p:nvPr/>
                </p:nvGrpSpPr>
                <p:grpSpPr>
                  <a:xfrm>
                    <a:off x="2425983" y="5189220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42" name="直接连接符 41">
                      <a:extLst>
                        <a:ext uri="{FF2B5EF4-FFF2-40B4-BE49-F238E27FC236}">
                          <a16:creationId xmlns:a16="http://schemas.microsoft.com/office/drawing/2014/main" id="{2B1BBD35-240F-4421-B5CA-7D5220028503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3" name="直接连接符 42">
                      <a:extLst>
                        <a:ext uri="{FF2B5EF4-FFF2-40B4-BE49-F238E27FC236}">
                          <a16:creationId xmlns:a16="http://schemas.microsoft.com/office/drawing/2014/main" id="{8FEF4AEA-A4A4-4420-AAA0-631E396565D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39" name="组合 38">
                    <a:extLst>
                      <a:ext uri="{FF2B5EF4-FFF2-40B4-BE49-F238E27FC236}">
                        <a16:creationId xmlns:a16="http://schemas.microsoft.com/office/drawing/2014/main" id="{71182518-79A1-4254-B4DD-5F03D89FA7A3}"/>
                      </a:ext>
                    </a:extLst>
                  </p:cNvPr>
                  <p:cNvGrpSpPr/>
                  <p:nvPr/>
                </p:nvGrpSpPr>
                <p:grpSpPr>
                  <a:xfrm>
                    <a:off x="2676808" y="5186045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40" name="直接连接符 39">
                      <a:extLst>
                        <a:ext uri="{FF2B5EF4-FFF2-40B4-BE49-F238E27FC236}">
                          <a16:creationId xmlns:a16="http://schemas.microsoft.com/office/drawing/2014/main" id="{F853FC5F-0598-49A2-BCEB-9D46AA1EFC80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1" name="直接连接符 40">
                      <a:extLst>
                        <a:ext uri="{FF2B5EF4-FFF2-40B4-BE49-F238E27FC236}">
                          <a16:creationId xmlns:a16="http://schemas.microsoft.com/office/drawing/2014/main" id="{45861C6C-8AAC-4546-9FED-5C6AA5B273E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31" name="组合 30">
                  <a:extLst>
                    <a:ext uri="{FF2B5EF4-FFF2-40B4-BE49-F238E27FC236}">
                      <a16:creationId xmlns:a16="http://schemas.microsoft.com/office/drawing/2014/main" id="{13883051-94D2-4FC8-8956-00028E125C04}"/>
                    </a:ext>
                  </a:extLst>
                </p:cNvPr>
                <p:cNvGrpSpPr/>
                <p:nvPr/>
              </p:nvGrpSpPr>
              <p:grpSpPr>
                <a:xfrm>
                  <a:off x="2930808" y="5179695"/>
                  <a:ext cx="504518" cy="140335"/>
                  <a:chOff x="2425983" y="5186045"/>
                  <a:chExt cx="504518" cy="140335"/>
                </a:xfrm>
              </p:grpSpPr>
              <p:grpSp>
                <p:nvGrpSpPr>
                  <p:cNvPr id="32" name="组合 31">
                    <a:extLst>
                      <a:ext uri="{FF2B5EF4-FFF2-40B4-BE49-F238E27FC236}">
                        <a16:creationId xmlns:a16="http://schemas.microsoft.com/office/drawing/2014/main" id="{AA0852F7-EF8F-470F-8C46-3EEC5502928A}"/>
                      </a:ext>
                    </a:extLst>
                  </p:cNvPr>
                  <p:cNvGrpSpPr/>
                  <p:nvPr/>
                </p:nvGrpSpPr>
                <p:grpSpPr>
                  <a:xfrm>
                    <a:off x="2425983" y="5189220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36" name="直接连接符 35">
                      <a:extLst>
                        <a:ext uri="{FF2B5EF4-FFF2-40B4-BE49-F238E27FC236}">
                          <a16:creationId xmlns:a16="http://schemas.microsoft.com/office/drawing/2014/main" id="{C016293A-5F02-4A33-8C03-943D25BC8B1C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7" name="直接连接符 36">
                      <a:extLst>
                        <a:ext uri="{FF2B5EF4-FFF2-40B4-BE49-F238E27FC236}">
                          <a16:creationId xmlns:a16="http://schemas.microsoft.com/office/drawing/2014/main" id="{954877A3-84A8-44EB-86BA-CD3619B7D87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33" name="组合 32">
                    <a:extLst>
                      <a:ext uri="{FF2B5EF4-FFF2-40B4-BE49-F238E27FC236}">
                        <a16:creationId xmlns:a16="http://schemas.microsoft.com/office/drawing/2014/main" id="{11D56664-0055-4964-9581-B8590E5C2168}"/>
                      </a:ext>
                    </a:extLst>
                  </p:cNvPr>
                  <p:cNvGrpSpPr/>
                  <p:nvPr/>
                </p:nvGrpSpPr>
                <p:grpSpPr>
                  <a:xfrm>
                    <a:off x="2676808" y="5186045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34" name="直接连接符 33">
                      <a:extLst>
                        <a:ext uri="{FF2B5EF4-FFF2-40B4-BE49-F238E27FC236}">
                          <a16:creationId xmlns:a16="http://schemas.microsoft.com/office/drawing/2014/main" id="{F3D755C6-89D4-4AD9-9437-B3DC4B826533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5" name="直接连接符 34">
                      <a:extLst>
                        <a:ext uri="{FF2B5EF4-FFF2-40B4-BE49-F238E27FC236}">
                          <a16:creationId xmlns:a16="http://schemas.microsoft.com/office/drawing/2014/main" id="{4D6746C3-0B2E-46B5-8A5F-2A7065EC600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</p:grpSp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083B6EEB-1A8D-4DA8-A1F9-78A7B3C05126}"/>
                </a:ext>
              </a:extLst>
            </p:cNvPr>
            <p:cNvGrpSpPr/>
            <p:nvPr/>
          </p:nvGrpSpPr>
          <p:grpSpPr>
            <a:xfrm>
              <a:off x="1839287" y="5184146"/>
              <a:ext cx="758518" cy="87506"/>
              <a:chOff x="2676808" y="5179695"/>
              <a:chExt cx="758518" cy="143510"/>
            </a:xfrm>
          </p:grpSpPr>
          <p:grpSp>
            <p:nvGrpSpPr>
              <p:cNvPr id="18" name="组合 17">
                <a:extLst>
                  <a:ext uri="{FF2B5EF4-FFF2-40B4-BE49-F238E27FC236}">
                    <a16:creationId xmlns:a16="http://schemas.microsoft.com/office/drawing/2014/main" id="{45CF4E7A-635B-4350-BD21-2FFC7E3D641D}"/>
                  </a:ext>
                </a:extLst>
              </p:cNvPr>
              <p:cNvGrpSpPr/>
              <p:nvPr/>
            </p:nvGrpSpPr>
            <p:grpSpPr>
              <a:xfrm>
                <a:off x="2676808" y="5186045"/>
                <a:ext cx="253693" cy="137160"/>
                <a:chOff x="2425983" y="5189220"/>
                <a:chExt cx="253693" cy="137160"/>
              </a:xfrm>
            </p:grpSpPr>
            <p:cxnSp>
              <p:nvCxnSpPr>
                <p:cNvPr id="26" name="直接连接符 25">
                  <a:extLst>
                    <a:ext uri="{FF2B5EF4-FFF2-40B4-BE49-F238E27FC236}">
                      <a16:creationId xmlns:a16="http://schemas.microsoft.com/office/drawing/2014/main" id="{CB579A2F-B672-4872-A880-05766ABA687A}"/>
                    </a:ext>
                  </a:extLst>
                </p:cNvPr>
                <p:cNvCxnSpPr/>
                <p:nvPr/>
              </p:nvCxnSpPr>
              <p:spPr>
                <a:xfrm>
                  <a:off x="2425983" y="5189220"/>
                  <a:ext cx="126717" cy="137160"/>
                </a:xfrm>
                <a:prstGeom prst="line">
                  <a:avLst/>
                </a:prstGeom>
                <a:ln>
                  <a:solidFill>
                    <a:srgbClr val="63C1B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直接连接符 26">
                  <a:extLst>
                    <a:ext uri="{FF2B5EF4-FFF2-40B4-BE49-F238E27FC236}">
                      <a16:creationId xmlns:a16="http://schemas.microsoft.com/office/drawing/2014/main" id="{4A507684-B782-4CCC-9BEA-8401E4F9704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552959" y="5189220"/>
                  <a:ext cx="126717" cy="137160"/>
                </a:xfrm>
                <a:prstGeom prst="line">
                  <a:avLst/>
                </a:prstGeom>
                <a:ln>
                  <a:solidFill>
                    <a:srgbClr val="63C1B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" name="组合 18">
                <a:extLst>
                  <a:ext uri="{FF2B5EF4-FFF2-40B4-BE49-F238E27FC236}">
                    <a16:creationId xmlns:a16="http://schemas.microsoft.com/office/drawing/2014/main" id="{FA7EDAAB-1F76-4B0B-95B7-EDD3C99DCF62}"/>
                  </a:ext>
                </a:extLst>
              </p:cNvPr>
              <p:cNvGrpSpPr/>
              <p:nvPr/>
            </p:nvGrpSpPr>
            <p:grpSpPr>
              <a:xfrm>
                <a:off x="2930808" y="5179695"/>
                <a:ext cx="504518" cy="140335"/>
                <a:chOff x="2425983" y="5186045"/>
                <a:chExt cx="504518" cy="140335"/>
              </a:xfrm>
            </p:grpSpPr>
            <p:grpSp>
              <p:nvGrpSpPr>
                <p:cNvPr id="20" name="组合 19">
                  <a:extLst>
                    <a:ext uri="{FF2B5EF4-FFF2-40B4-BE49-F238E27FC236}">
                      <a16:creationId xmlns:a16="http://schemas.microsoft.com/office/drawing/2014/main" id="{834324F8-997A-4820-9FCC-F7EAC809AF94}"/>
                    </a:ext>
                  </a:extLst>
                </p:cNvPr>
                <p:cNvGrpSpPr/>
                <p:nvPr/>
              </p:nvGrpSpPr>
              <p:grpSpPr>
                <a:xfrm>
                  <a:off x="2425983" y="5189220"/>
                  <a:ext cx="253693" cy="137160"/>
                  <a:chOff x="2425983" y="5189220"/>
                  <a:chExt cx="253693" cy="137160"/>
                </a:xfrm>
              </p:grpSpPr>
              <p:cxnSp>
                <p:nvCxnSpPr>
                  <p:cNvPr id="24" name="直接连接符 23">
                    <a:extLst>
                      <a:ext uri="{FF2B5EF4-FFF2-40B4-BE49-F238E27FC236}">
                        <a16:creationId xmlns:a16="http://schemas.microsoft.com/office/drawing/2014/main" id="{79B0D6E4-BBCF-4986-9701-BD340734C446}"/>
                      </a:ext>
                    </a:extLst>
                  </p:cNvPr>
                  <p:cNvCxnSpPr/>
                  <p:nvPr/>
                </p:nvCxnSpPr>
                <p:spPr>
                  <a:xfrm>
                    <a:off x="2425983" y="5189220"/>
                    <a:ext cx="126717" cy="137160"/>
                  </a:xfrm>
                  <a:prstGeom prst="line">
                    <a:avLst/>
                  </a:prstGeom>
                  <a:ln>
                    <a:solidFill>
                      <a:srgbClr val="63C1B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" name="直接连接符 24">
                    <a:extLst>
                      <a:ext uri="{FF2B5EF4-FFF2-40B4-BE49-F238E27FC236}">
                        <a16:creationId xmlns:a16="http://schemas.microsoft.com/office/drawing/2014/main" id="{49D3BFD0-7F67-407E-A629-420D0559349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2552959" y="5189220"/>
                    <a:ext cx="126717" cy="137160"/>
                  </a:xfrm>
                  <a:prstGeom prst="line">
                    <a:avLst/>
                  </a:prstGeom>
                  <a:ln>
                    <a:solidFill>
                      <a:srgbClr val="63C1B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1" name="组合 20">
                  <a:extLst>
                    <a:ext uri="{FF2B5EF4-FFF2-40B4-BE49-F238E27FC236}">
                      <a16:creationId xmlns:a16="http://schemas.microsoft.com/office/drawing/2014/main" id="{2BBEAB88-9923-4EB8-A058-CF71B92027F3}"/>
                    </a:ext>
                  </a:extLst>
                </p:cNvPr>
                <p:cNvGrpSpPr/>
                <p:nvPr/>
              </p:nvGrpSpPr>
              <p:grpSpPr>
                <a:xfrm>
                  <a:off x="2676808" y="5186045"/>
                  <a:ext cx="253693" cy="137160"/>
                  <a:chOff x="2425983" y="5189220"/>
                  <a:chExt cx="253693" cy="137160"/>
                </a:xfrm>
              </p:grpSpPr>
              <p:cxnSp>
                <p:nvCxnSpPr>
                  <p:cNvPr id="22" name="直接连接符 21">
                    <a:extLst>
                      <a:ext uri="{FF2B5EF4-FFF2-40B4-BE49-F238E27FC236}">
                        <a16:creationId xmlns:a16="http://schemas.microsoft.com/office/drawing/2014/main" id="{D9F1A1D6-1DCF-468C-9AAC-633AECED1746}"/>
                      </a:ext>
                    </a:extLst>
                  </p:cNvPr>
                  <p:cNvCxnSpPr/>
                  <p:nvPr/>
                </p:nvCxnSpPr>
                <p:spPr>
                  <a:xfrm>
                    <a:off x="2425983" y="5189220"/>
                    <a:ext cx="126717" cy="137160"/>
                  </a:xfrm>
                  <a:prstGeom prst="line">
                    <a:avLst/>
                  </a:prstGeom>
                  <a:ln>
                    <a:solidFill>
                      <a:srgbClr val="63C1B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" name="直接连接符 22">
                    <a:extLst>
                      <a:ext uri="{FF2B5EF4-FFF2-40B4-BE49-F238E27FC236}">
                        <a16:creationId xmlns:a16="http://schemas.microsoft.com/office/drawing/2014/main" id="{85009E07-6E68-4671-8847-5703C04CFA6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2552959" y="5189220"/>
                    <a:ext cx="126717" cy="137160"/>
                  </a:xfrm>
                  <a:prstGeom prst="line">
                    <a:avLst/>
                  </a:prstGeom>
                  <a:ln>
                    <a:solidFill>
                      <a:srgbClr val="63C1B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DD8C6575-801C-4F6E-839C-957AA570E83A}"/>
              </a:ext>
            </a:extLst>
          </p:cNvPr>
          <p:cNvSpPr txBox="1"/>
          <p:nvPr/>
        </p:nvSpPr>
        <p:spPr>
          <a:xfrm>
            <a:off x="4112273" y="307528"/>
            <a:ext cx="35000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7"/>
            <a:r>
              <a:rPr lang="en-US" sz="4000" b="1" dirty="0" err="1"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00" b="1" dirty="0"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….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877874D-0A72-48B5-A4C2-63E4B1A9DBF2}"/>
              </a:ext>
            </a:extLst>
          </p:cNvPr>
          <p:cNvSpPr txBox="1"/>
          <p:nvPr/>
        </p:nvSpPr>
        <p:spPr>
          <a:xfrm>
            <a:off x="2674176" y="1017266"/>
            <a:ext cx="661243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17"/>
            <a:r>
              <a:rPr 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</a:p>
          <a:p>
            <a:pPr algn="ctr" defTabSz="914217"/>
            <a:r>
              <a:rPr 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 LẠI MỘT TRẢI NGHIỆM CỦA BẢN THÂN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D60CF098-C86C-42AD-A84E-E6D96EB44415}"/>
              </a:ext>
            </a:extLst>
          </p:cNvPr>
          <p:cNvSpPr txBox="1"/>
          <p:nvPr/>
        </p:nvSpPr>
        <p:spPr>
          <a:xfrm>
            <a:off x="4112273" y="3023915"/>
            <a:ext cx="47737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7"/>
            <a:r>
              <a:rPr lang="en-US" sz="4000" b="1" dirty="0" err="1"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000" b="1" dirty="0"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4000" b="1" dirty="0"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:…..</a:t>
            </a:r>
          </a:p>
        </p:txBody>
      </p:sp>
    </p:spTree>
    <p:extLst>
      <p:ext uri="{BB962C8B-B14F-4D97-AF65-F5344CB8AC3E}">
        <p14:creationId xmlns:p14="http://schemas.microsoft.com/office/powerpoint/2010/main" val="14624249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8C9E6F7-ED01-4857-BBCF-E7782D6AE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+mn-cs"/>
              </a:rPr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ITC Avant Garde Std Bk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4" name="组合 44">
            <a:extLst>
              <a:ext uri="{FF2B5EF4-FFF2-40B4-BE49-F238E27FC236}">
                <a16:creationId xmlns:a16="http://schemas.microsoft.com/office/drawing/2014/main" id="{468826E0-7A31-44C3-B4BF-CB0C0E7DFDF2}"/>
              </a:ext>
            </a:extLst>
          </p:cNvPr>
          <p:cNvGrpSpPr/>
          <p:nvPr/>
        </p:nvGrpSpPr>
        <p:grpSpPr>
          <a:xfrm>
            <a:off x="5513755" y="3853774"/>
            <a:ext cx="4356573" cy="324283"/>
            <a:chOff x="4531763" y="904319"/>
            <a:chExt cx="3274666" cy="206375"/>
          </a:xfrm>
        </p:grpSpPr>
        <p:sp>
          <p:nvSpPr>
            <p:cNvPr id="6" name="Freeform 139">
              <a:extLst>
                <a:ext uri="{FF2B5EF4-FFF2-40B4-BE49-F238E27FC236}">
                  <a16:creationId xmlns:a16="http://schemas.microsoft.com/office/drawing/2014/main" id="{3334795B-D984-482A-8725-2D89E833542B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4548432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Freeform 139">
              <a:extLst>
                <a:ext uri="{FF2B5EF4-FFF2-40B4-BE49-F238E27FC236}">
                  <a16:creationId xmlns:a16="http://schemas.microsoft.com/office/drawing/2014/main" id="{84A03756-DF49-49BE-82EC-BA836447529E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4885649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" name="Freeform 139">
              <a:extLst>
                <a:ext uri="{FF2B5EF4-FFF2-40B4-BE49-F238E27FC236}">
                  <a16:creationId xmlns:a16="http://schemas.microsoft.com/office/drawing/2014/main" id="{B534F5A7-9C12-46E3-ACF0-624A389FDC09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5222866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" name="Freeform 139">
              <a:extLst>
                <a:ext uri="{FF2B5EF4-FFF2-40B4-BE49-F238E27FC236}">
                  <a16:creationId xmlns:a16="http://schemas.microsoft.com/office/drawing/2014/main" id="{ED4F990B-E02A-4CA3-AF16-01EF903809C9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5560083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Freeform 139">
              <a:extLst>
                <a:ext uri="{FF2B5EF4-FFF2-40B4-BE49-F238E27FC236}">
                  <a16:creationId xmlns:a16="http://schemas.microsoft.com/office/drawing/2014/main" id="{F5CD93D2-58E1-4910-BCAF-B876386704D8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5897300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Freeform 139">
              <a:extLst>
                <a:ext uri="{FF2B5EF4-FFF2-40B4-BE49-F238E27FC236}">
                  <a16:creationId xmlns:a16="http://schemas.microsoft.com/office/drawing/2014/main" id="{7C2AB468-64D6-4212-90F6-AFF631EA0715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6234517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" name="Freeform 139">
              <a:extLst>
                <a:ext uri="{FF2B5EF4-FFF2-40B4-BE49-F238E27FC236}">
                  <a16:creationId xmlns:a16="http://schemas.microsoft.com/office/drawing/2014/main" id="{6119CB78-9CEE-49A1-B016-FFE6BE50F125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6571734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" name="Freeform 139">
              <a:extLst>
                <a:ext uri="{FF2B5EF4-FFF2-40B4-BE49-F238E27FC236}">
                  <a16:creationId xmlns:a16="http://schemas.microsoft.com/office/drawing/2014/main" id="{A3569A2E-8D3B-4CFE-B5E3-3EABF6387441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6908951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" name="Freeform 139">
              <a:extLst>
                <a:ext uri="{FF2B5EF4-FFF2-40B4-BE49-F238E27FC236}">
                  <a16:creationId xmlns:a16="http://schemas.microsoft.com/office/drawing/2014/main" id="{7BE8F02B-2708-4A5A-9D7B-A3F26219C71C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7246168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Freeform 139">
              <a:extLst>
                <a:ext uri="{FF2B5EF4-FFF2-40B4-BE49-F238E27FC236}">
                  <a16:creationId xmlns:a16="http://schemas.microsoft.com/office/drawing/2014/main" id="{EBE50E00-2B9C-4370-BB08-F402DD2119E7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7583385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5" name="图片 68">
            <a:extLst>
              <a:ext uri="{FF2B5EF4-FFF2-40B4-BE49-F238E27FC236}">
                <a16:creationId xmlns:a16="http://schemas.microsoft.com/office/drawing/2014/main" id="{182AC1EC-00BC-4BF0-A841-749EADF55F6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32292" y="1137888"/>
            <a:ext cx="3167669" cy="5150808"/>
          </a:xfrm>
          <a:prstGeom prst="rect">
            <a:avLst/>
          </a:prstGeom>
        </p:spPr>
      </p:pic>
      <p:pic>
        <p:nvPicPr>
          <p:cNvPr id="17" name="图片 11">
            <a:extLst>
              <a:ext uri="{FF2B5EF4-FFF2-40B4-BE49-F238E27FC236}">
                <a16:creationId xmlns:a16="http://schemas.microsoft.com/office/drawing/2014/main" id="{2B95A3F4-F6B7-4BAC-BB49-6D0D5EDA6B6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16329" y="6145341"/>
            <a:ext cx="1777590" cy="683601"/>
          </a:xfrm>
          <a:prstGeom prst="rect">
            <a:avLst/>
          </a:prstGeom>
        </p:spPr>
      </p:pic>
      <p:pic>
        <p:nvPicPr>
          <p:cNvPr id="18" name="图片 12">
            <a:extLst>
              <a:ext uri="{FF2B5EF4-FFF2-40B4-BE49-F238E27FC236}">
                <a16:creationId xmlns:a16="http://schemas.microsoft.com/office/drawing/2014/main" id="{210DAB6B-DA50-4C70-B363-59876124889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45373" y="6129221"/>
            <a:ext cx="1777590" cy="683601"/>
          </a:xfrm>
          <a:prstGeom prst="rect">
            <a:avLst/>
          </a:prstGeom>
        </p:spPr>
      </p:pic>
      <p:pic>
        <p:nvPicPr>
          <p:cNvPr id="19" name="图片 13">
            <a:extLst>
              <a:ext uri="{FF2B5EF4-FFF2-40B4-BE49-F238E27FC236}">
                <a16:creationId xmlns:a16="http://schemas.microsoft.com/office/drawing/2014/main" id="{FB0D5F7B-CD06-4D9A-8334-21BA4770F84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78218" y="6129220"/>
            <a:ext cx="1777590" cy="683601"/>
          </a:xfrm>
          <a:prstGeom prst="rect">
            <a:avLst/>
          </a:prstGeom>
        </p:spPr>
      </p:pic>
      <p:sp>
        <p:nvSpPr>
          <p:cNvPr id="20" name="Freeform 123">
            <a:extLst>
              <a:ext uri="{FF2B5EF4-FFF2-40B4-BE49-F238E27FC236}">
                <a16:creationId xmlns:a16="http://schemas.microsoft.com/office/drawing/2014/main" id="{541BEC1A-4E02-4ED4-8E23-A40B767C9C57}"/>
              </a:ext>
            </a:extLst>
          </p:cNvPr>
          <p:cNvSpPr>
            <a:spLocks noEditPoints="1"/>
          </p:cNvSpPr>
          <p:nvPr/>
        </p:nvSpPr>
        <p:spPr bwMode="auto">
          <a:xfrm rot="3896716" flipH="1">
            <a:off x="10172673" y="5045895"/>
            <a:ext cx="421912" cy="1258115"/>
          </a:xfrm>
          <a:custGeom>
            <a:avLst/>
            <a:gdLst>
              <a:gd name="T0" fmla="*/ 64 w 70"/>
              <a:gd name="T1" fmla="*/ 114 h 209"/>
              <a:gd name="T2" fmla="*/ 24 w 70"/>
              <a:gd name="T3" fmla="*/ 125 h 209"/>
              <a:gd name="T4" fmla="*/ 19 w 70"/>
              <a:gd name="T5" fmla="*/ 109 h 209"/>
              <a:gd name="T6" fmla="*/ 22 w 70"/>
              <a:gd name="T7" fmla="*/ 81 h 209"/>
              <a:gd name="T8" fmla="*/ 62 w 70"/>
              <a:gd name="T9" fmla="*/ 58 h 209"/>
              <a:gd name="T10" fmla="*/ 57 w 70"/>
              <a:gd name="T11" fmla="*/ 50 h 209"/>
              <a:gd name="T12" fmla="*/ 21 w 70"/>
              <a:gd name="T13" fmla="*/ 62 h 209"/>
              <a:gd name="T14" fmla="*/ 20 w 70"/>
              <a:gd name="T15" fmla="*/ 59 h 209"/>
              <a:gd name="T16" fmla="*/ 48 w 70"/>
              <a:gd name="T17" fmla="*/ 8 h 209"/>
              <a:gd name="T18" fmla="*/ 45 w 70"/>
              <a:gd name="T19" fmla="*/ 2 h 209"/>
              <a:gd name="T20" fmla="*/ 14 w 70"/>
              <a:gd name="T21" fmla="*/ 71 h 209"/>
              <a:gd name="T22" fmla="*/ 14 w 70"/>
              <a:gd name="T23" fmla="*/ 72 h 209"/>
              <a:gd name="T24" fmla="*/ 7 w 70"/>
              <a:gd name="T25" fmla="*/ 115 h 209"/>
              <a:gd name="T26" fmla="*/ 16 w 70"/>
              <a:gd name="T27" fmla="*/ 135 h 209"/>
              <a:gd name="T28" fmla="*/ 32 w 70"/>
              <a:gd name="T29" fmla="*/ 208 h 209"/>
              <a:gd name="T30" fmla="*/ 36 w 70"/>
              <a:gd name="T31" fmla="*/ 197 h 209"/>
              <a:gd name="T32" fmla="*/ 22 w 70"/>
              <a:gd name="T33" fmla="*/ 154 h 209"/>
              <a:gd name="T34" fmla="*/ 27 w 70"/>
              <a:gd name="T35" fmla="*/ 143 h 209"/>
              <a:gd name="T36" fmla="*/ 30 w 70"/>
              <a:gd name="T37" fmla="*/ 145 h 209"/>
              <a:gd name="T38" fmla="*/ 68 w 70"/>
              <a:gd name="T39" fmla="*/ 123 h 209"/>
              <a:gd name="T40" fmla="*/ 64 w 70"/>
              <a:gd name="T41" fmla="*/ 114 h 209"/>
              <a:gd name="T42" fmla="*/ 47 w 70"/>
              <a:gd name="T43" fmla="*/ 62 h 209"/>
              <a:gd name="T44" fmla="*/ 28 w 70"/>
              <a:gd name="T45" fmla="*/ 71 h 209"/>
              <a:gd name="T46" fmla="*/ 47 w 70"/>
              <a:gd name="T47" fmla="*/ 62 h 209"/>
              <a:gd name="T48" fmla="*/ 34 w 70"/>
              <a:gd name="T49" fmla="*/ 132 h 209"/>
              <a:gd name="T50" fmla="*/ 52 w 70"/>
              <a:gd name="T51" fmla="*/ 123 h 209"/>
              <a:gd name="T52" fmla="*/ 34 w 70"/>
              <a:gd name="T53" fmla="*/ 132 h 2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70" h="209">
                <a:moveTo>
                  <a:pt x="64" y="114"/>
                </a:moveTo>
                <a:cubicBezTo>
                  <a:pt x="49" y="108"/>
                  <a:pt x="35" y="113"/>
                  <a:pt x="24" y="125"/>
                </a:cubicBezTo>
                <a:cubicBezTo>
                  <a:pt x="21" y="120"/>
                  <a:pt x="20" y="114"/>
                  <a:pt x="19" y="109"/>
                </a:cubicBezTo>
                <a:cubicBezTo>
                  <a:pt x="17" y="99"/>
                  <a:pt x="18" y="89"/>
                  <a:pt x="22" y="81"/>
                </a:cubicBezTo>
                <a:cubicBezTo>
                  <a:pt x="36" y="89"/>
                  <a:pt x="55" y="71"/>
                  <a:pt x="62" y="58"/>
                </a:cubicBezTo>
                <a:cubicBezTo>
                  <a:pt x="64" y="55"/>
                  <a:pt x="61" y="51"/>
                  <a:pt x="57" y="50"/>
                </a:cubicBezTo>
                <a:cubicBezTo>
                  <a:pt x="42" y="49"/>
                  <a:pt x="30" y="54"/>
                  <a:pt x="21" y="62"/>
                </a:cubicBezTo>
                <a:cubicBezTo>
                  <a:pt x="21" y="61"/>
                  <a:pt x="21" y="60"/>
                  <a:pt x="20" y="59"/>
                </a:cubicBezTo>
                <a:cubicBezTo>
                  <a:pt x="14" y="38"/>
                  <a:pt x="33" y="19"/>
                  <a:pt x="48" y="8"/>
                </a:cubicBezTo>
                <a:cubicBezTo>
                  <a:pt x="52" y="5"/>
                  <a:pt x="49" y="0"/>
                  <a:pt x="45" y="2"/>
                </a:cubicBezTo>
                <a:cubicBezTo>
                  <a:pt x="22" y="16"/>
                  <a:pt x="1" y="44"/>
                  <a:pt x="14" y="71"/>
                </a:cubicBezTo>
                <a:cubicBezTo>
                  <a:pt x="14" y="72"/>
                  <a:pt x="14" y="72"/>
                  <a:pt x="14" y="72"/>
                </a:cubicBezTo>
                <a:cubicBezTo>
                  <a:pt x="7" y="84"/>
                  <a:pt x="4" y="99"/>
                  <a:pt x="7" y="115"/>
                </a:cubicBezTo>
                <a:cubicBezTo>
                  <a:pt x="9" y="122"/>
                  <a:pt x="12" y="129"/>
                  <a:pt x="16" y="135"/>
                </a:cubicBezTo>
                <a:cubicBezTo>
                  <a:pt x="0" y="162"/>
                  <a:pt x="0" y="202"/>
                  <a:pt x="32" y="208"/>
                </a:cubicBezTo>
                <a:cubicBezTo>
                  <a:pt x="38" y="209"/>
                  <a:pt x="42" y="201"/>
                  <a:pt x="36" y="197"/>
                </a:cubicBezTo>
                <a:cubicBezTo>
                  <a:pt x="19" y="188"/>
                  <a:pt x="17" y="172"/>
                  <a:pt x="22" y="154"/>
                </a:cubicBezTo>
                <a:cubicBezTo>
                  <a:pt x="23" y="151"/>
                  <a:pt x="25" y="147"/>
                  <a:pt x="27" y="143"/>
                </a:cubicBezTo>
                <a:cubicBezTo>
                  <a:pt x="28" y="144"/>
                  <a:pt x="29" y="144"/>
                  <a:pt x="30" y="145"/>
                </a:cubicBezTo>
                <a:cubicBezTo>
                  <a:pt x="46" y="149"/>
                  <a:pt x="60" y="134"/>
                  <a:pt x="68" y="123"/>
                </a:cubicBezTo>
                <a:cubicBezTo>
                  <a:pt x="70" y="119"/>
                  <a:pt x="67" y="115"/>
                  <a:pt x="64" y="114"/>
                </a:cubicBezTo>
                <a:close/>
                <a:moveTo>
                  <a:pt x="47" y="62"/>
                </a:moveTo>
                <a:cubicBezTo>
                  <a:pt x="41" y="68"/>
                  <a:pt x="34" y="73"/>
                  <a:pt x="28" y="71"/>
                </a:cubicBezTo>
                <a:cubicBezTo>
                  <a:pt x="33" y="66"/>
                  <a:pt x="39" y="63"/>
                  <a:pt x="47" y="62"/>
                </a:cubicBezTo>
                <a:close/>
                <a:moveTo>
                  <a:pt x="34" y="132"/>
                </a:moveTo>
                <a:cubicBezTo>
                  <a:pt x="39" y="127"/>
                  <a:pt x="45" y="123"/>
                  <a:pt x="52" y="123"/>
                </a:cubicBezTo>
                <a:cubicBezTo>
                  <a:pt x="47" y="129"/>
                  <a:pt x="41" y="133"/>
                  <a:pt x="34" y="132"/>
                </a:cubicBezTo>
                <a:close/>
              </a:path>
            </a:pathLst>
          </a:custGeom>
          <a:solidFill>
            <a:srgbClr val="4442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19" tIns="45709" rIns="91419" bIns="4570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89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1" name="图片 32">
            <a:extLst>
              <a:ext uri="{FF2B5EF4-FFF2-40B4-BE49-F238E27FC236}">
                <a16:creationId xmlns:a16="http://schemas.microsoft.com/office/drawing/2014/main" id="{C5E65F22-6F3A-4B3B-918B-0676FB0C2EF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36209" y="5851860"/>
            <a:ext cx="2574243" cy="989967"/>
          </a:xfrm>
          <a:prstGeom prst="rect">
            <a:avLst/>
          </a:prstGeom>
        </p:spPr>
      </p:pic>
      <p:pic>
        <p:nvPicPr>
          <p:cNvPr id="22" name="图片 65">
            <a:extLst>
              <a:ext uri="{FF2B5EF4-FFF2-40B4-BE49-F238E27FC236}">
                <a16:creationId xmlns:a16="http://schemas.microsoft.com/office/drawing/2014/main" id="{04BB644F-80A0-4339-8040-F422C22C2AE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11155" y="6337363"/>
            <a:ext cx="1278264" cy="491577"/>
          </a:xfrm>
          <a:prstGeom prst="rect">
            <a:avLst/>
          </a:prstGeom>
        </p:spPr>
      </p:pic>
      <p:pic>
        <p:nvPicPr>
          <p:cNvPr id="23" name="图片 66">
            <a:extLst>
              <a:ext uri="{FF2B5EF4-FFF2-40B4-BE49-F238E27FC236}">
                <a16:creationId xmlns:a16="http://schemas.microsoft.com/office/drawing/2014/main" id="{177FB685-A0CF-4A80-9E5C-AD171980235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10501" y="6011022"/>
            <a:ext cx="2160368" cy="830805"/>
          </a:xfrm>
          <a:prstGeom prst="rect">
            <a:avLst/>
          </a:prstGeom>
        </p:spPr>
      </p:pic>
      <p:pic>
        <p:nvPicPr>
          <p:cNvPr id="24" name="图片 67">
            <a:extLst>
              <a:ext uri="{FF2B5EF4-FFF2-40B4-BE49-F238E27FC236}">
                <a16:creationId xmlns:a16="http://schemas.microsoft.com/office/drawing/2014/main" id="{511098DF-AA42-4B9B-82F2-2F6100A4C5E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65434" y="6288696"/>
            <a:ext cx="1326564" cy="510152"/>
          </a:xfrm>
          <a:prstGeom prst="rect">
            <a:avLst/>
          </a:prstGeom>
        </p:spPr>
      </p:pic>
      <p:sp>
        <p:nvSpPr>
          <p:cNvPr id="25" name="文本框 41">
            <a:extLst>
              <a:ext uri="{FF2B5EF4-FFF2-40B4-BE49-F238E27FC236}">
                <a16:creationId xmlns:a16="http://schemas.microsoft.com/office/drawing/2014/main" id="{25EFD4B2-71A3-4CE8-8336-8C143AADE4EF}"/>
              </a:ext>
            </a:extLst>
          </p:cNvPr>
          <p:cNvSpPr txBox="1"/>
          <p:nvPr/>
        </p:nvSpPr>
        <p:spPr>
          <a:xfrm>
            <a:off x="4722442" y="2028796"/>
            <a:ext cx="7469558" cy="175407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5399" b="1" i="0" u="none" strike="noStrike" kern="1200" cap="none" spc="0" normalizeH="0" baseline="0" noProof="0" dirty="0">
              <a:ln w="12700"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399" b="1" i="0" u="none" strike="noStrike" kern="1200" cap="none" spc="0" normalizeH="0" baseline="0" noProof="0" dirty="0">
                <a:ln w="12700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II. </a:t>
            </a:r>
            <a:r>
              <a:rPr kumimoji="0" lang="en-US" altLang="zh-CN" sz="5399" b="1" i="0" u="none" strike="noStrike" kern="1200" cap="none" spc="0" normalizeH="0" baseline="0" noProof="0" dirty="0" err="1">
                <a:ln w="12700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Phân</a:t>
            </a:r>
            <a:r>
              <a:rPr kumimoji="0" lang="en-US" altLang="zh-CN" sz="5399" b="1" i="0" u="none" strike="noStrike" kern="1200" cap="none" spc="0" normalizeH="0" baseline="0" noProof="0" dirty="0">
                <a:ln w="12700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399" b="1" i="0" u="none" strike="noStrike" kern="1200" cap="none" spc="0" normalizeH="0" baseline="0" noProof="0" dirty="0" err="1">
                <a:ln w="12700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tích</a:t>
            </a:r>
            <a:r>
              <a:rPr kumimoji="0" lang="en-US" altLang="zh-CN" sz="5399" b="1" i="0" u="none" strike="noStrike" kern="1200" cap="none" spc="0" normalizeH="0" baseline="0" noProof="0" dirty="0">
                <a:ln w="12700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399" b="1" i="0" u="none" strike="noStrike" kern="1200" cap="none" spc="0" normalizeH="0" baseline="0" noProof="0" dirty="0" err="1">
                <a:ln w="12700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ví</a:t>
            </a:r>
            <a:r>
              <a:rPr kumimoji="0" lang="en-US" altLang="zh-CN" sz="5399" b="1" i="0" u="none" strike="noStrike" kern="1200" cap="none" spc="0" normalizeH="0" baseline="0" noProof="0" dirty="0">
                <a:ln w="12700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399" b="1" i="0" u="none" strike="noStrike" kern="1200" cap="none" spc="0" normalizeH="0" baseline="0" noProof="0" dirty="0" err="1">
                <a:ln w="12700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dụ</a:t>
            </a:r>
            <a:endParaRPr kumimoji="0" lang="zh-CN" altLang="en-US" sz="5399" b="1" i="0" u="none" strike="noStrike" kern="1200" cap="none" spc="0" normalizeH="0" baseline="0" noProof="0" dirty="0">
              <a:ln w="12700"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28087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E05EC09-B62C-4E62-8F1E-B639701B0B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B135F6-1355-4D41-8D81-69B8F5A293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8190" y="0"/>
            <a:ext cx="84057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024817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8C9E6F7-ED01-4857-BBCF-E7782D6AE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>
              <a:defRPr/>
            </a:pPr>
            <a:fld id="{601EE9E8-4134-49B0-9AA7-3089E6521627}" type="slidenum">
              <a:rPr lang="en-US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4" name="组合 44">
            <a:extLst>
              <a:ext uri="{FF2B5EF4-FFF2-40B4-BE49-F238E27FC236}">
                <a16:creationId xmlns:a16="http://schemas.microsoft.com/office/drawing/2014/main" id="{468826E0-7A31-44C3-B4BF-CB0C0E7DFDF2}"/>
              </a:ext>
            </a:extLst>
          </p:cNvPr>
          <p:cNvGrpSpPr/>
          <p:nvPr/>
        </p:nvGrpSpPr>
        <p:grpSpPr>
          <a:xfrm>
            <a:off x="1997646" y="1633156"/>
            <a:ext cx="2512855" cy="179063"/>
            <a:chOff x="4531763" y="904319"/>
            <a:chExt cx="3274666" cy="206375"/>
          </a:xfrm>
        </p:grpSpPr>
        <p:sp>
          <p:nvSpPr>
            <p:cNvPr id="6" name="Freeform 139">
              <a:extLst>
                <a:ext uri="{FF2B5EF4-FFF2-40B4-BE49-F238E27FC236}">
                  <a16:creationId xmlns:a16="http://schemas.microsoft.com/office/drawing/2014/main" id="{3334795B-D984-482A-8725-2D89E833542B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4548432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7" name="Freeform 139">
              <a:extLst>
                <a:ext uri="{FF2B5EF4-FFF2-40B4-BE49-F238E27FC236}">
                  <a16:creationId xmlns:a16="http://schemas.microsoft.com/office/drawing/2014/main" id="{84A03756-DF49-49BE-82EC-BA836447529E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4885649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8" name="Freeform 139">
              <a:extLst>
                <a:ext uri="{FF2B5EF4-FFF2-40B4-BE49-F238E27FC236}">
                  <a16:creationId xmlns:a16="http://schemas.microsoft.com/office/drawing/2014/main" id="{B534F5A7-9C12-46E3-ACF0-624A389FDC09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5222866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9" name="Freeform 139">
              <a:extLst>
                <a:ext uri="{FF2B5EF4-FFF2-40B4-BE49-F238E27FC236}">
                  <a16:creationId xmlns:a16="http://schemas.microsoft.com/office/drawing/2014/main" id="{ED4F990B-E02A-4CA3-AF16-01EF903809C9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5560083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0" name="Freeform 139">
              <a:extLst>
                <a:ext uri="{FF2B5EF4-FFF2-40B4-BE49-F238E27FC236}">
                  <a16:creationId xmlns:a16="http://schemas.microsoft.com/office/drawing/2014/main" id="{F5CD93D2-58E1-4910-BCAF-B876386704D8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5897300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1" name="Freeform 139">
              <a:extLst>
                <a:ext uri="{FF2B5EF4-FFF2-40B4-BE49-F238E27FC236}">
                  <a16:creationId xmlns:a16="http://schemas.microsoft.com/office/drawing/2014/main" id="{7C2AB468-64D6-4212-90F6-AFF631EA0715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6234517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2" name="Freeform 139">
              <a:extLst>
                <a:ext uri="{FF2B5EF4-FFF2-40B4-BE49-F238E27FC236}">
                  <a16:creationId xmlns:a16="http://schemas.microsoft.com/office/drawing/2014/main" id="{6119CB78-9CEE-49A1-B016-FFE6BE50F125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6571734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3" name="Freeform 139">
              <a:extLst>
                <a:ext uri="{FF2B5EF4-FFF2-40B4-BE49-F238E27FC236}">
                  <a16:creationId xmlns:a16="http://schemas.microsoft.com/office/drawing/2014/main" id="{A3569A2E-8D3B-4CFE-B5E3-3EABF6387441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6908951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4" name="Freeform 139">
              <a:extLst>
                <a:ext uri="{FF2B5EF4-FFF2-40B4-BE49-F238E27FC236}">
                  <a16:creationId xmlns:a16="http://schemas.microsoft.com/office/drawing/2014/main" id="{7BE8F02B-2708-4A5A-9D7B-A3F26219C71C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7246168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5" name="Freeform 139">
              <a:extLst>
                <a:ext uri="{FF2B5EF4-FFF2-40B4-BE49-F238E27FC236}">
                  <a16:creationId xmlns:a16="http://schemas.microsoft.com/office/drawing/2014/main" id="{EBE50E00-2B9C-4370-BB08-F402DD2119E7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7583385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</p:grpSp>
      <p:sp>
        <p:nvSpPr>
          <p:cNvPr id="16" name="文本框 41">
            <a:extLst>
              <a:ext uri="{FF2B5EF4-FFF2-40B4-BE49-F238E27FC236}">
                <a16:creationId xmlns:a16="http://schemas.microsoft.com/office/drawing/2014/main" id="{56100E42-1B9F-4C8D-B484-B237526F1280}"/>
              </a:ext>
            </a:extLst>
          </p:cNvPr>
          <p:cNvSpPr txBox="1"/>
          <p:nvPr/>
        </p:nvSpPr>
        <p:spPr>
          <a:xfrm>
            <a:off x="987118" y="426726"/>
            <a:ext cx="4316393" cy="58477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defTabSz="914217"/>
            <a:r>
              <a:rPr lang="en-US" altLang="zh-CN" sz="3200" b="1" dirty="0" err="1">
                <a:ln w="12700">
                  <a:noFill/>
                </a:ln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Phân</a:t>
            </a:r>
            <a:r>
              <a:rPr lang="en-US" altLang="zh-CN" sz="3200" b="1" dirty="0">
                <a:ln w="12700">
                  <a:noFill/>
                </a:ln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n w="12700">
                  <a:noFill/>
                </a:ln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tích</a:t>
            </a:r>
            <a:r>
              <a:rPr lang="en-US" altLang="zh-CN" sz="3200" b="1" dirty="0">
                <a:ln w="12700">
                  <a:noFill/>
                </a:ln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n w="12700">
                  <a:noFill/>
                </a:ln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ví</a:t>
            </a:r>
            <a:r>
              <a:rPr lang="en-US" altLang="zh-CN" sz="3200" b="1" dirty="0">
                <a:ln w="12700">
                  <a:noFill/>
                </a:ln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n w="12700">
                  <a:noFill/>
                </a:ln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dụ</a:t>
            </a:r>
            <a:endParaRPr lang="en-US" altLang="zh-CN" sz="3200" b="1" dirty="0">
              <a:ln w="12700">
                <a:noFill/>
              </a:ln>
              <a:solidFill>
                <a:srgbClr val="FFBF53">
                  <a:lumMod val="50000"/>
                </a:srgb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7" name="图片 11">
            <a:extLst>
              <a:ext uri="{FF2B5EF4-FFF2-40B4-BE49-F238E27FC236}">
                <a16:creationId xmlns:a16="http://schemas.microsoft.com/office/drawing/2014/main" id="{2B95A3F4-F6B7-4BAC-BB49-6D0D5EDA6B6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16329" y="6145341"/>
            <a:ext cx="1777590" cy="683601"/>
          </a:xfrm>
          <a:prstGeom prst="rect">
            <a:avLst/>
          </a:prstGeom>
        </p:spPr>
      </p:pic>
      <p:pic>
        <p:nvPicPr>
          <p:cNvPr id="18" name="图片 12">
            <a:extLst>
              <a:ext uri="{FF2B5EF4-FFF2-40B4-BE49-F238E27FC236}">
                <a16:creationId xmlns:a16="http://schemas.microsoft.com/office/drawing/2014/main" id="{210DAB6B-DA50-4C70-B363-59876124889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45373" y="6129221"/>
            <a:ext cx="1777590" cy="683601"/>
          </a:xfrm>
          <a:prstGeom prst="rect">
            <a:avLst/>
          </a:prstGeom>
        </p:spPr>
      </p:pic>
      <p:pic>
        <p:nvPicPr>
          <p:cNvPr id="19" name="图片 13">
            <a:extLst>
              <a:ext uri="{FF2B5EF4-FFF2-40B4-BE49-F238E27FC236}">
                <a16:creationId xmlns:a16="http://schemas.microsoft.com/office/drawing/2014/main" id="{FB0D5F7B-CD06-4D9A-8334-21BA4770F84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78218" y="6129220"/>
            <a:ext cx="1777590" cy="683601"/>
          </a:xfrm>
          <a:prstGeom prst="rect">
            <a:avLst/>
          </a:prstGeom>
        </p:spPr>
      </p:pic>
      <p:sp>
        <p:nvSpPr>
          <p:cNvPr id="20" name="Freeform 123">
            <a:extLst>
              <a:ext uri="{FF2B5EF4-FFF2-40B4-BE49-F238E27FC236}">
                <a16:creationId xmlns:a16="http://schemas.microsoft.com/office/drawing/2014/main" id="{541BEC1A-4E02-4ED4-8E23-A40B767C9C57}"/>
              </a:ext>
            </a:extLst>
          </p:cNvPr>
          <p:cNvSpPr>
            <a:spLocks noEditPoints="1"/>
          </p:cNvSpPr>
          <p:nvPr/>
        </p:nvSpPr>
        <p:spPr bwMode="auto">
          <a:xfrm rot="3896716" flipH="1">
            <a:off x="1636030" y="4693098"/>
            <a:ext cx="421912" cy="1258115"/>
          </a:xfrm>
          <a:custGeom>
            <a:avLst/>
            <a:gdLst>
              <a:gd name="T0" fmla="*/ 64 w 70"/>
              <a:gd name="T1" fmla="*/ 114 h 209"/>
              <a:gd name="T2" fmla="*/ 24 w 70"/>
              <a:gd name="T3" fmla="*/ 125 h 209"/>
              <a:gd name="T4" fmla="*/ 19 w 70"/>
              <a:gd name="T5" fmla="*/ 109 h 209"/>
              <a:gd name="T6" fmla="*/ 22 w 70"/>
              <a:gd name="T7" fmla="*/ 81 h 209"/>
              <a:gd name="T8" fmla="*/ 62 w 70"/>
              <a:gd name="T9" fmla="*/ 58 h 209"/>
              <a:gd name="T10" fmla="*/ 57 w 70"/>
              <a:gd name="T11" fmla="*/ 50 h 209"/>
              <a:gd name="T12" fmla="*/ 21 w 70"/>
              <a:gd name="T13" fmla="*/ 62 h 209"/>
              <a:gd name="T14" fmla="*/ 20 w 70"/>
              <a:gd name="T15" fmla="*/ 59 h 209"/>
              <a:gd name="T16" fmla="*/ 48 w 70"/>
              <a:gd name="T17" fmla="*/ 8 h 209"/>
              <a:gd name="T18" fmla="*/ 45 w 70"/>
              <a:gd name="T19" fmla="*/ 2 h 209"/>
              <a:gd name="T20" fmla="*/ 14 w 70"/>
              <a:gd name="T21" fmla="*/ 71 h 209"/>
              <a:gd name="T22" fmla="*/ 14 w 70"/>
              <a:gd name="T23" fmla="*/ 72 h 209"/>
              <a:gd name="T24" fmla="*/ 7 w 70"/>
              <a:gd name="T25" fmla="*/ 115 h 209"/>
              <a:gd name="T26" fmla="*/ 16 w 70"/>
              <a:gd name="T27" fmla="*/ 135 h 209"/>
              <a:gd name="T28" fmla="*/ 32 w 70"/>
              <a:gd name="T29" fmla="*/ 208 h 209"/>
              <a:gd name="T30" fmla="*/ 36 w 70"/>
              <a:gd name="T31" fmla="*/ 197 h 209"/>
              <a:gd name="T32" fmla="*/ 22 w 70"/>
              <a:gd name="T33" fmla="*/ 154 h 209"/>
              <a:gd name="T34" fmla="*/ 27 w 70"/>
              <a:gd name="T35" fmla="*/ 143 h 209"/>
              <a:gd name="T36" fmla="*/ 30 w 70"/>
              <a:gd name="T37" fmla="*/ 145 h 209"/>
              <a:gd name="T38" fmla="*/ 68 w 70"/>
              <a:gd name="T39" fmla="*/ 123 h 209"/>
              <a:gd name="T40" fmla="*/ 64 w 70"/>
              <a:gd name="T41" fmla="*/ 114 h 209"/>
              <a:gd name="T42" fmla="*/ 47 w 70"/>
              <a:gd name="T43" fmla="*/ 62 h 209"/>
              <a:gd name="T44" fmla="*/ 28 w 70"/>
              <a:gd name="T45" fmla="*/ 71 h 209"/>
              <a:gd name="T46" fmla="*/ 47 w 70"/>
              <a:gd name="T47" fmla="*/ 62 h 209"/>
              <a:gd name="T48" fmla="*/ 34 w 70"/>
              <a:gd name="T49" fmla="*/ 132 h 209"/>
              <a:gd name="T50" fmla="*/ 52 w 70"/>
              <a:gd name="T51" fmla="*/ 123 h 209"/>
              <a:gd name="T52" fmla="*/ 34 w 70"/>
              <a:gd name="T53" fmla="*/ 132 h 2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70" h="209">
                <a:moveTo>
                  <a:pt x="64" y="114"/>
                </a:moveTo>
                <a:cubicBezTo>
                  <a:pt x="49" y="108"/>
                  <a:pt x="35" y="113"/>
                  <a:pt x="24" y="125"/>
                </a:cubicBezTo>
                <a:cubicBezTo>
                  <a:pt x="21" y="120"/>
                  <a:pt x="20" y="114"/>
                  <a:pt x="19" y="109"/>
                </a:cubicBezTo>
                <a:cubicBezTo>
                  <a:pt x="17" y="99"/>
                  <a:pt x="18" y="89"/>
                  <a:pt x="22" y="81"/>
                </a:cubicBezTo>
                <a:cubicBezTo>
                  <a:pt x="36" y="89"/>
                  <a:pt x="55" y="71"/>
                  <a:pt x="62" y="58"/>
                </a:cubicBezTo>
                <a:cubicBezTo>
                  <a:pt x="64" y="55"/>
                  <a:pt x="61" y="51"/>
                  <a:pt x="57" y="50"/>
                </a:cubicBezTo>
                <a:cubicBezTo>
                  <a:pt x="42" y="49"/>
                  <a:pt x="30" y="54"/>
                  <a:pt x="21" y="62"/>
                </a:cubicBezTo>
                <a:cubicBezTo>
                  <a:pt x="21" y="61"/>
                  <a:pt x="21" y="60"/>
                  <a:pt x="20" y="59"/>
                </a:cubicBezTo>
                <a:cubicBezTo>
                  <a:pt x="14" y="38"/>
                  <a:pt x="33" y="19"/>
                  <a:pt x="48" y="8"/>
                </a:cubicBezTo>
                <a:cubicBezTo>
                  <a:pt x="52" y="5"/>
                  <a:pt x="49" y="0"/>
                  <a:pt x="45" y="2"/>
                </a:cubicBezTo>
                <a:cubicBezTo>
                  <a:pt x="22" y="16"/>
                  <a:pt x="1" y="44"/>
                  <a:pt x="14" y="71"/>
                </a:cubicBezTo>
                <a:cubicBezTo>
                  <a:pt x="14" y="72"/>
                  <a:pt x="14" y="72"/>
                  <a:pt x="14" y="72"/>
                </a:cubicBezTo>
                <a:cubicBezTo>
                  <a:pt x="7" y="84"/>
                  <a:pt x="4" y="99"/>
                  <a:pt x="7" y="115"/>
                </a:cubicBezTo>
                <a:cubicBezTo>
                  <a:pt x="9" y="122"/>
                  <a:pt x="12" y="129"/>
                  <a:pt x="16" y="135"/>
                </a:cubicBezTo>
                <a:cubicBezTo>
                  <a:pt x="0" y="162"/>
                  <a:pt x="0" y="202"/>
                  <a:pt x="32" y="208"/>
                </a:cubicBezTo>
                <a:cubicBezTo>
                  <a:pt x="38" y="209"/>
                  <a:pt x="42" y="201"/>
                  <a:pt x="36" y="197"/>
                </a:cubicBezTo>
                <a:cubicBezTo>
                  <a:pt x="19" y="188"/>
                  <a:pt x="17" y="172"/>
                  <a:pt x="22" y="154"/>
                </a:cubicBezTo>
                <a:cubicBezTo>
                  <a:pt x="23" y="151"/>
                  <a:pt x="25" y="147"/>
                  <a:pt x="27" y="143"/>
                </a:cubicBezTo>
                <a:cubicBezTo>
                  <a:pt x="28" y="144"/>
                  <a:pt x="29" y="144"/>
                  <a:pt x="30" y="145"/>
                </a:cubicBezTo>
                <a:cubicBezTo>
                  <a:pt x="46" y="149"/>
                  <a:pt x="60" y="134"/>
                  <a:pt x="68" y="123"/>
                </a:cubicBezTo>
                <a:cubicBezTo>
                  <a:pt x="70" y="119"/>
                  <a:pt x="67" y="115"/>
                  <a:pt x="64" y="114"/>
                </a:cubicBezTo>
                <a:close/>
                <a:moveTo>
                  <a:pt x="47" y="62"/>
                </a:moveTo>
                <a:cubicBezTo>
                  <a:pt x="41" y="68"/>
                  <a:pt x="34" y="73"/>
                  <a:pt x="28" y="71"/>
                </a:cubicBezTo>
                <a:cubicBezTo>
                  <a:pt x="33" y="66"/>
                  <a:pt x="39" y="63"/>
                  <a:pt x="47" y="62"/>
                </a:cubicBezTo>
                <a:close/>
                <a:moveTo>
                  <a:pt x="34" y="132"/>
                </a:moveTo>
                <a:cubicBezTo>
                  <a:pt x="39" y="127"/>
                  <a:pt x="45" y="123"/>
                  <a:pt x="52" y="123"/>
                </a:cubicBezTo>
                <a:cubicBezTo>
                  <a:pt x="47" y="129"/>
                  <a:pt x="41" y="133"/>
                  <a:pt x="34" y="132"/>
                </a:cubicBezTo>
                <a:close/>
              </a:path>
            </a:pathLst>
          </a:custGeom>
          <a:solidFill>
            <a:srgbClr val="4442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19" tIns="45709" rIns="91419" bIns="45709" numCol="1" anchor="t" anchorCtr="0" compatLnSpc="1">
            <a:prstTxWarp prst="textNoShape">
              <a:avLst/>
            </a:prstTxWarp>
          </a:bodyPr>
          <a:lstStyle/>
          <a:p>
            <a:pPr defTabSz="1218926">
              <a:defRPr/>
            </a:pPr>
            <a:endParaRPr lang="zh-CN" altLang="en-US" sz="2400">
              <a:solidFill>
                <a:prstClr val="black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21" name="图片 32">
            <a:extLst>
              <a:ext uri="{FF2B5EF4-FFF2-40B4-BE49-F238E27FC236}">
                <a16:creationId xmlns:a16="http://schemas.microsoft.com/office/drawing/2014/main" id="{C5E65F22-6F3A-4B3B-918B-0676FB0C2EF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36209" y="5851860"/>
            <a:ext cx="2574243" cy="989967"/>
          </a:xfrm>
          <a:prstGeom prst="rect">
            <a:avLst/>
          </a:prstGeom>
        </p:spPr>
      </p:pic>
      <p:pic>
        <p:nvPicPr>
          <p:cNvPr id="22" name="图片 65">
            <a:extLst>
              <a:ext uri="{FF2B5EF4-FFF2-40B4-BE49-F238E27FC236}">
                <a16:creationId xmlns:a16="http://schemas.microsoft.com/office/drawing/2014/main" id="{04BB644F-80A0-4339-8040-F422C22C2AE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11155" y="6337363"/>
            <a:ext cx="1278264" cy="491577"/>
          </a:xfrm>
          <a:prstGeom prst="rect">
            <a:avLst/>
          </a:prstGeom>
        </p:spPr>
      </p:pic>
      <p:pic>
        <p:nvPicPr>
          <p:cNvPr id="23" name="图片 66">
            <a:extLst>
              <a:ext uri="{FF2B5EF4-FFF2-40B4-BE49-F238E27FC236}">
                <a16:creationId xmlns:a16="http://schemas.microsoft.com/office/drawing/2014/main" id="{177FB685-A0CF-4A80-9E5C-AD171980235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10501" y="6011022"/>
            <a:ext cx="2160368" cy="830805"/>
          </a:xfrm>
          <a:prstGeom prst="rect">
            <a:avLst/>
          </a:prstGeom>
        </p:spPr>
      </p:pic>
      <p:pic>
        <p:nvPicPr>
          <p:cNvPr id="24" name="图片 67">
            <a:extLst>
              <a:ext uri="{FF2B5EF4-FFF2-40B4-BE49-F238E27FC236}">
                <a16:creationId xmlns:a16="http://schemas.microsoft.com/office/drawing/2014/main" id="{511098DF-AA42-4B9B-82F2-2F6100A4C5E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65434" y="6288696"/>
            <a:ext cx="1326564" cy="510152"/>
          </a:xfrm>
          <a:prstGeom prst="rect">
            <a:avLst/>
          </a:prstGeom>
        </p:spPr>
      </p:pic>
      <p:grpSp>
        <p:nvGrpSpPr>
          <p:cNvPr id="26" name="组合 2">
            <a:extLst>
              <a:ext uri="{FF2B5EF4-FFF2-40B4-BE49-F238E27FC236}">
                <a16:creationId xmlns:a16="http://schemas.microsoft.com/office/drawing/2014/main" id="{9C1DCEB9-0956-4876-8387-3186CD050357}"/>
              </a:ext>
            </a:extLst>
          </p:cNvPr>
          <p:cNvGrpSpPr/>
          <p:nvPr/>
        </p:nvGrpSpPr>
        <p:grpSpPr>
          <a:xfrm>
            <a:off x="548951" y="2125447"/>
            <a:ext cx="3685160" cy="2730533"/>
            <a:chOff x="1949253" y="1627716"/>
            <a:chExt cx="3271491" cy="2309600"/>
          </a:xfrm>
        </p:grpSpPr>
        <p:grpSp>
          <p:nvGrpSpPr>
            <p:cNvPr id="27" name="组合 135">
              <a:extLst>
                <a:ext uri="{FF2B5EF4-FFF2-40B4-BE49-F238E27FC236}">
                  <a16:creationId xmlns:a16="http://schemas.microsoft.com/office/drawing/2014/main" id="{1402207D-CBB7-427C-BF5A-10E4874000E2}"/>
                </a:ext>
              </a:extLst>
            </p:cNvPr>
            <p:cNvGrpSpPr/>
            <p:nvPr/>
          </p:nvGrpSpPr>
          <p:grpSpPr>
            <a:xfrm>
              <a:off x="1949253" y="1627716"/>
              <a:ext cx="3271491" cy="2309600"/>
              <a:chOff x="3246438" y="1068388"/>
              <a:chExt cx="5711825" cy="4678363"/>
            </a:xfrm>
            <a:solidFill>
              <a:schemeClr val="tx1"/>
            </a:solidFill>
          </p:grpSpPr>
          <p:sp>
            <p:nvSpPr>
              <p:cNvPr id="29" name="Freeform 5">
                <a:extLst>
                  <a:ext uri="{FF2B5EF4-FFF2-40B4-BE49-F238E27FC236}">
                    <a16:creationId xmlns:a16="http://schemas.microsoft.com/office/drawing/2014/main" id="{701E2887-6ABA-48C5-BE20-199CEFE6512E}"/>
                  </a:ext>
                </a:extLst>
              </p:cNvPr>
              <p:cNvSpPr/>
              <p:nvPr/>
            </p:nvSpPr>
            <p:spPr bwMode="auto">
              <a:xfrm>
                <a:off x="3251201" y="3335338"/>
                <a:ext cx="1773238" cy="1609725"/>
              </a:xfrm>
              <a:custGeom>
                <a:avLst/>
                <a:gdLst>
                  <a:gd name="T0" fmla="*/ 1697 w 1708"/>
                  <a:gd name="T1" fmla="*/ 1365 h 1551"/>
                  <a:gd name="T2" fmla="*/ 1422 w 1708"/>
                  <a:gd name="T3" fmla="*/ 1470 h 1551"/>
                  <a:gd name="T4" fmla="*/ 1072 w 1708"/>
                  <a:gd name="T5" fmla="*/ 1471 h 1551"/>
                  <a:gd name="T6" fmla="*/ 478 w 1708"/>
                  <a:gd name="T7" fmla="*/ 1262 h 1551"/>
                  <a:gd name="T8" fmla="*/ 166 w 1708"/>
                  <a:gd name="T9" fmla="*/ 672 h 1551"/>
                  <a:gd name="T10" fmla="*/ 422 w 1708"/>
                  <a:gd name="T11" fmla="*/ 54 h 1551"/>
                  <a:gd name="T12" fmla="*/ 393 w 1708"/>
                  <a:gd name="T13" fmla="*/ 16 h 1551"/>
                  <a:gd name="T14" fmla="*/ 349 w 1708"/>
                  <a:gd name="T15" fmla="*/ 1214 h 1551"/>
                  <a:gd name="T16" fmla="*/ 906 w 1708"/>
                  <a:gd name="T17" fmla="*/ 1500 h 1551"/>
                  <a:gd name="T18" fmla="*/ 1579 w 1708"/>
                  <a:gd name="T19" fmla="*/ 1467 h 1551"/>
                  <a:gd name="T20" fmla="*/ 1704 w 1708"/>
                  <a:gd name="T21" fmla="*/ 1373 h 1551"/>
                  <a:gd name="T22" fmla="*/ 1697 w 1708"/>
                  <a:gd name="T23" fmla="*/ 1365 h 1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08" h="1551">
                    <a:moveTo>
                      <a:pt x="1697" y="1365"/>
                    </a:moveTo>
                    <a:cubicBezTo>
                      <a:pt x="1630" y="1437"/>
                      <a:pt x="1515" y="1458"/>
                      <a:pt x="1422" y="1470"/>
                    </a:cubicBezTo>
                    <a:cubicBezTo>
                      <a:pt x="1307" y="1486"/>
                      <a:pt x="1188" y="1481"/>
                      <a:pt x="1072" y="1471"/>
                    </a:cubicBezTo>
                    <a:cubicBezTo>
                      <a:pt x="854" y="1452"/>
                      <a:pt x="649" y="1407"/>
                      <a:pt x="478" y="1262"/>
                    </a:cubicBezTo>
                    <a:cubicBezTo>
                      <a:pt x="305" y="1115"/>
                      <a:pt x="190" y="898"/>
                      <a:pt x="166" y="672"/>
                    </a:cubicBezTo>
                    <a:cubicBezTo>
                      <a:pt x="142" y="434"/>
                      <a:pt x="242" y="210"/>
                      <a:pt x="422" y="54"/>
                    </a:cubicBezTo>
                    <a:cubicBezTo>
                      <a:pt x="442" y="36"/>
                      <a:pt x="414" y="0"/>
                      <a:pt x="393" y="16"/>
                    </a:cubicBezTo>
                    <a:cubicBezTo>
                      <a:pt x="0" y="317"/>
                      <a:pt x="41" y="866"/>
                      <a:pt x="349" y="1214"/>
                    </a:cubicBezTo>
                    <a:cubicBezTo>
                      <a:pt x="495" y="1380"/>
                      <a:pt x="690" y="1468"/>
                      <a:pt x="906" y="1500"/>
                    </a:cubicBezTo>
                    <a:cubicBezTo>
                      <a:pt x="1121" y="1532"/>
                      <a:pt x="1372" y="1551"/>
                      <a:pt x="1579" y="1467"/>
                    </a:cubicBezTo>
                    <a:cubicBezTo>
                      <a:pt x="1629" y="1447"/>
                      <a:pt x="1671" y="1415"/>
                      <a:pt x="1704" y="1373"/>
                    </a:cubicBezTo>
                    <a:cubicBezTo>
                      <a:pt x="1708" y="1368"/>
                      <a:pt x="1702" y="1361"/>
                      <a:pt x="1697" y="13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defTabSz="914126"/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0" name="Freeform 6">
                <a:extLst>
                  <a:ext uri="{FF2B5EF4-FFF2-40B4-BE49-F238E27FC236}">
                    <a16:creationId xmlns:a16="http://schemas.microsoft.com/office/drawing/2014/main" id="{FEC9D7C9-93D5-4739-AFFE-8040BA6CC217}"/>
                  </a:ext>
                </a:extLst>
              </p:cNvPr>
              <p:cNvSpPr/>
              <p:nvPr/>
            </p:nvSpPr>
            <p:spPr bwMode="auto">
              <a:xfrm>
                <a:off x="3246438" y="1457326"/>
                <a:ext cx="2112963" cy="1933575"/>
              </a:xfrm>
              <a:custGeom>
                <a:avLst/>
                <a:gdLst>
                  <a:gd name="T0" fmla="*/ 394 w 2035"/>
                  <a:gd name="T1" fmla="*/ 1839 h 1862"/>
                  <a:gd name="T2" fmla="*/ 299 w 2035"/>
                  <a:gd name="T3" fmla="*/ 1656 h 1862"/>
                  <a:gd name="T4" fmla="*/ 221 w 2035"/>
                  <a:gd name="T5" fmla="*/ 1452 h 1862"/>
                  <a:gd name="T6" fmla="*/ 241 w 2035"/>
                  <a:gd name="T7" fmla="*/ 997 h 1862"/>
                  <a:gd name="T8" fmla="*/ 650 w 2035"/>
                  <a:gd name="T9" fmla="*/ 365 h 1862"/>
                  <a:gd name="T10" fmla="*/ 1301 w 2035"/>
                  <a:gd name="T11" fmla="*/ 65 h 1862"/>
                  <a:gd name="T12" fmla="*/ 1991 w 2035"/>
                  <a:gd name="T13" fmla="*/ 323 h 1862"/>
                  <a:gd name="T14" fmla="*/ 2019 w 2035"/>
                  <a:gd name="T15" fmla="*/ 295 h 1862"/>
                  <a:gd name="T16" fmla="*/ 1371 w 2035"/>
                  <a:gd name="T17" fmla="*/ 0 h 1862"/>
                  <a:gd name="T18" fmla="*/ 709 w 2035"/>
                  <a:gd name="T19" fmla="*/ 241 h 1862"/>
                  <a:gd name="T20" fmla="*/ 226 w 2035"/>
                  <a:gd name="T21" fmla="*/ 1619 h 1862"/>
                  <a:gd name="T22" fmla="*/ 375 w 2035"/>
                  <a:gd name="T23" fmla="*/ 1851 h 1862"/>
                  <a:gd name="T24" fmla="*/ 394 w 2035"/>
                  <a:gd name="T25" fmla="*/ 1839 h 1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35" h="1862">
                    <a:moveTo>
                      <a:pt x="394" y="1839"/>
                    </a:moveTo>
                    <a:cubicBezTo>
                      <a:pt x="360" y="1781"/>
                      <a:pt x="330" y="1716"/>
                      <a:pt x="299" y="1656"/>
                    </a:cubicBezTo>
                    <a:cubicBezTo>
                      <a:pt x="266" y="1591"/>
                      <a:pt x="240" y="1523"/>
                      <a:pt x="221" y="1452"/>
                    </a:cubicBezTo>
                    <a:cubicBezTo>
                      <a:pt x="181" y="1301"/>
                      <a:pt x="199" y="1146"/>
                      <a:pt x="241" y="997"/>
                    </a:cubicBezTo>
                    <a:cubicBezTo>
                      <a:pt x="310" y="752"/>
                      <a:pt x="461" y="533"/>
                      <a:pt x="650" y="365"/>
                    </a:cubicBezTo>
                    <a:cubicBezTo>
                      <a:pt x="830" y="204"/>
                      <a:pt x="1059" y="88"/>
                      <a:pt x="1301" y="65"/>
                    </a:cubicBezTo>
                    <a:cubicBezTo>
                      <a:pt x="1565" y="40"/>
                      <a:pt x="1795" y="154"/>
                      <a:pt x="1991" y="323"/>
                    </a:cubicBezTo>
                    <a:cubicBezTo>
                      <a:pt x="2010" y="340"/>
                      <a:pt x="2035" y="315"/>
                      <a:pt x="2019" y="295"/>
                    </a:cubicBezTo>
                    <a:cubicBezTo>
                      <a:pt x="1859" y="102"/>
                      <a:pt x="1621" y="0"/>
                      <a:pt x="1371" y="0"/>
                    </a:cubicBezTo>
                    <a:cubicBezTo>
                      <a:pt x="1131" y="0"/>
                      <a:pt x="899" y="101"/>
                      <a:pt x="709" y="241"/>
                    </a:cubicBezTo>
                    <a:cubicBezTo>
                      <a:pt x="298" y="545"/>
                      <a:pt x="0" y="1121"/>
                      <a:pt x="226" y="1619"/>
                    </a:cubicBezTo>
                    <a:cubicBezTo>
                      <a:pt x="266" y="1706"/>
                      <a:pt x="320" y="1775"/>
                      <a:pt x="375" y="1851"/>
                    </a:cubicBezTo>
                    <a:cubicBezTo>
                      <a:pt x="384" y="1862"/>
                      <a:pt x="402" y="1852"/>
                      <a:pt x="394" y="18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defTabSz="914126"/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1" name="Freeform 7">
                <a:extLst>
                  <a:ext uri="{FF2B5EF4-FFF2-40B4-BE49-F238E27FC236}">
                    <a16:creationId xmlns:a16="http://schemas.microsoft.com/office/drawing/2014/main" id="{281FD407-A2BD-466C-B194-8B144655D8D1}"/>
                  </a:ext>
                </a:extLst>
              </p:cNvPr>
              <p:cNvSpPr/>
              <p:nvPr/>
            </p:nvSpPr>
            <p:spPr bwMode="auto">
              <a:xfrm>
                <a:off x="5292726" y="1068388"/>
                <a:ext cx="2541588" cy="1016000"/>
              </a:xfrm>
              <a:custGeom>
                <a:avLst/>
                <a:gdLst>
                  <a:gd name="T0" fmla="*/ 38 w 2447"/>
                  <a:gd name="T1" fmla="*/ 664 h 979"/>
                  <a:gd name="T2" fmla="*/ 1375 w 2447"/>
                  <a:gd name="T3" fmla="*/ 104 h 979"/>
                  <a:gd name="T4" fmla="*/ 2005 w 2447"/>
                  <a:gd name="T5" fmla="*/ 373 h 979"/>
                  <a:gd name="T6" fmla="*/ 2402 w 2447"/>
                  <a:gd name="T7" fmla="*/ 953 h 979"/>
                  <a:gd name="T8" fmla="*/ 2442 w 2447"/>
                  <a:gd name="T9" fmla="*/ 943 h 979"/>
                  <a:gd name="T10" fmla="*/ 1377 w 2447"/>
                  <a:gd name="T11" fmla="*/ 41 h 979"/>
                  <a:gd name="T12" fmla="*/ 622 w 2447"/>
                  <a:gd name="T13" fmla="*/ 99 h 979"/>
                  <a:gd name="T14" fmla="*/ 15 w 2447"/>
                  <a:gd name="T15" fmla="*/ 622 h 979"/>
                  <a:gd name="T16" fmla="*/ 6 w 2447"/>
                  <a:gd name="T17" fmla="*/ 656 h 979"/>
                  <a:gd name="T18" fmla="*/ 38 w 2447"/>
                  <a:gd name="T19" fmla="*/ 664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47" h="979">
                    <a:moveTo>
                      <a:pt x="38" y="664"/>
                    </a:moveTo>
                    <a:cubicBezTo>
                      <a:pt x="235" y="159"/>
                      <a:pt x="897" y="25"/>
                      <a:pt x="1375" y="104"/>
                    </a:cubicBezTo>
                    <a:cubicBezTo>
                      <a:pt x="1602" y="141"/>
                      <a:pt x="1823" y="231"/>
                      <a:pt x="2005" y="373"/>
                    </a:cubicBezTo>
                    <a:cubicBezTo>
                      <a:pt x="2195" y="521"/>
                      <a:pt x="2325" y="727"/>
                      <a:pt x="2402" y="953"/>
                    </a:cubicBezTo>
                    <a:cubicBezTo>
                      <a:pt x="2411" y="979"/>
                      <a:pt x="2447" y="968"/>
                      <a:pt x="2442" y="943"/>
                    </a:cubicBezTo>
                    <a:cubicBezTo>
                      <a:pt x="2340" y="436"/>
                      <a:pt x="1862" y="118"/>
                      <a:pt x="1377" y="41"/>
                    </a:cubicBezTo>
                    <a:cubicBezTo>
                      <a:pt x="1125" y="0"/>
                      <a:pt x="864" y="21"/>
                      <a:pt x="622" y="99"/>
                    </a:cubicBezTo>
                    <a:cubicBezTo>
                      <a:pt x="370" y="180"/>
                      <a:pt x="103" y="360"/>
                      <a:pt x="15" y="622"/>
                    </a:cubicBezTo>
                    <a:cubicBezTo>
                      <a:pt x="13" y="633"/>
                      <a:pt x="10" y="645"/>
                      <a:pt x="6" y="656"/>
                    </a:cubicBezTo>
                    <a:cubicBezTo>
                      <a:pt x="0" y="676"/>
                      <a:pt x="30" y="683"/>
                      <a:pt x="38" y="6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defTabSz="914126"/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2" name="Freeform 8">
                <a:extLst>
                  <a:ext uri="{FF2B5EF4-FFF2-40B4-BE49-F238E27FC236}">
                    <a16:creationId xmlns:a16="http://schemas.microsoft.com/office/drawing/2014/main" id="{BEE6043B-26CB-4A02-A61F-D54DCA348DBD}"/>
                  </a:ext>
                </a:extLst>
              </p:cNvPr>
              <p:cNvSpPr/>
              <p:nvPr/>
            </p:nvSpPr>
            <p:spPr bwMode="auto">
              <a:xfrm>
                <a:off x="7777163" y="1998663"/>
                <a:ext cx="1181100" cy="2060575"/>
              </a:xfrm>
              <a:custGeom>
                <a:avLst/>
                <a:gdLst>
                  <a:gd name="T0" fmla="*/ 20 w 1137"/>
                  <a:gd name="T1" fmla="*/ 63 h 1984"/>
                  <a:gd name="T2" fmla="*/ 215 w 1137"/>
                  <a:gd name="T3" fmla="*/ 53 h 1984"/>
                  <a:gd name="T4" fmla="*/ 400 w 1137"/>
                  <a:gd name="T5" fmla="*/ 98 h 1984"/>
                  <a:gd name="T6" fmla="*/ 735 w 1137"/>
                  <a:gd name="T7" fmla="*/ 336 h 1984"/>
                  <a:gd name="T8" fmla="*/ 1044 w 1137"/>
                  <a:gd name="T9" fmla="*/ 988 h 1984"/>
                  <a:gd name="T10" fmla="*/ 897 w 1137"/>
                  <a:gd name="T11" fmla="*/ 1554 h 1984"/>
                  <a:gd name="T12" fmla="*/ 343 w 1137"/>
                  <a:gd name="T13" fmla="*/ 1942 h 1984"/>
                  <a:gd name="T14" fmla="*/ 358 w 1137"/>
                  <a:gd name="T15" fmla="*/ 1980 h 1984"/>
                  <a:gd name="T16" fmla="*/ 953 w 1137"/>
                  <a:gd name="T17" fmla="*/ 1587 h 1984"/>
                  <a:gd name="T18" fmla="*/ 1107 w 1137"/>
                  <a:gd name="T19" fmla="*/ 964 h 1984"/>
                  <a:gd name="T20" fmla="*/ 752 w 1137"/>
                  <a:gd name="T21" fmla="*/ 266 h 1984"/>
                  <a:gd name="T22" fmla="*/ 415 w 1137"/>
                  <a:gd name="T23" fmla="*/ 44 h 1984"/>
                  <a:gd name="T24" fmla="*/ 215 w 1137"/>
                  <a:gd name="T25" fmla="*/ 2 h 1984"/>
                  <a:gd name="T26" fmla="*/ 119 w 1137"/>
                  <a:gd name="T27" fmla="*/ 7 h 1984"/>
                  <a:gd name="T28" fmla="*/ 14 w 1137"/>
                  <a:gd name="T29" fmla="*/ 41 h 1984"/>
                  <a:gd name="T30" fmla="*/ 20 w 1137"/>
                  <a:gd name="T31" fmla="*/ 63 h 1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37" h="1984">
                    <a:moveTo>
                      <a:pt x="20" y="63"/>
                    </a:moveTo>
                    <a:cubicBezTo>
                      <a:pt x="80" y="48"/>
                      <a:pt x="154" y="49"/>
                      <a:pt x="215" y="53"/>
                    </a:cubicBezTo>
                    <a:cubicBezTo>
                      <a:pt x="278" y="57"/>
                      <a:pt x="341" y="76"/>
                      <a:pt x="400" y="98"/>
                    </a:cubicBezTo>
                    <a:cubicBezTo>
                      <a:pt x="528" y="148"/>
                      <a:pt x="641" y="238"/>
                      <a:pt x="735" y="336"/>
                    </a:cubicBezTo>
                    <a:cubicBezTo>
                      <a:pt x="900" y="510"/>
                      <a:pt x="1016" y="750"/>
                      <a:pt x="1044" y="988"/>
                    </a:cubicBezTo>
                    <a:cubicBezTo>
                      <a:pt x="1069" y="1190"/>
                      <a:pt x="1016" y="1389"/>
                      <a:pt x="897" y="1554"/>
                    </a:cubicBezTo>
                    <a:cubicBezTo>
                      <a:pt x="757" y="1747"/>
                      <a:pt x="548" y="1839"/>
                      <a:pt x="343" y="1942"/>
                    </a:cubicBezTo>
                    <a:cubicBezTo>
                      <a:pt x="321" y="1953"/>
                      <a:pt x="337" y="1984"/>
                      <a:pt x="358" y="1980"/>
                    </a:cubicBezTo>
                    <a:cubicBezTo>
                      <a:pt x="592" y="1933"/>
                      <a:pt x="812" y="1776"/>
                      <a:pt x="953" y="1587"/>
                    </a:cubicBezTo>
                    <a:cubicBezTo>
                      <a:pt x="1086" y="1410"/>
                      <a:pt x="1137" y="1182"/>
                      <a:pt x="1107" y="964"/>
                    </a:cubicBezTo>
                    <a:cubicBezTo>
                      <a:pt x="1071" y="703"/>
                      <a:pt x="938" y="452"/>
                      <a:pt x="752" y="266"/>
                    </a:cubicBezTo>
                    <a:cubicBezTo>
                      <a:pt x="656" y="170"/>
                      <a:pt x="542" y="93"/>
                      <a:pt x="415" y="44"/>
                    </a:cubicBezTo>
                    <a:cubicBezTo>
                      <a:pt x="351" y="19"/>
                      <a:pt x="283" y="6"/>
                      <a:pt x="215" y="2"/>
                    </a:cubicBezTo>
                    <a:cubicBezTo>
                      <a:pt x="183" y="0"/>
                      <a:pt x="150" y="2"/>
                      <a:pt x="119" y="7"/>
                    </a:cubicBezTo>
                    <a:cubicBezTo>
                      <a:pt x="78" y="13"/>
                      <a:pt x="52" y="27"/>
                      <a:pt x="14" y="41"/>
                    </a:cubicBezTo>
                    <a:cubicBezTo>
                      <a:pt x="0" y="46"/>
                      <a:pt x="6" y="66"/>
                      <a:pt x="20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defTabSz="914126"/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3" name="Freeform 9">
                <a:extLst>
                  <a:ext uri="{FF2B5EF4-FFF2-40B4-BE49-F238E27FC236}">
                    <a16:creationId xmlns:a16="http://schemas.microsoft.com/office/drawing/2014/main" id="{23FBEF70-9206-482A-834F-13124F07B0A6}"/>
                  </a:ext>
                </a:extLst>
              </p:cNvPr>
              <p:cNvSpPr/>
              <p:nvPr/>
            </p:nvSpPr>
            <p:spPr bwMode="auto">
              <a:xfrm>
                <a:off x="7016751" y="4010026"/>
                <a:ext cx="1208088" cy="1095375"/>
              </a:xfrm>
              <a:custGeom>
                <a:avLst/>
                <a:gdLst>
                  <a:gd name="T0" fmla="*/ 1056 w 1164"/>
                  <a:gd name="T1" fmla="*/ 16 h 1055"/>
                  <a:gd name="T2" fmla="*/ 1085 w 1164"/>
                  <a:gd name="T3" fmla="*/ 64 h 1055"/>
                  <a:gd name="T4" fmla="*/ 1110 w 1164"/>
                  <a:gd name="T5" fmla="*/ 176 h 1055"/>
                  <a:gd name="T6" fmla="*/ 1081 w 1164"/>
                  <a:gd name="T7" fmla="*/ 362 h 1055"/>
                  <a:gd name="T8" fmla="*/ 828 w 1164"/>
                  <a:gd name="T9" fmla="*/ 714 h 1055"/>
                  <a:gd name="T10" fmla="*/ 30 w 1164"/>
                  <a:gd name="T11" fmla="*/ 996 h 1055"/>
                  <a:gd name="T12" fmla="*/ 30 w 1164"/>
                  <a:gd name="T13" fmla="*/ 1042 h 1055"/>
                  <a:gd name="T14" fmla="*/ 893 w 1164"/>
                  <a:gd name="T15" fmla="*/ 736 h 1055"/>
                  <a:gd name="T16" fmla="*/ 1143 w 1164"/>
                  <a:gd name="T17" fmla="*/ 346 h 1055"/>
                  <a:gd name="T18" fmla="*/ 1154 w 1164"/>
                  <a:gd name="T19" fmla="*/ 140 h 1055"/>
                  <a:gd name="T20" fmla="*/ 1121 w 1164"/>
                  <a:gd name="T21" fmla="*/ 43 h 1055"/>
                  <a:gd name="T22" fmla="*/ 1066 w 1164"/>
                  <a:gd name="T23" fmla="*/ 4 h 1055"/>
                  <a:gd name="T24" fmla="*/ 1056 w 1164"/>
                  <a:gd name="T25" fmla="*/ 16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64" h="1055">
                    <a:moveTo>
                      <a:pt x="1056" y="16"/>
                    </a:moveTo>
                    <a:cubicBezTo>
                      <a:pt x="1068" y="25"/>
                      <a:pt x="1078" y="52"/>
                      <a:pt x="1085" y="64"/>
                    </a:cubicBezTo>
                    <a:cubicBezTo>
                      <a:pt x="1104" y="97"/>
                      <a:pt x="1108" y="139"/>
                      <a:pt x="1110" y="176"/>
                    </a:cubicBezTo>
                    <a:cubicBezTo>
                      <a:pt x="1115" y="240"/>
                      <a:pt x="1103" y="302"/>
                      <a:pt x="1081" y="362"/>
                    </a:cubicBezTo>
                    <a:cubicBezTo>
                      <a:pt x="1032" y="501"/>
                      <a:pt x="939" y="620"/>
                      <a:pt x="828" y="714"/>
                    </a:cubicBezTo>
                    <a:cubicBezTo>
                      <a:pt x="609" y="901"/>
                      <a:pt x="312" y="981"/>
                      <a:pt x="30" y="996"/>
                    </a:cubicBezTo>
                    <a:cubicBezTo>
                      <a:pt x="0" y="998"/>
                      <a:pt x="0" y="1041"/>
                      <a:pt x="30" y="1042"/>
                    </a:cubicBezTo>
                    <a:cubicBezTo>
                      <a:pt x="339" y="1055"/>
                      <a:pt x="661" y="941"/>
                      <a:pt x="893" y="736"/>
                    </a:cubicBezTo>
                    <a:cubicBezTo>
                      <a:pt x="1011" y="632"/>
                      <a:pt x="1097" y="496"/>
                      <a:pt x="1143" y="346"/>
                    </a:cubicBezTo>
                    <a:cubicBezTo>
                      <a:pt x="1163" y="279"/>
                      <a:pt x="1164" y="208"/>
                      <a:pt x="1154" y="140"/>
                    </a:cubicBezTo>
                    <a:cubicBezTo>
                      <a:pt x="1150" y="106"/>
                      <a:pt x="1138" y="73"/>
                      <a:pt x="1121" y="43"/>
                    </a:cubicBezTo>
                    <a:cubicBezTo>
                      <a:pt x="1105" y="16"/>
                      <a:pt x="1089" y="17"/>
                      <a:pt x="1066" y="4"/>
                    </a:cubicBezTo>
                    <a:cubicBezTo>
                      <a:pt x="1058" y="0"/>
                      <a:pt x="1049" y="11"/>
                      <a:pt x="1056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defTabSz="914126"/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4" name="Freeform 10">
                <a:extLst>
                  <a:ext uri="{FF2B5EF4-FFF2-40B4-BE49-F238E27FC236}">
                    <a16:creationId xmlns:a16="http://schemas.microsoft.com/office/drawing/2014/main" id="{6B69A711-8366-4A40-B126-2B7D4B09CB0E}"/>
                  </a:ext>
                </a:extLst>
              </p:cNvPr>
              <p:cNvSpPr/>
              <p:nvPr/>
            </p:nvSpPr>
            <p:spPr bwMode="auto">
              <a:xfrm>
                <a:off x="4975226" y="4775201"/>
                <a:ext cx="1274763" cy="733425"/>
              </a:xfrm>
              <a:custGeom>
                <a:avLst/>
                <a:gdLst>
                  <a:gd name="T0" fmla="*/ 28 w 1229"/>
                  <a:gd name="T1" fmla="*/ 8 h 706"/>
                  <a:gd name="T2" fmla="*/ 139 w 1229"/>
                  <a:gd name="T3" fmla="*/ 371 h 706"/>
                  <a:gd name="T4" fmla="*/ 420 w 1229"/>
                  <a:gd name="T5" fmla="*/ 595 h 706"/>
                  <a:gd name="T6" fmla="*/ 1199 w 1229"/>
                  <a:gd name="T7" fmla="*/ 617 h 706"/>
                  <a:gd name="T8" fmla="*/ 1186 w 1229"/>
                  <a:gd name="T9" fmla="*/ 571 h 706"/>
                  <a:gd name="T10" fmla="*/ 469 w 1229"/>
                  <a:gd name="T11" fmla="*/ 549 h 706"/>
                  <a:gd name="T12" fmla="*/ 191 w 1229"/>
                  <a:gd name="T13" fmla="*/ 341 h 706"/>
                  <a:gd name="T14" fmla="*/ 105 w 1229"/>
                  <a:gd name="T15" fmla="*/ 187 h 706"/>
                  <a:gd name="T16" fmla="*/ 43 w 1229"/>
                  <a:gd name="T17" fmla="*/ 7 h 706"/>
                  <a:gd name="T18" fmla="*/ 28 w 1229"/>
                  <a:gd name="T19" fmla="*/ 8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29" h="706">
                    <a:moveTo>
                      <a:pt x="28" y="8"/>
                    </a:moveTo>
                    <a:cubicBezTo>
                      <a:pt x="0" y="129"/>
                      <a:pt x="72" y="275"/>
                      <a:pt x="139" y="371"/>
                    </a:cubicBezTo>
                    <a:cubicBezTo>
                      <a:pt x="210" y="470"/>
                      <a:pt x="310" y="545"/>
                      <a:pt x="420" y="595"/>
                    </a:cubicBezTo>
                    <a:cubicBezTo>
                      <a:pt x="664" y="706"/>
                      <a:pt x="948" y="698"/>
                      <a:pt x="1199" y="617"/>
                    </a:cubicBezTo>
                    <a:cubicBezTo>
                      <a:pt x="1229" y="608"/>
                      <a:pt x="1217" y="563"/>
                      <a:pt x="1186" y="571"/>
                    </a:cubicBezTo>
                    <a:cubicBezTo>
                      <a:pt x="954" y="630"/>
                      <a:pt x="695" y="637"/>
                      <a:pt x="469" y="549"/>
                    </a:cubicBezTo>
                    <a:cubicBezTo>
                      <a:pt x="360" y="506"/>
                      <a:pt x="262" y="433"/>
                      <a:pt x="191" y="341"/>
                    </a:cubicBezTo>
                    <a:cubicBezTo>
                      <a:pt x="155" y="294"/>
                      <a:pt x="127" y="241"/>
                      <a:pt x="105" y="187"/>
                    </a:cubicBezTo>
                    <a:cubicBezTo>
                      <a:pt x="81" y="128"/>
                      <a:pt x="72" y="63"/>
                      <a:pt x="43" y="7"/>
                    </a:cubicBezTo>
                    <a:cubicBezTo>
                      <a:pt x="40" y="0"/>
                      <a:pt x="30" y="2"/>
                      <a:pt x="2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defTabSz="914126"/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5" name="Freeform 11">
                <a:extLst>
                  <a:ext uri="{FF2B5EF4-FFF2-40B4-BE49-F238E27FC236}">
                    <a16:creationId xmlns:a16="http://schemas.microsoft.com/office/drawing/2014/main" id="{449C6D7B-31B9-4A11-9433-50B7CE0F90DE}"/>
                  </a:ext>
                </a:extLst>
              </p:cNvPr>
              <p:cNvSpPr/>
              <p:nvPr/>
            </p:nvSpPr>
            <p:spPr bwMode="auto">
              <a:xfrm>
                <a:off x="6203951" y="5040313"/>
                <a:ext cx="1285875" cy="706438"/>
              </a:xfrm>
              <a:custGeom>
                <a:avLst/>
                <a:gdLst>
                  <a:gd name="T0" fmla="*/ 9 w 1238"/>
                  <a:gd name="T1" fmla="*/ 343 h 681"/>
                  <a:gd name="T2" fmla="*/ 575 w 1238"/>
                  <a:gd name="T3" fmla="*/ 605 h 681"/>
                  <a:gd name="T4" fmla="*/ 1222 w 1238"/>
                  <a:gd name="T5" fmla="*/ 529 h 681"/>
                  <a:gd name="T6" fmla="*/ 1222 w 1238"/>
                  <a:gd name="T7" fmla="*/ 485 h 681"/>
                  <a:gd name="T8" fmla="*/ 968 w 1238"/>
                  <a:gd name="T9" fmla="*/ 314 h 681"/>
                  <a:gd name="T10" fmla="*/ 825 w 1238"/>
                  <a:gd name="T11" fmla="*/ 32 h 681"/>
                  <a:gd name="T12" fmla="*/ 776 w 1238"/>
                  <a:gd name="T13" fmla="*/ 46 h 681"/>
                  <a:gd name="T14" fmla="*/ 921 w 1238"/>
                  <a:gd name="T15" fmla="*/ 340 h 681"/>
                  <a:gd name="T16" fmla="*/ 1196 w 1238"/>
                  <a:gd name="T17" fmla="*/ 529 h 681"/>
                  <a:gd name="T18" fmla="*/ 1196 w 1238"/>
                  <a:gd name="T19" fmla="*/ 485 h 681"/>
                  <a:gd name="T20" fmla="*/ 23 w 1238"/>
                  <a:gd name="T21" fmla="*/ 324 h 681"/>
                  <a:gd name="T22" fmla="*/ 9 w 1238"/>
                  <a:gd name="T23" fmla="*/ 343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38" h="681">
                    <a:moveTo>
                      <a:pt x="9" y="343"/>
                    </a:moveTo>
                    <a:cubicBezTo>
                      <a:pt x="152" y="493"/>
                      <a:pt x="376" y="569"/>
                      <a:pt x="575" y="605"/>
                    </a:cubicBezTo>
                    <a:cubicBezTo>
                      <a:pt x="792" y="644"/>
                      <a:pt x="1024" y="631"/>
                      <a:pt x="1222" y="529"/>
                    </a:cubicBezTo>
                    <a:cubicBezTo>
                      <a:pt x="1238" y="520"/>
                      <a:pt x="1238" y="494"/>
                      <a:pt x="1222" y="485"/>
                    </a:cubicBezTo>
                    <a:cubicBezTo>
                      <a:pt x="1131" y="437"/>
                      <a:pt x="1041" y="387"/>
                      <a:pt x="968" y="314"/>
                    </a:cubicBezTo>
                    <a:cubicBezTo>
                      <a:pt x="889" y="238"/>
                      <a:pt x="847" y="138"/>
                      <a:pt x="825" y="32"/>
                    </a:cubicBezTo>
                    <a:cubicBezTo>
                      <a:pt x="819" y="0"/>
                      <a:pt x="770" y="14"/>
                      <a:pt x="776" y="46"/>
                    </a:cubicBezTo>
                    <a:cubicBezTo>
                      <a:pt x="799" y="157"/>
                      <a:pt x="844" y="256"/>
                      <a:pt x="921" y="340"/>
                    </a:cubicBezTo>
                    <a:cubicBezTo>
                      <a:pt x="997" y="422"/>
                      <a:pt x="1098" y="479"/>
                      <a:pt x="1196" y="529"/>
                    </a:cubicBezTo>
                    <a:cubicBezTo>
                      <a:pt x="1196" y="514"/>
                      <a:pt x="1196" y="500"/>
                      <a:pt x="1196" y="485"/>
                    </a:cubicBezTo>
                    <a:cubicBezTo>
                      <a:pt x="821" y="681"/>
                      <a:pt x="352" y="551"/>
                      <a:pt x="23" y="324"/>
                    </a:cubicBezTo>
                    <a:cubicBezTo>
                      <a:pt x="12" y="316"/>
                      <a:pt x="0" y="333"/>
                      <a:pt x="9" y="3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defTabSz="914126"/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grpSp>
            <p:nvGrpSpPr>
              <p:cNvPr id="36" name="组合 143">
                <a:extLst>
                  <a:ext uri="{FF2B5EF4-FFF2-40B4-BE49-F238E27FC236}">
                    <a16:creationId xmlns:a16="http://schemas.microsoft.com/office/drawing/2014/main" id="{EE171D6A-3ACD-4978-9415-A984A59E9474}"/>
                  </a:ext>
                </a:extLst>
              </p:cNvPr>
              <p:cNvGrpSpPr/>
              <p:nvPr/>
            </p:nvGrpSpPr>
            <p:grpSpPr>
              <a:xfrm>
                <a:off x="3517901" y="1225551"/>
                <a:ext cx="5260975" cy="4090987"/>
                <a:chOff x="3517901" y="1225551"/>
                <a:chExt cx="5260975" cy="4090987"/>
              </a:xfrm>
              <a:grpFill/>
            </p:grpSpPr>
            <p:sp>
              <p:nvSpPr>
                <p:cNvPr id="37" name="Freeform 12">
                  <a:extLst>
                    <a:ext uri="{FF2B5EF4-FFF2-40B4-BE49-F238E27FC236}">
                      <a16:creationId xmlns:a16="http://schemas.microsoft.com/office/drawing/2014/main" id="{E015D9C1-A573-4E07-B619-F8F9CDD2D7EF}"/>
                    </a:ext>
                  </a:extLst>
                </p:cNvPr>
                <p:cNvSpPr/>
                <p:nvPr/>
              </p:nvSpPr>
              <p:spPr bwMode="auto">
                <a:xfrm>
                  <a:off x="7805738" y="2135188"/>
                  <a:ext cx="109538" cy="38100"/>
                </a:xfrm>
                <a:custGeom>
                  <a:avLst/>
                  <a:gdLst>
                    <a:gd name="T0" fmla="*/ 6 w 106"/>
                    <a:gd name="T1" fmla="*/ 35 h 37"/>
                    <a:gd name="T2" fmla="*/ 45 w 106"/>
                    <a:gd name="T3" fmla="*/ 33 h 37"/>
                    <a:gd name="T4" fmla="*/ 97 w 106"/>
                    <a:gd name="T5" fmla="*/ 22 h 37"/>
                    <a:gd name="T6" fmla="*/ 97 w 106"/>
                    <a:gd name="T7" fmla="*/ 6 h 37"/>
                    <a:gd name="T8" fmla="*/ 52 w 106"/>
                    <a:gd name="T9" fmla="*/ 6 h 37"/>
                    <a:gd name="T10" fmla="*/ 4 w 106"/>
                    <a:gd name="T11" fmla="*/ 24 h 37"/>
                    <a:gd name="T12" fmla="*/ 6 w 106"/>
                    <a:gd name="T13" fmla="*/ 3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6" h="37">
                      <a:moveTo>
                        <a:pt x="6" y="35"/>
                      </a:moveTo>
                      <a:cubicBezTo>
                        <a:pt x="20" y="37"/>
                        <a:pt x="32" y="35"/>
                        <a:pt x="45" y="33"/>
                      </a:cubicBezTo>
                      <a:cubicBezTo>
                        <a:pt x="63" y="30"/>
                        <a:pt x="80" y="29"/>
                        <a:pt x="97" y="22"/>
                      </a:cubicBezTo>
                      <a:cubicBezTo>
                        <a:pt x="105" y="19"/>
                        <a:pt x="106" y="9"/>
                        <a:pt x="97" y="6"/>
                      </a:cubicBezTo>
                      <a:cubicBezTo>
                        <a:pt x="81" y="0"/>
                        <a:pt x="68" y="2"/>
                        <a:pt x="52" y="6"/>
                      </a:cubicBezTo>
                      <a:cubicBezTo>
                        <a:pt x="34" y="9"/>
                        <a:pt x="17" y="13"/>
                        <a:pt x="4" y="24"/>
                      </a:cubicBezTo>
                      <a:cubicBezTo>
                        <a:pt x="0" y="27"/>
                        <a:pt x="2" y="34"/>
                        <a:pt x="6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8" name="Freeform 13">
                  <a:extLst>
                    <a:ext uri="{FF2B5EF4-FFF2-40B4-BE49-F238E27FC236}">
                      <a16:creationId xmlns:a16="http://schemas.microsoft.com/office/drawing/2014/main" id="{7C07ABB5-BA6E-4F7D-902B-CD32DDB41B56}"/>
                    </a:ext>
                  </a:extLst>
                </p:cNvPr>
                <p:cNvSpPr/>
                <p:nvPr/>
              </p:nvSpPr>
              <p:spPr bwMode="auto">
                <a:xfrm>
                  <a:off x="8018463" y="2144713"/>
                  <a:ext cx="92075" cy="34925"/>
                </a:xfrm>
                <a:custGeom>
                  <a:avLst/>
                  <a:gdLst>
                    <a:gd name="T0" fmla="*/ 4 w 89"/>
                    <a:gd name="T1" fmla="*/ 9 h 35"/>
                    <a:gd name="T2" fmla="*/ 79 w 89"/>
                    <a:gd name="T3" fmla="*/ 34 h 35"/>
                    <a:gd name="T4" fmla="*/ 83 w 89"/>
                    <a:gd name="T5" fmla="*/ 20 h 35"/>
                    <a:gd name="T6" fmla="*/ 7 w 89"/>
                    <a:gd name="T7" fmla="*/ 0 h 35"/>
                    <a:gd name="T8" fmla="*/ 4 w 89"/>
                    <a:gd name="T9" fmla="*/ 9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9" h="35">
                      <a:moveTo>
                        <a:pt x="4" y="9"/>
                      </a:moveTo>
                      <a:cubicBezTo>
                        <a:pt x="28" y="23"/>
                        <a:pt x="52" y="31"/>
                        <a:pt x="79" y="34"/>
                      </a:cubicBezTo>
                      <a:cubicBezTo>
                        <a:pt x="87" y="35"/>
                        <a:pt x="89" y="24"/>
                        <a:pt x="83" y="20"/>
                      </a:cubicBezTo>
                      <a:cubicBezTo>
                        <a:pt x="59" y="6"/>
                        <a:pt x="34" y="3"/>
                        <a:pt x="7" y="0"/>
                      </a:cubicBezTo>
                      <a:cubicBezTo>
                        <a:pt x="2" y="0"/>
                        <a:pt x="0" y="7"/>
                        <a:pt x="4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9" name="Freeform 14">
                  <a:extLst>
                    <a:ext uri="{FF2B5EF4-FFF2-40B4-BE49-F238E27FC236}">
                      <a16:creationId xmlns:a16="http://schemas.microsoft.com/office/drawing/2014/main" id="{44AAD421-E009-4F6A-AD56-381D1DE3145B}"/>
                    </a:ext>
                  </a:extLst>
                </p:cNvPr>
                <p:cNvSpPr/>
                <p:nvPr/>
              </p:nvSpPr>
              <p:spPr bwMode="auto">
                <a:xfrm>
                  <a:off x="8228013" y="2225676"/>
                  <a:ext cx="107950" cy="61913"/>
                </a:xfrm>
                <a:custGeom>
                  <a:avLst/>
                  <a:gdLst>
                    <a:gd name="T0" fmla="*/ 6 w 105"/>
                    <a:gd name="T1" fmla="*/ 10 h 59"/>
                    <a:gd name="T2" fmla="*/ 91 w 105"/>
                    <a:gd name="T3" fmla="*/ 55 h 59"/>
                    <a:gd name="T4" fmla="*/ 99 w 105"/>
                    <a:gd name="T5" fmla="*/ 44 h 59"/>
                    <a:gd name="T6" fmla="*/ 9 w 105"/>
                    <a:gd name="T7" fmla="*/ 1 h 59"/>
                    <a:gd name="T8" fmla="*/ 6 w 105"/>
                    <a:gd name="T9" fmla="*/ 10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59">
                      <a:moveTo>
                        <a:pt x="6" y="10"/>
                      </a:moveTo>
                      <a:cubicBezTo>
                        <a:pt x="35" y="21"/>
                        <a:pt x="64" y="39"/>
                        <a:pt x="91" y="55"/>
                      </a:cubicBezTo>
                      <a:cubicBezTo>
                        <a:pt x="97" y="59"/>
                        <a:pt x="105" y="49"/>
                        <a:pt x="99" y="44"/>
                      </a:cubicBezTo>
                      <a:cubicBezTo>
                        <a:pt x="72" y="20"/>
                        <a:pt x="44" y="7"/>
                        <a:pt x="9" y="1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0" name="Freeform 15">
                  <a:extLst>
                    <a:ext uri="{FF2B5EF4-FFF2-40B4-BE49-F238E27FC236}">
                      <a16:creationId xmlns:a16="http://schemas.microsoft.com/office/drawing/2014/main" id="{9AA74B08-8CB5-4728-9BA0-48BEC60983B1}"/>
                    </a:ext>
                  </a:extLst>
                </p:cNvPr>
                <p:cNvSpPr/>
                <p:nvPr/>
              </p:nvSpPr>
              <p:spPr bwMode="auto">
                <a:xfrm>
                  <a:off x="8421688" y="2389188"/>
                  <a:ext cx="77788" cy="84138"/>
                </a:xfrm>
                <a:custGeom>
                  <a:avLst/>
                  <a:gdLst>
                    <a:gd name="T0" fmla="*/ 1 w 75"/>
                    <a:gd name="T1" fmla="*/ 1 h 81"/>
                    <a:gd name="T2" fmla="*/ 14 w 75"/>
                    <a:gd name="T3" fmla="*/ 20 h 81"/>
                    <a:gd name="T4" fmla="*/ 31 w 75"/>
                    <a:gd name="T5" fmla="*/ 42 h 81"/>
                    <a:gd name="T6" fmla="*/ 62 w 75"/>
                    <a:gd name="T7" fmla="*/ 77 h 81"/>
                    <a:gd name="T8" fmla="*/ 72 w 75"/>
                    <a:gd name="T9" fmla="*/ 71 h 81"/>
                    <a:gd name="T10" fmla="*/ 45 w 75"/>
                    <a:gd name="T11" fmla="*/ 35 h 81"/>
                    <a:gd name="T12" fmla="*/ 24 w 75"/>
                    <a:gd name="T13" fmla="*/ 16 h 81"/>
                    <a:gd name="T14" fmla="*/ 2 w 75"/>
                    <a:gd name="T15" fmla="*/ 0 h 81"/>
                    <a:gd name="T16" fmla="*/ 1 w 75"/>
                    <a:gd name="T17" fmla="*/ 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5" h="81">
                      <a:moveTo>
                        <a:pt x="1" y="1"/>
                      </a:moveTo>
                      <a:cubicBezTo>
                        <a:pt x="6" y="6"/>
                        <a:pt x="9" y="14"/>
                        <a:pt x="14" y="20"/>
                      </a:cubicBezTo>
                      <a:cubicBezTo>
                        <a:pt x="19" y="27"/>
                        <a:pt x="25" y="35"/>
                        <a:pt x="31" y="42"/>
                      </a:cubicBezTo>
                      <a:cubicBezTo>
                        <a:pt x="41" y="54"/>
                        <a:pt x="51" y="66"/>
                        <a:pt x="62" y="77"/>
                      </a:cubicBezTo>
                      <a:cubicBezTo>
                        <a:pt x="66" y="81"/>
                        <a:pt x="75" y="77"/>
                        <a:pt x="72" y="71"/>
                      </a:cubicBezTo>
                      <a:cubicBezTo>
                        <a:pt x="66" y="57"/>
                        <a:pt x="57" y="46"/>
                        <a:pt x="45" y="35"/>
                      </a:cubicBezTo>
                      <a:cubicBezTo>
                        <a:pt x="38" y="28"/>
                        <a:pt x="31" y="22"/>
                        <a:pt x="24" y="16"/>
                      </a:cubicBezTo>
                      <a:cubicBezTo>
                        <a:pt x="17" y="10"/>
                        <a:pt x="8" y="6"/>
                        <a:pt x="2" y="0"/>
                      </a:cubicBezTo>
                      <a:cubicBezTo>
                        <a:pt x="1" y="0"/>
                        <a:pt x="0" y="0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1" name="Freeform 16">
                  <a:extLst>
                    <a:ext uri="{FF2B5EF4-FFF2-40B4-BE49-F238E27FC236}">
                      <a16:creationId xmlns:a16="http://schemas.microsoft.com/office/drawing/2014/main" id="{0E1B772E-09AB-479A-90B6-786FE0E9C508}"/>
                    </a:ext>
                  </a:extLst>
                </p:cNvPr>
                <p:cNvSpPr/>
                <p:nvPr/>
              </p:nvSpPr>
              <p:spPr bwMode="auto">
                <a:xfrm>
                  <a:off x="8572501" y="2570163"/>
                  <a:ext cx="60325" cy="90488"/>
                </a:xfrm>
                <a:custGeom>
                  <a:avLst/>
                  <a:gdLst>
                    <a:gd name="T0" fmla="*/ 3 w 57"/>
                    <a:gd name="T1" fmla="*/ 10 h 88"/>
                    <a:gd name="T2" fmla="*/ 47 w 57"/>
                    <a:gd name="T3" fmla="*/ 83 h 88"/>
                    <a:gd name="T4" fmla="*/ 55 w 57"/>
                    <a:gd name="T5" fmla="*/ 77 h 88"/>
                    <a:gd name="T6" fmla="*/ 11 w 57"/>
                    <a:gd name="T7" fmla="*/ 5 h 88"/>
                    <a:gd name="T8" fmla="*/ 3 w 57"/>
                    <a:gd name="T9" fmla="*/ 10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88">
                      <a:moveTo>
                        <a:pt x="3" y="10"/>
                      </a:moveTo>
                      <a:cubicBezTo>
                        <a:pt x="17" y="35"/>
                        <a:pt x="27" y="63"/>
                        <a:pt x="47" y="83"/>
                      </a:cubicBezTo>
                      <a:cubicBezTo>
                        <a:pt x="51" y="88"/>
                        <a:pt x="57" y="82"/>
                        <a:pt x="55" y="77"/>
                      </a:cubicBezTo>
                      <a:cubicBezTo>
                        <a:pt x="44" y="51"/>
                        <a:pt x="28" y="27"/>
                        <a:pt x="11" y="5"/>
                      </a:cubicBezTo>
                      <a:cubicBezTo>
                        <a:pt x="8" y="0"/>
                        <a:pt x="0" y="4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2" name="Freeform 17">
                  <a:extLst>
                    <a:ext uri="{FF2B5EF4-FFF2-40B4-BE49-F238E27FC236}">
                      <a16:creationId xmlns:a16="http://schemas.microsoft.com/office/drawing/2014/main" id="{BD4D0207-0475-4316-A452-0D5A326A1DCA}"/>
                    </a:ext>
                  </a:extLst>
                </p:cNvPr>
                <p:cNvSpPr/>
                <p:nvPr/>
              </p:nvSpPr>
              <p:spPr bwMode="auto">
                <a:xfrm>
                  <a:off x="8664576" y="2767013"/>
                  <a:ext cx="42863" cy="88900"/>
                </a:xfrm>
                <a:custGeom>
                  <a:avLst/>
                  <a:gdLst>
                    <a:gd name="T0" fmla="*/ 3 w 41"/>
                    <a:gd name="T1" fmla="*/ 7 h 86"/>
                    <a:gd name="T2" fmla="*/ 30 w 41"/>
                    <a:gd name="T3" fmla="*/ 79 h 86"/>
                    <a:gd name="T4" fmla="*/ 40 w 41"/>
                    <a:gd name="T5" fmla="*/ 76 h 86"/>
                    <a:gd name="T6" fmla="*/ 9 w 41"/>
                    <a:gd name="T7" fmla="*/ 4 h 86"/>
                    <a:gd name="T8" fmla="*/ 3 w 41"/>
                    <a:gd name="T9" fmla="*/ 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86">
                      <a:moveTo>
                        <a:pt x="3" y="7"/>
                      </a:moveTo>
                      <a:cubicBezTo>
                        <a:pt x="16" y="29"/>
                        <a:pt x="21" y="56"/>
                        <a:pt x="30" y="79"/>
                      </a:cubicBezTo>
                      <a:cubicBezTo>
                        <a:pt x="32" y="86"/>
                        <a:pt x="41" y="83"/>
                        <a:pt x="40" y="76"/>
                      </a:cubicBezTo>
                      <a:cubicBezTo>
                        <a:pt x="36" y="48"/>
                        <a:pt x="25" y="27"/>
                        <a:pt x="9" y="4"/>
                      </a:cubicBezTo>
                      <a:cubicBezTo>
                        <a:pt x="7" y="0"/>
                        <a:pt x="0" y="3"/>
                        <a:pt x="3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3" name="Freeform 18">
                  <a:extLst>
                    <a:ext uri="{FF2B5EF4-FFF2-40B4-BE49-F238E27FC236}">
                      <a16:creationId xmlns:a16="http://schemas.microsoft.com/office/drawing/2014/main" id="{48834AB3-5E24-49A5-8A8C-AE7180BA2D27}"/>
                    </a:ext>
                  </a:extLst>
                </p:cNvPr>
                <p:cNvSpPr/>
                <p:nvPr/>
              </p:nvSpPr>
              <p:spPr bwMode="auto">
                <a:xfrm>
                  <a:off x="8740776" y="2992438"/>
                  <a:ext cx="26988" cy="107950"/>
                </a:xfrm>
                <a:custGeom>
                  <a:avLst/>
                  <a:gdLst>
                    <a:gd name="T0" fmla="*/ 2 w 27"/>
                    <a:gd name="T1" fmla="*/ 7 h 104"/>
                    <a:gd name="T2" fmla="*/ 17 w 27"/>
                    <a:gd name="T3" fmla="*/ 100 h 104"/>
                    <a:gd name="T4" fmla="*/ 23 w 27"/>
                    <a:gd name="T5" fmla="*/ 100 h 104"/>
                    <a:gd name="T6" fmla="*/ 9 w 27"/>
                    <a:gd name="T7" fmla="*/ 4 h 104"/>
                    <a:gd name="T8" fmla="*/ 2 w 27"/>
                    <a:gd name="T9" fmla="*/ 7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04">
                      <a:moveTo>
                        <a:pt x="2" y="7"/>
                      </a:moveTo>
                      <a:cubicBezTo>
                        <a:pt x="14" y="36"/>
                        <a:pt x="13" y="68"/>
                        <a:pt x="17" y="100"/>
                      </a:cubicBezTo>
                      <a:cubicBezTo>
                        <a:pt x="17" y="104"/>
                        <a:pt x="23" y="104"/>
                        <a:pt x="23" y="100"/>
                      </a:cubicBezTo>
                      <a:cubicBezTo>
                        <a:pt x="27" y="67"/>
                        <a:pt x="24" y="33"/>
                        <a:pt x="9" y="4"/>
                      </a:cubicBezTo>
                      <a:cubicBezTo>
                        <a:pt x="7" y="0"/>
                        <a:pt x="0" y="3"/>
                        <a:pt x="2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4" name="Freeform 19">
                  <a:extLst>
                    <a:ext uri="{FF2B5EF4-FFF2-40B4-BE49-F238E27FC236}">
                      <a16:creationId xmlns:a16="http://schemas.microsoft.com/office/drawing/2014/main" id="{0770A82D-6F9B-4A7A-97E3-D945D75215C1}"/>
                    </a:ext>
                  </a:extLst>
                </p:cNvPr>
                <p:cNvSpPr/>
                <p:nvPr/>
              </p:nvSpPr>
              <p:spPr bwMode="auto">
                <a:xfrm>
                  <a:off x="8753476" y="3206751"/>
                  <a:ext cx="25400" cy="80963"/>
                </a:xfrm>
                <a:custGeom>
                  <a:avLst/>
                  <a:gdLst>
                    <a:gd name="T0" fmla="*/ 13 w 24"/>
                    <a:gd name="T1" fmla="*/ 2 h 78"/>
                    <a:gd name="T2" fmla="*/ 4 w 24"/>
                    <a:gd name="T3" fmla="*/ 32 h 78"/>
                    <a:gd name="T4" fmla="*/ 2 w 24"/>
                    <a:gd name="T5" fmla="*/ 46 h 78"/>
                    <a:gd name="T6" fmla="*/ 0 w 24"/>
                    <a:gd name="T7" fmla="*/ 66 h 78"/>
                    <a:gd name="T8" fmla="*/ 13 w 24"/>
                    <a:gd name="T9" fmla="*/ 71 h 78"/>
                    <a:gd name="T10" fmla="*/ 23 w 24"/>
                    <a:gd name="T11" fmla="*/ 39 h 78"/>
                    <a:gd name="T12" fmla="*/ 15 w 24"/>
                    <a:gd name="T13" fmla="*/ 2 h 78"/>
                    <a:gd name="T14" fmla="*/ 13 w 24"/>
                    <a:gd name="T15" fmla="*/ 2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" h="78">
                      <a:moveTo>
                        <a:pt x="13" y="2"/>
                      </a:moveTo>
                      <a:cubicBezTo>
                        <a:pt x="9" y="12"/>
                        <a:pt x="6" y="21"/>
                        <a:pt x="4" y="32"/>
                      </a:cubicBezTo>
                      <a:cubicBezTo>
                        <a:pt x="3" y="37"/>
                        <a:pt x="2" y="41"/>
                        <a:pt x="2" y="46"/>
                      </a:cubicBezTo>
                      <a:cubicBezTo>
                        <a:pt x="1" y="53"/>
                        <a:pt x="1" y="59"/>
                        <a:pt x="0" y="66"/>
                      </a:cubicBezTo>
                      <a:cubicBezTo>
                        <a:pt x="0" y="72"/>
                        <a:pt x="9" y="78"/>
                        <a:pt x="13" y="71"/>
                      </a:cubicBezTo>
                      <a:cubicBezTo>
                        <a:pt x="18" y="60"/>
                        <a:pt x="21" y="52"/>
                        <a:pt x="23" y="39"/>
                      </a:cubicBezTo>
                      <a:cubicBezTo>
                        <a:pt x="24" y="25"/>
                        <a:pt x="20" y="15"/>
                        <a:pt x="15" y="2"/>
                      </a:cubicBezTo>
                      <a:cubicBezTo>
                        <a:pt x="15" y="0"/>
                        <a:pt x="13" y="1"/>
                        <a:pt x="13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5" name="Freeform 20">
                  <a:extLst>
                    <a:ext uri="{FF2B5EF4-FFF2-40B4-BE49-F238E27FC236}">
                      <a16:creationId xmlns:a16="http://schemas.microsoft.com/office/drawing/2014/main" id="{3099E63C-2A25-47C4-BA51-88F2633CAAE3}"/>
                    </a:ext>
                  </a:extLst>
                </p:cNvPr>
                <p:cNvSpPr/>
                <p:nvPr/>
              </p:nvSpPr>
              <p:spPr bwMode="auto">
                <a:xfrm>
                  <a:off x="8672513" y="3368676"/>
                  <a:ext cx="61913" cy="100013"/>
                </a:xfrm>
                <a:custGeom>
                  <a:avLst/>
                  <a:gdLst>
                    <a:gd name="T0" fmla="*/ 46 w 61"/>
                    <a:gd name="T1" fmla="*/ 3 h 97"/>
                    <a:gd name="T2" fmla="*/ 6 w 61"/>
                    <a:gd name="T3" fmla="*/ 81 h 97"/>
                    <a:gd name="T4" fmla="*/ 20 w 61"/>
                    <a:gd name="T5" fmla="*/ 91 h 97"/>
                    <a:gd name="T6" fmla="*/ 52 w 61"/>
                    <a:gd name="T7" fmla="*/ 51 h 97"/>
                    <a:gd name="T8" fmla="*/ 53 w 61"/>
                    <a:gd name="T9" fmla="*/ 3 h 97"/>
                    <a:gd name="T10" fmla="*/ 46 w 61"/>
                    <a:gd name="T11" fmla="*/ 3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1" h="97">
                      <a:moveTo>
                        <a:pt x="46" y="3"/>
                      </a:moveTo>
                      <a:cubicBezTo>
                        <a:pt x="33" y="29"/>
                        <a:pt x="23" y="57"/>
                        <a:pt x="6" y="81"/>
                      </a:cubicBezTo>
                      <a:cubicBezTo>
                        <a:pt x="0" y="89"/>
                        <a:pt x="13" y="97"/>
                        <a:pt x="20" y="91"/>
                      </a:cubicBezTo>
                      <a:cubicBezTo>
                        <a:pt x="34" y="80"/>
                        <a:pt x="45" y="69"/>
                        <a:pt x="52" y="51"/>
                      </a:cubicBezTo>
                      <a:cubicBezTo>
                        <a:pt x="58" y="35"/>
                        <a:pt x="61" y="20"/>
                        <a:pt x="53" y="3"/>
                      </a:cubicBezTo>
                      <a:cubicBezTo>
                        <a:pt x="52" y="0"/>
                        <a:pt x="47" y="1"/>
                        <a:pt x="4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6" name="Freeform 21">
                  <a:extLst>
                    <a:ext uri="{FF2B5EF4-FFF2-40B4-BE49-F238E27FC236}">
                      <a16:creationId xmlns:a16="http://schemas.microsoft.com/office/drawing/2014/main" id="{0590627B-1471-484E-8B06-F8AE402C9460}"/>
                    </a:ext>
                  </a:extLst>
                </p:cNvPr>
                <p:cNvSpPr/>
                <p:nvPr/>
              </p:nvSpPr>
              <p:spPr bwMode="auto">
                <a:xfrm>
                  <a:off x="8559801" y="3544888"/>
                  <a:ext cx="68263" cy="84138"/>
                </a:xfrm>
                <a:custGeom>
                  <a:avLst/>
                  <a:gdLst>
                    <a:gd name="T0" fmla="*/ 51 w 66"/>
                    <a:gd name="T1" fmla="*/ 4 h 81"/>
                    <a:gd name="T2" fmla="*/ 24 w 66"/>
                    <a:gd name="T3" fmla="*/ 33 h 81"/>
                    <a:gd name="T4" fmla="*/ 14 w 66"/>
                    <a:gd name="T5" fmla="*/ 46 h 81"/>
                    <a:gd name="T6" fmla="*/ 5 w 66"/>
                    <a:gd name="T7" fmla="*/ 62 h 81"/>
                    <a:gd name="T8" fmla="*/ 18 w 66"/>
                    <a:gd name="T9" fmla="*/ 75 h 81"/>
                    <a:gd name="T10" fmla="*/ 32 w 66"/>
                    <a:gd name="T11" fmla="*/ 65 h 81"/>
                    <a:gd name="T12" fmla="*/ 45 w 66"/>
                    <a:gd name="T13" fmla="*/ 49 h 81"/>
                    <a:gd name="T14" fmla="*/ 63 w 66"/>
                    <a:gd name="T15" fmla="*/ 11 h 81"/>
                    <a:gd name="T16" fmla="*/ 51 w 66"/>
                    <a:gd name="T17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6" h="81">
                      <a:moveTo>
                        <a:pt x="51" y="4"/>
                      </a:moveTo>
                      <a:cubicBezTo>
                        <a:pt x="41" y="13"/>
                        <a:pt x="32" y="22"/>
                        <a:pt x="24" y="33"/>
                      </a:cubicBezTo>
                      <a:cubicBezTo>
                        <a:pt x="21" y="37"/>
                        <a:pt x="17" y="41"/>
                        <a:pt x="14" y="46"/>
                      </a:cubicBezTo>
                      <a:cubicBezTo>
                        <a:pt x="10" y="51"/>
                        <a:pt x="9" y="57"/>
                        <a:pt x="5" y="62"/>
                      </a:cubicBezTo>
                      <a:cubicBezTo>
                        <a:pt x="0" y="70"/>
                        <a:pt x="10" y="81"/>
                        <a:pt x="18" y="75"/>
                      </a:cubicBezTo>
                      <a:cubicBezTo>
                        <a:pt x="22" y="72"/>
                        <a:pt x="29" y="69"/>
                        <a:pt x="32" y="65"/>
                      </a:cubicBezTo>
                      <a:cubicBezTo>
                        <a:pt x="37" y="60"/>
                        <a:pt x="41" y="55"/>
                        <a:pt x="45" y="49"/>
                      </a:cubicBezTo>
                      <a:cubicBezTo>
                        <a:pt x="53" y="37"/>
                        <a:pt x="59" y="25"/>
                        <a:pt x="63" y="11"/>
                      </a:cubicBezTo>
                      <a:cubicBezTo>
                        <a:pt x="66" y="4"/>
                        <a:pt x="56" y="0"/>
                        <a:pt x="51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7" name="Freeform 22">
                  <a:extLst>
                    <a:ext uri="{FF2B5EF4-FFF2-40B4-BE49-F238E27FC236}">
                      <a16:creationId xmlns:a16="http://schemas.microsoft.com/office/drawing/2014/main" id="{1DFDADF5-D0AA-4367-8AFB-4A8DDA3A78EC}"/>
                    </a:ext>
                  </a:extLst>
                </p:cNvPr>
                <p:cNvSpPr/>
                <p:nvPr/>
              </p:nvSpPr>
              <p:spPr bwMode="auto">
                <a:xfrm>
                  <a:off x="8374063" y="3732213"/>
                  <a:ext cx="80963" cy="65088"/>
                </a:xfrm>
                <a:custGeom>
                  <a:avLst/>
                  <a:gdLst>
                    <a:gd name="T0" fmla="*/ 66 w 79"/>
                    <a:gd name="T1" fmla="*/ 3 h 62"/>
                    <a:gd name="T2" fmla="*/ 35 w 79"/>
                    <a:gd name="T3" fmla="*/ 23 h 62"/>
                    <a:gd name="T4" fmla="*/ 6 w 79"/>
                    <a:gd name="T5" fmla="*/ 48 h 62"/>
                    <a:gd name="T6" fmla="*/ 14 w 79"/>
                    <a:gd name="T7" fmla="*/ 58 h 62"/>
                    <a:gd name="T8" fmla="*/ 45 w 79"/>
                    <a:gd name="T9" fmla="*/ 38 h 62"/>
                    <a:gd name="T10" fmla="*/ 73 w 79"/>
                    <a:gd name="T11" fmla="*/ 13 h 62"/>
                    <a:gd name="T12" fmla="*/ 66 w 79"/>
                    <a:gd name="T13" fmla="*/ 3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62">
                      <a:moveTo>
                        <a:pt x="66" y="3"/>
                      </a:moveTo>
                      <a:cubicBezTo>
                        <a:pt x="55" y="9"/>
                        <a:pt x="45" y="15"/>
                        <a:pt x="35" y="23"/>
                      </a:cubicBezTo>
                      <a:cubicBezTo>
                        <a:pt x="25" y="31"/>
                        <a:pt x="16" y="39"/>
                        <a:pt x="6" y="48"/>
                      </a:cubicBezTo>
                      <a:cubicBezTo>
                        <a:pt x="0" y="53"/>
                        <a:pt x="8" y="62"/>
                        <a:pt x="14" y="58"/>
                      </a:cubicBezTo>
                      <a:cubicBezTo>
                        <a:pt x="25" y="52"/>
                        <a:pt x="35" y="46"/>
                        <a:pt x="45" y="38"/>
                      </a:cubicBezTo>
                      <a:cubicBezTo>
                        <a:pt x="55" y="30"/>
                        <a:pt x="64" y="21"/>
                        <a:pt x="73" y="13"/>
                      </a:cubicBezTo>
                      <a:cubicBezTo>
                        <a:pt x="79" y="9"/>
                        <a:pt x="72" y="0"/>
                        <a:pt x="6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8" name="Freeform 23">
                  <a:extLst>
                    <a:ext uri="{FF2B5EF4-FFF2-40B4-BE49-F238E27FC236}">
                      <a16:creationId xmlns:a16="http://schemas.microsoft.com/office/drawing/2014/main" id="{E20125AD-5077-4C4C-98B3-47A40958016C}"/>
                    </a:ext>
                  </a:extLst>
                </p:cNvPr>
                <p:cNvSpPr/>
                <p:nvPr/>
              </p:nvSpPr>
              <p:spPr bwMode="auto">
                <a:xfrm>
                  <a:off x="7953376" y="3932238"/>
                  <a:ext cx="93663" cy="30163"/>
                </a:xfrm>
                <a:custGeom>
                  <a:avLst/>
                  <a:gdLst>
                    <a:gd name="T0" fmla="*/ 82 w 91"/>
                    <a:gd name="T1" fmla="*/ 1 h 30"/>
                    <a:gd name="T2" fmla="*/ 42 w 91"/>
                    <a:gd name="T3" fmla="*/ 5 h 30"/>
                    <a:gd name="T4" fmla="*/ 9 w 91"/>
                    <a:gd name="T5" fmla="*/ 11 h 30"/>
                    <a:gd name="T6" fmla="*/ 9 w 91"/>
                    <a:gd name="T7" fmla="*/ 28 h 30"/>
                    <a:gd name="T8" fmla="*/ 45 w 91"/>
                    <a:gd name="T9" fmla="*/ 27 h 30"/>
                    <a:gd name="T10" fmla="*/ 86 w 91"/>
                    <a:gd name="T11" fmla="*/ 9 h 30"/>
                    <a:gd name="T12" fmla="*/ 82 w 91"/>
                    <a:gd name="T13" fmla="*/ 1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1" h="30">
                      <a:moveTo>
                        <a:pt x="82" y="1"/>
                      </a:moveTo>
                      <a:cubicBezTo>
                        <a:pt x="69" y="3"/>
                        <a:pt x="55" y="3"/>
                        <a:pt x="42" y="5"/>
                      </a:cubicBezTo>
                      <a:cubicBezTo>
                        <a:pt x="31" y="6"/>
                        <a:pt x="20" y="9"/>
                        <a:pt x="9" y="11"/>
                      </a:cubicBezTo>
                      <a:cubicBezTo>
                        <a:pt x="0" y="13"/>
                        <a:pt x="0" y="27"/>
                        <a:pt x="9" y="28"/>
                      </a:cubicBezTo>
                      <a:cubicBezTo>
                        <a:pt x="22" y="30"/>
                        <a:pt x="32" y="30"/>
                        <a:pt x="45" y="27"/>
                      </a:cubicBezTo>
                      <a:cubicBezTo>
                        <a:pt x="60" y="23"/>
                        <a:pt x="72" y="15"/>
                        <a:pt x="86" y="9"/>
                      </a:cubicBezTo>
                      <a:cubicBezTo>
                        <a:pt x="91" y="7"/>
                        <a:pt x="87" y="0"/>
                        <a:pt x="8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9" name="Freeform 24">
                  <a:extLst>
                    <a:ext uri="{FF2B5EF4-FFF2-40B4-BE49-F238E27FC236}">
                      <a16:creationId xmlns:a16="http://schemas.microsoft.com/office/drawing/2014/main" id="{D88DC943-DD10-4969-A9C0-C71A8BBCFA16}"/>
                    </a:ext>
                  </a:extLst>
                </p:cNvPr>
                <p:cNvSpPr/>
                <p:nvPr/>
              </p:nvSpPr>
              <p:spPr bwMode="auto">
                <a:xfrm>
                  <a:off x="7991476" y="3992563"/>
                  <a:ext cx="65088" cy="77788"/>
                </a:xfrm>
                <a:custGeom>
                  <a:avLst/>
                  <a:gdLst>
                    <a:gd name="T0" fmla="*/ 2 w 63"/>
                    <a:gd name="T1" fmla="*/ 6 h 74"/>
                    <a:gd name="T2" fmla="*/ 12 w 63"/>
                    <a:gd name="T3" fmla="*/ 18 h 74"/>
                    <a:gd name="T4" fmla="*/ 24 w 63"/>
                    <a:gd name="T5" fmla="*/ 34 h 74"/>
                    <a:gd name="T6" fmla="*/ 36 w 63"/>
                    <a:gd name="T7" fmla="*/ 51 h 74"/>
                    <a:gd name="T8" fmla="*/ 47 w 63"/>
                    <a:gd name="T9" fmla="*/ 66 h 74"/>
                    <a:gd name="T10" fmla="*/ 61 w 63"/>
                    <a:gd name="T11" fmla="*/ 60 h 74"/>
                    <a:gd name="T12" fmla="*/ 37 w 63"/>
                    <a:gd name="T13" fmla="*/ 16 h 74"/>
                    <a:gd name="T14" fmla="*/ 18 w 63"/>
                    <a:gd name="T15" fmla="*/ 3 h 74"/>
                    <a:gd name="T16" fmla="*/ 3 w 63"/>
                    <a:gd name="T17" fmla="*/ 2 h 74"/>
                    <a:gd name="T18" fmla="*/ 2 w 63"/>
                    <a:gd name="T19" fmla="*/ 6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3" h="74">
                      <a:moveTo>
                        <a:pt x="2" y="6"/>
                      </a:moveTo>
                      <a:cubicBezTo>
                        <a:pt x="6" y="7"/>
                        <a:pt x="10" y="15"/>
                        <a:pt x="12" y="18"/>
                      </a:cubicBezTo>
                      <a:cubicBezTo>
                        <a:pt x="15" y="24"/>
                        <a:pt x="20" y="29"/>
                        <a:pt x="24" y="34"/>
                      </a:cubicBezTo>
                      <a:cubicBezTo>
                        <a:pt x="29" y="39"/>
                        <a:pt x="32" y="45"/>
                        <a:pt x="36" y="51"/>
                      </a:cubicBezTo>
                      <a:cubicBezTo>
                        <a:pt x="39" y="56"/>
                        <a:pt x="44" y="60"/>
                        <a:pt x="47" y="66"/>
                      </a:cubicBezTo>
                      <a:cubicBezTo>
                        <a:pt x="51" y="74"/>
                        <a:pt x="63" y="68"/>
                        <a:pt x="61" y="60"/>
                      </a:cubicBezTo>
                      <a:cubicBezTo>
                        <a:pt x="57" y="43"/>
                        <a:pt x="50" y="29"/>
                        <a:pt x="37" y="16"/>
                      </a:cubicBezTo>
                      <a:cubicBezTo>
                        <a:pt x="32" y="10"/>
                        <a:pt x="26" y="6"/>
                        <a:pt x="18" y="3"/>
                      </a:cubicBezTo>
                      <a:cubicBezTo>
                        <a:pt x="13" y="0"/>
                        <a:pt x="8" y="1"/>
                        <a:pt x="3" y="2"/>
                      </a:cubicBezTo>
                      <a:cubicBezTo>
                        <a:pt x="0" y="2"/>
                        <a:pt x="0" y="6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50" name="Freeform 25">
                  <a:extLst>
                    <a:ext uri="{FF2B5EF4-FFF2-40B4-BE49-F238E27FC236}">
                      <a16:creationId xmlns:a16="http://schemas.microsoft.com/office/drawing/2014/main" id="{0A2B48AC-0E32-46F3-A039-0F1C3FFE04BE}"/>
                    </a:ext>
                  </a:extLst>
                </p:cNvPr>
                <p:cNvSpPr/>
                <p:nvPr/>
              </p:nvSpPr>
              <p:spPr bwMode="auto">
                <a:xfrm>
                  <a:off x="8085138" y="4160838"/>
                  <a:ext cx="26988" cy="95250"/>
                </a:xfrm>
                <a:custGeom>
                  <a:avLst/>
                  <a:gdLst>
                    <a:gd name="T0" fmla="*/ 0 w 26"/>
                    <a:gd name="T1" fmla="*/ 8 h 91"/>
                    <a:gd name="T2" fmla="*/ 6 w 26"/>
                    <a:gd name="T3" fmla="*/ 83 h 91"/>
                    <a:gd name="T4" fmla="*/ 22 w 26"/>
                    <a:gd name="T5" fmla="*/ 83 h 91"/>
                    <a:gd name="T6" fmla="*/ 13 w 26"/>
                    <a:gd name="T7" fmla="*/ 5 h 91"/>
                    <a:gd name="T8" fmla="*/ 0 w 26"/>
                    <a:gd name="T9" fmla="*/ 8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91">
                      <a:moveTo>
                        <a:pt x="0" y="8"/>
                      </a:moveTo>
                      <a:cubicBezTo>
                        <a:pt x="1" y="33"/>
                        <a:pt x="2" y="59"/>
                        <a:pt x="6" y="83"/>
                      </a:cubicBezTo>
                      <a:cubicBezTo>
                        <a:pt x="8" y="91"/>
                        <a:pt x="20" y="91"/>
                        <a:pt x="22" y="83"/>
                      </a:cubicBezTo>
                      <a:cubicBezTo>
                        <a:pt x="26" y="58"/>
                        <a:pt x="26" y="27"/>
                        <a:pt x="13" y="5"/>
                      </a:cubicBezTo>
                      <a:cubicBezTo>
                        <a:pt x="9" y="0"/>
                        <a:pt x="0" y="2"/>
                        <a:pt x="0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51" name="Freeform 26">
                  <a:extLst>
                    <a:ext uri="{FF2B5EF4-FFF2-40B4-BE49-F238E27FC236}">
                      <a16:creationId xmlns:a16="http://schemas.microsoft.com/office/drawing/2014/main" id="{35229857-2090-4812-9F3D-E418AB82DF6A}"/>
                    </a:ext>
                  </a:extLst>
                </p:cNvPr>
                <p:cNvSpPr/>
                <p:nvPr/>
              </p:nvSpPr>
              <p:spPr bwMode="auto">
                <a:xfrm>
                  <a:off x="8034338" y="4348163"/>
                  <a:ext cx="44450" cy="106363"/>
                </a:xfrm>
                <a:custGeom>
                  <a:avLst/>
                  <a:gdLst>
                    <a:gd name="T0" fmla="*/ 8 w 43"/>
                    <a:gd name="T1" fmla="*/ 99 h 102"/>
                    <a:gd name="T2" fmla="*/ 32 w 43"/>
                    <a:gd name="T3" fmla="*/ 61 h 102"/>
                    <a:gd name="T4" fmla="*/ 42 w 43"/>
                    <a:gd name="T5" fmla="*/ 9 h 102"/>
                    <a:gd name="T6" fmla="*/ 27 w 43"/>
                    <a:gd name="T7" fmla="*/ 7 h 102"/>
                    <a:gd name="T8" fmla="*/ 13 w 43"/>
                    <a:gd name="T9" fmla="*/ 50 h 102"/>
                    <a:gd name="T10" fmla="*/ 1 w 43"/>
                    <a:gd name="T11" fmla="*/ 95 h 102"/>
                    <a:gd name="T12" fmla="*/ 8 w 43"/>
                    <a:gd name="T13" fmla="*/ 99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02">
                      <a:moveTo>
                        <a:pt x="8" y="99"/>
                      </a:moveTo>
                      <a:cubicBezTo>
                        <a:pt x="19" y="87"/>
                        <a:pt x="26" y="76"/>
                        <a:pt x="32" y="61"/>
                      </a:cubicBezTo>
                      <a:cubicBezTo>
                        <a:pt x="38" y="44"/>
                        <a:pt x="40" y="27"/>
                        <a:pt x="42" y="9"/>
                      </a:cubicBezTo>
                      <a:cubicBezTo>
                        <a:pt x="43" y="0"/>
                        <a:pt x="30" y="0"/>
                        <a:pt x="27" y="7"/>
                      </a:cubicBezTo>
                      <a:cubicBezTo>
                        <a:pt x="21" y="22"/>
                        <a:pt x="16" y="35"/>
                        <a:pt x="13" y="50"/>
                      </a:cubicBezTo>
                      <a:cubicBezTo>
                        <a:pt x="9" y="64"/>
                        <a:pt x="7" y="81"/>
                        <a:pt x="1" y="95"/>
                      </a:cubicBezTo>
                      <a:cubicBezTo>
                        <a:pt x="0" y="99"/>
                        <a:pt x="6" y="102"/>
                        <a:pt x="8" y="9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52" name="Freeform 27">
                  <a:extLst>
                    <a:ext uri="{FF2B5EF4-FFF2-40B4-BE49-F238E27FC236}">
                      <a16:creationId xmlns:a16="http://schemas.microsoft.com/office/drawing/2014/main" id="{E54BB5CE-5791-49E7-A07D-DB26C45173C9}"/>
                    </a:ext>
                  </a:extLst>
                </p:cNvPr>
                <p:cNvSpPr/>
                <p:nvPr/>
              </p:nvSpPr>
              <p:spPr bwMode="auto">
                <a:xfrm>
                  <a:off x="7883526" y="4581526"/>
                  <a:ext cx="80963" cy="74613"/>
                </a:xfrm>
                <a:custGeom>
                  <a:avLst/>
                  <a:gdLst>
                    <a:gd name="T0" fmla="*/ 7 w 78"/>
                    <a:gd name="T1" fmla="*/ 69 h 72"/>
                    <a:gd name="T2" fmla="*/ 45 w 78"/>
                    <a:gd name="T3" fmla="*/ 47 h 72"/>
                    <a:gd name="T4" fmla="*/ 75 w 78"/>
                    <a:gd name="T5" fmla="*/ 11 h 72"/>
                    <a:gd name="T6" fmla="*/ 67 w 78"/>
                    <a:gd name="T7" fmla="*/ 5 h 72"/>
                    <a:gd name="T8" fmla="*/ 37 w 78"/>
                    <a:gd name="T9" fmla="*/ 33 h 72"/>
                    <a:gd name="T10" fmla="*/ 4 w 78"/>
                    <a:gd name="T11" fmla="*/ 63 h 72"/>
                    <a:gd name="T12" fmla="*/ 7 w 78"/>
                    <a:gd name="T13" fmla="*/ 69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72">
                      <a:moveTo>
                        <a:pt x="7" y="69"/>
                      </a:moveTo>
                      <a:cubicBezTo>
                        <a:pt x="20" y="62"/>
                        <a:pt x="33" y="56"/>
                        <a:pt x="45" y="47"/>
                      </a:cubicBezTo>
                      <a:cubicBezTo>
                        <a:pt x="57" y="37"/>
                        <a:pt x="68" y="26"/>
                        <a:pt x="75" y="11"/>
                      </a:cubicBezTo>
                      <a:cubicBezTo>
                        <a:pt x="78" y="6"/>
                        <a:pt x="71" y="0"/>
                        <a:pt x="67" y="5"/>
                      </a:cubicBezTo>
                      <a:cubicBezTo>
                        <a:pt x="57" y="15"/>
                        <a:pt x="47" y="24"/>
                        <a:pt x="37" y="33"/>
                      </a:cubicBezTo>
                      <a:cubicBezTo>
                        <a:pt x="26" y="43"/>
                        <a:pt x="15" y="55"/>
                        <a:pt x="4" y="63"/>
                      </a:cubicBezTo>
                      <a:cubicBezTo>
                        <a:pt x="0" y="66"/>
                        <a:pt x="3" y="72"/>
                        <a:pt x="7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53" name="Freeform 28">
                  <a:extLst>
                    <a:ext uri="{FF2B5EF4-FFF2-40B4-BE49-F238E27FC236}">
                      <a16:creationId xmlns:a16="http://schemas.microsoft.com/office/drawing/2014/main" id="{F277204C-B5F8-470B-A492-CE8AC03F1EC5}"/>
                    </a:ext>
                  </a:extLst>
                </p:cNvPr>
                <p:cNvSpPr/>
                <p:nvPr/>
              </p:nvSpPr>
              <p:spPr bwMode="auto">
                <a:xfrm>
                  <a:off x="7666038" y="4762501"/>
                  <a:ext cx="120650" cy="58738"/>
                </a:xfrm>
                <a:custGeom>
                  <a:avLst/>
                  <a:gdLst>
                    <a:gd name="T0" fmla="*/ 6 w 117"/>
                    <a:gd name="T1" fmla="*/ 56 h 56"/>
                    <a:gd name="T2" fmla="*/ 111 w 117"/>
                    <a:gd name="T3" fmla="*/ 13 h 56"/>
                    <a:gd name="T4" fmla="*/ 105 w 117"/>
                    <a:gd name="T5" fmla="*/ 2 h 56"/>
                    <a:gd name="T6" fmla="*/ 5 w 117"/>
                    <a:gd name="T7" fmla="*/ 48 h 56"/>
                    <a:gd name="T8" fmla="*/ 6 w 117"/>
                    <a:gd name="T9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56">
                      <a:moveTo>
                        <a:pt x="6" y="56"/>
                      </a:moveTo>
                      <a:cubicBezTo>
                        <a:pt x="44" y="51"/>
                        <a:pt x="81" y="37"/>
                        <a:pt x="111" y="13"/>
                      </a:cubicBezTo>
                      <a:cubicBezTo>
                        <a:pt x="117" y="9"/>
                        <a:pt x="111" y="0"/>
                        <a:pt x="105" y="2"/>
                      </a:cubicBezTo>
                      <a:cubicBezTo>
                        <a:pt x="70" y="12"/>
                        <a:pt x="40" y="36"/>
                        <a:pt x="5" y="48"/>
                      </a:cubicBezTo>
                      <a:cubicBezTo>
                        <a:pt x="0" y="49"/>
                        <a:pt x="1" y="56"/>
                        <a:pt x="6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54" name="Freeform 29">
                  <a:extLst>
                    <a:ext uri="{FF2B5EF4-FFF2-40B4-BE49-F238E27FC236}">
                      <a16:creationId xmlns:a16="http://schemas.microsoft.com/office/drawing/2014/main" id="{5928E602-5813-4F8E-A664-109FEB1436FD}"/>
                    </a:ext>
                  </a:extLst>
                </p:cNvPr>
                <p:cNvSpPr/>
                <p:nvPr/>
              </p:nvSpPr>
              <p:spPr bwMode="auto">
                <a:xfrm>
                  <a:off x="7434263" y="4868863"/>
                  <a:ext cx="123825" cy="47625"/>
                </a:xfrm>
                <a:custGeom>
                  <a:avLst/>
                  <a:gdLst>
                    <a:gd name="T0" fmla="*/ 4 w 120"/>
                    <a:gd name="T1" fmla="*/ 46 h 46"/>
                    <a:gd name="T2" fmla="*/ 117 w 120"/>
                    <a:gd name="T3" fmla="*/ 10 h 46"/>
                    <a:gd name="T4" fmla="*/ 112 w 120"/>
                    <a:gd name="T5" fmla="*/ 2 h 46"/>
                    <a:gd name="T6" fmla="*/ 3 w 120"/>
                    <a:gd name="T7" fmla="*/ 39 h 46"/>
                    <a:gd name="T8" fmla="*/ 4 w 120"/>
                    <a:gd name="T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0" h="46">
                      <a:moveTo>
                        <a:pt x="4" y="46"/>
                      </a:moveTo>
                      <a:cubicBezTo>
                        <a:pt x="43" y="44"/>
                        <a:pt x="86" y="36"/>
                        <a:pt x="117" y="10"/>
                      </a:cubicBezTo>
                      <a:cubicBezTo>
                        <a:pt x="120" y="7"/>
                        <a:pt x="116" y="0"/>
                        <a:pt x="112" y="2"/>
                      </a:cubicBezTo>
                      <a:cubicBezTo>
                        <a:pt x="75" y="14"/>
                        <a:pt x="40" y="27"/>
                        <a:pt x="3" y="39"/>
                      </a:cubicBezTo>
                      <a:cubicBezTo>
                        <a:pt x="0" y="40"/>
                        <a:pt x="0" y="46"/>
                        <a:pt x="4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55" name="Freeform 30">
                  <a:extLst>
                    <a:ext uri="{FF2B5EF4-FFF2-40B4-BE49-F238E27FC236}">
                      <a16:creationId xmlns:a16="http://schemas.microsoft.com/office/drawing/2014/main" id="{4C173127-D346-4DF7-8A5E-4C211C694362}"/>
                    </a:ext>
                  </a:extLst>
                </p:cNvPr>
                <p:cNvSpPr/>
                <p:nvPr/>
              </p:nvSpPr>
              <p:spPr bwMode="auto">
                <a:xfrm>
                  <a:off x="7192963" y="4932363"/>
                  <a:ext cx="153988" cy="38100"/>
                </a:xfrm>
                <a:custGeom>
                  <a:avLst/>
                  <a:gdLst>
                    <a:gd name="T0" fmla="*/ 6 w 148"/>
                    <a:gd name="T1" fmla="*/ 36 h 37"/>
                    <a:gd name="T2" fmla="*/ 137 w 148"/>
                    <a:gd name="T3" fmla="*/ 20 h 37"/>
                    <a:gd name="T4" fmla="*/ 133 w 148"/>
                    <a:gd name="T5" fmla="*/ 3 h 37"/>
                    <a:gd name="T6" fmla="*/ 3 w 148"/>
                    <a:gd name="T7" fmla="*/ 31 h 37"/>
                    <a:gd name="T8" fmla="*/ 6 w 148"/>
                    <a:gd name="T9" fmla="*/ 3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8" h="37">
                      <a:moveTo>
                        <a:pt x="6" y="36"/>
                      </a:moveTo>
                      <a:cubicBezTo>
                        <a:pt x="51" y="28"/>
                        <a:pt x="94" y="36"/>
                        <a:pt x="137" y="20"/>
                      </a:cubicBezTo>
                      <a:cubicBezTo>
                        <a:pt x="148" y="16"/>
                        <a:pt x="144" y="0"/>
                        <a:pt x="133" y="3"/>
                      </a:cubicBezTo>
                      <a:cubicBezTo>
                        <a:pt x="88" y="13"/>
                        <a:pt x="46" y="13"/>
                        <a:pt x="3" y="31"/>
                      </a:cubicBezTo>
                      <a:cubicBezTo>
                        <a:pt x="0" y="32"/>
                        <a:pt x="2" y="37"/>
                        <a:pt x="6" y="3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56" name="Freeform 31">
                  <a:extLst>
                    <a:ext uri="{FF2B5EF4-FFF2-40B4-BE49-F238E27FC236}">
                      <a16:creationId xmlns:a16="http://schemas.microsoft.com/office/drawing/2014/main" id="{75733073-D4F7-42DC-9E83-4F7A36786E6E}"/>
                    </a:ext>
                  </a:extLst>
                </p:cNvPr>
                <p:cNvSpPr/>
                <p:nvPr/>
              </p:nvSpPr>
              <p:spPr bwMode="auto">
                <a:xfrm>
                  <a:off x="6989763" y="4945063"/>
                  <a:ext cx="88900" cy="22225"/>
                </a:xfrm>
                <a:custGeom>
                  <a:avLst/>
                  <a:gdLst>
                    <a:gd name="T0" fmla="*/ 4 w 86"/>
                    <a:gd name="T1" fmla="*/ 18 h 22"/>
                    <a:gd name="T2" fmla="*/ 80 w 86"/>
                    <a:gd name="T3" fmla="*/ 10 h 22"/>
                    <a:gd name="T4" fmla="*/ 77 w 86"/>
                    <a:gd name="T5" fmla="*/ 1 h 22"/>
                    <a:gd name="T6" fmla="*/ 4 w 86"/>
                    <a:gd name="T7" fmla="*/ 8 h 22"/>
                    <a:gd name="T8" fmla="*/ 4 w 86"/>
                    <a:gd name="T9" fmla="*/ 18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22">
                      <a:moveTo>
                        <a:pt x="4" y="18"/>
                      </a:moveTo>
                      <a:cubicBezTo>
                        <a:pt x="30" y="22"/>
                        <a:pt x="56" y="21"/>
                        <a:pt x="80" y="10"/>
                      </a:cubicBezTo>
                      <a:cubicBezTo>
                        <a:pt x="86" y="8"/>
                        <a:pt x="82" y="0"/>
                        <a:pt x="77" y="1"/>
                      </a:cubicBezTo>
                      <a:cubicBezTo>
                        <a:pt x="53" y="5"/>
                        <a:pt x="28" y="5"/>
                        <a:pt x="4" y="8"/>
                      </a:cubicBezTo>
                      <a:cubicBezTo>
                        <a:pt x="0" y="9"/>
                        <a:pt x="0" y="17"/>
                        <a:pt x="4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57" name="Freeform 32">
                  <a:extLst>
                    <a:ext uri="{FF2B5EF4-FFF2-40B4-BE49-F238E27FC236}">
                      <a16:creationId xmlns:a16="http://schemas.microsoft.com/office/drawing/2014/main" id="{FF42CD20-5BEC-4D54-A36C-A6432F483895}"/>
                    </a:ext>
                  </a:extLst>
                </p:cNvPr>
                <p:cNvSpPr/>
                <p:nvPr/>
              </p:nvSpPr>
              <p:spPr bwMode="auto">
                <a:xfrm>
                  <a:off x="6748463" y="4924426"/>
                  <a:ext cx="80963" cy="31750"/>
                </a:xfrm>
                <a:custGeom>
                  <a:avLst/>
                  <a:gdLst>
                    <a:gd name="T0" fmla="*/ 6 w 79"/>
                    <a:gd name="T1" fmla="*/ 17 h 31"/>
                    <a:gd name="T2" fmla="*/ 37 w 79"/>
                    <a:gd name="T3" fmla="*/ 24 h 31"/>
                    <a:gd name="T4" fmla="*/ 72 w 79"/>
                    <a:gd name="T5" fmla="*/ 31 h 31"/>
                    <a:gd name="T6" fmla="*/ 75 w 79"/>
                    <a:gd name="T7" fmla="*/ 21 h 31"/>
                    <a:gd name="T8" fmla="*/ 6 w 79"/>
                    <a:gd name="T9" fmla="*/ 6 h 31"/>
                    <a:gd name="T10" fmla="*/ 6 w 79"/>
                    <a:gd name="T11" fmla="*/ 17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31">
                      <a:moveTo>
                        <a:pt x="6" y="17"/>
                      </a:moveTo>
                      <a:cubicBezTo>
                        <a:pt x="16" y="20"/>
                        <a:pt x="27" y="22"/>
                        <a:pt x="37" y="24"/>
                      </a:cubicBezTo>
                      <a:cubicBezTo>
                        <a:pt x="49" y="27"/>
                        <a:pt x="60" y="31"/>
                        <a:pt x="72" y="31"/>
                      </a:cubicBezTo>
                      <a:cubicBezTo>
                        <a:pt x="78" y="31"/>
                        <a:pt x="79" y="24"/>
                        <a:pt x="75" y="21"/>
                      </a:cubicBezTo>
                      <a:cubicBezTo>
                        <a:pt x="56" y="8"/>
                        <a:pt x="28" y="0"/>
                        <a:pt x="6" y="6"/>
                      </a:cubicBezTo>
                      <a:cubicBezTo>
                        <a:pt x="0" y="8"/>
                        <a:pt x="1" y="15"/>
                        <a:pt x="6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58" name="Freeform 33">
                  <a:extLst>
                    <a:ext uri="{FF2B5EF4-FFF2-40B4-BE49-F238E27FC236}">
                      <a16:creationId xmlns:a16="http://schemas.microsoft.com/office/drawing/2014/main" id="{9EAD28BE-35E7-4344-B647-DB40F303FFAD}"/>
                    </a:ext>
                  </a:extLst>
                </p:cNvPr>
                <p:cNvSpPr/>
                <p:nvPr/>
              </p:nvSpPr>
              <p:spPr bwMode="auto">
                <a:xfrm>
                  <a:off x="6559551" y="4949826"/>
                  <a:ext cx="68263" cy="61913"/>
                </a:xfrm>
                <a:custGeom>
                  <a:avLst/>
                  <a:gdLst>
                    <a:gd name="T0" fmla="*/ 11 w 67"/>
                    <a:gd name="T1" fmla="*/ 56 h 59"/>
                    <a:gd name="T2" fmla="*/ 39 w 67"/>
                    <a:gd name="T3" fmla="*/ 37 h 59"/>
                    <a:gd name="T4" fmla="*/ 63 w 67"/>
                    <a:gd name="T5" fmla="*/ 12 h 59"/>
                    <a:gd name="T6" fmla="*/ 55 w 67"/>
                    <a:gd name="T7" fmla="*/ 4 h 59"/>
                    <a:gd name="T8" fmla="*/ 31 w 67"/>
                    <a:gd name="T9" fmla="*/ 25 h 59"/>
                    <a:gd name="T10" fmla="*/ 4 w 67"/>
                    <a:gd name="T11" fmla="*/ 48 h 59"/>
                    <a:gd name="T12" fmla="*/ 11 w 67"/>
                    <a:gd name="T13" fmla="*/ 56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" h="59">
                      <a:moveTo>
                        <a:pt x="11" y="56"/>
                      </a:moveTo>
                      <a:cubicBezTo>
                        <a:pt x="21" y="50"/>
                        <a:pt x="30" y="44"/>
                        <a:pt x="39" y="37"/>
                      </a:cubicBezTo>
                      <a:cubicBezTo>
                        <a:pt x="48" y="29"/>
                        <a:pt x="55" y="21"/>
                        <a:pt x="63" y="12"/>
                      </a:cubicBezTo>
                      <a:cubicBezTo>
                        <a:pt x="67" y="7"/>
                        <a:pt x="60" y="0"/>
                        <a:pt x="55" y="4"/>
                      </a:cubicBezTo>
                      <a:cubicBezTo>
                        <a:pt x="47" y="11"/>
                        <a:pt x="39" y="17"/>
                        <a:pt x="31" y="25"/>
                      </a:cubicBezTo>
                      <a:cubicBezTo>
                        <a:pt x="22" y="33"/>
                        <a:pt x="14" y="41"/>
                        <a:pt x="4" y="48"/>
                      </a:cubicBezTo>
                      <a:cubicBezTo>
                        <a:pt x="0" y="52"/>
                        <a:pt x="6" y="59"/>
                        <a:pt x="11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59" name="Freeform 34">
                  <a:extLst>
                    <a:ext uri="{FF2B5EF4-FFF2-40B4-BE49-F238E27FC236}">
                      <a16:creationId xmlns:a16="http://schemas.microsoft.com/office/drawing/2014/main" id="{9711B4D5-3997-4B99-8D48-B923E531E3BD}"/>
                    </a:ext>
                  </a:extLst>
                </p:cNvPr>
                <p:cNvSpPr/>
                <p:nvPr/>
              </p:nvSpPr>
              <p:spPr bwMode="auto">
                <a:xfrm>
                  <a:off x="6375401" y="5078413"/>
                  <a:ext cx="80963" cy="49213"/>
                </a:xfrm>
                <a:custGeom>
                  <a:avLst/>
                  <a:gdLst>
                    <a:gd name="T0" fmla="*/ 5 w 78"/>
                    <a:gd name="T1" fmla="*/ 46 h 46"/>
                    <a:gd name="T2" fmla="*/ 41 w 78"/>
                    <a:gd name="T3" fmla="*/ 34 h 46"/>
                    <a:gd name="T4" fmla="*/ 73 w 78"/>
                    <a:gd name="T5" fmla="*/ 11 h 46"/>
                    <a:gd name="T6" fmla="*/ 67 w 78"/>
                    <a:gd name="T7" fmla="*/ 2 h 46"/>
                    <a:gd name="T8" fmla="*/ 33 w 78"/>
                    <a:gd name="T9" fmla="*/ 21 h 46"/>
                    <a:gd name="T10" fmla="*/ 3 w 78"/>
                    <a:gd name="T11" fmla="*/ 41 h 46"/>
                    <a:gd name="T12" fmla="*/ 5 w 78"/>
                    <a:gd name="T13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46">
                      <a:moveTo>
                        <a:pt x="5" y="46"/>
                      </a:moveTo>
                      <a:cubicBezTo>
                        <a:pt x="17" y="42"/>
                        <a:pt x="29" y="41"/>
                        <a:pt x="41" y="34"/>
                      </a:cubicBezTo>
                      <a:cubicBezTo>
                        <a:pt x="53" y="28"/>
                        <a:pt x="63" y="20"/>
                        <a:pt x="73" y="11"/>
                      </a:cubicBezTo>
                      <a:cubicBezTo>
                        <a:pt x="78" y="6"/>
                        <a:pt x="72" y="0"/>
                        <a:pt x="67" y="2"/>
                      </a:cubicBezTo>
                      <a:cubicBezTo>
                        <a:pt x="55" y="8"/>
                        <a:pt x="44" y="14"/>
                        <a:pt x="33" y="21"/>
                      </a:cubicBezTo>
                      <a:cubicBezTo>
                        <a:pt x="23" y="28"/>
                        <a:pt x="14" y="37"/>
                        <a:pt x="3" y="41"/>
                      </a:cubicBezTo>
                      <a:cubicBezTo>
                        <a:pt x="0" y="42"/>
                        <a:pt x="2" y="46"/>
                        <a:pt x="5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60" name="Freeform 35">
                  <a:extLst>
                    <a:ext uri="{FF2B5EF4-FFF2-40B4-BE49-F238E27FC236}">
                      <a16:creationId xmlns:a16="http://schemas.microsoft.com/office/drawing/2014/main" id="{F9BE8954-CB1D-4C11-9495-096C154028B3}"/>
                    </a:ext>
                  </a:extLst>
                </p:cNvPr>
                <p:cNvSpPr/>
                <p:nvPr/>
              </p:nvSpPr>
              <p:spPr bwMode="auto">
                <a:xfrm>
                  <a:off x="6167438" y="5192713"/>
                  <a:ext cx="114300" cy="50800"/>
                </a:xfrm>
                <a:custGeom>
                  <a:avLst/>
                  <a:gdLst>
                    <a:gd name="T0" fmla="*/ 10 w 110"/>
                    <a:gd name="T1" fmla="*/ 48 h 50"/>
                    <a:gd name="T2" fmla="*/ 105 w 110"/>
                    <a:gd name="T3" fmla="*/ 11 h 50"/>
                    <a:gd name="T4" fmla="*/ 102 w 110"/>
                    <a:gd name="T5" fmla="*/ 2 h 50"/>
                    <a:gd name="T6" fmla="*/ 7 w 110"/>
                    <a:gd name="T7" fmla="*/ 37 h 50"/>
                    <a:gd name="T8" fmla="*/ 10 w 110"/>
                    <a:gd name="T9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50">
                      <a:moveTo>
                        <a:pt x="10" y="48"/>
                      </a:moveTo>
                      <a:cubicBezTo>
                        <a:pt x="45" y="42"/>
                        <a:pt x="75" y="29"/>
                        <a:pt x="105" y="11"/>
                      </a:cubicBezTo>
                      <a:cubicBezTo>
                        <a:pt x="110" y="8"/>
                        <a:pt x="107" y="0"/>
                        <a:pt x="102" y="2"/>
                      </a:cubicBezTo>
                      <a:cubicBezTo>
                        <a:pt x="71" y="15"/>
                        <a:pt x="40" y="30"/>
                        <a:pt x="7" y="37"/>
                      </a:cubicBezTo>
                      <a:cubicBezTo>
                        <a:pt x="0" y="39"/>
                        <a:pt x="3" y="50"/>
                        <a:pt x="10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61" name="Freeform 36">
                  <a:extLst>
                    <a:ext uri="{FF2B5EF4-FFF2-40B4-BE49-F238E27FC236}">
                      <a16:creationId xmlns:a16="http://schemas.microsoft.com/office/drawing/2014/main" id="{8F2ECA86-31D8-4CE9-9FD2-9888148E6A3E}"/>
                    </a:ext>
                  </a:extLst>
                </p:cNvPr>
                <p:cNvSpPr/>
                <p:nvPr/>
              </p:nvSpPr>
              <p:spPr bwMode="auto">
                <a:xfrm>
                  <a:off x="5929313" y="5272088"/>
                  <a:ext cx="131763" cy="36513"/>
                </a:xfrm>
                <a:custGeom>
                  <a:avLst/>
                  <a:gdLst>
                    <a:gd name="T0" fmla="*/ 7 w 128"/>
                    <a:gd name="T1" fmla="*/ 30 h 35"/>
                    <a:gd name="T2" fmla="*/ 120 w 128"/>
                    <a:gd name="T3" fmla="*/ 16 h 35"/>
                    <a:gd name="T4" fmla="*/ 114 w 128"/>
                    <a:gd name="T5" fmla="*/ 2 h 35"/>
                    <a:gd name="T6" fmla="*/ 7 w 128"/>
                    <a:gd name="T7" fmla="*/ 18 h 35"/>
                    <a:gd name="T8" fmla="*/ 7 w 128"/>
                    <a:gd name="T9" fmla="*/ 3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" h="35">
                      <a:moveTo>
                        <a:pt x="7" y="30"/>
                      </a:moveTo>
                      <a:cubicBezTo>
                        <a:pt x="47" y="33"/>
                        <a:pt x="84" y="35"/>
                        <a:pt x="120" y="16"/>
                      </a:cubicBezTo>
                      <a:cubicBezTo>
                        <a:pt x="128" y="11"/>
                        <a:pt x="122" y="0"/>
                        <a:pt x="114" y="2"/>
                      </a:cubicBezTo>
                      <a:cubicBezTo>
                        <a:pt x="79" y="10"/>
                        <a:pt x="43" y="15"/>
                        <a:pt x="7" y="18"/>
                      </a:cubicBezTo>
                      <a:cubicBezTo>
                        <a:pt x="0" y="18"/>
                        <a:pt x="0" y="29"/>
                        <a:pt x="7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62" name="Freeform 37">
                  <a:extLst>
                    <a:ext uri="{FF2B5EF4-FFF2-40B4-BE49-F238E27FC236}">
                      <a16:creationId xmlns:a16="http://schemas.microsoft.com/office/drawing/2014/main" id="{EF6FBDA4-50E8-42CA-967E-07746015AE22}"/>
                    </a:ext>
                  </a:extLst>
                </p:cNvPr>
                <p:cNvSpPr/>
                <p:nvPr/>
              </p:nvSpPr>
              <p:spPr bwMode="auto">
                <a:xfrm>
                  <a:off x="5719763" y="5281613"/>
                  <a:ext cx="104775" cy="34925"/>
                </a:xfrm>
                <a:custGeom>
                  <a:avLst/>
                  <a:gdLst>
                    <a:gd name="T0" fmla="*/ 3 w 101"/>
                    <a:gd name="T1" fmla="*/ 11 h 33"/>
                    <a:gd name="T2" fmla="*/ 94 w 101"/>
                    <a:gd name="T3" fmla="*/ 29 h 33"/>
                    <a:gd name="T4" fmla="*/ 94 w 101"/>
                    <a:gd name="T5" fmla="*/ 15 h 33"/>
                    <a:gd name="T6" fmla="*/ 6 w 101"/>
                    <a:gd name="T7" fmla="*/ 3 h 33"/>
                    <a:gd name="T8" fmla="*/ 3 w 101"/>
                    <a:gd name="T9" fmla="*/ 1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33">
                      <a:moveTo>
                        <a:pt x="3" y="11"/>
                      </a:moveTo>
                      <a:cubicBezTo>
                        <a:pt x="29" y="28"/>
                        <a:pt x="65" y="33"/>
                        <a:pt x="94" y="29"/>
                      </a:cubicBezTo>
                      <a:cubicBezTo>
                        <a:pt x="101" y="28"/>
                        <a:pt x="101" y="16"/>
                        <a:pt x="94" y="15"/>
                      </a:cubicBezTo>
                      <a:cubicBezTo>
                        <a:pt x="66" y="10"/>
                        <a:pt x="34" y="0"/>
                        <a:pt x="6" y="3"/>
                      </a:cubicBezTo>
                      <a:cubicBezTo>
                        <a:pt x="1" y="3"/>
                        <a:pt x="0" y="9"/>
                        <a:pt x="3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63" name="Freeform 38">
                  <a:extLst>
                    <a:ext uri="{FF2B5EF4-FFF2-40B4-BE49-F238E27FC236}">
                      <a16:creationId xmlns:a16="http://schemas.microsoft.com/office/drawing/2014/main" id="{E788B09E-8EED-4546-8DFE-270806337079}"/>
                    </a:ext>
                  </a:extLst>
                </p:cNvPr>
                <p:cNvSpPr/>
                <p:nvPr/>
              </p:nvSpPr>
              <p:spPr bwMode="auto">
                <a:xfrm>
                  <a:off x="5516563" y="5238751"/>
                  <a:ext cx="103188" cy="33338"/>
                </a:xfrm>
                <a:custGeom>
                  <a:avLst/>
                  <a:gdLst>
                    <a:gd name="T0" fmla="*/ 5 w 100"/>
                    <a:gd name="T1" fmla="*/ 9 h 32"/>
                    <a:gd name="T2" fmla="*/ 92 w 100"/>
                    <a:gd name="T3" fmla="*/ 31 h 32"/>
                    <a:gd name="T4" fmla="*/ 94 w 100"/>
                    <a:gd name="T5" fmla="*/ 22 h 32"/>
                    <a:gd name="T6" fmla="*/ 7 w 100"/>
                    <a:gd name="T7" fmla="*/ 1 h 32"/>
                    <a:gd name="T8" fmla="*/ 5 w 100"/>
                    <a:gd name="T9" fmla="*/ 9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2">
                      <a:moveTo>
                        <a:pt x="5" y="9"/>
                      </a:moveTo>
                      <a:cubicBezTo>
                        <a:pt x="34" y="18"/>
                        <a:pt x="62" y="26"/>
                        <a:pt x="92" y="31"/>
                      </a:cubicBezTo>
                      <a:cubicBezTo>
                        <a:pt x="98" y="32"/>
                        <a:pt x="100" y="24"/>
                        <a:pt x="94" y="22"/>
                      </a:cubicBezTo>
                      <a:cubicBezTo>
                        <a:pt x="66" y="13"/>
                        <a:pt x="37" y="6"/>
                        <a:pt x="7" y="1"/>
                      </a:cubicBezTo>
                      <a:cubicBezTo>
                        <a:pt x="2" y="0"/>
                        <a:pt x="0" y="7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64" name="Freeform 39">
                  <a:extLst>
                    <a:ext uri="{FF2B5EF4-FFF2-40B4-BE49-F238E27FC236}">
                      <a16:creationId xmlns:a16="http://schemas.microsoft.com/office/drawing/2014/main" id="{E0F306DA-482F-41EC-AC53-ECEA31E2F8EA}"/>
                    </a:ext>
                  </a:extLst>
                </p:cNvPr>
                <p:cNvSpPr/>
                <p:nvPr/>
              </p:nvSpPr>
              <p:spPr bwMode="auto">
                <a:xfrm>
                  <a:off x="5327651" y="5132388"/>
                  <a:ext cx="85725" cy="60325"/>
                </a:xfrm>
                <a:custGeom>
                  <a:avLst/>
                  <a:gdLst>
                    <a:gd name="T0" fmla="*/ 2 w 82"/>
                    <a:gd name="T1" fmla="*/ 8 h 58"/>
                    <a:gd name="T2" fmla="*/ 71 w 82"/>
                    <a:gd name="T3" fmla="*/ 57 h 58"/>
                    <a:gd name="T4" fmla="*/ 74 w 82"/>
                    <a:gd name="T5" fmla="*/ 44 h 58"/>
                    <a:gd name="T6" fmla="*/ 11 w 82"/>
                    <a:gd name="T7" fmla="*/ 3 h 58"/>
                    <a:gd name="T8" fmla="*/ 2 w 82"/>
                    <a:gd name="T9" fmla="*/ 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8">
                      <a:moveTo>
                        <a:pt x="2" y="8"/>
                      </a:moveTo>
                      <a:cubicBezTo>
                        <a:pt x="14" y="38"/>
                        <a:pt x="41" y="52"/>
                        <a:pt x="71" y="57"/>
                      </a:cubicBezTo>
                      <a:cubicBezTo>
                        <a:pt x="79" y="58"/>
                        <a:pt x="82" y="47"/>
                        <a:pt x="74" y="44"/>
                      </a:cubicBezTo>
                      <a:cubicBezTo>
                        <a:pt x="51" y="35"/>
                        <a:pt x="30" y="19"/>
                        <a:pt x="11" y="3"/>
                      </a:cubicBezTo>
                      <a:cubicBezTo>
                        <a:pt x="8" y="0"/>
                        <a:pt x="0" y="3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65" name="Freeform 40">
                  <a:extLst>
                    <a:ext uri="{FF2B5EF4-FFF2-40B4-BE49-F238E27FC236}">
                      <a16:creationId xmlns:a16="http://schemas.microsoft.com/office/drawing/2014/main" id="{F9019F41-AA79-450E-AC9C-AB827DFF75FF}"/>
                    </a:ext>
                  </a:extLst>
                </p:cNvPr>
                <p:cNvSpPr/>
                <p:nvPr/>
              </p:nvSpPr>
              <p:spPr bwMode="auto">
                <a:xfrm>
                  <a:off x="5167313" y="4940301"/>
                  <a:ext cx="87313" cy="103188"/>
                </a:xfrm>
                <a:custGeom>
                  <a:avLst/>
                  <a:gdLst>
                    <a:gd name="T0" fmla="*/ 4 w 83"/>
                    <a:gd name="T1" fmla="*/ 13 h 98"/>
                    <a:gd name="T2" fmla="*/ 72 w 83"/>
                    <a:gd name="T3" fmla="*/ 94 h 98"/>
                    <a:gd name="T4" fmla="*/ 80 w 83"/>
                    <a:gd name="T5" fmla="*/ 87 h 98"/>
                    <a:gd name="T6" fmla="*/ 13 w 83"/>
                    <a:gd name="T7" fmla="*/ 4 h 98"/>
                    <a:gd name="T8" fmla="*/ 4 w 83"/>
                    <a:gd name="T9" fmla="*/ 13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98">
                      <a:moveTo>
                        <a:pt x="4" y="13"/>
                      </a:moveTo>
                      <a:cubicBezTo>
                        <a:pt x="23" y="41"/>
                        <a:pt x="44" y="74"/>
                        <a:pt x="72" y="94"/>
                      </a:cubicBezTo>
                      <a:cubicBezTo>
                        <a:pt x="76" y="98"/>
                        <a:pt x="83" y="91"/>
                        <a:pt x="80" y="87"/>
                      </a:cubicBezTo>
                      <a:cubicBezTo>
                        <a:pt x="61" y="58"/>
                        <a:pt x="41" y="25"/>
                        <a:pt x="13" y="4"/>
                      </a:cubicBezTo>
                      <a:cubicBezTo>
                        <a:pt x="8" y="0"/>
                        <a:pt x="0" y="8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66" name="Freeform 41">
                  <a:extLst>
                    <a:ext uri="{FF2B5EF4-FFF2-40B4-BE49-F238E27FC236}">
                      <a16:creationId xmlns:a16="http://schemas.microsoft.com/office/drawing/2014/main" id="{625F3391-9DA9-41E6-B0D7-FD43E352D4E6}"/>
                    </a:ext>
                  </a:extLst>
                </p:cNvPr>
                <p:cNvSpPr/>
                <p:nvPr/>
              </p:nvSpPr>
              <p:spPr bwMode="auto">
                <a:xfrm>
                  <a:off x="5113338" y="4803776"/>
                  <a:ext cx="50800" cy="74613"/>
                </a:xfrm>
                <a:custGeom>
                  <a:avLst/>
                  <a:gdLst>
                    <a:gd name="T0" fmla="*/ 2 w 49"/>
                    <a:gd name="T1" fmla="*/ 6 h 71"/>
                    <a:gd name="T2" fmla="*/ 15 w 49"/>
                    <a:gd name="T3" fmla="*/ 35 h 71"/>
                    <a:gd name="T4" fmla="*/ 35 w 49"/>
                    <a:gd name="T5" fmla="*/ 65 h 71"/>
                    <a:gd name="T6" fmla="*/ 45 w 49"/>
                    <a:gd name="T7" fmla="*/ 59 h 71"/>
                    <a:gd name="T8" fmla="*/ 26 w 49"/>
                    <a:gd name="T9" fmla="*/ 28 h 71"/>
                    <a:gd name="T10" fmla="*/ 5 w 49"/>
                    <a:gd name="T11" fmla="*/ 3 h 71"/>
                    <a:gd name="T12" fmla="*/ 2 w 49"/>
                    <a:gd name="T13" fmla="*/ 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9" h="71">
                      <a:moveTo>
                        <a:pt x="2" y="6"/>
                      </a:moveTo>
                      <a:cubicBezTo>
                        <a:pt x="6" y="15"/>
                        <a:pt x="10" y="25"/>
                        <a:pt x="15" y="35"/>
                      </a:cubicBezTo>
                      <a:cubicBezTo>
                        <a:pt x="21" y="46"/>
                        <a:pt x="27" y="55"/>
                        <a:pt x="35" y="65"/>
                      </a:cubicBezTo>
                      <a:cubicBezTo>
                        <a:pt x="39" y="71"/>
                        <a:pt x="49" y="66"/>
                        <a:pt x="45" y="59"/>
                      </a:cubicBezTo>
                      <a:cubicBezTo>
                        <a:pt x="39" y="49"/>
                        <a:pt x="33" y="38"/>
                        <a:pt x="26" y="28"/>
                      </a:cubicBezTo>
                      <a:cubicBezTo>
                        <a:pt x="20" y="19"/>
                        <a:pt x="13" y="11"/>
                        <a:pt x="5" y="3"/>
                      </a:cubicBezTo>
                      <a:cubicBezTo>
                        <a:pt x="4" y="0"/>
                        <a:pt x="0" y="3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67" name="Freeform 42">
                  <a:extLst>
                    <a:ext uri="{FF2B5EF4-FFF2-40B4-BE49-F238E27FC236}">
                      <a16:creationId xmlns:a16="http://schemas.microsoft.com/office/drawing/2014/main" id="{3E12A41F-9891-4277-B659-FF45D196EABA}"/>
                    </a:ext>
                  </a:extLst>
                </p:cNvPr>
                <p:cNvSpPr/>
                <p:nvPr/>
              </p:nvSpPr>
              <p:spPr bwMode="auto">
                <a:xfrm>
                  <a:off x="5035551" y="4613276"/>
                  <a:ext cx="60325" cy="101600"/>
                </a:xfrm>
                <a:custGeom>
                  <a:avLst/>
                  <a:gdLst>
                    <a:gd name="T0" fmla="*/ 2 w 58"/>
                    <a:gd name="T1" fmla="*/ 8 h 97"/>
                    <a:gd name="T2" fmla="*/ 45 w 58"/>
                    <a:gd name="T3" fmla="*/ 91 h 97"/>
                    <a:gd name="T4" fmla="*/ 56 w 58"/>
                    <a:gd name="T5" fmla="*/ 84 h 97"/>
                    <a:gd name="T6" fmla="*/ 11 w 58"/>
                    <a:gd name="T7" fmla="*/ 4 h 97"/>
                    <a:gd name="T8" fmla="*/ 2 w 58"/>
                    <a:gd name="T9" fmla="*/ 8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7">
                      <a:moveTo>
                        <a:pt x="2" y="8"/>
                      </a:moveTo>
                      <a:cubicBezTo>
                        <a:pt x="10" y="37"/>
                        <a:pt x="25" y="67"/>
                        <a:pt x="45" y="91"/>
                      </a:cubicBezTo>
                      <a:cubicBezTo>
                        <a:pt x="50" y="97"/>
                        <a:pt x="58" y="91"/>
                        <a:pt x="56" y="84"/>
                      </a:cubicBezTo>
                      <a:cubicBezTo>
                        <a:pt x="49" y="54"/>
                        <a:pt x="29" y="28"/>
                        <a:pt x="11" y="4"/>
                      </a:cubicBezTo>
                      <a:cubicBezTo>
                        <a:pt x="7" y="0"/>
                        <a:pt x="0" y="2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68" name="Freeform 43">
                  <a:extLst>
                    <a:ext uri="{FF2B5EF4-FFF2-40B4-BE49-F238E27FC236}">
                      <a16:creationId xmlns:a16="http://schemas.microsoft.com/office/drawing/2014/main" id="{FD8A6B80-FA46-42D6-A716-CDAE76BA4CD7}"/>
                    </a:ext>
                  </a:extLst>
                </p:cNvPr>
                <p:cNvSpPr/>
                <p:nvPr/>
              </p:nvSpPr>
              <p:spPr bwMode="auto">
                <a:xfrm>
                  <a:off x="4221163" y="4760913"/>
                  <a:ext cx="82550" cy="20638"/>
                </a:xfrm>
                <a:custGeom>
                  <a:avLst/>
                  <a:gdLst>
                    <a:gd name="T0" fmla="*/ 2 w 79"/>
                    <a:gd name="T1" fmla="*/ 4 h 19"/>
                    <a:gd name="T2" fmla="*/ 74 w 79"/>
                    <a:gd name="T3" fmla="*/ 19 h 19"/>
                    <a:gd name="T4" fmla="*/ 76 w 79"/>
                    <a:gd name="T5" fmla="*/ 14 h 19"/>
                    <a:gd name="T6" fmla="*/ 3 w 79"/>
                    <a:gd name="T7" fmla="*/ 0 h 19"/>
                    <a:gd name="T8" fmla="*/ 2 w 79"/>
                    <a:gd name="T9" fmla="*/ 4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19">
                      <a:moveTo>
                        <a:pt x="2" y="4"/>
                      </a:moveTo>
                      <a:cubicBezTo>
                        <a:pt x="26" y="11"/>
                        <a:pt x="50" y="14"/>
                        <a:pt x="74" y="19"/>
                      </a:cubicBezTo>
                      <a:cubicBezTo>
                        <a:pt x="77" y="19"/>
                        <a:pt x="79" y="15"/>
                        <a:pt x="76" y="14"/>
                      </a:cubicBezTo>
                      <a:cubicBezTo>
                        <a:pt x="52" y="8"/>
                        <a:pt x="27" y="7"/>
                        <a:pt x="3" y="0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69" name="Freeform 44">
                  <a:extLst>
                    <a:ext uri="{FF2B5EF4-FFF2-40B4-BE49-F238E27FC236}">
                      <a16:creationId xmlns:a16="http://schemas.microsoft.com/office/drawing/2014/main" id="{21F30691-6933-4867-8106-7E6980A66413}"/>
                    </a:ext>
                  </a:extLst>
                </p:cNvPr>
                <p:cNvSpPr/>
                <p:nvPr/>
              </p:nvSpPr>
              <p:spPr bwMode="auto">
                <a:xfrm>
                  <a:off x="4384676" y="4772026"/>
                  <a:ext cx="106363" cy="17463"/>
                </a:xfrm>
                <a:custGeom>
                  <a:avLst/>
                  <a:gdLst>
                    <a:gd name="T0" fmla="*/ 5 w 102"/>
                    <a:gd name="T1" fmla="*/ 16 h 17"/>
                    <a:gd name="T2" fmla="*/ 98 w 102"/>
                    <a:gd name="T3" fmla="*/ 10 h 17"/>
                    <a:gd name="T4" fmla="*/ 98 w 102"/>
                    <a:gd name="T5" fmla="*/ 3 h 17"/>
                    <a:gd name="T6" fmla="*/ 3 w 102"/>
                    <a:gd name="T7" fmla="*/ 11 h 17"/>
                    <a:gd name="T8" fmla="*/ 5 w 102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2" h="17">
                      <a:moveTo>
                        <a:pt x="5" y="16"/>
                      </a:moveTo>
                      <a:cubicBezTo>
                        <a:pt x="35" y="11"/>
                        <a:pt x="67" y="13"/>
                        <a:pt x="98" y="10"/>
                      </a:cubicBezTo>
                      <a:cubicBezTo>
                        <a:pt x="102" y="10"/>
                        <a:pt x="102" y="3"/>
                        <a:pt x="98" y="3"/>
                      </a:cubicBezTo>
                      <a:cubicBezTo>
                        <a:pt x="66" y="0"/>
                        <a:pt x="34" y="2"/>
                        <a:pt x="3" y="11"/>
                      </a:cubicBezTo>
                      <a:cubicBezTo>
                        <a:pt x="0" y="12"/>
                        <a:pt x="1" y="17"/>
                        <a:pt x="5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70" name="Freeform 45">
                  <a:extLst>
                    <a:ext uri="{FF2B5EF4-FFF2-40B4-BE49-F238E27FC236}">
                      <a16:creationId xmlns:a16="http://schemas.microsoft.com/office/drawing/2014/main" id="{84AFA11C-6335-457E-BEC4-677763336638}"/>
                    </a:ext>
                  </a:extLst>
                </p:cNvPr>
                <p:cNvSpPr/>
                <p:nvPr/>
              </p:nvSpPr>
              <p:spPr bwMode="auto">
                <a:xfrm>
                  <a:off x="4584701" y="4762501"/>
                  <a:ext cx="90488" cy="34925"/>
                </a:xfrm>
                <a:custGeom>
                  <a:avLst/>
                  <a:gdLst>
                    <a:gd name="T0" fmla="*/ 4 w 87"/>
                    <a:gd name="T1" fmla="*/ 20 h 33"/>
                    <a:gd name="T2" fmla="*/ 83 w 87"/>
                    <a:gd name="T3" fmla="*/ 12 h 33"/>
                    <a:gd name="T4" fmla="*/ 77 w 87"/>
                    <a:gd name="T5" fmla="*/ 2 h 33"/>
                    <a:gd name="T6" fmla="*/ 6 w 87"/>
                    <a:gd name="T7" fmla="*/ 10 h 33"/>
                    <a:gd name="T8" fmla="*/ 4 w 87"/>
                    <a:gd name="T9" fmla="*/ 2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33">
                      <a:moveTo>
                        <a:pt x="4" y="20"/>
                      </a:moveTo>
                      <a:cubicBezTo>
                        <a:pt x="29" y="33"/>
                        <a:pt x="61" y="33"/>
                        <a:pt x="83" y="12"/>
                      </a:cubicBezTo>
                      <a:cubicBezTo>
                        <a:pt x="87" y="9"/>
                        <a:pt x="83" y="0"/>
                        <a:pt x="77" y="2"/>
                      </a:cubicBezTo>
                      <a:cubicBezTo>
                        <a:pt x="55" y="11"/>
                        <a:pt x="30" y="13"/>
                        <a:pt x="6" y="10"/>
                      </a:cubicBezTo>
                      <a:cubicBezTo>
                        <a:pt x="1" y="10"/>
                        <a:pt x="0" y="17"/>
                        <a:pt x="4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71" name="Freeform 46">
                  <a:extLst>
                    <a:ext uri="{FF2B5EF4-FFF2-40B4-BE49-F238E27FC236}">
                      <a16:creationId xmlns:a16="http://schemas.microsoft.com/office/drawing/2014/main" id="{B03A00FE-B39F-43FE-8E05-DF90D97257CF}"/>
                    </a:ext>
                  </a:extLst>
                </p:cNvPr>
                <p:cNvSpPr/>
                <p:nvPr/>
              </p:nvSpPr>
              <p:spPr bwMode="auto">
                <a:xfrm>
                  <a:off x="4751388" y="4727576"/>
                  <a:ext cx="88900" cy="25400"/>
                </a:xfrm>
                <a:custGeom>
                  <a:avLst/>
                  <a:gdLst>
                    <a:gd name="T0" fmla="*/ 5 w 86"/>
                    <a:gd name="T1" fmla="*/ 24 h 25"/>
                    <a:gd name="T2" fmla="*/ 79 w 86"/>
                    <a:gd name="T3" fmla="*/ 11 h 25"/>
                    <a:gd name="T4" fmla="*/ 76 w 86"/>
                    <a:gd name="T5" fmla="*/ 1 h 25"/>
                    <a:gd name="T6" fmla="*/ 41 w 86"/>
                    <a:gd name="T7" fmla="*/ 8 h 25"/>
                    <a:gd name="T8" fmla="*/ 5 w 86"/>
                    <a:gd name="T9" fmla="*/ 17 h 25"/>
                    <a:gd name="T10" fmla="*/ 5 w 86"/>
                    <a:gd name="T11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6" h="25">
                      <a:moveTo>
                        <a:pt x="5" y="24"/>
                      </a:moveTo>
                      <a:cubicBezTo>
                        <a:pt x="32" y="25"/>
                        <a:pt x="54" y="20"/>
                        <a:pt x="79" y="11"/>
                      </a:cubicBezTo>
                      <a:cubicBezTo>
                        <a:pt x="86" y="9"/>
                        <a:pt x="83" y="0"/>
                        <a:pt x="76" y="1"/>
                      </a:cubicBezTo>
                      <a:cubicBezTo>
                        <a:pt x="64" y="3"/>
                        <a:pt x="53" y="5"/>
                        <a:pt x="41" y="8"/>
                      </a:cubicBezTo>
                      <a:cubicBezTo>
                        <a:pt x="30" y="11"/>
                        <a:pt x="17" y="16"/>
                        <a:pt x="5" y="17"/>
                      </a:cubicBezTo>
                      <a:cubicBezTo>
                        <a:pt x="0" y="17"/>
                        <a:pt x="0" y="24"/>
                        <a:pt x="5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72" name="Freeform 47">
                  <a:extLst>
                    <a:ext uri="{FF2B5EF4-FFF2-40B4-BE49-F238E27FC236}">
                      <a16:creationId xmlns:a16="http://schemas.microsoft.com/office/drawing/2014/main" id="{EF4CFE13-535A-44CE-88FC-19F5A7491C77}"/>
                    </a:ext>
                  </a:extLst>
                </p:cNvPr>
                <p:cNvSpPr/>
                <p:nvPr/>
              </p:nvSpPr>
              <p:spPr bwMode="auto">
                <a:xfrm>
                  <a:off x="4892676" y="4657726"/>
                  <a:ext cx="92075" cy="52388"/>
                </a:xfrm>
                <a:custGeom>
                  <a:avLst/>
                  <a:gdLst>
                    <a:gd name="T0" fmla="*/ 9 w 89"/>
                    <a:gd name="T1" fmla="*/ 48 h 50"/>
                    <a:gd name="T2" fmla="*/ 43 w 89"/>
                    <a:gd name="T3" fmla="*/ 32 h 50"/>
                    <a:gd name="T4" fmla="*/ 81 w 89"/>
                    <a:gd name="T5" fmla="*/ 15 h 50"/>
                    <a:gd name="T6" fmla="*/ 77 w 89"/>
                    <a:gd name="T7" fmla="*/ 1 h 50"/>
                    <a:gd name="T8" fmla="*/ 38 w 89"/>
                    <a:gd name="T9" fmla="*/ 14 h 50"/>
                    <a:gd name="T10" fmla="*/ 4 w 89"/>
                    <a:gd name="T11" fmla="*/ 41 h 50"/>
                    <a:gd name="T12" fmla="*/ 9 w 89"/>
                    <a:gd name="T13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9" h="50">
                      <a:moveTo>
                        <a:pt x="9" y="48"/>
                      </a:moveTo>
                      <a:cubicBezTo>
                        <a:pt x="20" y="42"/>
                        <a:pt x="32" y="37"/>
                        <a:pt x="43" y="32"/>
                      </a:cubicBezTo>
                      <a:cubicBezTo>
                        <a:pt x="55" y="26"/>
                        <a:pt x="68" y="20"/>
                        <a:pt x="81" y="15"/>
                      </a:cubicBezTo>
                      <a:cubicBezTo>
                        <a:pt x="89" y="11"/>
                        <a:pt x="86" y="0"/>
                        <a:pt x="77" y="1"/>
                      </a:cubicBezTo>
                      <a:cubicBezTo>
                        <a:pt x="62" y="4"/>
                        <a:pt x="51" y="7"/>
                        <a:pt x="38" y="14"/>
                      </a:cubicBezTo>
                      <a:cubicBezTo>
                        <a:pt x="25" y="22"/>
                        <a:pt x="15" y="32"/>
                        <a:pt x="4" y="41"/>
                      </a:cubicBezTo>
                      <a:cubicBezTo>
                        <a:pt x="0" y="44"/>
                        <a:pt x="5" y="50"/>
                        <a:pt x="9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73" name="Freeform 48">
                  <a:extLst>
                    <a:ext uri="{FF2B5EF4-FFF2-40B4-BE49-F238E27FC236}">
                      <a16:creationId xmlns:a16="http://schemas.microsoft.com/office/drawing/2014/main" id="{031AC784-A262-48A8-ACE9-77E8E2D8D385}"/>
                    </a:ext>
                  </a:extLst>
                </p:cNvPr>
                <p:cNvSpPr/>
                <p:nvPr/>
              </p:nvSpPr>
              <p:spPr bwMode="auto">
                <a:xfrm>
                  <a:off x="4024313" y="4714876"/>
                  <a:ext cx="93663" cy="31750"/>
                </a:xfrm>
                <a:custGeom>
                  <a:avLst/>
                  <a:gdLst>
                    <a:gd name="T0" fmla="*/ 3 w 91"/>
                    <a:gd name="T1" fmla="*/ 6 h 31"/>
                    <a:gd name="T2" fmla="*/ 83 w 91"/>
                    <a:gd name="T3" fmla="*/ 30 h 31"/>
                    <a:gd name="T4" fmla="*/ 85 w 91"/>
                    <a:gd name="T5" fmla="*/ 21 h 31"/>
                    <a:gd name="T6" fmla="*/ 5 w 91"/>
                    <a:gd name="T7" fmla="*/ 1 h 31"/>
                    <a:gd name="T8" fmla="*/ 3 w 91"/>
                    <a:gd name="T9" fmla="*/ 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" h="31">
                      <a:moveTo>
                        <a:pt x="3" y="6"/>
                      </a:moveTo>
                      <a:cubicBezTo>
                        <a:pt x="29" y="18"/>
                        <a:pt x="55" y="25"/>
                        <a:pt x="83" y="30"/>
                      </a:cubicBezTo>
                      <a:cubicBezTo>
                        <a:pt x="89" y="31"/>
                        <a:pt x="91" y="23"/>
                        <a:pt x="85" y="21"/>
                      </a:cubicBezTo>
                      <a:cubicBezTo>
                        <a:pt x="59" y="12"/>
                        <a:pt x="33" y="6"/>
                        <a:pt x="5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74" name="Freeform 49">
                  <a:extLst>
                    <a:ext uri="{FF2B5EF4-FFF2-40B4-BE49-F238E27FC236}">
                      <a16:creationId xmlns:a16="http://schemas.microsoft.com/office/drawing/2014/main" id="{8C8A3B5C-4EF0-4EC9-8521-7B1FCCD78B75}"/>
                    </a:ext>
                  </a:extLst>
                </p:cNvPr>
                <p:cNvSpPr/>
                <p:nvPr/>
              </p:nvSpPr>
              <p:spPr bwMode="auto">
                <a:xfrm>
                  <a:off x="3851276" y="4625976"/>
                  <a:ext cx="98425" cy="63500"/>
                </a:xfrm>
                <a:custGeom>
                  <a:avLst/>
                  <a:gdLst>
                    <a:gd name="T0" fmla="*/ 2 w 94"/>
                    <a:gd name="T1" fmla="*/ 4 h 61"/>
                    <a:gd name="T2" fmla="*/ 82 w 94"/>
                    <a:gd name="T3" fmla="*/ 60 h 61"/>
                    <a:gd name="T4" fmla="*/ 88 w 94"/>
                    <a:gd name="T5" fmla="*/ 49 h 61"/>
                    <a:gd name="T6" fmla="*/ 5 w 94"/>
                    <a:gd name="T7" fmla="*/ 1 h 61"/>
                    <a:gd name="T8" fmla="*/ 2 w 94"/>
                    <a:gd name="T9" fmla="*/ 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61">
                      <a:moveTo>
                        <a:pt x="2" y="4"/>
                      </a:moveTo>
                      <a:cubicBezTo>
                        <a:pt x="26" y="27"/>
                        <a:pt x="50" y="51"/>
                        <a:pt x="82" y="60"/>
                      </a:cubicBezTo>
                      <a:cubicBezTo>
                        <a:pt x="88" y="61"/>
                        <a:pt x="94" y="53"/>
                        <a:pt x="88" y="49"/>
                      </a:cubicBezTo>
                      <a:cubicBezTo>
                        <a:pt x="64" y="28"/>
                        <a:pt x="35" y="13"/>
                        <a:pt x="5" y="1"/>
                      </a:cubicBezTo>
                      <a:cubicBezTo>
                        <a:pt x="3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75" name="Freeform 50">
                  <a:extLst>
                    <a:ext uri="{FF2B5EF4-FFF2-40B4-BE49-F238E27FC236}">
                      <a16:creationId xmlns:a16="http://schemas.microsoft.com/office/drawing/2014/main" id="{26E05434-E6DA-4B13-BCF3-DC5AB3FA52A8}"/>
                    </a:ext>
                  </a:extLst>
                </p:cNvPr>
                <p:cNvSpPr/>
                <p:nvPr/>
              </p:nvSpPr>
              <p:spPr bwMode="auto">
                <a:xfrm>
                  <a:off x="3706813" y="4486276"/>
                  <a:ext cx="82550" cy="73025"/>
                </a:xfrm>
                <a:custGeom>
                  <a:avLst/>
                  <a:gdLst>
                    <a:gd name="T0" fmla="*/ 2 w 79"/>
                    <a:gd name="T1" fmla="*/ 9 h 71"/>
                    <a:gd name="T2" fmla="*/ 68 w 79"/>
                    <a:gd name="T3" fmla="*/ 69 h 71"/>
                    <a:gd name="T4" fmla="*/ 75 w 79"/>
                    <a:gd name="T5" fmla="*/ 61 h 71"/>
                    <a:gd name="T6" fmla="*/ 9 w 79"/>
                    <a:gd name="T7" fmla="*/ 4 h 71"/>
                    <a:gd name="T8" fmla="*/ 2 w 79"/>
                    <a:gd name="T9" fmla="*/ 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71">
                      <a:moveTo>
                        <a:pt x="2" y="9"/>
                      </a:moveTo>
                      <a:cubicBezTo>
                        <a:pt x="15" y="34"/>
                        <a:pt x="42" y="57"/>
                        <a:pt x="68" y="69"/>
                      </a:cubicBezTo>
                      <a:cubicBezTo>
                        <a:pt x="73" y="71"/>
                        <a:pt x="79" y="65"/>
                        <a:pt x="75" y="61"/>
                      </a:cubicBezTo>
                      <a:cubicBezTo>
                        <a:pt x="53" y="40"/>
                        <a:pt x="28" y="25"/>
                        <a:pt x="9" y="4"/>
                      </a:cubicBezTo>
                      <a:cubicBezTo>
                        <a:pt x="5" y="0"/>
                        <a:pt x="0" y="5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76" name="Freeform 51">
                  <a:extLst>
                    <a:ext uri="{FF2B5EF4-FFF2-40B4-BE49-F238E27FC236}">
                      <a16:creationId xmlns:a16="http://schemas.microsoft.com/office/drawing/2014/main" id="{45CDB74D-A396-4F48-ACFD-4E80D575D1B3}"/>
                    </a:ext>
                  </a:extLst>
                </p:cNvPr>
                <p:cNvSpPr/>
                <p:nvPr/>
              </p:nvSpPr>
              <p:spPr bwMode="auto">
                <a:xfrm>
                  <a:off x="3595688" y="4313238"/>
                  <a:ext cx="57150" cy="82550"/>
                </a:xfrm>
                <a:custGeom>
                  <a:avLst/>
                  <a:gdLst>
                    <a:gd name="T0" fmla="*/ 1 w 56"/>
                    <a:gd name="T1" fmla="*/ 6 h 79"/>
                    <a:gd name="T2" fmla="*/ 45 w 56"/>
                    <a:gd name="T3" fmla="*/ 75 h 79"/>
                    <a:gd name="T4" fmla="*/ 52 w 56"/>
                    <a:gd name="T5" fmla="*/ 68 h 79"/>
                    <a:gd name="T6" fmla="*/ 9 w 56"/>
                    <a:gd name="T7" fmla="*/ 4 h 79"/>
                    <a:gd name="T8" fmla="*/ 1 w 56"/>
                    <a:gd name="T9" fmla="*/ 6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79">
                      <a:moveTo>
                        <a:pt x="1" y="6"/>
                      </a:moveTo>
                      <a:cubicBezTo>
                        <a:pt x="5" y="35"/>
                        <a:pt x="24" y="56"/>
                        <a:pt x="45" y="75"/>
                      </a:cubicBezTo>
                      <a:cubicBezTo>
                        <a:pt x="50" y="79"/>
                        <a:pt x="56" y="73"/>
                        <a:pt x="52" y="68"/>
                      </a:cubicBezTo>
                      <a:cubicBezTo>
                        <a:pt x="35" y="48"/>
                        <a:pt x="22" y="26"/>
                        <a:pt x="9" y="4"/>
                      </a:cubicBezTo>
                      <a:cubicBezTo>
                        <a:pt x="7" y="0"/>
                        <a:pt x="0" y="2"/>
                        <a:pt x="1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77" name="Freeform 52">
                  <a:extLst>
                    <a:ext uri="{FF2B5EF4-FFF2-40B4-BE49-F238E27FC236}">
                      <a16:creationId xmlns:a16="http://schemas.microsoft.com/office/drawing/2014/main" id="{4659356A-B39A-4FAC-A59F-3A26FDC2F165}"/>
                    </a:ext>
                  </a:extLst>
                </p:cNvPr>
                <p:cNvSpPr/>
                <p:nvPr/>
              </p:nvSpPr>
              <p:spPr bwMode="auto">
                <a:xfrm>
                  <a:off x="3533776" y="4113213"/>
                  <a:ext cx="42863" cy="101600"/>
                </a:xfrm>
                <a:custGeom>
                  <a:avLst/>
                  <a:gdLst>
                    <a:gd name="T0" fmla="*/ 2 w 42"/>
                    <a:gd name="T1" fmla="*/ 5 h 99"/>
                    <a:gd name="T2" fmla="*/ 31 w 42"/>
                    <a:gd name="T3" fmla="*/ 94 h 99"/>
                    <a:gd name="T4" fmla="*/ 39 w 42"/>
                    <a:gd name="T5" fmla="*/ 89 h 99"/>
                    <a:gd name="T6" fmla="*/ 10 w 42"/>
                    <a:gd name="T7" fmla="*/ 5 h 99"/>
                    <a:gd name="T8" fmla="*/ 2 w 42"/>
                    <a:gd name="T9" fmla="*/ 5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99">
                      <a:moveTo>
                        <a:pt x="2" y="5"/>
                      </a:moveTo>
                      <a:cubicBezTo>
                        <a:pt x="0" y="37"/>
                        <a:pt x="13" y="68"/>
                        <a:pt x="31" y="94"/>
                      </a:cubicBezTo>
                      <a:cubicBezTo>
                        <a:pt x="35" y="99"/>
                        <a:pt x="42" y="94"/>
                        <a:pt x="39" y="89"/>
                      </a:cubicBezTo>
                      <a:cubicBezTo>
                        <a:pt x="24" y="64"/>
                        <a:pt x="14" y="34"/>
                        <a:pt x="10" y="5"/>
                      </a:cubicBezTo>
                      <a:cubicBezTo>
                        <a:pt x="9" y="0"/>
                        <a:pt x="3" y="0"/>
                        <a:pt x="2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78" name="Freeform 53">
                  <a:extLst>
                    <a:ext uri="{FF2B5EF4-FFF2-40B4-BE49-F238E27FC236}">
                      <a16:creationId xmlns:a16="http://schemas.microsoft.com/office/drawing/2014/main" id="{F48D0C0B-F4BF-4019-8847-ECC9AFFF8A17}"/>
                    </a:ext>
                  </a:extLst>
                </p:cNvPr>
                <p:cNvSpPr/>
                <p:nvPr/>
              </p:nvSpPr>
              <p:spPr bwMode="auto">
                <a:xfrm>
                  <a:off x="3517901" y="3932238"/>
                  <a:ext cx="20638" cy="79375"/>
                </a:xfrm>
                <a:custGeom>
                  <a:avLst/>
                  <a:gdLst>
                    <a:gd name="T0" fmla="*/ 4 w 19"/>
                    <a:gd name="T1" fmla="*/ 4 h 76"/>
                    <a:gd name="T2" fmla="*/ 10 w 19"/>
                    <a:gd name="T3" fmla="*/ 71 h 76"/>
                    <a:gd name="T4" fmla="*/ 18 w 19"/>
                    <a:gd name="T5" fmla="*/ 68 h 76"/>
                    <a:gd name="T6" fmla="*/ 10 w 19"/>
                    <a:gd name="T7" fmla="*/ 4 h 76"/>
                    <a:gd name="T8" fmla="*/ 4 w 19"/>
                    <a:gd name="T9" fmla="*/ 4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76">
                      <a:moveTo>
                        <a:pt x="4" y="4"/>
                      </a:moveTo>
                      <a:cubicBezTo>
                        <a:pt x="2" y="27"/>
                        <a:pt x="0" y="50"/>
                        <a:pt x="10" y="71"/>
                      </a:cubicBezTo>
                      <a:cubicBezTo>
                        <a:pt x="13" y="76"/>
                        <a:pt x="19" y="72"/>
                        <a:pt x="18" y="68"/>
                      </a:cubicBezTo>
                      <a:cubicBezTo>
                        <a:pt x="15" y="47"/>
                        <a:pt x="12" y="25"/>
                        <a:pt x="10" y="4"/>
                      </a:cubicBezTo>
                      <a:cubicBezTo>
                        <a:pt x="10" y="0"/>
                        <a:pt x="4" y="0"/>
                        <a:pt x="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79" name="Freeform 54">
                  <a:extLst>
                    <a:ext uri="{FF2B5EF4-FFF2-40B4-BE49-F238E27FC236}">
                      <a16:creationId xmlns:a16="http://schemas.microsoft.com/office/drawing/2014/main" id="{59767D5B-32F8-4FBF-9CD7-83B218A036F1}"/>
                    </a:ext>
                  </a:extLst>
                </p:cNvPr>
                <p:cNvSpPr/>
                <p:nvPr/>
              </p:nvSpPr>
              <p:spPr bwMode="auto">
                <a:xfrm>
                  <a:off x="3522663" y="3695701"/>
                  <a:ext cx="47625" cy="131763"/>
                </a:xfrm>
                <a:custGeom>
                  <a:avLst/>
                  <a:gdLst>
                    <a:gd name="T0" fmla="*/ 4 w 46"/>
                    <a:gd name="T1" fmla="*/ 125 h 127"/>
                    <a:gd name="T2" fmla="*/ 43 w 46"/>
                    <a:gd name="T3" fmla="*/ 12 h 127"/>
                    <a:gd name="T4" fmla="*/ 33 w 46"/>
                    <a:gd name="T5" fmla="*/ 6 h 127"/>
                    <a:gd name="T6" fmla="*/ 0 w 46"/>
                    <a:gd name="T7" fmla="*/ 124 h 127"/>
                    <a:gd name="T8" fmla="*/ 4 w 46"/>
                    <a:gd name="T9" fmla="*/ 125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127">
                      <a:moveTo>
                        <a:pt x="4" y="125"/>
                      </a:moveTo>
                      <a:cubicBezTo>
                        <a:pt x="17" y="88"/>
                        <a:pt x="25" y="47"/>
                        <a:pt x="43" y="12"/>
                      </a:cubicBezTo>
                      <a:cubicBezTo>
                        <a:pt x="46" y="5"/>
                        <a:pt x="37" y="0"/>
                        <a:pt x="33" y="6"/>
                      </a:cubicBezTo>
                      <a:cubicBezTo>
                        <a:pt x="10" y="43"/>
                        <a:pt x="6" y="82"/>
                        <a:pt x="0" y="124"/>
                      </a:cubicBezTo>
                      <a:cubicBezTo>
                        <a:pt x="0" y="126"/>
                        <a:pt x="3" y="127"/>
                        <a:pt x="4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80" name="Freeform 55">
                  <a:extLst>
                    <a:ext uri="{FF2B5EF4-FFF2-40B4-BE49-F238E27FC236}">
                      <a16:creationId xmlns:a16="http://schemas.microsoft.com/office/drawing/2014/main" id="{5B35165E-E984-47BD-BF06-F8B0318BA62E}"/>
                    </a:ext>
                  </a:extLst>
                </p:cNvPr>
                <p:cNvSpPr/>
                <p:nvPr/>
              </p:nvSpPr>
              <p:spPr bwMode="auto">
                <a:xfrm>
                  <a:off x="3586163" y="3575051"/>
                  <a:ext cx="50800" cy="66675"/>
                </a:xfrm>
                <a:custGeom>
                  <a:avLst/>
                  <a:gdLst>
                    <a:gd name="T0" fmla="*/ 9 w 48"/>
                    <a:gd name="T1" fmla="*/ 61 h 64"/>
                    <a:gd name="T2" fmla="*/ 21 w 48"/>
                    <a:gd name="T3" fmla="*/ 53 h 64"/>
                    <a:gd name="T4" fmla="*/ 31 w 48"/>
                    <a:gd name="T5" fmla="*/ 40 h 64"/>
                    <a:gd name="T6" fmla="*/ 47 w 48"/>
                    <a:gd name="T7" fmla="*/ 9 h 64"/>
                    <a:gd name="T8" fmla="*/ 39 w 48"/>
                    <a:gd name="T9" fmla="*/ 3 h 64"/>
                    <a:gd name="T10" fmla="*/ 18 w 48"/>
                    <a:gd name="T11" fmla="*/ 29 h 64"/>
                    <a:gd name="T12" fmla="*/ 11 w 48"/>
                    <a:gd name="T13" fmla="*/ 41 h 64"/>
                    <a:gd name="T14" fmla="*/ 3 w 48"/>
                    <a:gd name="T15" fmla="*/ 57 h 64"/>
                    <a:gd name="T16" fmla="*/ 9 w 48"/>
                    <a:gd name="T17" fmla="*/ 6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8" h="64">
                      <a:moveTo>
                        <a:pt x="9" y="61"/>
                      </a:moveTo>
                      <a:cubicBezTo>
                        <a:pt x="13" y="58"/>
                        <a:pt x="17" y="56"/>
                        <a:pt x="21" y="53"/>
                      </a:cubicBezTo>
                      <a:cubicBezTo>
                        <a:pt x="25" y="49"/>
                        <a:pt x="28" y="45"/>
                        <a:pt x="31" y="40"/>
                      </a:cubicBezTo>
                      <a:cubicBezTo>
                        <a:pt x="39" y="31"/>
                        <a:pt x="44" y="21"/>
                        <a:pt x="47" y="9"/>
                      </a:cubicBezTo>
                      <a:cubicBezTo>
                        <a:pt x="48" y="5"/>
                        <a:pt x="43" y="0"/>
                        <a:pt x="39" y="3"/>
                      </a:cubicBezTo>
                      <a:cubicBezTo>
                        <a:pt x="30" y="11"/>
                        <a:pt x="24" y="19"/>
                        <a:pt x="18" y="29"/>
                      </a:cubicBezTo>
                      <a:cubicBezTo>
                        <a:pt x="15" y="33"/>
                        <a:pt x="13" y="37"/>
                        <a:pt x="11" y="41"/>
                      </a:cubicBezTo>
                      <a:cubicBezTo>
                        <a:pt x="8" y="46"/>
                        <a:pt x="6" y="52"/>
                        <a:pt x="3" y="57"/>
                      </a:cubicBezTo>
                      <a:cubicBezTo>
                        <a:pt x="0" y="60"/>
                        <a:pt x="5" y="64"/>
                        <a:pt x="9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81" name="Freeform 56">
                  <a:extLst>
                    <a:ext uri="{FF2B5EF4-FFF2-40B4-BE49-F238E27FC236}">
                      <a16:creationId xmlns:a16="http://schemas.microsoft.com/office/drawing/2014/main" id="{370AB6F0-8D5C-4953-A7A4-CC8CBD552BD0}"/>
                    </a:ext>
                  </a:extLst>
                </p:cNvPr>
                <p:cNvSpPr/>
                <p:nvPr/>
              </p:nvSpPr>
              <p:spPr bwMode="auto">
                <a:xfrm>
                  <a:off x="3698876" y="3435351"/>
                  <a:ext cx="66675" cy="74613"/>
                </a:xfrm>
                <a:custGeom>
                  <a:avLst/>
                  <a:gdLst>
                    <a:gd name="T0" fmla="*/ 11 w 64"/>
                    <a:gd name="T1" fmla="*/ 66 h 71"/>
                    <a:gd name="T2" fmla="*/ 60 w 64"/>
                    <a:gd name="T3" fmla="*/ 9 h 71"/>
                    <a:gd name="T4" fmla="*/ 56 w 64"/>
                    <a:gd name="T5" fmla="*/ 1 h 71"/>
                    <a:gd name="T6" fmla="*/ 2 w 64"/>
                    <a:gd name="T7" fmla="*/ 62 h 71"/>
                    <a:gd name="T8" fmla="*/ 11 w 64"/>
                    <a:gd name="T9" fmla="*/ 6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71">
                      <a:moveTo>
                        <a:pt x="11" y="66"/>
                      </a:moveTo>
                      <a:cubicBezTo>
                        <a:pt x="22" y="42"/>
                        <a:pt x="41" y="26"/>
                        <a:pt x="60" y="9"/>
                      </a:cubicBezTo>
                      <a:cubicBezTo>
                        <a:pt x="64" y="6"/>
                        <a:pt x="60" y="0"/>
                        <a:pt x="56" y="1"/>
                      </a:cubicBezTo>
                      <a:cubicBezTo>
                        <a:pt x="26" y="8"/>
                        <a:pt x="8" y="34"/>
                        <a:pt x="2" y="62"/>
                      </a:cubicBezTo>
                      <a:cubicBezTo>
                        <a:pt x="0" y="67"/>
                        <a:pt x="8" y="71"/>
                        <a:pt x="11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82" name="Freeform 57">
                  <a:extLst>
                    <a:ext uri="{FF2B5EF4-FFF2-40B4-BE49-F238E27FC236}">
                      <a16:creationId xmlns:a16="http://schemas.microsoft.com/office/drawing/2014/main" id="{C6A30B16-EBCF-4FA3-B34B-2393C74F7189}"/>
                    </a:ext>
                  </a:extLst>
                </p:cNvPr>
                <p:cNvSpPr/>
                <p:nvPr/>
              </p:nvSpPr>
              <p:spPr bwMode="auto">
                <a:xfrm>
                  <a:off x="3798888" y="3357563"/>
                  <a:ext cx="57150" cy="34925"/>
                </a:xfrm>
                <a:custGeom>
                  <a:avLst/>
                  <a:gdLst>
                    <a:gd name="T0" fmla="*/ 5 w 56"/>
                    <a:gd name="T1" fmla="*/ 33 h 34"/>
                    <a:gd name="T2" fmla="*/ 16 w 56"/>
                    <a:gd name="T3" fmla="*/ 32 h 34"/>
                    <a:gd name="T4" fmla="*/ 29 w 56"/>
                    <a:gd name="T5" fmla="*/ 28 h 34"/>
                    <a:gd name="T6" fmla="*/ 51 w 56"/>
                    <a:gd name="T7" fmla="*/ 13 h 34"/>
                    <a:gd name="T8" fmla="*/ 46 w 56"/>
                    <a:gd name="T9" fmla="*/ 2 h 34"/>
                    <a:gd name="T10" fmla="*/ 22 w 56"/>
                    <a:gd name="T11" fmla="*/ 11 h 34"/>
                    <a:gd name="T12" fmla="*/ 10 w 56"/>
                    <a:gd name="T13" fmla="*/ 19 h 34"/>
                    <a:gd name="T14" fmla="*/ 3 w 56"/>
                    <a:gd name="T15" fmla="*/ 27 h 34"/>
                    <a:gd name="T16" fmla="*/ 5 w 56"/>
                    <a:gd name="T17" fmla="*/ 3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6" h="34">
                      <a:moveTo>
                        <a:pt x="5" y="33"/>
                      </a:moveTo>
                      <a:cubicBezTo>
                        <a:pt x="9" y="32"/>
                        <a:pt x="12" y="33"/>
                        <a:pt x="16" y="32"/>
                      </a:cubicBezTo>
                      <a:cubicBezTo>
                        <a:pt x="20" y="31"/>
                        <a:pt x="24" y="29"/>
                        <a:pt x="29" y="28"/>
                      </a:cubicBezTo>
                      <a:cubicBezTo>
                        <a:pt x="38" y="24"/>
                        <a:pt x="43" y="19"/>
                        <a:pt x="51" y="13"/>
                      </a:cubicBezTo>
                      <a:cubicBezTo>
                        <a:pt x="56" y="10"/>
                        <a:pt x="53" y="0"/>
                        <a:pt x="46" y="2"/>
                      </a:cubicBezTo>
                      <a:cubicBezTo>
                        <a:pt x="37" y="5"/>
                        <a:pt x="30" y="7"/>
                        <a:pt x="22" y="11"/>
                      </a:cubicBezTo>
                      <a:cubicBezTo>
                        <a:pt x="18" y="14"/>
                        <a:pt x="14" y="16"/>
                        <a:pt x="10" y="19"/>
                      </a:cubicBezTo>
                      <a:cubicBezTo>
                        <a:pt x="7" y="21"/>
                        <a:pt x="5" y="25"/>
                        <a:pt x="3" y="27"/>
                      </a:cubicBezTo>
                      <a:cubicBezTo>
                        <a:pt x="0" y="29"/>
                        <a:pt x="1" y="34"/>
                        <a:pt x="5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83" name="Freeform 58">
                  <a:extLst>
                    <a:ext uri="{FF2B5EF4-FFF2-40B4-BE49-F238E27FC236}">
                      <a16:creationId xmlns:a16="http://schemas.microsoft.com/office/drawing/2014/main" id="{6C655FF5-9E07-4B98-85AA-856BBBA25041}"/>
                    </a:ext>
                  </a:extLst>
                </p:cNvPr>
                <p:cNvSpPr/>
                <p:nvPr/>
              </p:nvSpPr>
              <p:spPr bwMode="auto">
                <a:xfrm>
                  <a:off x="3725863" y="3227388"/>
                  <a:ext cx="76200" cy="69850"/>
                </a:xfrm>
                <a:custGeom>
                  <a:avLst/>
                  <a:gdLst>
                    <a:gd name="T0" fmla="*/ 69 w 74"/>
                    <a:gd name="T1" fmla="*/ 58 h 68"/>
                    <a:gd name="T2" fmla="*/ 42 w 74"/>
                    <a:gd name="T3" fmla="*/ 36 h 68"/>
                    <a:gd name="T4" fmla="*/ 14 w 74"/>
                    <a:gd name="T5" fmla="*/ 6 h 68"/>
                    <a:gd name="T6" fmla="*/ 3 w 74"/>
                    <a:gd name="T7" fmla="*/ 15 h 68"/>
                    <a:gd name="T8" fmla="*/ 66 w 74"/>
                    <a:gd name="T9" fmla="*/ 66 h 68"/>
                    <a:gd name="T10" fmla="*/ 69 w 74"/>
                    <a:gd name="T11" fmla="*/ 5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8">
                      <a:moveTo>
                        <a:pt x="69" y="58"/>
                      </a:moveTo>
                      <a:cubicBezTo>
                        <a:pt x="59" y="53"/>
                        <a:pt x="50" y="44"/>
                        <a:pt x="42" y="36"/>
                      </a:cubicBezTo>
                      <a:cubicBezTo>
                        <a:pt x="32" y="26"/>
                        <a:pt x="23" y="16"/>
                        <a:pt x="14" y="6"/>
                      </a:cubicBezTo>
                      <a:cubicBezTo>
                        <a:pt x="9" y="0"/>
                        <a:pt x="0" y="8"/>
                        <a:pt x="3" y="15"/>
                      </a:cubicBezTo>
                      <a:cubicBezTo>
                        <a:pt x="17" y="41"/>
                        <a:pt x="38" y="58"/>
                        <a:pt x="66" y="66"/>
                      </a:cubicBezTo>
                      <a:cubicBezTo>
                        <a:pt x="71" y="68"/>
                        <a:pt x="74" y="60"/>
                        <a:pt x="69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84" name="Freeform 59">
                  <a:extLst>
                    <a:ext uri="{FF2B5EF4-FFF2-40B4-BE49-F238E27FC236}">
                      <a16:creationId xmlns:a16="http://schemas.microsoft.com/office/drawing/2014/main" id="{7D2ADCC3-0D5F-4975-84F0-73F917F3DDCB}"/>
                    </a:ext>
                  </a:extLst>
                </p:cNvPr>
                <p:cNvSpPr/>
                <p:nvPr/>
              </p:nvSpPr>
              <p:spPr bwMode="auto">
                <a:xfrm>
                  <a:off x="3622676" y="3065463"/>
                  <a:ext cx="60325" cy="96838"/>
                </a:xfrm>
                <a:custGeom>
                  <a:avLst/>
                  <a:gdLst>
                    <a:gd name="T0" fmla="*/ 54 w 58"/>
                    <a:gd name="T1" fmla="*/ 85 h 94"/>
                    <a:gd name="T2" fmla="*/ 12 w 58"/>
                    <a:gd name="T3" fmla="*/ 6 h 94"/>
                    <a:gd name="T4" fmla="*/ 2 w 58"/>
                    <a:gd name="T5" fmla="*/ 9 h 94"/>
                    <a:gd name="T6" fmla="*/ 47 w 58"/>
                    <a:gd name="T7" fmla="*/ 91 h 94"/>
                    <a:gd name="T8" fmla="*/ 54 w 58"/>
                    <a:gd name="T9" fmla="*/ 85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4">
                      <a:moveTo>
                        <a:pt x="54" y="85"/>
                      </a:moveTo>
                      <a:cubicBezTo>
                        <a:pt x="37" y="61"/>
                        <a:pt x="23" y="35"/>
                        <a:pt x="12" y="6"/>
                      </a:cubicBezTo>
                      <a:cubicBezTo>
                        <a:pt x="10" y="0"/>
                        <a:pt x="0" y="2"/>
                        <a:pt x="2" y="9"/>
                      </a:cubicBezTo>
                      <a:cubicBezTo>
                        <a:pt x="7" y="41"/>
                        <a:pt x="22" y="71"/>
                        <a:pt x="47" y="91"/>
                      </a:cubicBezTo>
                      <a:cubicBezTo>
                        <a:pt x="51" y="94"/>
                        <a:pt x="58" y="90"/>
                        <a:pt x="54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85" name="Freeform 60">
                  <a:extLst>
                    <a:ext uri="{FF2B5EF4-FFF2-40B4-BE49-F238E27FC236}">
                      <a16:creationId xmlns:a16="http://schemas.microsoft.com/office/drawing/2014/main" id="{D00201DB-CD9D-4006-BE16-557729C39015}"/>
                    </a:ext>
                  </a:extLst>
                </p:cNvPr>
                <p:cNvSpPr/>
                <p:nvPr/>
              </p:nvSpPr>
              <p:spPr bwMode="auto">
                <a:xfrm>
                  <a:off x="3565526" y="2909888"/>
                  <a:ext cx="22225" cy="68263"/>
                </a:xfrm>
                <a:custGeom>
                  <a:avLst/>
                  <a:gdLst>
                    <a:gd name="T0" fmla="*/ 22 w 22"/>
                    <a:gd name="T1" fmla="*/ 62 h 66"/>
                    <a:gd name="T2" fmla="*/ 9 w 22"/>
                    <a:gd name="T3" fmla="*/ 4 h 66"/>
                    <a:gd name="T4" fmla="*/ 1 w 22"/>
                    <a:gd name="T5" fmla="*/ 6 h 66"/>
                    <a:gd name="T6" fmla="*/ 18 w 22"/>
                    <a:gd name="T7" fmla="*/ 64 h 66"/>
                    <a:gd name="T8" fmla="*/ 22 w 22"/>
                    <a:gd name="T9" fmla="*/ 62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66">
                      <a:moveTo>
                        <a:pt x="22" y="62"/>
                      </a:moveTo>
                      <a:cubicBezTo>
                        <a:pt x="17" y="43"/>
                        <a:pt x="16" y="23"/>
                        <a:pt x="9" y="4"/>
                      </a:cubicBezTo>
                      <a:cubicBezTo>
                        <a:pt x="7" y="0"/>
                        <a:pt x="0" y="1"/>
                        <a:pt x="1" y="6"/>
                      </a:cubicBezTo>
                      <a:cubicBezTo>
                        <a:pt x="6" y="25"/>
                        <a:pt x="6" y="47"/>
                        <a:pt x="18" y="64"/>
                      </a:cubicBezTo>
                      <a:cubicBezTo>
                        <a:pt x="19" y="66"/>
                        <a:pt x="22" y="65"/>
                        <a:pt x="22" y="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86" name="Freeform 61">
                  <a:extLst>
                    <a:ext uri="{FF2B5EF4-FFF2-40B4-BE49-F238E27FC236}">
                      <a16:creationId xmlns:a16="http://schemas.microsoft.com/office/drawing/2014/main" id="{87DCB535-D733-4AC2-8297-C1155E86D078}"/>
                    </a:ext>
                  </a:extLst>
                </p:cNvPr>
                <p:cNvSpPr/>
                <p:nvPr/>
              </p:nvSpPr>
              <p:spPr bwMode="auto">
                <a:xfrm>
                  <a:off x="3538538" y="2741613"/>
                  <a:ext cx="28575" cy="100013"/>
                </a:xfrm>
                <a:custGeom>
                  <a:avLst/>
                  <a:gdLst>
                    <a:gd name="T0" fmla="*/ 22 w 27"/>
                    <a:gd name="T1" fmla="*/ 89 h 96"/>
                    <a:gd name="T2" fmla="*/ 15 w 27"/>
                    <a:gd name="T3" fmla="*/ 8 h 96"/>
                    <a:gd name="T4" fmla="*/ 2 w 27"/>
                    <a:gd name="T5" fmla="*/ 8 h 96"/>
                    <a:gd name="T6" fmla="*/ 9 w 27"/>
                    <a:gd name="T7" fmla="*/ 89 h 96"/>
                    <a:gd name="T8" fmla="*/ 22 w 27"/>
                    <a:gd name="T9" fmla="*/ 8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96">
                      <a:moveTo>
                        <a:pt x="22" y="89"/>
                      </a:moveTo>
                      <a:cubicBezTo>
                        <a:pt x="27" y="62"/>
                        <a:pt x="18" y="35"/>
                        <a:pt x="15" y="8"/>
                      </a:cubicBezTo>
                      <a:cubicBezTo>
                        <a:pt x="14" y="0"/>
                        <a:pt x="3" y="0"/>
                        <a:pt x="2" y="8"/>
                      </a:cubicBezTo>
                      <a:cubicBezTo>
                        <a:pt x="0" y="35"/>
                        <a:pt x="4" y="62"/>
                        <a:pt x="9" y="89"/>
                      </a:cubicBezTo>
                      <a:cubicBezTo>
                        <a:pt x="10" y="96"/>
                        <a:pt x="21" y="96"/>
                        <a:pt x="22" y="8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87" name="Freeform 62">
                  <a:extLst>
                    <a:ext uri="{FF2B5EF4-FFF2-40B4-BE49-F238E27FC236}">
                      <a16:creationId xmlns:a16="http://schemas.microsoft.com/office/drawing/2014/main" id="{6FFC27E7-AA98-467B-995B-2D8008AB1C3B}"/>
                    </a:ext>
                  </a:extLst>
                </p:cNvPr>
                <p:cNvSpPr/>
                <p:nvPr/>
              </p:nvSpPr>
              <p:spPr bwMode="auto">
                <a:xfrm>
                  <a:off x="3546476" y="2592388"/>
                  <a:ext cx="22225" cy="73025"/>
                </a:xfrm>
                <a:custGeom>
                  <a:avLst/>
                  <a:gdLst>
                    <a:gd name="T0" fmla="*/ 13 w 22"/>
                    <a:gd name="T1" fmla="*/ 66 h 70"/>
                    <a:gd name="T2" fmla="*/ 21 w 22"/>
                    <a:gd name="T3" fmla="*/ 8 h 70"/>
                    <a:gd name="T4" fmla="*/ 11 w 22"/>
                    <a:gd name="T5" fmla="*/ 6 h 70"/>
                    <a:gd name="T6" fmla="*/ 5 w 22"/>
                    <a:gd name="T7" fmla="*/ 66 h 70"/>
                    <a:gd name="T8" fmla="*/ 13 w 22"/>
                    <a:gd name="T9" fmla="*/ 66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70">
                      <a:moveTo>
                        <a:pt x="13" y="66"/>
                      </a:moveTo>
                      <a:cubicBezTo>
                        <a:pt x="17" y="47"/>
                        <a:pt x="16" y="27"/>
                        <a:pt x="21" y="8"/>
                      </a:cubicBezTo>
                      <a:cubicBezTo>
                        <a:pt x="22" y="2"/>
                        <a:pt x="13" y="0"/>
                        <a:pt x="11" y="6"/>
                      </a:cubicBezTo>
                      <a:cubicBezTo>
                        <a:pt x="4" y="26"/>
                        <a:pt x="0" y="45"/>
                        <a:pt x="5" y="66"/>
                      </a:cubicBezTo>
                      <a:cubicBezTo>
                        <a:pt x="6" y="70"/>
                        <a:pt x="12" y="70"/>
                        <a:pt x="13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88" name="Freeform 63">
                  <a:extLst>
                    <a:ext uri="{FF2B5EF4-FFF2-40B4-BE49-F238E27FC236}">
                      <a16:creationId xmlns:a16="http://schemas.microsoft.com/office/drawing/2014/main" id="{C73E76C2-A3CA-44D2-A491-D5D8489F2CEC}"/>
                    </a:ext>
                  </a:extLst>
                </p:cNvPr>
                <p:cNvSpPr/>
                <p:nvPr/>
              </p:nvSpPr>
              <p:spPr bwMode="auto">
                <a:xfrm>
                  <a:off x="3595688" y="2397126"/>
                  <a:ext cx="49213" cy="103188"/>
                </a:xfrm>
                <a:custGeom>
                  <a:avLst/>
                  <a:gdLst>
                    <a:gd name="T0" fmla="*/ 7 w 47"/>
                    <a:gd name="T1" fmla="*/ 96 h 99"/>
                    <a:gd name="T2" fmla="*/ 45 w 47"/>
                    <a:gd name="T3" fmla="*/ 8 h 99"/>
                    <a:gd name="T4" fmla="*/ 36 w 47"/>
                    <a:gd name="T5" fmla="*/ 5 h 99"/>
                    <a:gd name="T6" fmla="*/ 0 w 47"/>
                    <a:gd name="T7" fmla="*/ 94 h 99"/>
                    <a:gd name="T8" fmla="*/ 7 w 47"/>
                    <a:gd name="T9" fmla="*/ 96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99">
                      <a:moveTo>
                        <a:pt x="7" y="96"/>
                      </a:moveTo>
                      <a:cubicBezTo>
                        <a:pt x="20" y="67"/>
                        <a:pt x="33" y="38"/>
                        <a:pt x="45" y="8"/>
                      </a:cubicBezTo>
                      <a:cubicBezTo>
                        <a:pt x="47" y="3"/>
                        <a:pt x="39" y="0"/>
                        <a:pt x="36" y="5"/>
                      </a:cubicBezTo>
                      <a:cubicBezTo>
                        <a:pt x="19" y="33"/>
                        <a:pt x="4" y="61"/>
                        <a:pt x="0" y="94"/>
                      </a:cubicBezTo>
                      <a:cubicBezTo>
                        <a:pt x="0" y="97"/>
                        <a:pt x="6" y="99"/>
                        <a:pt x="7" y="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89" name="Freeform 64">
                  <a:extLst>
                    <a:ext uri="{FF2B5EF4-FFF2-40B4-BE49-F238E27FC236}">
                      <a16:creationId xmlns:a16="http://schemas.microsoft.com/office/drawing/2014/main" id="{C1E92A81-0537-4950-A01D-3E678BBCEE5A}"/>
                    </a:ext>
                  </a:extLst>
                </p:cNvPr>
                <p:cNvSpPr/>
                <p:nvPr/>
              </p:nvSpPr>
              <p:spPr bwMode="auto">
                <a:xfrm>
                  <a:off x="3670301" y="2254251"/>
                  <a:ext cx="57150" cy="80963"/>
                </a:xfrm>
                <a:custGeom>
                  <a:avLst/>
                  <a:gdLst>
                    <a:gd name="T0" fmla="*/ 8 w 55"/>
                    <a:gd name="T1" fmla="*/ 74 h 78"/>
                    <a:gd name="T2" fmla="*/ 27 w 55"/>
                    <a:gd name="T3" fmla="*/ 44 h 78"/>
                    <a:gd name="T4" fmla="*/ 52 w 55"/>
                    <a:gd name="T5" fmla="*/ 10 h 78"/>
                    <a:gd name="T6" fmla="*/ 45 w 55"/>
                    <a:gd name="T7" fmla="*/ 3 h 78"/>
                    <a:gd name="T8" fmla="*/ 16 w 55"/>
                    <a:gd name="T9" fmla="*/ 33 h 78"/>
                    <a:gd name="T10" fmla="*/ 1 w 55"/>
                    <a:gd name="T11" fmla="*/ 72 h 78"/>
                    <a:gd name="T12" fmla="*/ 8 w 55"/>
                    <a:gd name="T13" fmla="*/ 74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" h="78">
                      <a:moveTo>
                        <a:pt x="8" y="74"/>
                      </a:moveTo>
                      <a:cubicBezTo>
                        <a:pt x="12" y="63"/>
                        <a:pt x="21" y="53"/>
                        <a:pt x="27" y="44"/>
                      </a:cubicBezTo>
                      <a:cubicBezTo>
                        <a:pt x="35" y="32"/>
                        <a:pt x="45" y="22"/>
                        <a:pt x="52" y="10"/>
                      </a:cubicBezTo>
                      <a:cubicBezTo>
                        <a:pt x="55" y="6"/>
                        <a:pt x="50" y="0"/>
                        <a:pt x="45" y="3"/>
                      </a:cubicBezTo>
                      <a:cubicBezTo>
                        <a:pt x="34" y="11"/>
                        <a:pt x="25" y="21"/>
                        <a:pt x="16" y="33"/>
                      </a:cubicBezTo>
                      <a:cubicBezTo>
                        <a:pt x="7" y="45"/>
                        <a:pt x="5" y="57"/>
                        <a:pt x="1" y="72"/>
                      </a:cubicBezTo>
                      <a:cubicBezTo>
                        <a:pt x="0" y="76"/>
                        <a:pt x="6" y="78"/>
                        <a:pt x="8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90" name="Freeform 65">
                  <a:extLst>
                    <a:ext uri="{FF2B5EF4-FFF2-40B4-BE49-F238E27FC236}">
                      <a16:creationId xmlns:a16="http://schemas.microsoft.com/office/drawing/2014/main" id="{7F0ECE0B-FC3C-4177-9475-C57F5BBA056E}"/>
                    </a:ext>
                  </a:extLst>
                </p:cNvPr>
                <p:cNvSpPr/>
                <p:nvPr/>
              </p:nvSpPr>
              <p:spPr bwMode="auto">
                <a:xfrm>
                  <a:off x="3754438" y="2087563"/>
                  <a:ext cx="73025" cy="87313"/>
                </a:xfrm>
                <a:custGeom>
                  <a:avLst/>
                  <a:gdLst>
                    <a:gd name="T0" fmla="*/ 6 w 71"/>
                    <a:gd name="T1" fmla="*/ 84 h 85"/>
                    <a:gd name="T2" fmla="*/ 66 w 71"/>
                    <a:gd name="T3" fmla="*/ 14 h 85"/>
                    <a:gd name="T4" fmla="*/ 58 w 71"/>
                    <a:gd name="T5" fmla="*/ 5 h 85"/>
                    <a:gd name="T6" fmla="*/ 1 w 71"/>
                    <a:gd name="T7" fmla="*/ 81 h 85"/>
                    <a:gd name="T8" fmla="*/ 6 w 71"/>
                    <a:gd name="T9" fmla="*/ 84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" h="85">
                      <a:moveTo>
                        <a:pt x="6" y="84"/>
                      </a:moveTo>
                      <a:cubicBezTo>
                        <a:pt x="31" y="64"/>
                        <a:pt x="46" y="37"/>
                        <a:pt x="66" y="14"/>
                      </a:cubicBezTo>
                      <a:cubicBezTo>
                        <a:pt x="71" y="8"/>
                        <a:pt x="64" y="0"/>
                        <a:pt x="58" y="5"/>
                      </a:cubicBezTo>
                      <a:cubicBezTo>
                        <a:pt x="33" y="26"/>
                        <a:pt x="11" y="49"/>
                        <a:pt x="1" y="81"/>
                      </a:cubicBezTo>
                      <a:cubicBezTo>
                        <a:pt x="0" y="84"/>
                        <a:pt x="4" y="85"/>
                        <a:pt x="6" y="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91" name="Freeform 66">
                  <a:extLst>
                    <a:ext uri="{FF2B5EF4-FFF2-40B4-BE49-F238E27FC236}">
                      <a16:creationId xmlns:a16="http://schemas.microsoft.com/office/drawing/2014/main" id="{31B7DC14-8E39-4838-809D-6EDCA7EC2A7B}"/>
                    </a:ext>
                  </a:extLst>
                </p:cNvPr>
                <p:cNvSpPr/>
                <p:nvPr/>
              </p:nvSpPr>
              <p:spPr bwMode="auto">
                <a:xfrm>
                  <a:off x="3865563" y="1936751"/>
                  <a:ext cx="80963" cy="104775"/>
                </a:xfrm>
                <a:custGeom>
                  <a:avLst/>
                  <a:gdLst>
                    <a:gd name="T0" fmla="*/ 8 w 79"/>
                    <a:gd name="T1" fmla="*/ 98 h 101"/>
                    <a:gd name="T2" fmla="*/ 74 w 79"/>
                    <a:gd name="T3" fmla="*/ 12 h 101"/>
                    <a:gd name="T4" fmla="*/ 67 w 79"/>
                    <a:gd name="T5" fmla="*/ 5 h 101"/>
                    <a:gd name="T6" fmla="*/ 31 w 79"/>
                    <a:gd name="T7" fmla="*/ 43 h 101"/>
                    <a:gd name="T8" fmla="*/ 2 w 79"/>
                    <a:gd name="T9" fmla="*/ 94 h 101"/>
                    <a:gd name="T10" fmla="*/ 8 w 79"/>
                    <a:gd name="T11" fmla="*/ 98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101">
                      <a:moveTo>
                        <a:pt x="8" y="98"/>
                      </a:moveTo>
                      <a:cubicBezTo>
                        <a:pt x="34" y="72"/>
                        <a:pt x="51" y="41"/>
                        <a:pt x="74" y="12"/>
                      </a:cubicBezTo>
                      <a:cubicBezTo>
                        <a:pt x="79" y="7"/>
                        <a:pt x="72" y="0"/>
                        <a:pt x="67" y="5"/>
                      </a:cubicBezTo>
                      <a:cubicBezTo>
                        <a:pt x="53" y="17"/>
                        <a:pt x="41" y="28"/>
                        <a:pt x="31" y="43"/>
                      </a:cubicBezTo>
                      <a:cubicBezTo>
                        <a:pt x="20" y="59"/>
                        <a:pt x="12" y="76"/>
                        <a:pt x="2" y="94"/>
                      </a:cubicBezTo>
                      <a:cubicBezTo>
                        <a:pt x="0" y="97"/>
                        <a:pt x="5" y="101"/>
                        <a:pt x="8" y="9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92" name="Freeform 67">
                  <a:extLst>
                    <a:ext uri="{FF2B5EF4-FFF2-40B4-BE49-F238E27FC236}">
                      <a16:creationId xmlns:a16="http://schemas.microsoft.com/office/drawing/2014/main" id="{88EC3E88-0DC8-47F7-9ECC-D664E9F1F4AB}"/>
                    </a:ext>
                  </a:extLst>
                </p:cNvPr>
                <p:cNvSpPr/>
                <p:nvPr/>
              </p:nvSpPr>
              <p:spPr bwMode="auto">
                <a:xfrm>
                  <a:off x="3984626" y="1827213"/>
                  <a:ext cx="87313" cy="65088"/>
                </a:xfrm>
                <a:custGeom>
                  <a:avLst/>
                  <a:gdLst>
                    <a:gd name="T0" fmla="*/ 8 w 85"/>
                    <a:gd name="T1" fmla="*/ 61 h 63"/>
                    <a:gd name="T2" fmla="*/ 23 w 85"/>
                    <a:gd name="T3" fmla="*/ 57 h 63"/>
                    <a:gd name="T4" fmla="*/ 40 w 85"/>
                    <a:gd name="T5" fmla="*/ 47 h 63"/>
                    <a:gd name="T6" fmla="*/ 76 w 85"/>
                    <a:gd name="T7" fmla="*/ 21 h 63"/>
                    <a:gd name="T8" fmla="*/ 67 w 85"/>
                    <a:gd name="T9" fmla="*/ 6 h 63"/>
                    <a:gd name="T10" fmla="*/ 34 w 85"/>
                    <a:gd name="T11" fmla="*/ 26 h 63"/>
                    <a:gd name="T12" fmla="*/ 18 w 85"/>
                    <a:gd name="T13" fmla="*/ 38 h 63"/>
                    <a:gd name="T14" fmla="*/ 3 w 85"/>
                    <a:gd name="T15" fmla="*/ 53 h 63"/>
                    <a:gd name="T16" fmla="*/ 8 w 85"/>
                    <a:gd name="T17" fmla="*/ 61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5" h="63">
                      <a:moveTo>
                        <a:pt x="8" y="61"/>
                      </a:moveTo>
                      <a:cubicBezTo>
                        <a:pt x="13" y="59"/>
                        <a:pt x="18" y="59"/>
                        <a:pt x="23" y="57"/>
                      </a:cubicBezTo>
                      <a:cubicBezTo>
                        <a:pt x="29" y="54"/>
                        <a:pt x="35" y="50"/>
                        <a:pt x="40" y="47"/>
                      </a:cubicBezTo>
                      <a:cubicBezTo>
                        <a:pt x="53" y="39"/>
                        <a:pt x="64" y="30"/>
                        <a:pt x="76" y="21"/>
                      </a:cubicBezTo>
                      <a:cubicBezTo>
                        <a:pt x="85" y="14"/>
                        <a:pt x="77" y="0"/>
                        <a:pt x="67" y="6"/>
                      </a:cubicBezTo>
                      <a:cubicBezTo>
                        <a:pt x="56" y="12"/>
                        <a:pt x="44" y="18"/>
                        <a:pt x="34" y="26"/>
                      </a:cubicBezTo>
                      <a:cubicBezTo>
                        <a:pt x="28" y="30"/>
                        <a:pt x="23" y="34"/>
                        <a:pt x="18" y="38"/>
                      </a:cubicBezTo>
                      <a:cubicBezTo>
                        <a:pt x="11" y="42"/>
                        <a:pt x="8" y="48"/>
                        <a:pt x="3" y="53"/>
                      </a:cubicBezTo>
                      <a:cubicBezTo>
                        <a:pt x="0" y="57"/>
                        <a:pt x="3" y="63"/>
                        <a:pt x="8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93" name="Freeform 68">
                  <a:extLst>
                    <a:ext uri="{FF2B5EF4-FFF2-40B4-BE49-F238E27FC236}">
                      <a16:creationId xmlns:a16="http://schemas.microsoft.com/office/drawing/2014/main" id="{727FE61F-1EF3-4CFF-950E-138EBA1F8DD2}"/>
                    </a:ext>
                  </a:extLst>
                </p:cNvPr>
                <p:cNvSpPr/>
                <p:nvPr/>
              </p:nvSpPr>
              <p:spPr bwMode="auto">
                <a:xfrm>
                  <a:off x="4127501" y="1725613"/>
                  <a:ext cx="109538" cy="76200"/>
                </a:xfrm>
                <a:custGeom>
                  <a:avLst/>
                  <a:gdLst>
                    <a:gd name="T0" fmla="*/ 9 w 105"/>
                    <a:gd name="T1" fmla="*/ 71 h 74"/>
                    <a:gd name="T2" fmla="*/ 96 w 105"/>
                    <a:gd name="T3" fmla="*/ 16 h 74"/>
                    <a:gd name="T4" fmla="*/ 89 w 105"/>
                    <a:gd name="T5" fmla="*/ 4 h 74"/>
                    <a:gd name="T6" fmla="*/ 2 w 105"/>
                    <a:gd name="T7" fmla="*/ 66 h 74"/>
                    <a:gd name="T8" fmla="*/ 9 w 105"/>
                    <a:gd name="T9" fmla="*/ 7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74">
                      <a:moveTo>
                        <a:pt x="9" y="71"/>
                      </a:moveTo>
                      <a:cubicBezTo>
                        <a:pt x="33" y="47"/>
                        <a:pt x="67" y="33"/>
                        <a:pt x="96" y="16"/>
                      </a:cubicBezTo>
                      <a:cubicBezTo>
                        <a:pt x="105" y="12"/>
                        <a:pt x="97" y="0"/>
                        <a:pt x="89" y="4"/>
                      </a:cubicBezTo>
                      <a:cubicBezTo>
                        <a:pt x="55" y="19"/>
                        <a:pt x="22" y="32"/>
                        <a:pt x="2" y="66"/>
                      </a:cubicBezTo>
                      <a:cubicBezTo>
                        <a:pt x="0" y="70"/>
                        <a:pt x="5" y="74"/>
                        <a:pt x="9" y="7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94" name="Freeform 69">
                  <a:extLst>
                    <a:ext uri="{FF2B5EF4-FFF2-40B4-BE49-F238E27FC236}">
                      <a16:creationId xmlns:a16="http://schemas.microsoft.com/office/drawing/2014/main" id="{0CC78F17-B147-48D5-ADE2-2AAB21B66883}"/>
                    </a:ext>
                  </a:extLst>
                </p:cNvPr>
                <p:cNvSpPr/>
                <p:nvPr/>
              </p:nvSpPr>
              <p:spPr bwMode="auto">
                <a:xfrm>
                  <a:off x="4300538" y="1655763"/>
                  <a:ext cx="87313" cy="47625"/>
                </a:xfrm>
                <a:custGeom>
                  <a:avLst/>
                  <a:gdLst>
                    <a:gd name="T0" fmla="*/ 7 w 84"/>
                    <a:gd name="T1" fmla="*/ 46 h 47"/>
                    <a:gd name="T2" fmla="*/ 80 w 84"/>
                    <a:gd name="T3" fmla="*/ 9 h 47"/>
                    <a:gd name="T4" fmla="*/ 77 w 84"/>
                    <a:gd name="T5" fmla="*/ 3 h 47"/>
                    <a:gd name="T6" fmla="*/ 5 w 84"/>
                    <a:gd name="T7" fmla="*/ 38 h 47"/>
                    <a:gd name="T8" fmla="*/ 7 w 84"/>
                    <a:gd name="T9" fmla="*/ 4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" h="47">
                      <a:moveTo>
                        <a:pt x="7" y="46"/>
                      </a:moveTo>
                      <a:cubicBezTo>
                        <a:pt x="36" y="41"/>
                        <a:pt x="58" y="26"/>
                        <a:pt x="80" y="9"/>
                      </a:cubicBezTo>
                      <a:cubicBezTo>
                        <a:pt x="84" y="6"/>
                        <a:pt x="81" y="0"/>
                        <a:pt x="77" y="3"/>
                      </a:cubicBezTo>
                      <a:cubicBezTo>
                        <a:pt x="54" y="16"/>
                        <a:pt x="30" y="29"/>
                        <a:pt x="5" y="38"/>
                      </a:cubicBezTo>
                      <a:cubicBezTo>
                        <a:pt x="0" y="40"/>
                        <a:pt x="2" y="47"/>
                        <a:pt x="7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95" name="Freeform 70">
                  <a:extLst>
                    <a:ext uri="{FF2B5EF4-FFF2-40B4-BE49-F238E27FC236}">
                      <a16:creationId xmlns:a16="http://schemas.microsoft.com/office/drawing/2014/main" id="{092C0303-A9CA-4A61-9DF4-2D557394D2DF}"/>
                    </a:ext>
                  </a:extLst>
                </p:cNvPr>
                <p:cNvSpPr/>
                <p:nvPr/>
              </p:nvSpPr>
              <p:spPr bwMode="auto">
                <a:xfrm>
                  <a:off x="4451351" y="1609726"/>
                  <a:ext cx="103188" cy="31750"/>
                </a:xfrm>
                <a:custGeom>
                  <a:avLst/>
                  <a:gdLst>
                    <a:gd name="T0" fmla="*/ 4 w 100"/>
                    <a:gd name="T1" fmla="*/ 25 h 31"/>
                    <a:gd name="T2" fmla="*/ 95 w 100"/>
                    <a:gd name="T3" fmla="*/ 11 h 31"/>
                    <a:gd name="T4" fmla="*/ 92 w 100"/>
                    <a:gd name="T5" fmla="*/ 1 h 31"/>
                    <a:gd name="T6" fmla="*/ 4 w 100"/>
                    <a:gd name="T7" fmla="*/ 17 h 31"/>
                    <a:gd name="T8" fmla="*/ 4 w 100"/>
                    <a:gd name="T9" fmla="*/ 25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1">
                      <a:moveTo>
                        <a:pt x="4" y="25"/>
                      </a:moveTo>
                      <a:cubicBezTo>
                        <a:pt x="34" y="31"/>
                        <a:pt x="67" y="23"/>
                        <a:pt x="95" y="11"/>
                      </a:cubicBezTo>
                      <a:cubicBezTo>
                        <a:pt x="100" y="9"/>
                        <a:pt x="97" y="0"/>
                        <a:pt x="92" y="1"/>
                      </a:cubicBezTo>
                      <a:cubicBezTo>
                        <a:pt x="63" y="3"/>
                        <a:pt x="32" y="9"/>
                        <a:pt x="4" y="17"/>
                      </a:cubicBezTo>
                      <a:cubicBezTo>
                        <a:pt x="0" y="18"/>
                        <a:pt x="0" y="24"/>
                        <a:pt x="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96" name="Freeform 71">
                  <a:extLst>
                    <a:ext uri="{FF2B5EF4-FFF2-40B4-BE49-F238E27FC236}">
                      <a16:creationId xmlns:a16="http://schemas.microsoft.com/office/drawing/2014/main" id="{E2E3840E-B749-4F33-9B8F-DAB926778159}"/>
                    </a:ext>
                  </a:extLst>
                </p:cNvPr>
                <p:cNvSpPr/>
                <p:nvPr/>
              </p:nvSpPr>
              <p:spPr bwMode="auto">
                <a:xfrm>
                  <a:off x="4638676" y="1628776"/>
                  <a:ext cx="109538" cy="19050"/>
                </a:xfrm>
                <a:custGeom>
                  <a:avLst/>
                  <a:gdLst>
                    <a:gd name="T0" fmla="*/ 4 w 105"/>
                    <a:gd name="T1" fmla="*/ 13 h 18"/>
                    <a:gd name="T2" fmla="*/ 99 w 105"/>
                    <a:gd name="T3" fmla="*/ 14 h 18"/>
                    <a:gd name="T4" fmla="*/ 99 w 105"/>
                    <a:gd name="T5" fmla="*/ 4 h 18"/>
                    <a:gd name="T6" fmla="*/ 4 w 105"/>
                    <a:gd name="T7" fmla="*/ 5 h 18"/>
                    <a:gd name="T8" fmla="*/ 4 w 105"/>
                    <a:gd name="T9" fmla="*/ 1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18">
                      <a:moveTo>
                        <a:pt x="4" y="13"/>
                      </a:moveTo>
                      <a:cubicBezTo>
                        <a:pt x="35" y="18"/>
                        <a:pt x="67" y="17"/>
                        <a:pt x="99" y="14"/>
                      </a:cubicBezTo>
                      <a:cubicBezTo>
                        <a:pt x="105" y="13"/>
                        <a:pt x="105" y="5"/>
                        <a:pt x="99" y="4"/>
                      </a:cubicBezTo>
                      <a:cubicBezTo>
                        <a:pt x="67" y="1"/>
                        <a:pt x="35" y="0"/>
                        <a:pt x="4" y="5"/>
                      </a:cubicBezTo>
                      <a:cubicBezTo>
                        <a:pt x="0" y="6"/>
                        <a:pt x="0" y="12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97" name="Freeform 72">
                  <a:extLst>
                    <a:ext uri="{FF2B5EF4-FFF2-40B4-BE49-F238E27FC236}">
                      <a16:creationId xmlns:a16="http://schemas.microsoft.com/office/drawing/2014/main" id="{6D33B346-6B13-49B8-ADDA-31C2BC1A2388}"/>
                    </a:ext>
                  </a:extLst>
                </p:cNvPr>
                <p:cNvSpPr/>
                <p:nvPr/>
              </p:nvSpPr>
              <p:spPr bwMode="auto">
                <a:xfrm>
                  <a:off x="4851401" y="1643063"/>
                  <a:ext cx="68263" cy="30163"/>
                </a:xfrm>
                <a:custGeom>
                  <a:avLst/>
                  <a:gdLst>
                    <a:gd name="T0" fmla="*/ 2 w 65"/>
                    <a:gd name="T1" fmla="*/ 4 h 28"/>
                    <a:gd name="T2" fmla="*/ 59 w 65"/>
                    <a:gd name="T3" fmla="*/ 27 h 28"/>
                    <a:gd name="T4" fmla="*/ 62 w 65"/>
                    <a:gd name="T5" fmla="*/ 21 h 28"/>
                    <a:gd name="T6" fmla="*/ 3 w 65"/>
                    <a:gd name="T7" fmla="*/ 1 h 28"/>
                    <a:gd name="T8" fmla="*/ 2 w 65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28">
                      <a:moveTo>
                        <a:pt x="2" y="4"/>
                      </a:moveTo>
                      <a:cubicBezTo>
                        <a:pt x="19" y="15"/>
                        <a:pt x="40" y="22"/>
                        <a:pt x="59" y="27"/>
                      </a:cubicBezTo>
                      <a:cubicBezTo>
                        <a:pt x="63" y="28"/>
                        <a:pt x="65" y="23"/>
                        <a:pt x="62" y="21"/>
                      </a:cubicBezTo>
                      <a:cubicBezTo>
                        <a:pt x="43" y="13"/>
                        <a:pt x="23" y="7"/>
                        <a:pt x="3" y="1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98" name="Freeform 73">
                  <a:extLst>
                    <a:ext uri="{FF2B5EF4-FFF2-40B4-BE49-F238E27FC236}">
                      <a16:creationId xmlns:a16="http://schemas.microsoft.com/office/drawing/2014/main" id="{0FCB5350-3E26-4F8F-822B-C058391A60CB}"/>
                    </a:ext>
                  </a:extLst>
                </p:cNvPr>
                <p:cNvSpPr/>
                <p:nvPr/>
              </p:nvSpPr>
              <p:spPr bwMode="auto">
                <a:xfrm>
                  <a:off x="5008563" y="1714501"/>
                  <a:ext cx="71438" cy="33338"/>
                </a:xfrm>
                <a:custGeom>
                  <a:avLst/>
                  <a:gdLst>
                    <a:gd name="T0" fmla="*/ 3 w 68"/>
                    <a:gd name="T1" fmla="*/ 10 h 33"/>
                    <a:gd name="T2" fmla="*/ 59 w 68"/>
                    <a:gd name="T3" fmla="*/ 32 h 33"/>
                    <a:gd name="T4" fmla="*/ 64 w 68"/>
                    <a:gd name="T5" fmla="*/ 26 h 33"/>
                    <a:gd name="T6" fmla="*/ 3 w 68"/>
                    <a:gd name="T7" fmla="*/ 4 h 33"/>
                    <a:gd name="T8" fmla="*/ 3 w 68"/>
                    <a:gd name="T9" fmla="*/ 1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33">
                      <a:moveTo>
                        <a:pt x="3" y="10"/>
                      </a:moveTo>
                      <a:cubicBezTo>
                        <a:pt x="23" y="14"/>
                        <a:pt x="40" y="23"/>
                        <a:pt x="59" y="32"/>
                      </a:cubicBezTo>
                      <a:cubicBezTo>
                        <a:pt x="63" y="33"/>
                        <a:pt x="68" y="29"/>
                        <a:pt x="64" y="26"/>
                      </a:cubicBezTo>
                      <a:cubicBezTo>
                        <a:pt x="46" y="10"/>
                        <a:pt x="26" y="0"/>
                        <a:pt x="3" y="4"/>
                      </a:cubicBezTo>
                      <a:cubicBezTo>
                        <a:pt x="0" y="4"/>
                        <a:pt x="0" y="9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99" name="Freeform 74">
                  <a:extLst>
                    <a:ext uri="{FF2B5EF4-FFF2-40B4-BE49-F238E27FC236}">
                      <a16:creationId xmlns:a16="http://schemas.microsoft.com/office/drawing/2014/main" id="{33B22136-E893-448D-A4F1-228546CD65F3}"/>
                    </a:ext>
                  </a:extLst>
                </p:cNvPr>
                <p:cNvSpPr/>
                <p:nvPr/>
              </p:nvSpPr>
              <p:spPr bwMode="auto">
                <a:xfrm>
                  <a:off x="5149851" y="1784351"/>
                  <a:ext cx="85725" cy="47625"/>
                </a:xfrm>
                <a:custGeom>
                  <a:avLst/>
                  <a:gdLst>
                    <a:gd name="T0" fmla="*/ 3 w 83"/>
                    <a:gd name="T1" fmla="*/ 6 h 46"/>
                    <a:gd name="T2" fmla="*/ 75 w 83"/>
                    <a:gd name="T3" fmla="*/ 43 h 46"/>
                    <a:gd name="T4" fmla="*/ 79 w 83"/>
                    <a:gd name="T5" fmla="*/ 37 h 46"/>
                    <a:gd name="T6" fmla="*/ 6 w 83"/>
                    <a:gd name="T7" fmla="*/ 1 h 46"/>
                    <a:gd name="T8" fmla="*/ 3 w 83"/>
                    <a:gd name="T9" fmla="*/ 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46">
                      <a:moveTo>
                        <a:pt x="3" y="6"/>
                      </a:moveTo>
                      <a:cubicBezTo>
                        <a:pt x="28" y="18"/>
                        <a:pt x="52" y="30"/>
                        <a:pt x="75" y="43"/>
                      </a:cubicBezTo>
                      <a:cubicBezTo>
                        <a:pt x="80" y="46"/>
                        <a:pt x="83" y="39"/>
                        <a:pt x="79" y="37"/>
                      </a:cubicBezTo>
                      <a:cubicBezTo>
                        <a:pt x="57" y="20"/>
                        <a:pt x="33" y="7"/>
                        <a:pt x="6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00" name="Freeform 75">
                  <a:extLst>
                    <a:ext uri="{FF2B5EF4-FFF2-40B4-BE49-F238E27FC236}">
                      <a16:creationId xmlns:a16="http://schemas.microsoft.com/office/drawing/2014/main" id="{D909AA22-AD8D-47E6-8FCF-64C26CB58D2B}"/>
                    </a:ext>
                  </a:extLst>
                </p:cNvPr>
                <p:cNvSpPr/>
                <p:nvPr/>
              </p:nvSpPr>
              <p:spPr bwMode="auto">
                <a:xfrm>
                  <a:off x="5305426" y="1847851"/>
                  <a:ext cx="66675" cy="61913"/>
                </a:xfrm>
                <a:custGeom>
                  <a:avLst/>
                  <a:gdLst>
                    <a:gd name="T0" fmla="*/ 5 w 65"/>
                    <a:gd name="T1" fmla="*/ 12 h 59"/>
                    <a:gd name="T2" fmla="*/ 55 w 65"/>
                    <a:gd name="T3" fmla="*/ 55 h 59"/>
                    <a:gd name="T4" fmla="*/ 62 w 65"/>
                    <a:gd name="T5" fmla="*/ 49 h 59"/>
                    <a:gd name="T6" fmla="*/ 42 w 65"/>
                    <a:gd name="T7" fmla="*/ 23 h 59"/>
                    <a:gd name="T8" fmla="*/ 10 w 65"/>
                    <a:gd name="T9" fmla="*/ 4 h 59"/>
                    <a:gd name="T10" fmla="*/ 5 w 65"/>
                    <a:gd name="T11" fmla="*/ 12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5" h="59">
                      <a:moveTo>
                        <a:pt x="5" y="12"/>
                      </a:moveTo>
                      <a:cubicBezTo>
                        <a:pt x="23" y="25"/>
                        <a:pt x="42" y="37"/>
                        <a:pt x="55" y="55"/>
                      </a:cubicBezTo>
                      <a:cubicBezTo>
                        <a:pt x="58" y="59"/>
                        <a:pt x="65" y="53"/>
                        <a:pt x="62" y="49"/>
                      </a:cubicBezTo>
                      <a:cubicBezTo>
                        <a:pt x="57" y="39"/>
                        <a:pt x="50" y="31"/>
                        <a:pt x="42" y="23"/>
                      </a:cubicBezTo>
                      <a:cubicBezTo>
                        <a:pt x="33" y="15"/>
                        <a:pt x="21" y="9"/>
                        <a:pt x="10" y="4"/>
                      </a:cubicBezTo>
                      <a:cubicBezTo>
                        <a:pt x="5" y="0"/>
                        <a:pt x="0" y="8"/>
                        <a:pt x="5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01" name="Freeform 76">
                  <a:extLst>
                    <a:ext uri="{FF2B5EF4-FFF2-40B4-BE49-F238E27FC236}">
                      <a16:creationId xmlns:a16="http://schemas.microsoft.com/office/drawing/2014/main" id="{9C7E1E9C-3B65-4066-802F-6F955D7C7E6C}"/>
                    </a:ext>
                  </a:extLst>
                </p:cNvPr>
                <p:cNvSpPr/>
                <p:nvPr/>
              </p:nvSpPr>
              <p:spPr bwMode="auto">
                <a:xfrm>
                  <a:off x="5380038" y="1765301"/>
                  <a:ext cx="30163" cy="87313"/>
                </a:xfrm>
                <a:custGeom>
                  <a:avLst/>
                  <a:gdLst>
                    <a:gd name="T0" fmla="*/ 10 w 28"/>
                    <a:gd name="T1" fmla="*/ 81 h 84"/>
                    <a:gd name="T2" fmla="*/ 27 w 28"/>
                    <a:gd name="T3" fmla="*/ 10 h 84"/>
                    <a:gd name="T4" fmla="*/ 17 w 28"/>
                    <a:gd name="T5" fmla="*/ 6 h 84"/>
                    <a:gd name="T6" fmla="*/ 4 w 28"/>
                    <a:gd name="T7" fmla="*/ 81 h 84"/>
                    <a:gd name="T8" fmla="*/ 10 w 28"/>
                    <a:gd name="T9" fmla="*/ 81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84">
                      <a:moveTo>
                        <a:pt x="10" y="81"/>
                      </a:moveTo>
                      <a:cubicBezTo>
                        <a:pt x="15" y="57"/>
                        <a:pt x="22" y="34"/>
                        <a:pt x="27" y="10"/>
                      </a:cubicBezTo>
                      <a:cubicBezTo>
                        <a:pt x="28" y="4"/>
                        <a:pt x="20" y="0"/>
                        <a:pt x="17" y="6"/>
                      </a:cubicBezTo>
                      <a:cubicBezTo>
                        <a:pt x="6" y="29"/>
                        <a:pt x="0" y="55"/>
                        <a:pt x="4" y="81"/>
                      </a:cubicBezTo>
                      <a:cubicBezTo>
                        <a:pt x="5" y="84"/>
                        <a:pt x="10" y="84"/>
                        <a:pt x="10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02" name="Freeform 77">
                  <a:extLst>
                    <a:ext uri="{FF2B5EF4-FFF2-40B4-BE49-F238E27FC236}">
                      <a16:creationId xmlns:a16="http://schemas.microsoft.com/office/drawing/2014/main" id="{1317837A-0F99-4001-B1AC-5419250C6DF8}"/>
                    </a:ext>
                  </a:extLst>
                </p:cNvPr>
                <p:cNvSpPr/>
                <p:nvPr/>
              </p:nvSpPr>
              <p:spPr bwMode="auto">
                <a:xfrm>
                  <a:off x="5451476" y="1625601"/>
                  <a:ext cx="39688" cy="63500"/>
                </a:xfrm>
                <a:custGeom>
                  <a:avLst/>
                  <a:gdLst>
                    <a:gd name="T0" fmla="*/ 7 w 39"/>
                    <a:gd name="T1" fmla="*/ 58 h 62"/>
                    <a:gd name="T2" fmla="*/ 38 w 39"/>
                    <a:gd name="T3" fmla="*/ 7 h 62"/>
                    <a:gd name="T4" fmla="*/ 29 w 39"/>
                    <a:gd name="T5" fmla="*/ 3 h 62"/>
                    <a:gd name="T6" fmla="*/ 13 w 39"/>
                    <a:gd name="T7" fmla="*/ 25 h 62"/>
                    <a:gd name="T8" fmla="*/ 1 w 39"/>
                    <a:gd name="T9" fmla="*/ 56 h 62"/>
                    <a:gd name="T10" fmla="*/ 7 w 39"/>
                    <a:gd name="T11" fmla="*/ 58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" h="62">
                      <a:moveTo>
                        <a:pt x="7" y="58"/>
                      </a:moveTo>
                      <a:cubicBezTo>
                        <a:pt x="16" y="40"/>
                        <a:pt x="30" y="26"/>
                        <a:pt x="38" y="7"/>
                      </a:cubicBezTo>
                      <a:cubicBezTo>
                        <a:pt x="39" y="2"/>
                        <a:pt x="32" y="0"/>
                        <a:pt x="29" y="3"/>
                      </a:cubicBezTo>
                      <a:cubicBezTo>
                        <a:pt x="24" y="11"/>
                        <a:pt x="18" y="18"/>
                        <a:pt x="13" y="25"/>
                      </a:cubicBezTo>
                      <a:cubicBezTo>
                        <a:pt x="7" y="34"/>
                        <a:pt x="4" y="45"/>
                        <a:pt x="1" y="56"/>
                      </a:cubicBezTo>
                      <a:cubicBezTo>
                        <a:pt x="0" y="59"/>
                        <a:pt x="5" y="62"/>
                        <a:pt x="7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03" name="Freeform 78">
                  <a:extLst>
                    <a:ext uri="{FF2B5EF4-FFF2-40B4-BE49-F238E27FC236}">
                      <a16:creationId xmlns:a16="http://schemas.microsoft.com/office/drawing/2014/main" id="{A418E24D-F8DE-44FC-8D94-91D3EB1DCFAD}"/>
                    </a:ext>
                  </a:extLst>
                </p:cNvPr>
                <p:cNvSpPr/>
                <p:nvPr/>
              </p:nvSpPr>
              <p:spPr bwMode="auto">
                <a:xfrm>
                  <a:off x="5540376" y="1449388"/>
                  <a:ext cx="88900" cy="112713"/>
                </a:xfrm>
                <a:custGeom>
                  <a:avLst/>
                  <a:gdLst>
                    <a:gd name="T0" fmla="*/ 8 w 86"/>
                    <a:gd name="T1" fmla="*/ 105 h 108"/>
                    <a:gd name="T2" fmla="*/ 81 w 86"/>
                    <a:gd name="T3" fmla="*/ 12 h 108"/>
                    <a:gd name="T4" fmla="*/ 75 w 86"/>
                    <a:gd name="T5" fmla="*/ 4 h 108"/>
                    <a:gd name="T6" fmla="*/ 1 w 86"/>
                    <a:gd name="T7" fmla="*/ 101 h 108"/>
                    <a:gd name="T8" fmla="*/ 8 w 86"/>
                    <a:gd name="T9" fmla="*/ 105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108">
                      <a:moveTo>
                        <a:pt x="8" y="105"/>
                      </a:moveTo>
                      <a:cubicBezTo>
                        <a:pt x="34" y="75"/>
                        <a:pt x="53" y="41"/>
                        <a:pt x="81" y="12"/>
                      </a:cubicBezTo>
                      <a:cubicBezTo>
                        <a:pt x="86" y="8"/>
                        <a:pt x="80" y="0"/>
                        <a:pt x="75" y="4"/>
                      </a:cubicBezTo>
                      <a:cubicBezTo>
                        <a:pt x="39" y="25"/>
                        <a:pt x="16" y="63"/>
                        <a:pt x="1" y="101"/>
                      </a:cubicBezTo>
                      <a:cubicBezTo>
                        <a:pt x="0" y="105"/>
                        <a:pt x="5" y="108"/>
                        <a:pt x="8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04" name="Freeform 79">
                  <a:extLst>
                    <a:ext uri="{FF2B5EF4-FFF2-40B4-BE49-F238E27FC236}">
                      <a16:creationId xmlns:a16="http://schemas.microsoft.com/office/drawing/2014/main" id="{08CC5617-2940-4195-9B1A-7E16960335A8}"/>
                    </a:ext>
                  </a:extLst>
                </p:cNvPr>
                <p:cNvSpPr/>
                <p:nvPr/>
              </p:nvSpPr>
              <p:spPr bwMode="auto">
                <a:xfrm>
                  <a:off x="5675313" y="1382713"/>
                  <a:ext cx="88900" cy="57150"/>
                </a:xfrm>
                <a:custGeom>
                  <a:avLst/>
                  <a:gdLst>
                    <a:gd name="T0" fmla="*/ 7 w 86"/>
                    <a:gd name="T1" fmla="*/ 53 h 55"/>
                    <a:gd name="T2" fmla="*/ 79 w 86"/>
                    <a:gd name="T3" fmla="*/ 13 h 55"/>
                    <a:gd name="T4" fmla="*/ 76 w 86"/>
                    <a:gd name="T5" fmla="*/ 2 h 55"/>
                    <a:gd name="T6" fmla="*/ 3 w 86"/>
                    <a:gd name="T7" fmla="*/ 48 h 55"/>
                    <a:gd name="T8" fmla="*/ 7 w 86"/>
                    <a:gd name="T9" fmla="*/ 53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55">
                      <a:moveTo>
                        <a:pt x="7" y="53"/>
                      </a:moveTo>
                      <a:cubicBezTo>
                        <a:pt x="32" y="43"/>
                        <a:pt x="53" y="22"/>
                        <a:pt x="79" y="13"/>
                      </a:cubicBezTo>
                      <a:cubicBezTo>
                        <a:pt x="86" y="10"/>
                        <a:pt x="83" y="0"/>
                        <a:pt x="76" y="2"/>
                      </a:cubicBezTo>
                      <a:cubicBezTo>
                        <a:pt x="46" y="8"/>
                        <a:pt x="24" y="27"/>
                        <a:pt x="3" y="48"/>
                      </a:cubicBezTo>
                      <a:cubicBezTo>
                        <a:pt x="0" y="51"/>
                        <a:pt x="4" y="55"/>
                        <a:pt x="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05" name="Freeform 80">
                  <a:extLst>
                    <a:ext uri="{FF2B5EF4-FFF2-40B4-BE49-F238E27FC236}">
                      <a16:creationId xmlns:a16="http://schemas.microsoft.com/office/drawing/2014/main" id="{DBB2C5BA-07CF-4786-9AE7-3D303CDD6CB2}"/>
                    </a:ext>
                  </a:extLst>
                </p:cNvPr>
                <p:cNvSpPr/>
                <p:nvPr/>
              </p:nvSpPr>
              <p:spPr bwMode="auto">
                <a:xfrm>
                  <a:off x="5895976" y="1304926"/>
                  <a:ext cx="57150" cy="28575"/>
                </a:xfrm>
                <a:custGeom>
                  <a:avLst/>
                  <a:gdLst>
                    <a:gd name="T0" fmla="*/ 4 w 56"/>
                    <a:gd name="T1" fmla="*/ 26 h 27"/>
                    <a:gd name="T2" fmla="*/ 55 w 56"/>
                    <a:gd name="T3" fmla="*/ 4 h 27"/>
                    <a:gd name="T4" fmla="*/ 53 w 56"/>
                    <a:gd name="T5" fmla="*/ 2 h 27"/>
                    <a:gd name="T6" fmla="*/ 2 w 56"/>
                    <a:gd name="T7" fmla="*/ 23 h 27"/>
                    <a:gd name="T8" fmla="*/ 4 w 56"/>
                    <a:gd name="T9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27">
                      <a:moveTo>
                        <a:pt x="4" y="26"/>
                      </a:moveTo>
                      <a:cubicBezTo>
                        <a:pt x="21" y="18"/>
                        <a:pt x="41" y="18"/>
                        <a:pt x="55" y="4"/>
                      </a:cubicBezTo>
                      <a:cubicBezTo>
                        <a:pt x="56" y="2"/>
                        <a:pt x="54" y="0"/>
                        <a:pt x="53" y="2"/>
                      </a:cubicBezTo>
                      <a:cubicBezTo>
                        <a:pt x="38" y="14"/>
                        <a:pt x="19" y="15"/>
                        <a:pt x="2" y="23"/>
                      </a:cubicBezTo>
                      <a:cubicBezTo>
                        <a:pt x="0" y="24"/>
                        <a:pt x="2" y="27"/>
                        <a:pt x="4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06" name="Freeform 81">
                  <a:extLst>
                    <a:ext uri="{FF2B5EF4-FFF2-40B4-BE49-F238E27FC236}">
                      <a16:creationId xmlns:a16="http://schemas.microsoft.com/office/drawing/2014/main" id="{6F1FB5D3-9525-4605-A64A-77CC4255E1D8}"/>
                    </a:ext>
                  </a:extLst>
                </p:cNvPr>
                <p:cNvSpPr/>
                <p:nvPr/>
              </p:nvSpPr>
              <p:spPr bwMode="auto">
                <a:xfrm>
                  <a:off x="6059488" y="1247776"/>
                  <a:ext cx="125413" cy="41275"/>
                </a:xfrm>
                <a:custGeom>
                  <a:avLst/>
                  <a:gdLst>
                    <a:gd name="T0" fmla="*/ 6 w 121"/>
                    <a:gd name="T1" fmla="*/ 38 h 40"/>
                    <a:gd name="T2" fmla="*/ 115 w 121"/>
                    <a:gd name="T3" fmla="*/ 13 h 40"/>
                    <a:gd name="T4" fmla="*/ 113 w 121"/>
                    <a:gd name="T5" fmla="*/ 0 h 40"/>
                    <a:gd name="T6" fmla="*/ 3 w 121"/>
                    <a:gd name="T7" fmla="*/ 34 h 40"/>
                    <a:gd name="T8" fmla="*/ 6 w 121"/>
                    <a:gd name="T9" fmla="*/ 3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40">
                      <a:moveTo>
                        <a:pt x="6" y="38"/>
                      </a:moveTo>
                      <a:cubicBezTo>
                        <a:pt x="40" y="23"/>
                        <a:pt x="79" y="25"/>
                        <a:pt x="115" y="13"/>
                      </a:cubicBezTo>
                      <a:cubicBezTo>
                        <a:pt x="121" y="11"/>
                        <a:pt x="121" y="0"/>
                        <a:pt x="113" y="0"/>
                      </a:cubicBezTo>
                      <a:cubicBezTo>
                        <a:pt x="72" y="3"/>
                        <a:pt x="37" y="11"/>
                        <a:pt x="3" y="34"/>
                      </a:cubicBezTo>
                      <a:cubicBezTo>
                        <a:pt x="0" y="36"/>
                        <a:pt x="3" y="40"/>
                        <a:pt x="6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07" name="Freeform 82">
                  <a:extLst>
                    <a:ext uri="{FF2B5EF4-FFF2-40B4-BE49-F238E27FC236}">
                      <a16:creationId xmlns:a16="http://schemas.microsoft.com/office/drawing/2014/main" id="{025C32E8-9426-4A96-8BFB-A970BF38B61E}"/>
                    </a:ext>
                  </a:extLst>
                </p:cNvPr>
                <p:cNvSpPr/>
                <p:nvPr/>
              </p:nvSpPr>
              <p:spPr bwMode="auto">
                <a:xfrm>
                  <a:off x="6319838" y="1225551"/>
                  <a:ext cx="120650" cy="30163"/>
                </a:xfrm>
                <a:custGeom>
                  <a:avLst/>
                  <a:gdLst>
                    <a:gd name="T0" fmla="*/ 8 w 116"/>
                    <a:gd name="T1" fmla="*/ 25 h 28"/>
                    <a:gd name="T2" fmla="*/ 108 w 116"/>
                    <a:gd name="T3" fmla="*/ 27 h 28"/>
                    <a:gd name="T4" fmla="*/ 110 w 116"/>
                    <a:gd name="T5" fmla="*/ 15 h 28"/>
                    <a:gd name="T6" fmla="*/ 4 w 116"/>
                    <a:gd name="T7" fmla="*/ 17 h 28"/>
                    <a:gd name="T8" fmla="*/ 8 w 116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6" h="28">
                      <a:moveTo>
                        <a:pt x="8" y="25"/>
                      </a:moveTo>
                      <a:cubicBezTo>
                        <a:pt x="41" y="16"/>
                        <a:pt x="74" y="23"/>
                        <a:pt x="108" y="27"/>
                      </a:cubicBezTo>
                      <a:cubicBezTo>
                        <a:pt x="115" y="28"/>
                        <a:pt x="116" y="17"/>
                        <a:pt x="110" y="15"/>
                      </a:cubicBezTo>
                      <a:cubicBezTo>
                        <a:pt x="72" y="4"/>
                        <a:pt x="40" y="0"/>
                        <a:pt x="4" y="17"/>
                      </a:cubicBezTo>
                      <a:cubicBezTo>
                        <a:pt x="0" y="19"/>
                        <a:pt x="3" y="26"/>
                        <a:pt x="8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08" name="Freeform 83">
                  <a:extLst>
                    <a:ext uri="{FF2B5EF4-FFF2-40B4-BE49-F238E27FC236}">
                      <a16:creationId xmlns:a16="http://schemas.microsoft.com/office/drawing/2014/main" id="{10D58B64-B393-46DF-9CBC-27908868F37B}"/>
                    </a:ext>
                  </a:extLst>
                </p:cNvPr>
                <p:cNvSpPr/>
                <p:nvPr/>
              </p:nvSpPr>
              <p:spPr bwMode="auto">
                <a:xfrm>
                  <a:off x="6584951" y="1241426"/>
                  <a:ext cx="109538" cy="19050"/>
                </a:xfrm>
                <a:custGeom>
                  <a:avLst/>
                  <a:gdLst>
                    <a:gd name="T0" fmla="*/ 5 w 106"/>
                    <a:gd name="T1" fmla="*/ 9 h 18"/>
                    <a:gd name="T2" fmla="*/ 98 w 106"/>
                    <a:gd name="T3" fmla="*/ 17 h 18"/>
                    <a:gd name="T4" fmla="*/ 100 w 106"/>
                    <a:gd name="T5" fmla="*/ 9 h 18"/>
                    <a:gd name="T6" fmla="*/ 5 w 106"/>
                    <a:gd name="T7" fmla="*/ 2 h 18"/>
                    <a:gd name="T8" fmla="*/ 5 w 106"/>
                    <a:gd name="T9" fmla="*/ 9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6" h="18">
                      <a:moveTo>
                        <a:pt x="5" y="9"/>
                      </a:moveTo>
                      <a:cubicBezTo>
                        <a:pt x="35" y="11"/>
                        <a:pt x="68" y="12"/>
                        <a:pt x="98" y="17"/>
                      </a:cubicBezTo>
                      <a:cubicBezTo>
                        <a:pt x="103" y="18"/>
                        <a:pt x="106" y="10"/>
                        <a:pt x="100" y="9"/>
                      </a:cubicBezTo>
                      <a:cubicBezTo>
                        <a:pt x="68" y="0"/>
                        <a:pt x="38" y="1"/>
                        <a:pt x="5" y="2"/>
                      </a:cubicBezTo>
                      <a:cubicBezTo>
                        <a:pt x="0" y="2"/>
                        <a:pt x="0" y="9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09" name="Freeform 84">
                  <a:extLst>
                    <a:ext uri="{FF2B5EF4-FFF2-40B4-BE49-F238E27FC236}">
                      <a16:creationId xmlns:a16="http://schemas.microsoft.com/office/drawing/2014/main" id="{69E6EE21-34C1-4A7B-857B-B6EF1B5D61E0}"/>
                    </a:ext>
                  </a:extLst>
                </p:cNvPr>
                <p:cNvSpPr/>
                <p:nvPr/>
              </p:nvSpPr>
              <p:spPr bwMode="auto">
                <a:xfrm>
                  <a:off x="6799263" y="1285876"/>
                  <a:ext cx="117475" cy="47625"/>
                </a:xfrm>
                <a:custGeom>
                  <a:avLst/>
                  <a:gdLst>
                    <a:gd name="T0" fmla="*/ 5 w 112"/>
                    <a:gd name="T1" fmla="*/ 11 h 45"/>
                    <a:gd name="T2" fmla="*/ 100 w 112"/>
                    <a:gd name="T3" fmla="*/ 42 h 45"/>
                    <a:gd name="T4" fmla="*/ 105 w 112"/>
                    <a:gd name="T5" fmla="*/ 29 h 45"/>
                    <a:gd name="T6" fmla="*/ 8 w 112"/>
                    <a:gd name="T7" fmla="*/ 1 h 45"/>
                    <a:gd name="T8" fmla="*/ 5 w 112"/>
                    <a:gd name="T9" fmla="*/ 1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2" h="45">
                      <a:moveTo>
                        <a:pt x="5" y="11"/>
                      </a:moveTo>
                      <a:cubicBezTo>
                        <a:pt x="35" y="25"/>
                        <a:pt x="69" y="29"/>
                        <a:pt x="100" y="42"/>
                      </a:cubicBezTo>
                      <a:cubicBezTo>
                        <a:pt x="107" y="45"/>
                        <a:pt x="112" y="33"/>
                        <a:pt x="105" y="29"/>
                      </a:cubicBezTo>
                      <a:cubicBezTo>
                        <a:pt x="76" y="13"/>
                        <a:pt x="41" y="2"/>
                        <a:pt x="8" y="1"/>
                      </a:cubicBezTo>
                      <a:cubicBezTo>
                        <a:pt x="2" y="0"/>
                        <a:pt x="0" y="9"/>
                        <a:pt x="5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10" name="Freeform 85">
                  <a:extLst>
                    <a:ext uri="{FF2B5EF4-FFF2-40B4-BE49-F238E27FC236}">
                      <a16:creationId xmlns:a16="http://schemas.microsoft.com/office/drawing/2014/main" id="{E67F3BEB-A6BA-4A1A-B0C2-F537BD189CC8}"/>
                    </a:ext>
                  </a:extLst>
                </p:cNvPr>
                <p:cNvSpPr/>
                <p:nvPr/>
              </p:nvSpPr>
              <p:spPr bwMode="auto">
                <a:xfrm>
                  <a:off x="6962776" y="1343026"/>
                  <a:ext cx="122238" cy="44450"/>
                </a:xfrm>
                <a:custGeom>
                  <a:avLst/>
                  <a:gdLst>
                    <a:gd name="T0" fmla="*/ 3 w 117"/>
                    <a:gd name="T1" fmla="*/ 4 h 43"/>
                    <a:gd name="T2" fmla="*/ 109 w 117"/>
                    <a:gd name="T3" fmla="*/ 41 h 43"/>
                    <a:gd name="T4" fmla="*/ 113 w 117"/>
                    <a:gd name="T5" fmla="*/ 35 h 43"/>
                    <a:gd name="T6" fmla="*/ 3 w 117"/>
                    <a:gd name="T7" fmla="*/ 0 h 43"/>
                    <a:gd name="T8" fmla="*/ 3 w 117"/>
                    <a:gd name="T9" fmla="*/ 4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43">
                      <a:moveTo>
                        <a:pt x="3" y="4"/>
                      </a:moveTo>
                      <a:cubicBezTo>
                        <a:pt x="41" y="6"/>
                        <a:pt x="76" y="23"/>
                        <a:pt x="109" y="41"/>
                      </a:cubicBezTo>
                      <a:cubicBezTo>
                        <a:pt x="113" y="43"/>
                        <a:pt x="117" y="37"/>
                        <a:pt x="113" y="35"/>
                      </a:cubicBezTo>
                      <a:cubicBezTo>
                        <a:pt x="79" y="13"/>
                        <a:pt x="43" y="0"/>
                        <a:pt x="3" y="0"/>
                      </a:cubicBezTo>
                      <a:cubicBezTo>
                        <a:pt x="0" y="0"/>
                        <a:pt x="0" y="4"/>
                        <a:pt x="3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11" name="Freeform 86">
                  <a:extLst>
                    <a:ext uri="{FF2B5EF4-FFF2-40B4-BE49-F238E27FC236}">
                      <a16:creationId xmlns:a16="http://schemas.microsoft.com/office/drawing/2014/main" id="{3CC4357A-9137-490E-A509-E2EFBFAF9069}"/>
                    </a:ext>
                  </a:extLst>
                </p:cNvPr>
                <p:cNvSpPr/>
                <p:nvPr/>
              </p:nvSpPr>
              <p:spPr bwMode="auto">
                <a:xfrm>
                  <a:off x="7148513" y="1409701"/>
                  <a:ext cx="104775" cy="49213"/>
                </a:xfrm>
                <a:custGeom>
                  <a:avLst/>
                  <a:gdLst>
                    <a:gd name="T0" fmla="*/ 3 w 101"/>
                    <a:gd name="T1" fmla="*/ 6 h 47"/>
                    <a:gd name="T2" fmla="*/ 90 w 101"/>
                    <a:gd name="T3" fmla="*/ 45 h 47"/>
                    <a:gd name="T4" fmla="*/ 96 w 101"/>
                    <a:gd name="T5" fmla="*/ 35 h 47"/>
                    <a:gd name="T6" fmla="*/ 4 w 101"/>
                    <a:gd name="T7" fmla="*/ 0 h 47"/>
                    <a:gd name="T8" fmla="*/ 3 w 101"/>
                    <a:gd name="T9" fmla="*/ 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47">
                      <a:moveTo>
                        <a:pt x="3" y="6"/>
                      </a:moveTo>
                      <a:cubicBezTo>
                        <a:pt x="31" y="18"/>
                        <a:pt x="59" y="37"/>
                        <a:pt x="90" y="45"/>
                      </a:cubicBezTo>
                      <a:cubicBezTo>
                        <a:pt x="95" y="47"/>
                        <a:pt x="101" y="39"/>
                        <a:pt x="96" y="35"/>
                      </a:cubicBezTo>
                      <a:cubicBezTo>
                        <a:pt x="70" y="15"/>
                        <a:pt x="36" y="3"/>
                        <a:pt x="4" y="0"/>
                      </a:cubicBezTo>
                      <a:cubicBezTo>
                        <a:pt x="1" y="0"/>
                        <a:pt x="0" y="4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12" name="Freeform 87">
                  <a:extLst>
                    <a:ext uri="{FF2B5EF4-FFF2-40B4-BE49-F238E27FC236}">
                      <a16:creationId xmlns:a16="http://schemas.microsoft.com/office/drawing/2014/main" id="{58A21A22-0D62-4E6B-9EE8-83BFF2A10556}"/>
                    </a:ext>
                  </a:extLst>
                </p:cNvPr>
                <p:cNvSpPr/>
                <p:nvPr/>
              </p:nvSpPr>
              <p:spPr bwMode="auto">
                <a:xfrm>
                  <a:off x="7273926" y="1504951"/>
                  <a:ext cx="114300" cy="74613"/>
                </a:xfrm>
                <a:custGeom>
                  <a:avLst/>
                  <a:gdLst>
                    <a:gd name="T0" fmla="*/ 6 w 110"/>
                    <a:gd name="T1" fmla="*/ 10 h 71"/>
                    <a:gd name="T2" fmla="*/ 55 w 110"/>
                    <a:gd name="T3" fmla="*/ 40 h 71"/>
                    <a:gd name="T4" fmla="*/ 99 w 110"/>
                    <a:gd name="T5" fmla="*/ 67 h 71"/>
                    <a:gd name="T6" fmla="*/ 104 w 110"/>
                    <a:gd name="T7" fmla="*/ 58 h 71"/>
                    <a:gd name="T8" fmla="*/ 9 w 110"/>
                    <a:gd name="T9" fmla="*/ 0 h 71"/>
                    <a:gd name="T10" fmla="*/ 6 w 110"/>
                    <a:gd name="T11" fmla="*/ 1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0" h="71">
                      <a:moveTo>
                        <a:pt x="6" y="10"/>
                      </a:moveTo>
                      <a:cubicBezTo>
                        <a:pt x="24" y="16"/>
                        <a:pt x="41" y="28"/>
                        <a:pt x="55" y="40"/>
                      </a:cubicBezTo>
                      <a:cubicBezTo>
                        <a:pt x="69" y="51"/>
                        <a:pt x="83" y="59"/>
                        <a:pt x="99" y="67"/>
                      </a:cubicBezTo>
                      <a:cubicBezTo>
                        <a:pt x="105" y="71"/>
                        <a:pt x="110" y="62"/>
                        <a:pt x="104" y="58"/>
                      </a:cubicBezTo>
                      <a:cubicBezTo>
                        <a:pt x="73" y="35"/>
                        <a:pt x="49" y="6"/>
                        <a:pt x="9" y="0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13" name="Freeform 88">
                  <a:extLst>
                    <a:ext uri="{FF2B5EF4-FFF2-40B4-BE49-F238E27FC236}">
                      <a16:creationId xmlns:a16="http://schemas.microsoft.com/office/drawing/2014/main" id="{0F7E0899-EA21-44AF-AA29-A27137A5C749}"/>
                    </a:ext>
                  </a:extLst>
                </p:cNvPr>
                <p:cNvSpPr/>
                <p:nvPr/>
              </p:nvSpPr>
              <p:spPr bwMode="auto">
                <a:xfrm>
                  <a:off x="7424738" y="1631951"/>
                  <a:ext cx="88900" cy="96838"/>
                </a:xfrm>
                <a:custGeom>
                  <a:avLst/>
                  <a:gdLst>
                    <a:gd name="T0" fmla="*/ 3 w 85"/>
                    <a:gd name="T1" fmla="*/ 9 h 93"/>
                    <a:gd name="T2" fmla="*/ 75 w 85"/>
                    <a:gd name="T3" fmla="*/ 89 h 93"/>
                    <a:gd name="T4" fmla="*/ 83 w 85"/>
                    <a:gd name="T5" fmla="*/ 83 h 93"/>
                    <a:gd name="T6" fmla="*/ 8 w 85"/>
                    <a:gd name="T7" fmla="*/ 2 h 93"/>
                    <a:gd name="T8" fmla="*/ 3 w 85"/>
                    <a:gd name="T9" fmla="*/ 9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" h="93">
                      <a:moveTo>
                        <a:pt x="3" y="9"/>
                      </a:moveTo>
                      <a:cubicBezTo>
                        <a:pt x="28" y="35"/>
                        <a:pt x="50" y="63"/>
                        <a:pt x="75" y="89"/>
                      </a:cubicBezTo>
                      <a:cubicBezTo>
                        <a:pt x="79" y="93"/>
                        <a:pt x="85" y="88"/>
                        <a:pt x="83" y="83"/>
                      </a:cubicBezTo>
                      <a:cubicBezTo>
                        <a:pt x="64" y="52"/>
                        <a:pt x="41" y="20"/>
                        <a:pt x="8" y="2"/>
                      </a:cubicBezTo>
                      <a:cubicBezTo>
                        <a:pt x="4" y="0"/>
                        <a:pt x="0" y="5"/>
                        <a:pt x="3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14" name="Freeform 89">
                  <a:extLst>
                    <a:ext uri="{FF2B5EF4-FFF2-40B4-BE49-F238E27FC236}">
                      <a16:creationId xmlns:a16="http://schemas.microsoft.com/office/drawing/2014/main" id="{39842D9D-13CA-4F31-A223-2E64F48399C4}"/>
                    </a:ext>
                  </a:extLst>
                </p:cNvPr>
                <p:cNvSpPr/>
                <p:nvPr/>
              </p:nvSpPr>
              <p:spPr bwMode="auto">
                <a:xfrm>
                  <a:off x="7540626" y="1792288"/>
                  <a:ext cx="53975" cy="84138"/>
                </a:xfrm>
                <a:custGeom>
                  <a:avLst/>
                  <a:gdLst>
                    <a:gd name="T0" fmla="*/ 2 w 52"/>
                    <a:gd name="T1" fmla="*/ 4 h 81"/>
                    <a:gd name="T2" fmla="*/ 22 w 52"/>
                    <a:gd name="T3" fmla="*/ 44 h 81"/>
                    <a:gd name="T4" fmla="*/ 45 w 52"/>
                    <a:gd name="T5" fmla="*/ 78 h 81"/>
                    <a:gd name="T6" fmla="*/ 50 w 52"/>
                    <a:gd name="T7" fmla="*/ 74 h 81"/>
                    <a:gd name="T8" fmla="*/ 32 w 52"/>
                    <a:gd name="T9" fmla="*/ 39 h 81"/>
                    <a:gd name="T10" fmla="*/ 6 w 52"/>
                    <a:gd name="T11" fmla="*/ 2 h 81"/>
                    <a:gd name="T12" fmla="*/ 2 w 52"/>
                    <a:gd name="T13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81">
                      <a:moveTo>
                        <a:pt x="2" y="4"/>
                      </a:moveTo>
                      <a:cubicBezTo>
                        <a:pt x="9" y="17"/>
                        <a:pt x="15" y="31"/>
                        <a:pt x="22" y="44"/>
                      </a:cubicBezTo>
                      <a:cubicBezTo>
                        <a:pt x="29" y="56"/>
                        <a:pt x="36" y="67"/>
                        <a:pt x="45" y="78"/>
                      </a:cubicBezTo>
                      <a:cubicBezTo>
                        <a:pt x="47" y="81"/>
                        <a:pt x="52" y="77"/>
                        <a:pt x="50" y="74"/>
                      </a:cubicBezTo>
                      <a:cubicBezTo>
                        <a:pt x="44" y="62"/>
                        <a:pt x="38" y="50"/>
                        <a:pt x="32" y="39"/>
                      </a:cubicBezTo>
                      <a:cubicBezTo>
                        <a:pt x="24" y="25"/>
                        <a:pt x="14" y="14"/>
                        <a:pt x="6" y="2"/>
                      </a:cubicBezTo>
                      <a:cubicBezTo>
                        <a:pt x="4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15" name="Freeform 90">
                  <a:extLst>
                    <a:ext uri="{FF2B5EF4-FFF2-40B4-BE49-F238E27FC236}">
                      <a16:creationId xmlns:a16="http://schemas.microsoft.com/office/drawing/2014/main" id="{38751A6F-21CA-4ADD-87BE-A54C6B2C3735}"/>
                    </a:ext>
                  </a:extLst>
                </p:cNvPr>
                <p:cNvSpPr/>
                <p:nvPr/>
              </p:nvSpPr>
              <p:spPr bwMode="auto">
                <a:xfrm>
                  <a:off x="7627938" y="1963738"/>
                  <a:ext cx="57150" cy="109538"/>
                </a:xfrm>
                <a:custGeom>
                  <a:avLst/>
                  <a:gdLst>
                    <a:gd name="T0" fmla="*/ 2 w 55"/>
                    <a:gd name="T1" fmla="*/ 6 h 106"/>
                    <a:gd name="T2" fmla="*/ 45 w 55"/>
                    <a:gd name="T3" fmla="*/ 102 h 106"/>
                    <a:gd name="T4" fmla="*/ 53 w 55"/>
                    <a:gd name="T5" fmla="*/ 98 h 106"/>
                    <a:gd name="T6" fmla="*/ 9 w 55"/>
                    <a:gd name="T7" fmla="*/ 3 h 106"/>
                    <a:gd name="T8" fmla="*/ 2 w 55"/>
                    <a:gd name="T9" fmla="*/ 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106">
                      <a:moveTo>
                        <a:pt x="2" y="6"/>
                      </a:moveTo>
                      <a:cubicBezTo>
                        <a:pt x="14" y="39"/>
                        <a:pt x="30" y="70"/>
                        <a:pt x="45" y="102"/>
                      </a:cubicBezTo>
                      <a:cubicBezTo>
                        <a:pt x="47" y="106"/>
                        <a:pt x="55" y="103"/>
                        <a:pt x="53" y="98"/>
                      </a:cubicBezTo>
                      <a:cubicBezTo>
                        <a:pt x="42" y="65"/>
                        <a:pt x="28" y="33"/>
                        <a:pt x="9" y="3"/>
                      </a:cubicBezTo>
                      <a:cubicBezTo>
                        <a:pt x="7" y="0"/>
                        <a:pt x="0" y="2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16" name="Freeform 91">
                  <a:extLst>
                    <a:ext uri="{FF2B5EF4-FFF2-40B4-BE49-F238E27FC236}">
                      <a16:creationId xmlns:a16="http://schemas.microsoft.com/office/drawing/2014/main" id="{904119BD-1E4B-4A66-B1C6-3816BB68300F}"/>
                    </a:ext>
                  </a:extLst>
                </p:cNvPr>
                <p:cNvSpPr/>
                <p:nvPr/>
              </p:nvSpPr>
              <p:spPr bwMode="auto">
                <a:xfrm>
                  <a:off x="7700963" y="2119313"/>
                  <a:ext cx="49213" cy="73025"/>
                </a:xfrm>
                <a:custGeom>
                  <a:avLst/>
                  <a:gdLst>
                    <a:gd name="T0" fmla="*/ 2 w 47"/>
                    <a:gd name="T1" fmla="*/ 9 h 70"/>
                    <a:gd name="T2" fmla="*/ 32 w 47"/>
                    <a:gd name="T3" fmla="*/ 63 h 70"/>
                    <a:gd name="T4" fmla="*/ 43 w 47"/>
                    <a:gd name="T5" fmla="*/ 54 h 70"/>
                    <a:gd name="T6" fmla="*/ 13 w 47"/>
                    <a:gd name="T7" fmla="*/ 4 h 70"/>
                    <a:gd name="T8" fmla="*/ 2 w 47"/>
                    <a:gd name="T9" fmla="*/ 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70">
                      <a:moveTo>
                        <a:pt x="2" y="9"/>
                      </a:moveTo>
                      <a:cubicBezTo>
                        <a:pt x="9" y="29"/>
                        <a:pt x="18" y="47"/>
                        <a:pt x="32" y="63"/>
                      </a:cubicBezTo>
                      <a:cubicBezTo>
                        <a:pt x="37" y="70"/>
                        <a:pt x="47" y="61"/>
                        <a:pt x="43" y="54"/>
                      </a:cubicBezTo>
                      <a:cubicBezTo>
                        <a:pt x="34" y="37"/>
                        <a:pt x="24" y="20"/>
                        <a:pt x="13" y="4"/>
                      </a:cubicBezTo>
                      <a:cubicBezTo>
                        <a:pt x="9" y="0"/>
                        <a:pt x="0" y="2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17" name="Freeform 92">
                  <a:extLst>
                    <a:ext uri="{FF2B5EF4-FFF2-40B4-BE49-F238E27FC236}">
                      <a16:creationId xmlns:a16="http://schemas.microsoft.com/office/drawing/2014/main" id="{DAB246D2-320B-477F-96F2-C12020B397FB}"/>
                    </a:ext>
                  </a:extLst>
                </p:cNvPr>
                <p:cNvSpPr/>
                <p:nvPr/>
              </p:nvSpPr>
              <p:spPr bwMode="auto">
                <a:xfrm>
                  <a:off x="8164513" y="3827463"/>
                  <a:ext cx="123825" cy="60325"/>
                </a:xfrm>
                <a:custGeom>
                  <a:avLst/>
                  <a:gdLst>
                    <a:gd name="T0" fmla="*/ 1 w 118"/>
                    <a:gd name="T1" fmla="*/ 59 h 59"/>
                    <a:gd name="T2" fmla="*/ 115 w 118"/>
                    <a:gd name="T3" fmla="*/ 6 h 59"/>
                    <a:gd name="T4" fmla="*/ 112 w 118"/>
                    <a:gd name="T5" fmla="*/ 0 h 59"/>
                    <a:gd name="T6" fmla="*/ 0 w 118"/>
                    <a:gd name="T7" fmla="*/ 58 h 59"/>
                    <a:gd name="T8" fmla="*/ 1 w 118"/>
                    <a:gd name="T9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8" h="59">
                      <a:moveTo>
                        <a:pt x="1" y="59"/>
                      </a:moveTo>
                      <a:cubicBezTo>
                        <a:pt x="41" y="56"/>
                        <a:pt x="81" y="26"/>
                        <a:pt x="115" y="6"/>
                      </a:cubicBezTo>
                      <a:cubicBezTo>
                        <a:pt x="118" y="4"/>
                        <a:pt x="116" y="0"/>
                        <a:pt x="112" y="0"/>
                      </a:cubicBezTo>
                      <a:cubicBezTo>
                        <a:pt x="73" y="9"/>
                        <a:pt x="33" y="35"/>
                        <a:pt x="0" y="58"/>
                      </a:cubicBezTo>
                      <a:cubicBezTo>
                        <a:pt x="0" y="58"/>
                        <a:pt x="0" y="59"/>
                        <a:pt x="1" y="5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</p:grpSp>
        </p:grpSp>
        <p:sp>
          <p:nvSpPr>
            <p:cNvPr id="28" name="文本框 49">
              <a:extLst>
                <a:ext uri="{FF2B5EF4-FFF2-40B4-BE49-F238E27FC236}">
                  <a16:creationId xmlns:a16="http://schemas.microsoft.com/office/drawing/2014/main" id="{E9CF78FE-9F32-4956-898B-87BC320820C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44255" y="2363398"/>
              <a:ext cx="2563249" cy="6403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07" tIns="45703" rIns="91407" bIns="45703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defTabSz="914217">
                <a:buNone/>
              </a:pPr>
              <a:r>
                <a:rPr lang="vi-VN" sz="2400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Ngôi kể: ngôi thứ nhất</a:t>
              </a:r>
              <a:endPara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8" name="组合 3">
            <a:extLst>
              <a:ext uri="{FF2B5EF4-FFF2-40B4-BE49-F238E27FC236}">
                <a16:creationId xmlns:a16="http://schemas.microsoft.com/office/drawing/2014/main" id="{5870B94D-5D36-4D10-8A3B-7BF49A7DBFA4}"/>
              </a:ext>
            </a:extLst>
          </p:cNvPr>
          <p:cNvGrpSpPr/>
          <p:nvPr/>
        </p:nvGrpSpPr>
        <p:grpSpPr>
          <a:xfrm>
            <a:off x="4982940" y="186456"/>
            <a:ext cx="3975585" cy="2861621"/>
            <a:chOff x="7522624" y="1711467"/>
            <a:chExt cx="2698523" cy="1980244"/>
          </a:xfrm>
        </p:grpSpPr>
        <p:grpSp>
          <p:nvGrpSpPr>
            <p:cNvPr id="119" name="组合 225">
              <a:extLst>
                <a:ext uri="{FF2B5EF4-FFF2-40B4-BE49-F238E27FC236}">
                  <a16:creationId xmlns:a16="http://schemas.microsoft.com/office/drawing/2014/main" id="{3841CF2F-5722-4672-BAC7-2BDF3E9207CF}"/>
                </a:ext>
              </a:extLst>
            </p:cNvPr>
            <p:cNvGrpSpPr/>
            <p:nvPr/>
          </p:nvGrpSpPr>
          <p:grpSpPr>
            <a:xfrm flipH="1">
              <a:off x="7522624" y="1711467"/>
              <a:ext cx="2698523" cy="1980244"/>
              <a:chOff x="3246438" y="1068388"/>
              <a:chExt cx="5711825" cy="4678363"/>
            </a:xfrm>
            <a:solidFill>
              <a:schemeClr val="tx1"/>
            </a:solidFill>
          </p:grpSpPr>
          <p:sp>
            <p:nvSpPr>
              <p:cNvPr id="121" name="Freeform 5">
                <a:extLst>
                  <a:ext uri="{FF2B5EF4-FFF2-40B4-BE49-F238E27FC236}">
                    <a16:creationId xmlns:a16="http://schemas.microsoft.com/office/drawing/2014/main" id="{A425AEA3-FB98-4A22-81ED-49B1CD246527}"/>
                  </a:ext>
                </a:extLst>
              </p:cNvPr>
              <p:cNvSpPr/>
              <p:nvPr/>
            </p:nvSpPr>
            <p:spPr bwMode="auto">
              <a:xfrm>
                <a:off x="3251201" y="3335338"/>
                <a:ext cx="1773238" cy="1609725"/>
              </a:xfrm>
              <a:custGeom>
                <a:avLst/>
                <a:gdLst>
                  <a:gd name="T0" fmla="*/ 1697 w 1708"/>
                  <a:gd name="T1" fmla="*/ 1365 h 1551"/>
                  <a:gd name="T2" fmla="*/ 1422 w 1708"/>
                  <a:gd name="T3" fmla="*/ 1470 h 1551"/>
                  <a:gd name="T4" fmla="*/ 1072 w 1708"/>
                  <a:gd name="T5" fmla="*/ 1471 h 1551"/>
                  <a:gd name="T6" fmla="*/ 478 w 1708"/>
                  <a:gd name="T7" fmla="*/ 1262 h 1551"/>
                  <a:gd name="T8" fmla="*/ 166 w 1708"/>
                  <a:gd name="T9" fmla="*/ 672 h 1551"/>
                  <a:gd name="T10" fmla="*/ 422 w 1708"/>
                  <a:gd name="T11" fmla="*/ 54 h 1551"/>
                  <a:gd name="T12" fmla="*/ 393 w 1708"/>
                  <a:gd name="T13" fmla="*/ 16 h 1551"/>
                  <a:gd name="T14" fmla="*/ 349 w 1708"/>
                  <a:gd name="T15" fmla="*/ 1214 h 1551"/>
                  <a:gd name="T16" fmla="*/ 906 w 1708"/>
                  <a:gd name="T17" fmla="*/ 1500 h 1551"/>
                  <a:gd name="T18" fmla="*/ 1579 w 1708"/>
                  <a:gd name="T19" fmla="*/ 1467 h 1551"/>
                  <a:gd name="T20" fmla="*/ 1704 w 1708"/>
                  <a:gd name="T21" fmla="*/ 1373 h 1551"/>
                  <a:gd name="T22" fmla="*/ 1697 w 1708"/>
                  <a:gd name="T23" fmla="*/ 1365 h 1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08" h="1551">
                    <a:moveTo>
                      <a:pt x="1697" y="1365"/>
                    </a:moveTo>
                    <a:cubicBezTo>
                      <a:pt x="1630" y="1437"/>
                      <a:pt x="1515" y="1458"/>
                      <a:pt x="1422" y="1470"/>
                    </a:cubicBezTo>
                    <a:cubicBezTo>
                      <a:pt x="1307" y="1486"/>
                      <a:pt x="1188" y="1481"/>
                      <a:pt x="1072" y="1471"/>
                    </a:cubicBezTo>
                    <a:cubicBezTo>
                      <a:pt x="854" y="1452"/>
                      <a:pt x="649" y="1407"/>
                      <a:pt x="478" y="1262"/>
                    </a:cubicBezTo>
                    <a:cubicBezTo>
                      <a:pt x="305" y="1115"/>
                      <a:pt x="190" y="898"/>
                      <a:pt x="166" y="672"/>
                    </a:cubicBezTo>
                    <a:cubicBezTo>
                      <a:pt x="142" y="434"/>
                      <a:pt x="242" y="210"/>
                      <a:pt x="422" y="54"/>
                    </a:cubicBezTo>
                    <a:cubicBezTo>
                      <a:pt x="442" y="36"/>
                      <a:pt x="414" y="0"/>
                      <a:pt x="393" y="16"/>
                    </a:cubicBezTo>
                    <a:cubicBezTo>
                      <a:pt x="0" y="317"/>
                      <a:pt x="41" y="866"/>
                      <a:pt x="349" y="1214"/>
                    </a:cubicBezTo>
                    <a:cubicBezTo>
                      <a:pt x="495" y="1380"/>
                      <a:pt x="690" y="1468"/>
                      <a:pt x="906" y="1500"/>
                    </a:cubicBezTo>
                    <a:cubicBezTo>
                      <a:pt x="1121" y="1532"/>
                      <a:pt x="1372" y="1551"/>
                      <a:pt x="1579" y="1467"/>
                    </a:cubicBezTo>
                    <a:cubicBezTo>
                      <a:pt x="1629" y="1447"/>
                      <a:pt x="1671" y="1415"/>
                      <a:pt x="1704" y="1373"/>
                    </a:cubicBezTo>
                    <a:cubicBezTo>
                      <a:pt x="1708" y="1368"/>
                      <a:pt x="1702" y="1361"/>
                      <a:pt x="1697" y="13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defTabSz="914126"/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22" name="Freeform 6">
                <a:extLst>
                  <a:ext uri="{FF2B5EF4-FFF2-40B4-BE49-F238E27FC236}">
                    <a16:creationId xmlns:a16="http://schemas.microsoft.com/office/drawing/2014/main" id="{8CE79A64-3ED4-4825-BBE6-617ABE6A10FF}"/>
                  </a:ext>
                </a:extLst>
              </p:cNvPr>
              <p:cNvSpPr/>
              <p:nvPr/>
            </p:nvSpPr>
            <p:spPr bwMode="auto">
              <a:xfrm>
                <a:off x="3246438" y="1457326"/>
                <a:ext cx="2112963" cy="1933575"/>
              </a:xfrm>
              <a:custGeom>
                <a:avLst/>
                <a:gdLst>
                  <a:gd name="T0" fmla="*/ 394 w 2035"/>
                  <a:gd name="T1" fmla="*/ 1839 h 1862"/>
                  <a:gd name="T2" fmla="*/ 299 w 2035"/>
                  <a:gd name="T3" fmla="*/ 1656 h 1862"/>
                  <a:gd name="T4" fmla="*/ 221 w 2035"/>
                  <a:gd name="T5" fmla="*/ 1452 h 1862"/>
                  <a:gd name="T6" fmla="*/ 241 w 2035"/>
                  <a:gd name="T7" fmla="*/ 997 h 1862"/>
                  <a:gd name="T8" fmla="*/ 650 w 2035"/>
                  <a:gd name="T9" fmla="*/ 365 h 1862"/>
                  <a:gd name="T10" fmla="*/ 1301 w 2035"/>
                  <a:gd name="T11" fmla="*/ 65 h 1862"/>
                  <a:gd name="T12" fmla="*/ 1991 w 2035"/>
                  <a:gd name="T13" fmla="*/ 323 h 1862"/>
                  <a:gd name="T14" fmla="*/ 2019 w 2035"/>
                  <a:gd name="T15" fmla="*/ 295 h 1862"/>
                  <a:gd name="T16" fmla="*/ 1371 w 2035"/>
                  <a:gd name="T17" fmla="*/ 0 h 1862"/>
                  <a:gd name="T18" fmla="*/ 709 w 2035"/>
                  <a:gd name="T19" fmla="*/ 241 h 1862"/>
                  <a:gd name="T20" fmla="*/ 226 w 2035"/>
                  <a:gd name="T21" fmla="*/ 1619 h 1862"/>
                  <a:gd name="T22" fmla="*/ 375 w 2035"/>
                  <a:gd name="T23" fmla="*/ 1851 h 1862"/>
                  <a:gd name="T24" fmla="*/ 394 w 2035"/>
                  <a:gd name="T25" fmla="*/ 1839 h 1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35" h="1862">
                    <a:moveTo>
                      <a:pt x="394" y="1839"/>
                    </a:moveTo>
                    <a:cubicBezTo>
                      <a:pt x="360" y="1781"/>
                      <a:pt x="330" y="1716"/>
                      <a:pt x="299" y="1656"/>
                    </a:cubicBezTo>
                    <a:cubicBezTo>
                      <a:pt x="266" y="1591"/>
                      <a:pt x="240" y="1523"/>
                      <a:pt x="221" y="1452"/>
                    </a:cubicBezTo>
                    <a:cubicBezTo>
                      <a:pt x="181" y="1301"/>
                      <a:pt x="199" y="1146"/>
                      <a:pt x="241" y="997"/>
                    </a:cubicBezTo>
                    <a:cubicBezTo>
                      <a:pt x="310" y="752"/>
                      <a:pt x="461" y="533"/>
                      <a:pt x="650" y="365"/>
                    </a:cubicBezTo>
                    <a:cubicBezTo>
                      <a:pt x="830" y="204"/>
                      <a:pt x="1059" y="88"/>
                      <a:pt x="1301" y="65"/>
                    </a:cubicBezTo>
                    <a:cubicBezTo>
                      <a:pt x="1565" y="40"/>
                      <a:pt x="1795" y="154"/>
                      <a:pt x="1991" y="323"/>
                    </a:cubicBezTo>
                    <a:cubicBezTo>
                      <a:pt x="2010" y="340"/>
                      <a:pt x="2035" y="315"/>
                      <a:pt x="2019" y="295"/>
                    </a:cubicBezTo>
                    <a:cubicBezTo>
                      <a:pt x="1859" y="102"/>
                      <a:pt x="1621" y="0"/>
                      <a:pt x="1371" y="0"/>
                    </a:cubicBezTo>
                    <a:cubicBezTo>
                      <a:pt x="1131" y="0"/>
                      <a:pt x="899" y="101"/>
                      <a:pt x="709" y="241"/>
                    </a:cubicBezTo>
                    <a:cubicBezTo>
                      <a:pt x="298" y="545"/>
                      <a:pt x="0" y="1121"/>
                      <a:pt x="226" y="1619"/>
                    </a:cubicBezTo>
                    <a:cubicBezTo>
                      <a:pt x="266" y="1706"/>
                      <a:pt x="320" y="1775"/>
                      <a:pt x="375" y="1851"/>
                    </a:cubicBezTo>
                    <a:cubicBezTo>
                      <a:pt x="384" y="1862"/>
                      <a:pt x="402" y="1852"/>
                      <a:pt x="394" y="18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defTabSz="914126"/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23" name="Freeform 7">
                <a:extLst>
                  <a:ext uri="{FF2B5EF4-FFF2-40B4-BE49-F238E27FC236}">
                    <a16:creationId xmlns:a16="http://schemas.microsoft.com/office/drawing/2014/main" id="{2C7172BC-A7F5-4308-8D72-13DCBEBB2E2D}"/>
                  </a:ext>
                </a:extLst>
              </p:cNvPr>
              <p:cNvSpPr/>
              <p:nvPr/>
            </p:nvSpPr>
            <p:spPr bwMode="auto">
              <a:xfrm>
                <a:off x="5292726" y="1068388"/>
                <a:ext cx="2541588" cy="1016000"/>
              </a:xfrm>
              <a:custGeom>
                <a:avLst/>
                <a:gdLst>
                  <a:gd name="T0" fmla="*/ 38 w 2447"/>
                  <a:gd name="T1" fmla="*/ 664 h 979"/>
                  <a:gd name="T2" fmla="*/ 1375 w 2447"/>
                  <a:gd name="T3" fmla="*/ 104 h 979"/>
                  <a:gd name="T4" fmla="*/ 2005 w 2447"/>
                  <a:gd name="T5" fmla="*/ 373 h 979"/>
                  <a:gd name="T6" fmla="*/ 2402 w 2447"/>
                  <a:gd name="T7" fmla="*/ 953 h 979"/>
                  <a:gd name="T8" fmla="*/ 2442 w 2447"/>
                  <a:gd name="T9" fmla="*/ 943 h 979"/>
                  <a:gd name="T10" fmla="*/ 1377 w 2447"/>
                  <a:gd name="T11" fmla="*/ 41 h 979"/>
                  <a:gd name="T12" fmla="*/ 622 w 2447"/>
                  <a:gd name="T13" fmla="*/ 99 h 979"/>
                  <a:gd name="T14" fmla="*/ 15 w 2447"/>
                  <a:gd name="T15" fmla="*/ 622 h 979"/>
                  <a:gd name="T16" fmla="*/ 6 w 2447"/>
                  <a:gd name="T17" fmla="*/ 656 h 979"/>
                  <a:gd name="T18" fmla="*/ 38 w 2447"/>
                  <a:gd name="T19" fmla="*/ 664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47" h="979">
                    <a:moveTo>
                      <a:pt x="38" y="664"/>
                    </a:moveTo>
                    <a:cubicBezTo>
                      <a:pt x="235" y="159"/>
                      <a:pt x="897" y="25"/>
                      <a:pt x="1375" y="104"/>
                    </a:cubicBezTo>
                    <a:cubicBezTo>
                      <a:pt x="1602" y="141"/>
                      <a:pt x="1823" y="231"/>
                      <a:pt x="2005" y="373"/>
                    </a:cubicBezTo>
                    <a:cubicBezTo>
                      <a:pt x="2195" y="521"/>
                      <a:pt x="2325" y="727"/>
                      <a:pt x="2402" y="953"/>
                    </a:cubicBezTo>
                    <a:cubicBezTo>
                      <a:pt x="2411" y="979"/>
                      <a:pt x="2447" y="968"/>
                      <a:pt x="2442" y="943"/>
                    </a:cubicBezTo>
                    <a:cubicBezTo>
                      <a:pt x="2340" y="436"/>
                      <a:pt x="1862" y="118"/>
                      <a:pt x="1377" y="41"/>
                    </a:cubicBezTo>
                    <a:cubicBezTo>
                      <a:pt x="1125" y="0"/>
                      <a:pt x="864" y="21"/>
                      <a:pt x="622" y="99"/>
                    </a:cubicBezTo>
                    <a:cubicBezTo>
                      <a:pt x="370" y="180"/>
                      <a:pt x="103" y="360"/>
                      <a:pt x="15" y="622"/>
                    </a:cubicBezTo>
                    <a:cubicBezTo>
                      <a:pt x="13" y="633"/>
                      <a:pt x="10" y="645"/>
                      <a:pt x="6" y="656"/>
                    </a:cubicBezTo>
                    <a:cubicBezTo>
                      <a:pt x="0" y="676"/>
                      <a:pt x="30" y="683"/>
                      <a:pt x="38" y="6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defTabSz="914126"/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24" name="Freeform 8">
                <a:extLst>
                  <a:ext uri="{FF2B5EF4-FFF2-40B4-BE49-F238E27FC236}">
                    <a16:creationId xmlns:a16="http://schemas.microsoft.com/office/drawing/2014/main" id="{F034F6EF-1456-4A2E-AC0F-56A06297D50B}"/>
                  </a:ext>
                </a:extLst>
              </p:cNvPr>
              <p:cNvSpPr/>
              <p:nvPr/>
            </p:nvSpPr>
            <p:spPr bwMode="auto">
              <a:xfrm>
                <a:off x="7777163" y="1998663"/>
                <a:ext cx="1181100" cy="2060575"/>
              </a:xfrm>
              <a:custGeom>
                <a:avLst/>
                <a:gdLst>
                  <a:gd name="T0" fmla="*/ 20 w 1137"/>
                  <a:gd name="T1" fmla="*/ 63 h 1984"/>
                  <a:gd name="T2" fmla="*/ 215 w 1137"/>
                  <a:gd name="T3" fmla="*/ 53 h 1984"/>
                  <a:gd name="T4" fmla="*/ 400 w 1137"/>
                  <a:gd name="T5" fmla="*/ 98 h 1984"/>
                  <a:gd name="T6" fmla="*/ 735 w 1137"/>
                  <a:gd name="T7" fmla="*/ 336 h 1984"/>
                  <a:gd name="T8" fmla="*/ 1044 w 1137"/>
                  <a:gd name="T9" fmla="*/ 988 h 1984"/>
                  <a:gd name="T10" fmla="*/ 897 w 1137"/>
                  <a:gd name="T11" fmla="*/ 1554 h 1984"/>
                  <a:gd name="T12" fmla="*/ 343 w 1137"/>
                  <a:gd name="T13" fmla="*/ 1942 h 1984"/>
                  <a:gd name="T14" fmla="*/ 358 w 1137"/>
                  <a:gd name="T15" fmla="*/ 1980 h 1984"/>
                  <a:gd name="T16" fmla="*/ 953 w 1137"/>
                  <a:gd name="T17" fmla="*/ 1587 h 1984"/>
                  <a:gd name="T18" fmla="*/ 1107 w 1137"/>
                  <a:gd name="T19" fmla="*/ 964 h 1984"/>
                  <a:gd name="T20" fmla="*/ 752 w 1137"/>
                  <a:gd name="T21" fmla="*/ 266 h 1984"/>
                  <a:gd name="T22" fmla="*/ 415 w 1137"/>
                  <a:gd name="T23" fmla="*/ 44 h 1984"/>
                  <a:gd name="T24" fmla="*/ 215 w 1137"/>
                  <a:gd name="T25" fmla="*/ 2 h 1984"/>
                  <a:gd name="T26" fmla="*/ 119 w 1137"/>
                  <a:gd name="T27" fmla="*/ 7 h 1984"/>
                  <a:gd name="T28" fmla="*/ 14 w 1137"/>
                  <a:gd name="T29" fmla="*/ 41 h 1984"/>
                  <a:gd name="T30" fmla="*/ 20 w 1137"/>
                  <a:gd name="T31" fmla="*/ 63 h 1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37" h="1984">
                    <a:moveTo>
                      <a:pt x="20" y="63"/>
                    </a:moveTo>
                    <a:cubicBezTo>
                      <a:pt x="80" y="48"/>
                      <a:pt x="154" y="49"/>
                      <a:pt x="215" y="53"/>
                    </a:cubicBezTo>
                    <a:cubicBezTo>
                      <a:pt x="278" y="57"/>
                      <a:pt x="341" y="76"/>
                      <a:pt x="400" y="98"/>
                    </a:cubicBezTo>
                    <a:cubicBezTo>
                      <a:pt x="528" y="148"/>
                      <a:pt x="641" y="238"/>
                      <a:pt x="735" y="336"/>
                    </a:cubicBezTo>
                    <a:cubicBezTo>
                      <a:pt x="900" y="510"/>
                      <a:pt x="1016" y="750"/>
                      <a:pt x="1044" y="988"/>
                    </a:cubicBezTo>
                    <a:cubicBezTo>
                      <a:pt x="1069" y="1190"/>
                      <a:pt x="1016" y="1389"/>
                      <a:pt x="897" y="1554"/>
                    </a:cubicBezTo>
                    <a:cubicBezTo>
                      <a:pt x="757" y="1747"/>
                      <a:pt x="548" y="1839"/>
                      <a:pt x="343" y="1942"/>
                    </a:cubicBezTo>
                    <a:cubicBezTo>
                      <a:pt x="321" y="1953"/>
                      <a:pt x="337" y="1984"/>
                      <a:pt x="358" y="1980"/>
                    </a:cubicBezTo>
                    <a:cubicBezTo>
                      <a:pt x="592" y="1933"/>
                      <a:pt x="812" y="1776"/>
                      <a:pt x="953" y="1587"/>
                    </a:cubicBezTo>
                    <a:cubicBezTo>
                      <a:pt x="1086" y="1410"/>
                      <a:pt x="1137" y="1182"/>
                      <a:pt x="1107" y="964"/>
                    </a:cubicBezTo>
                    <a:cubicBezTo>
                      <a:pt x="1071" y="703"/>
                      <a:pt x="938" y="452"/>
                      <a:pt x="752" y="266"/>
                    </a:cubicBezTo>
                    <a:cubicBezTo>
                      <a:pt x="656" y="170"/>
                      <a:pt x="542" y="93"/>
                      <a:pt x="415" y="44"/>
                    </a:cubicBezTo>
                    <a:cubicBezTo>
                      <a:pt x="351" y="19"/>
                      <a:pt x="283" y="6"/>
                      <a:pt x="215" y="2"/>
                    </a:cubicBezTo>
                    <a:cubicBezTo>
                      <a:pt x="183" y="0"/>
                      <a:pt x="150" y="2"/>
                      <a:pt x="119" y="7"/>
                    </a:cubicBezTo>
                    <a:cubicBezTo>
                      <a:pt x="78" y="13"/>
                      <a:pt x="52" y="27"/>
                      <a:pt x="14" y="41"/>
                    </a:cubicBezTo>
                    <a:cubicBezTo>
                      <a:pt x="0" y="46"/>
                      <a:pt x="6" y="66"/>
                      <a:pt x="20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defTabSz="914126"/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25" name="Freeform 9">
                <a:extLst>
                  <a:ext uri="{FF2B5EF4-FFF2-40B4-BE49-F238E27FC236}">
                    <a16:creationId xmlns:a16="http://schemas.microsoft.com/office/drawing/2014/main" id="{4A750B0B-CED0-4D12-8B70-C3C1BB56A8EC}"/>
                  </a:ext>
                </a:extLst>
              </p:cNvPr>
              <p:cNvSpPr/>
              <p:nvPr/>
            </p:nvSpPr>
            <p:spPr bwMode="auto">
              <a:xfrm>
                <a:off x="7016751" y="4010026"/>
                <a:ext cx="1208088" cy="1095375"/>
              </a:xfrm>
              <a:custGeom>
                <a:avLst/>
                <a:gdLst>
                  <a:gd name="T0" fmla="*/ 1056 w 1164"/>
                  <a:gd name="T1" fmla="*/ 16 h 1055"/>
                  <a:gd name="T2" fmla="*/ 1085 w 1164"/>
                  <a:gd name="T3" fmla="*/ 64 h 1055"/>
                  <a:gd name="T4" fmla="*/ 1110 w 1164"/>
                  <a:gd name="T5" fmla="*/ 176 h 1055"/>
                  <a:gd name="T6" fmla="*/ 1081 w 1164"/>
                  <a:gd name="T7" fmla="*/ 362 h 1055"/>
                  <a:gd name="T8" fmla="*/ 828 w 1164"/>
                  <a:gd name="T9" fmla="*/ 714 h 1055"/>
                  <a:gd name="T10" fmla="*/ 30 w 1164"/>
                  <a:gd name="T11" fmla="*/ 996 h 1055"/>
                  <a:gd name="T12" fmla="*/ 30 w 1164"/>
                  <a:gd name="T13" fmla="*/ 1042 h 1055"/>
                  <a:gd name="T14" fmla="*/ 893 w 1164"/>
                  <a:gd name="T15" fmla="*/ 736 h 1055"/>
                  <a:gd name="T16" fmla="*/ 1143 w 1164"/>
                  <a:gd name="T17" fmla="*/ 346 h 1055"/>
                  <a:gd name="T18" fmla="*/ 1154 w 1164"/>
                  <a:gd name="T19" fmla="*/ 140 h 1055"/>
                  <a:gd name="T20" fmla="*/ 1121 w 1164"/>
                  <a:gd name="T21" fmla="*/ 43 h 1055"/>
                  <a:gd name="T22" fmla="*/ 1066 w 1164"/>
                  <a:gd name="T23" fmla="*/ 4 h 1055"/>
                  <a:gd name="T24" fmla="*/ 1056 w 1164"/>
                  <a:gd name="T25" fmla="*/ 16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64" h="1055">
                    <a:moveTo>
                      <a:pt x="1056" y="16"/>
                    </a:moveTo>
                    <a:cubicBezTo>
                      <a:pt x="1068" y="25"/>
                      <a:pt x="1078" y="52"/>
                      <a:pt x="1085" y="64"/>
                    </a:cubicBezTo>
                    <a:cubicBezTo>
                      <a:pt x="1104" y="97"/>
                      <a:pt x="1108" y="139"/>
                      <a:pt x="1110" y="176"/>
                    </a:cubicBezTo>
                    <a:cubicBezTo>
                      <a:pt x="1115" y="240"/>
                      <a:pt x="1103" y="302"/>
                      <a:pt x="1081" y="362"/>
                    </a:cubicBezTo>
                    <a:cubicBezTo>
                      <a:pt x="1032" y="501"/>
                      <a:pt x="939" y="620"/>
                      <a:pt x="828" y="714"/>
                    </a:cubicBezTo>
                    <a:cubicBezTo>
                      <a:pt x="609" y="901"/>
                      <a:pt x="312" y="981"/>
                      <a:pt x="30" y="996"/>
                    </a:cubicBezTo>
                    <a:cubicBezTo>
                      <a:pt x="0" y="998"/>
                      <a:pt x="0" y="1041"/>
                      <a:pt x="30" y="1042"/>
                    </a:cubicBezTo>
                    <a:cubicBezTo>
                      <a:pt x="339" y="1055"/>
                      <a:pt x="661" y="941"/>
                      <a:pt x="893" y="736"/>
                    </a:cubicBezTo>
                    <a:cubicBezTo>
                      <a:pt x="1011" y="632"/>
                      <a:pt x="1097" y="496"/>
                      <a:pt x="1143" y="346"/>
                    </a:cubicBezTo>
                    <a:cubicBezTo>
                      <a:pt x="1163" y="279"/>
                      <a:pt x="1164" y="208"/>
                      <a:pt x="1154" y="140"/>
                    </a:cubicBezTo>
                    <a:cubicBezTo>
                      <a:pt x="1150" y="106"/>
                      <a:pt x="1138" y="73"/>
                      <a:pt x="1121" y="43"/>
                    </a:cubicBezTo>
                    <a:cubicBezTo>
                      <a:pt x="1105" y="16"/>
                      <a:pt x="1089" y="17"/>
                      <a:pt x="1066" y="4"/>
                    </a:cubicBezTo>
                    <a:cubicBezTo>
                      <a:pt x="1058" y="0"/>
                      <a:pt x="1049" y="11"/>
                      <a:pt x="1056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defTabSz="914126"/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26" name="Freeform 10">
                <a:extLst>
                  <a:ext uri="{FF2B5EF4-FFF2-40B4-BE49-F238E27FC236}">
                    <a16:creationId xmlns:a16="http://schemas.microsoft.com/office/drawing/2014/main" id="{D96CC480-C800-45CD-880F-75421D128FFC}"/>
                  </a:ext>
                </a:extLst>
              </p:cNvPr>
              <p:cNvSpPr/>
              <p:nvPr/>
            </p:nvSpPr>
            <p:spPr bwMode="auto">
              <a:xfrm>
                <a:off x="4975226" y="4775201"/>
                <a:ext cx="1274763" cy="733425"/>
              </a:xfrm>
              <a:custGeom>
                <a:avLst/>
                <a:gdLst>
                  <a:gd name="T0" fmla="*/ 28 w 1229"/>
                  <a:gd name="T1" fmla="*/ 8 h 706"/>
                  <a:gd name="T2" fmla="*/ 139 w 1229"/>
                  <a:gd name="T3" fmla="*/ 371 h 706"/>
                  <a:gd name="T4" fmla="*/ 420 w 1229"/>
                  <a:gd name="T5" fmla="*/ 595 h 706"/>
                  <a:gd name="T6" fmla="*/ 1199 w 1229"/>
                  <a:gd name="T7" fmla="*/ 617 h 706"/>
                  <a:gd name="T8" fmla="*/ 1186 w 1229"/>
                  <a:gd name="T9" fmla="*/ 571 h 706"/>
                  <a:gd name="T10" fmla="*/ 469 w 1229"/>
                  <a:gd name="T11" fmla="*/ 549 h 706"/>
                  <a:gd name="T12" fmla="*/ 191 w 1229"/>
                  <a:gd name="T13" fmla="*/ 341 h 706"/>
                  <a:gd name="T14" fmla="*/ 105 w 1229"/>
                  <a:gd name="T15" fmla="*/ 187 h 706"/>
                  <a:gd name="T16" fmla="*/ 43 w 1229"/>
                  <a:gd name="T17" fmla="*/ 7 h 706"/>
                  <a:gd name="T18" fmla="*/ 28 w 1229"/>
                  <a:gd name="T19" fmla="*/ 8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29" h="706">
                    <a:moveTo>
                      <a:pt x="28" y="8"/>
                    </a:moveTo>
                    <a:cubicBezTo>
                      <a:pt x="0" y="129"/>
                      <a:pt x="72" y="275"/>
                      <a:pt x="139" y="371"/>
                    </a:cubicBezTo>
                    <a:cubicBezTo>
                      <a:pt x="210" y="470"/>
                      <a:pt x="310" y="545"/>
                      <a:pt x="420" y="595"/>
                    </a:cubicBezTo>
                    <a:cubicBezTo>
                      <a:pt x="664" y="706"/>
                      <a:pt x="948" y="698"/>
                      <a:pt x="1199" y="617"/>
                    </a:cubicBezTo>
                    <a:cubicBezTo>
                      <a:pt x="1229" y="608"/>
                      <a:pt x="1217" y="563"/>
                      <a:pt x="1186" y="571"/>
                    </a:cubicBezTo>
                    <a:cubicBezTo>
                      <a:pt x="954" y="630"/>
                      <a:pt x="695" y="637"/>
                      <a:pt x="469" y="549"/>
                    </a:cubicBezTo>
                    <a:cubicBezTo>
                      <a:pt x="360" y="506"/>
                      <a:pt x="262" y="433"/>
                      <a:pt x="191" y="341"/>
                    </a:cubicBezTo>
                    <a:cubicBezTo>
                      <a:pt x="155" y="294"/>
                      <a:pt x="127" y="241"/>
                      <a:pt x="105" y="187"/>
                    </a:cubicBezTo>
                    <a:cubicBezTo>
                      <a:pt x="81" y="128"/>
                      <a:pt x="72" y="63"/>
                      <a:pt x="43" y="7"/>
                    </a:cubicBezTo>
                    <a:cubicBezTo>
                      <a:pt x="40" y="0"/>
                      <a:pt x="30" y="2"/>
                      <a:pt x="2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defTabSz="914126"/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27" name="Freeform 11">
                <a:extLst>
                  <a:ext uri="{FF2B5EF4-FFF2-40B4-BE49-F238E27FC236}">
                    <a16:creationId xmlns:a16="http://schemas.microsoft.com/office/drawing/2014/main" id="{4D32D243-A0F4-43C2-91A2-1C0069A28353}"/>
                  </a:ext>
                </a:extLst>
              </p:cNvPr>
              <p:cNvSpPr/>
              <p:nvPr/>
            </p:nvSpPr>
            <p:spPr bwMode="auto">
              <a:xfrm>
                <a:off x="6203951" y="5040313"/>
                <a:ext cx="1285875" cy="706438"/>
              </a:xfrm>
              <a:custGeom>
                <a:avLst/>
                <a:gdLst>
                  <a:gd name="T0" fmla="*/ 9 w 1238"/>
                  <a:gd name="T1" fmla="*/ 343 h 681"/>
                  <a:gd name="T2" fmla="*/ 575 w 1238"/>
                  <a:gd name="T3" fmla="*/ 605 h 681"/>
                  <a:gd name="T4" fmla="*/ 1222 w 1238"/>
                  <a:gd name="T5" fmla="*/ 529 h 681"/>
                  <a:gd name="T6" fmla="*/ 1222 w 1238"/>
                  <a:gd name="T7" fmla="*/ 485 h 681"/>
                  <a:gd name="T8" fmla="*/ 968 w 1238"/>
                  <a:gd name="T9" fmla="*/ 314 h 681"/>
                  <a:gd name="T10" fmla="*/ 825 w 1238"/>
                  <a:gd name="T11" fmla="*/ 32 h 681"/>
                  <a:gd name="T12" fmla="*/ 776 w 1238"/>
                  <a:gd name="T13" fmla="*/ 46 h 681"/>
                  <a:gd name="T14" fmla="*/ 921 w 1238"/>
                  <a:gd name="T15" fmla="*/ 340 h 681"/>
                  <a:gd name="T16" fmla="*/ 1196 w 1238"/>
                  <a:gd name="T17" fmla="*/ 529 h 681"/>
                  <a:gd name="T18" fmla="*/ 1196 w 1238"/>
                  <a:gd name="T19" fmla="*/ 485 h 681"/>
                  <a:gd name="T20" fmla="*/ 23 w 1238"/>
                  <a:gd name="T21" fmla="*/ 324 h 681"/>
                  <a:gd name="T22" fmla="*/ 9 w 1238"/>
                  <a:gd name="T23" fmla="*/ 343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38" h="681">
                    <a:moveTo>
                      <a:pt x="9" y="343"/>
                    </a:moveTo>
                    <a:cubicBezTo>
                      <a:pt x="152" y="493"/>
                      <a:pt x="376" y="569"/>
                      <a:pt x="575" y="605"/>
                    </a:cubicBezTo>
                    <a:cubicBezTo>
                      <a:pt x="792" y="644"/>
                      <a:pt x="1024" y="631"/>
                      <a:pt x="1222" y="529"/>
                    </a:cubicBezTo>
                    <a:cubicBezTo>
                      <a:pt x="1238" y="520"/>
                      <a:pt x="1238" y="494"/>
                      <a:pt x="1222" y="485"/>
                    </a:cubicBezTo>
                    <a:cubicBezTo>
                      <a:pt x="1131" y="437"/>
                      <a:pt x="1041" y="387"/>
                      <a:pt x="968" y="314"/>
                    </a:cubicBezTo>
                    <a:cubicBezTo>
                      <a:pt x="889" y="238"/>
                      <a:pt x="847" y="138"/>
                      <a:pt x="825" y="32"/>
                    </a:cubicBezTo>
                    <a:cubicBezTo>
                      <a:pt x="819" y="0"/>
                      <a:pt x="770" y="14"/>
                      <a:pt x="776" y="46"/>
                    </a:cubicBezTo>
                    <a:cubicBezTo>
                      <a:pt x="799" y="157"/>
                      <a:pt x="844" y="256"/>
                      <a:pt x="921" y="340"/>
                    </a:cubicBezTo>
                    <a:cubicBezTo>
                      <a:pt x="997" y="422"/>
                      <a:pt x="1098" y="479"/>
                      <a:pt x="1196" y="529"/>
                    </a:cubicBezTo>
                    <a:cubicBezTo>
                      <a:pt x="1196" y="514"/>
                      <a:pt x="1196" y="500"/>
                      <a:pt x="1196" y="485"/>
                    </a:cubicBezTo>
                    <a:cubicBezTo>
                      <a:pt x="821" y="681"/>
                      <a:pt x="352" y="551"/>
                      <a:pt x="23" y="324"/>
                    </a:cubicBezTo>
                    <a:cubicBezTo>
                      <a:pt x="12" y="316"/>
                      <a:pt x="0" y="333"/>
                      <a:pt x="9" y="3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defTabSz="914126"/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grpSp>
            <p:nvGrpSpPr>
              <p:cNvPr id="128" name="组合 233">
                <a:extLst>
                  <a:ext uri="{FF2B5EF4-FFF2-40B4-BE49-F238E27FC236}">
                    <a16:creationId xmlns:a16="http://schemas.microsoft.com/office/drawing/2014/main" id="{20F128F9-080E-4248-B04E-42F0242F46E7}"/>
                  </a:ext>
                </a:extLst>
              </p:cNvPr>
              <p:cNvGrpSpPr/>
              <p:nvPr/>
            </p:nvGrpSpPr>
            <p:grpSpPr>
              <a:xfrm>
                <a:off x="3517901" y="1225551"/>
                <a:ext cx="5260975" cy="4090987"/>
                <a:chOff x="3517901" y="1225551"/>
                <a:chExt cx="5260975" cy="4090987"/>
              </a:xfrm>
              <a:grpFill/>
            </p:grpSpPr>
            <p:sp>
              <p:nvSpPr>
                <p:cNvPr id="129" name="Freeform 12">
                  <a:extLst>
                    <a:ext uri="{FF2B5EF4-FFF2-40B4-BE49-F238E27FC236}">
                      <a16:creationId xmlns:a16="http://schemas.microsoft.com/office/drawing/2014/main" id="{E5D21414-9F55-41CE-8529-04C982F027BF}"/>
                    </a:ext>
                  </a:extLst>
                </p:cNvPr>
                <p:cNvSpPr/>
                <p:nvPr/>
              </p:nvSpPr>
              <p:spPr bwMode="auto">
                <a:xfrm>
                  <a:off x="7805738" y="2135188"/>
                  <a:ext cx="109538" cy="38100"/>
                </a:xfrm>
                <a:custGeom>
                  <a:avLst/>
                  <a:gdLst>
                    <a:gd name="T0" fmla="*/ 6 w 106"/>
                    <a:gd name="T1" fmla="*/ 35 h 37"/>
                    <a:gd name="T2" fmla="*/ 45 w 106"/>
                    <a:gd name="T3" fmla="*/ 33 h 37"/>
                    <a:gd name="T4" fmla="*/ 97 w 106"/>
                    <a:gd name="T5" fmla="*/ 22 h 37"/>
                    <a:gd name="T6" fmla="*/ 97 w 106"/>
                    <a:gd name="T7" fmla="*/ 6 h 37"/>
                    <a:gd name="T8" fmla="*/ 52 w 106"/>
                    <a:gd name="T9" fmla="*/ 6 h 37"/>
                    <a:gd name="T10" fmla="*/ 4 w 106"/>
                    <a:gd name="T11" fmla="*/ 24 h 37"/>
                    <a:gd name="T12" fmla="*/ 6 w 106"/>
                    <a:gd name="T13" fmla="*/ 3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6" h="37">
                      <a:moveTo>
                        <a:pt x="6" y="35"/>
                      </a:moveTo>
                      <a:cubicBezTo>
                        <a:pt x="20" y="37"/>
                        <a:pt x="32" y="35"/>
                        <a:pt x="45" y="33"/>
                      </a:cubicBezTo>
                      <a:cubicBezTo>
                        <a:pt x="63" y="30"/>
                        <a:pt x="80" y="29"/>
                        <a:pt x="97" y="22"/>
                      </a:cubicBezTo>
                      <a:cubicBezTo>
                        <a:pt x="105" y="19"/>
                        <a:pt x="106" y="9"/>
                        <a:pt x="97" y="6"/>
                      </a:cubicBezTo>
                      <a:cubicBezTo>
                        <a:pt x="81" y="0"/>
                        <a:pt x="68" y="2"/>
                        <a:pt x="52" y="6"/>
                      </a:cubicBezTo>
                      <a:cubicBezTo>
                        <a:pt x="34" y="9"/>
                        <a:pt x="17" y="13"/>
                        <a:pt x="4" y="24"/>
                      </a:cubicBezTo>
                      <a:cubicBezTo>
                        <a:pt x="0" y="27"/>
                        <a:pt x="2" y="34"/>
                        <a:pt x="6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30" name="Freeform 13">
                  <a:extLst>
                    <a:ext uri="{FF2B5EF4-FFF2-40B4-BE49-F238E27FC236}">
                      <a16:creationId xmlns:a16="http://schemas.microsoft.com/office/drawing/2014/main" id="{CEC948D7-FBC4-4D52-8BD6-108E6F0F5D1C}"/>
                    </a:ext>
                  </a:extLst>
                </p:cNvPr>
                <p:cNvSpPr/>
                <p:nvPr/>
              </p:nvSpPr>
              <p:spPr bwMode="auto">
                <a:xfrm>
                  <a:off x="8018463" y="2144713"/>
                  <a:ext cx="92075" cy="34925"/>
                </a:xfrm>
                <a:custGeom>
                  <a:avLst/>
                  <a:gdLst>
                    <a:gd name="T0" fmla="*/ 4 w 89"/>
                    <a:gd name="T1" fmla="*/ 9 h 35"/>
                    <a:gd name="T2" fmla="*/ 79 w 89"/>
                    <a:gd name="T3" fmla="*/ 34 h 35"/>
                    <a:gd name="T4" fmla="*/ 83 w 89"/>
                    <a:gd name="T5" fmla="*/ 20 h 35"/>
                    <a:gd name="T6" fmla="*/ 7 w 89"/>
                    <a:gd name="T7" fmla="*/ 0 h 35"/>
                    <a:gd name="T8" fmla="*/ 4 w 89"/>
                    <a:gd name="T9" fmla="*/ 9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9" h="35">
                      <a:moveTo>
                        <a:pt x="4" y="9"/>
                      </a:moveTo>
                      <a:cubicBezTo>
                        <a:pt x="28" y="23"/>
                        <a:pt x="52" y="31"/>
                        <a:pt x="79" y="34"/>
                      </a:cubicBezTo>
                      <a:cubicBezTo>
                        <a:pt x="87" y="35"/>
                        <a:pt x="89" y="24"/>
                        <a:pt x="83" y="20"/>
                      </a:cubicBezTo>
                      <a:cubicBezTo>
                        <a:pt x="59" y="6"/>
                        <a:pt x="34" y="3"/>
                        <a:pt x="7" y="0"/>
                      </a:cubicBezTo>
                      <a:cubicBezTo>
                        <a:pt x="2" y="0"/>
                        <a:pt x="0" y="7"/>
                        <a:pt x="4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31" name="Freeform 14">
                  <a:extLst>
                    <a:ext uri="{FF2B5EF4-FFF2-40B4-BE49-F238E27FC236}">
                      <a16:creationId xmlns:a16="http://schemas.microsoft.com/office/drawing/2014/main" id="{EEDDC0D4-4E58-44E4-BD59-4B8C43EB824E}"/>
                    </a:ext>
                  </a:extLst>
                </p:cNvPr>
                <p:cNvSpPr/>
                <p:nvPr/>
              </p:nvSpPr>
              <p:spPr bwMode="auto">
                <a:xfrm>
                  <a:off x="8228013" y="2225676"/>
                  <a:ext cx="107950" cy="61913"/>
                </a:xfrm>
                <a:custGeom>
                  <a:avLst/>
                  <a:gdLst>
                    <a:gd name="T0" fmla="*/ 6 w 105"/>
                    <a:gd name="T1" fmla="*/ 10 h 59"/>
                    <a:gd name="T2" fmla="*/ 91 w 105"/>
                    <a:gd name="T3" fmla="*/ 55 h 59"/>
                    <a:gd name="T4" fmla="*/ 99 w 105"/>
                    <a:gd name="T5" fmla="*/ 44 h 59"/>
                    <a:gd name="T6" fmla="*/ 9 w 105"/>
                    <a:gd name="T7" fmla="*/ 1 h 59"/>
                    <a:gd name="T8" fmla="*/ 6 w 105"/>
                    <a:gd name="T9" fmla="*/ 10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59">
                      <a:moveTo>
                        <a:pt x="6" y="10"/>
                      </a:moveTo>
                      <a:cubicBezTo>
                        <a:pt x="35" y="21"/>
                        <a:pt x="64" y="39"/>
                        <a:pt x="91" y="55"/>
                      </a:cubicBezTo>
                      <a:cubicBezTo>
                        <a:pt x="97" y="59"/>
                        <a:pt x="105" y="49"/>
                        <a:pt x="99" y="44"/>
                      </a:cubicBezTo>
                      <a:cubicBezTo>
                        <a:pt x="72" y="20"/>
                        <a:pt x="44" y="7"/>
                        <a:pt x="9" y="1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32" name="Freeform 15">
                  <a:extLst>
                    <a:ext uri="{FF2B5EF4-FFF2-40B4-BE49-F238E27FC236}">
                      <a16:creationId xmlns:a16="http://schemas.microsoft.com/office/drawing/2014/main" id="{E12FB58C-05FF-4A42-9A6A-280B2C31BFF8}"/>
                    </a:ext>
                  </a:extLst>
                </p:cNvPr>
                <p:cNvSpPr/>
                <p:nvPr/>
              </p:nvSpPr>
              <p:spPr bwMode="auto">
                <a:xfrm>
                  <a:off x="8421688" y="2389188"/>
                  <a:ext cx="77788" cy="84138"/>
                </a:xfrm>
                <a:custGeom>
                  <a:avLst/>
                  <a:gdLst>
                    <a:gd name="T0" fmla="*/ 1 w 75"/>
                    <a:gd name="T1" fmla="*/ 1 h 81"/>
                    <a:gd name="T2" fmla="*/ 14 w 75"/>
                    <a:gd name="T3" fmla="*/ 20 h 81"/>
                    <a:gd name="T4" fmla="*/ 31 w 75"/>
                    <a:gd name="T5" fmla="*/ 42 h 81"/>
                    <a:gd name="T6" fmla="*/ 62 w 75"/>
                    <a:gd name="T7" fmla="*/ 77 h 81"/>
                    <a:gd name="T8" fmla="*/ 72 w 75"/>
                    <a:gd name="T9" fmla="*/ 71 h 81"/>
                    <a:gd name="T10" fmla="*/ 45 w 75"/>
                    <a:gd name="T11" fmla="*/ 35 h 81"/>
                    <a:gd name="T12" fmla="*/ 24 w 75"/>
                    <a:gd name="T13" fmla="*/ 16 h 81"/>
                    <a:gd name="T14" fmla="*/ 2 w 75"/>
                    <a:gd name="T15" fmla="*/ 0 h 81"/>
                    <a:gd name="T16" fmla="*/ 1 w 75"/>
                    <a:gd name="T17" fmla="*/ 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5" h="81">
                      <a:moveTo>
                        <a:pt x="1" y="1"/>
                      </a:moveTo>
                      <a:cubicBezTo>
                        <a:pt x="6" y="6"/>
                        <a:pt x="9" y="14"/>
                        <a:pt x="14" y="20"/>
                      </a:cubicBezTo>
                      <a:cubicBezTo>
                        <a:pt x="19" y="27"/>
                        <a:pt x="25" y="35"/>
                        <a:pt x="31" y="42"/>
                      </a:cubicBezTo>
                      <a:cubicBezTo>
                        <a:pt x="41" y="54"/>
                        <a:pt x="51" y="66"/>
                        <a:pt x="62" y="77"/>
                      </a:cubicBezTo>
                      <a:cubicBezTo>
                        <a:pt x="66" y="81"/>
                        <a:pt x="75" y="77"/>
                        <a:pt x="72" y="71"/>
                      </a:cubicBezTo>
                      <a:cubicBezTo>
                        <a:pt x="66" y="57"/>
                        <a:pt x="57" y="46"/>
                        <a:pt x="45" y="35"/>
                      </a:cubicBezTo>
                      <a:cubicBezTo>
                        <a:pt x="38" y="28"/>
                        <a:pt x="31" y="22"/>
                        <a:pt x="24" y="16"/>
                      </a:cubicBezTo>
                      <a:cubicBezTo>
                        <a:pt x="17" y="10"/>
                        <a:pt x="8" y="6"/>
                        <a:pt x="2" y="0"/>
                      </a:cubicBezTo>
                      <a:cubicBezTo>
                        <a:pt x="1" y="0"/>
                        <a:pt x="0" y="0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33" name="Freeform 16">
                  <a:extLst>
                    <a:ext uri="{FF2B5EF4-FFF2-40B4-BE49-F238E27FC236}">
                      <a16:creationId xmlns:a16="http://schemas.microsoft.com/office/drawing/2014/main" id="{F4354F25-5071-42D4-B5A0-1009E48B5AC8}"/>
                    </a:ext>
                  </a:extLst>
                </p:cNvPr>
                <p:cNvSpPr/>
                <p:nvPr/>
              </p:nvSpPr>
              <p:spPr bwMode="auto">
                <a:xfrm>
                  <a:off x="8572501" y="2570163"/>
                  <a:ext cx="60325" cy="90488"/>
                </a:xfrm>
                <a:custGeom>
                  <a:avLst/>
                  <a:gdLst>
                    <a:gd name="T0" fmla="*/ 3 w 57"/>
                    <a:gd name="T1" fmla="*/ 10 h 88"/>
                    <a:gd name="T2" fmla="*/ 47 w 57"/>
                    <a:gd name="T3" fmla="*/ 83 h 88"/>
                    <a:gd name="T4" fmla="*/ 55 w 57"/>
                    <a:gd name="T5" fmla="*/ 77 h 88"/>
                    <a:gd name="T6" fmla="*/ 11 w 57"/>
                    <a:gd name="T7" fmla="*/ 5 h 88"/>
                    <a:gd name="T8" fmla="*/ 3 w 57"/>
                    <a:gd name="T9" fmla="*/ 10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88">
                      <a:moveTo>
                        <a:pt x="3" y="10"/>
                      </a:moveTo>
                      <a:cubicBezTo>
                        <a:pt x="17" y="35"/>
                        <a:pt x="27" y="63"/>
                        <a:pt x="47" y="83"/>
                      </a:cubicBezTo>
                      <a:cubicBezTo>
                        <a:pt x="51" y="88"/>
                        <a:pt x="57" y="82"/>
                        <a:pt x="55" y="77"/>
                      </a:cubicBezTo>
                      <a:cubicBezTo>
                        <a:pt x="44" y="51"/>
                        <a:pt x="28" y="27"/>
                        <a:pt x="11" y="5"/>
                      </a:cubicBezTo>
                      <a:cubicBezTo>
                        <a:pt x="8" y="0"/>
                        <a:pt x="0" y="4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34" name="Freeform 17">
                  <a:extLst>
                    <a:ext uri="{FF2B5EF4-FFF2-40B4-BE49-F238E27FC236}">
                      <a16:creationId xmlns:a16="http://schemas.microsoft.com/office/drawing/2014/main" id="{FE07DED5-D287-4B4A-9DE1-D728976BF992}"/>
                    </a:ext>
                  </a:extLst>
                </p:cNvPr>
                <p:cNvSpPr/>
                <p:nvPr/>
              </p:nvSpPr>
              <p:spPr bwMode="auto">
                <a:xfrm>
                  <a:off x="8664576" y="2767013"/>
                  <a:ext cx="42863" cy="88900"/>
                </a:xfrm>
                <a:custGeom>
                  <a:avLst/>
                  <a:gdLst>
                    <a:gd name="T0" fmla="*/ 3 w 41"/>
                    <a:gd name="T1" fmla="*/ 7 h 86"/>
                    <a:gd name="T2" fmla="*/ 30 w 41"/>
                    <a:gd name="T3" fmla="*/ 79 h 86"/>
                    <a:gd name="T4" fmla="*/ 40 w 41"/>
                    <a:gd name="T5" fmla="*/ 76 h 86"/>
                    <a:gd name="T6" fmla="*/ 9 w 41"/>
                    <a:gd name="T7" fmla="*/ 4 h 86"/>
                    <a:gd name="T8" fmla="*/ 3 w 41"/>
                    <a:gd name="T9" fmla="*/ 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86">
                      <a:moveTo>
                        <a:pt x="3" y="7"/>
                      </a:moveTo>
                      <a:cubicBezTo>
                        <a:pt x="16" y="29"/>
                        <a:pt x="21" y="56"/>
                        <a:pt x="30" y="79"/>
                      </a:cubicBezTo>
                      <a:cubicBezTo>
                        <a:pt x="32" y="86"/>
                        <a:pt x="41" y="83"/>
                        <a:pt x="40" y="76"/>
                      </a:cubicBezTo>
                      <a:cubicBezTo>
                        <a:pt x="36" y="48"/>
                        <a:pt x="25" y="27"/>
                        <a:pt x="9" y="4"/>
                      </a:cubicBezTo>
                      <a:cubicBezTo>
                        <a:pt x="7" y="0"/>
                        <a:pt x="0" y="3"/>
                        <a:pt x="3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35" name="Freeform 18">
                  <a:extLst>
                    <a:ext uri="{FF2B5EF4-FFF2-40B4-BE49-F238E27FC236}">
                      <a16:creationId xmlns:a16="http://schemas.microsoft.com/office/drawing/2014/main" id="{38B28F73-4840-40B1-B3A9-A8FA8C87619B}"/>
                    </a:ext>
                  </a:extLst>
                </p:cNvPr>
                <p:cNvSpPr/>
                <p:nvPr/>
              </p:nvSpPr>
              <p:spPr bwMode="auto">
                <a:xfrm>
                  <a:off x="8740776" y="2992438"/>
                  <a:ext cx="26988" cy="107950"/>
                </a:xfrm>
                <a:custGeom>
                  <a:avLst/>
                  <a:gdLst>
                    <a:gd name="T0" fmla="*/ 2 w 27"/>
                    <a:gd name="T1" fmla="*/ 7 h 104"/>
                    <a:gd name="T2" fmla="*/ 17 w 27"/>
                    <a:gd name="T3" fmla="*/ 100 h 104"/>
                    <a:gd name="T4" fmla="*/ 23 w 27"/>
                    <a:gd name="T5" fmla="*/ 100 h 104"/>
                    <a:gd name="T6" fmla="*/ 9 w 27"/>
                    <a:gd name="T7" fmla="*/ 4 h 104"/>
                    <a:gd name="T8" fmla="*/ 2 w 27"/>
                    <a:gd name="T9" fmla="*/ 7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04">
                      <a:moveTo>
                        <a:pt x="2" y="7"/>
                      </a:moveTo>
                      <a:cubicBezTo>
                        <a:pt x="14" y="36"/>
                        <a:pt x="13" y="68"/>
                        <a:pt x="17" y="100"/>
                      </a:cubicBezTo>
                      <a:cubicBezTo>
                        <a:pt x="17" y="104"/>
                        <a:pt x="23" y="104"/>
                        <a:pt x="23" y="100"/>
                      </a:cubicBezTo>
                      <a:cubicBezTo>
                        <a:pt x="27" y="67"/>
                        <a:pt x="24" y="33"/>
                        <a:pt x="9" y="4"/>
                      </a:cubicBezTo>
                      <a:cubicBezTo>
                        <a:pt x="7" y="0"/>
                        <a:pt x="0" y="3"/>
                        <a:pt x="2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36" name="Freeform 19">
                  <a:extLst>
                    <a:ext uri="{FF2B5EF4-FFF2-40B4-BE49-F238E27FC236}">
                      <a16:creationId xmlns:a16="http://schemas.microsoft.com/office/drawing/2014/main" id="{27B45940-925C-4C05-8146-72D2F8469911}"/>
                    </a:ext>
                  </a:extLst>
                </p:cNvPr>
                <p:cNvSpPr/>
                <p:nvPr/>
              </p:nvSpPr>
              <p:spPr bwMode="auto">
                <a:xfrm>
                  <a:off x="8753476" y="3206751"/>
                  <a:ext cx="25400" cy="80963"/>
                </a:xfrm>
                <a:custGeom>
                  <a:avLst/>
                  <a:gdLst>
                    <a:gd name="T0" fmla="*/ 13 w 24"/>
                    <a:gd name="T1" fmla="*/ 2 h 78"/>
                    <a:gd name="T2" fmla="*/ 4 w 24"/>
                    <a:gd name="T3" fmla="*/ 32 h 78"/>
                    <a:gd name="T4" fmla="*/ 2 w 24"/>
                    <a:gd name="T5" fmla="*/ 46 h 78"/>
                    <a:gd name="T6" fmla="*/ 0 w 24"/>
                    <a:gd name="T7" fmla="*/ 66 h 78"/>
                    <a:gd name="T8" fmla="*/ 13 w 24"/>
                    <a:gd name="T9" fmla="*/ 71 h 78"/>
                    <a:gd name="T10" fmla="*/ 23 w 24"/>
                    <a:gd name="T11" fmla="*/ 39 h 78"/>
                    <a:gd name="T12" fmla="*/ 15 w 24"/>
                    <a:gd name="T13" fmla="*/ 2 h 78"/>
                    <a:gd name="T14" fmla="*/ 13 w 24"/>
                    <a:gd name="T15" fmla="*/ 2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" h="78">
                      <a:moveTo>
                        <a:pt x="13" y="2"/>
                      </a:moveTo>
                      <a:cubicBezTo>
                        <a:pt x="9" y="12"/>
                        <a:pt x="6" y="21"/>
                        <a:pt x="4" y="32"/>
                      </a:cubicBezTo>
                      <a:cubicBezTo>
                        <a:pt x="3" y="37"/>
                        <a:pt x="2" y="41"/>
                        <a:pt x="2" y="46"/>
                      </a:cubicBezTo>
                      <a:cubicBezTo>
                        <a:pt x="1" y="53"/>
                        <a:pt x="1" y="59"/>
                        <a:pt x="0" y="66"/>
                      </a:cubicBezTo>
                      <a:cubicBezTo>
                        <a:pt x="0" y="72"/>
                        <a:pt x="9" y="78"/>
                        <a:pt x="13" y="71"/>
                      </a:cubicBezTo>
                      <a:cubicBezTo>
                        <a:pt x="18" y="60"/>
                        <a:pt x="21" y="52"/>
                        <a:pt x="23" y="39"/>
                      </a:cubicBezTo>
                      <a:cubicBezTo>
                        <a:pt x="24" y="25"/>
                        <a:pt x="20" y="15"/>
                        <a:pt x="15" y="2"/>
                      </a:cubicBezTo>
                      <a:cubicBezTo>
                        <a:pt x="15" y="0"/>
                        <a:pt x="13" y="1"/>
                        <a:pt x="13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37" name="Freeform 20">
                  <a:extLst>
                    <a:ext uri="{FF2B5EF4-FFF2-40B4-BE49-F238E27FC236}">
                      <a16:creationId xmlns:a16="http://schemas.microsoft.com/office/drawing/2014/main" id="{5429CC19-05FA-4162-B1AA-81F2CDA66390}"/>
                    </a:ext>
                  </a:extLst>
                </p:cNvPr>
                <p:cNvSpPr/>
                <p:nvPr/>
              </p:nvSpPr>
              <p:spPr bwMode="auto">
                <a:xfrm>
                  <a:off x="8672513" y="3368676"/>
                  <a:ext cx="61913" cy="100013"/>
                </a:xfrm>
                <a:custGeom>
                  <a:avLst/>
                  <a:gdLst>
                    <a:gd name="T0" fmla="*/ 46 w 61"/>
                    <a:gd name="T1" fmla="*/ 3 h 97"/>
                    <a:gd name="T2" fmla="*/ 6 w 61"/>
                    <a:gd name="T3" fmla="*/ 81 h 97"/>
                    <a:gd name="T4" fmla="*/ 20 w 61"/>
                    <a:gd name="T5" fmla="*/ 91 h 97"/>
                    <a:gd name="T6" fmla="*/ 52 w 61"/>
                    <a:gd name="T7" fmla="*/ 51 h 97"/>
                    <a:gd name="T8" fmla="*/ 53 w 61"/>
                    <a:gd name="T9" fmla="*/ 3 h 97"/>
                    <a:gd name="T10" fmla="*/ 46 w 61"/>
                    <a:gd name="T11" fmla="*/ 3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1" h="97">
                      <a:moveTo>
                        <a:pt x="46" y="3"/>
                      </a:moveTo>
                      <a:cubicBezTo>
                        <a:pt x="33" y="29"/>
                        <a:pt x="23" y="57"/>
                        <a:pt x="6" y="81"/>
                      </a:cubicBezTo>
                      <a:cubicBezTo>
                        <a:pt x="0" y="89"/>
                        <a:pt x="13" y="97"/>
                        <a:pt x="20" y="91"/>
                      </a:cubicBezTo>
                      <a:cubicBezTo>
                        <a:pt x="34" y="80"/>
                        <a:pt x="45" y="69"/>
                        <a:pt x="52" y="51"/>
                      </a:cubicBezTo>
                      <a:cubicBezTo>
                        <a:pt x="58" y="35"/>
                        <a:pt x="61" y="20"/>
                        <a:pt x="53" y="3"/>
                      </a:cubicBezTo>
                      <a:cubicBezTo>
                        <a:pt x="52" y="0"/>
                        <a:pt x="47" y="1"/>
                        <a:pt x="4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38" name="Freeform 21">
                  <a:extLst>
                    <a:ext uri="{FF2B5EF4-FFF2-40B4-BE49-F238E27FC236}">
                      <a16:creationId xmlns:a16="http://schemas.microsoft.com/office/drawing/2014/main" id="{173BC9EE-B7DF-4981-A980-D277EB0F9390}"/>
                    </a:ext>
                  </a:extLst>
                </p:cNvPr>
                <p:cNvSpPr/>
                <p:nvPr/>
              </p:nvSpPr>
              <p:spPr bwMode="auto">
                <a:xfrm>
                  <a:off x="8559801" y="3544888"/>
                  <a:ext cx="68263" cy="84138"/>
                </a:xfrm>
                <a:custGeom>
                  <a:avLst/>
                  <a:gdLst>
                    <a:gd name="T0" fmla="*/ 51 w 66"/>
                    <a:gd name="T1" fmla="*/ 4 h 81"/>
                    <a:gd name="T2" fmla="*/ 24 w 66"/>
                    <a:gd name="T3" fmla="*/ 33 h 81"/>
                    <a:gd name="T4" fmla="*/ 14 w 66"/>
                    <a:gd name="T5" fmla="*/ 46 h 81"/>
                    <a:gd name="T6" fmla="*/ 5 w 66"/>
                    <a:gd name="T7" fmla="*/ 62 h 81"/>
                    <a:gd name="T8" fmla="*/ 18 w 66"/>
                    <a:gd name="T9" fmla="*/ 75 h 81"/>
                    <a:gd name="T10" fmla="*/ 32 w 66"/>
                    <a:gd name="T11" fmla="*/ 65 h 81"/>
                    <a:gd name="T12" fmla="*/ 45 w 66"/>
                    <a:gd name="T13" fmla="*/ 49 h 81"/>
                    <a:gd name="T14" fmla="*/ 63 w 66"/>
                    <a:gd name="T15" fmla="*/ 11 h 81"/>
                    <a:gd name="T16" fmla="*/ 51 w 66"/>
                    <a:gd name="T17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6" h="81">
                      <a:moveTo>
                        <a:pt x="51" y="4"/>
                      </a:moveTo>
                      <a:cubicBezTo>
                        <a:pt x="41" y="13"/>
                        <a:pt x="32" y="22"/>
                        <a:pt x="24" y="33"/>
                      </a:cubicBezTo>
                      <a:cubicBezTo>
                        <a:pt x="21" y="37"/>
                        <a:pt x="17" y="41"/>
                        <a:pt x="14" y="46"/>
                      </a:cubicBezTo>
                      <a:cubicBezTo>
                        <a:pt x="10" y="51"/>
                        <a:pt x="9" y="57"/>
                        <a:pt x="5" y="62"/>
                      </a:cubicBezTo>
                      <a:cubicBezTo>
                        <a:pt x="0" y="70"/>
                        <a:pt x="10" y="81"/>
                        <a:pt x="18" y="75"/>
                      </a:cubicBezTo>
                      <a:cubicBezTo>
                        <a:pt x="22" y="72"/>
                        <a:pt x="29" y="69"/>
                        <a:pt x="32" y="65"/>
                      </a:cubicBezTo>
                      <a:cubicBezTo>
                        <a:pt x="37" y="60"/>
                        <a:pt x="41" y="55"/>
                        <a:pt x="45" y="49"/>
                      </a:cubicBezTo>
                      <a:cubicBezTo>
                        <a:pt x="53" y="37"/>
                        <a:pt x="59" y="25"/>
                        <a:pt x="63" y="11"/>
                      </a:cubicBezTo>
                      <a:cubicBezTo>
                        <a:pt x="66" y="4"/>
                        <a:pt x="56" y="0"/>
                        <a:pt x="51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39" name="Freeform 22">
                  <a:extLst>
                    <a:ext uri="{FF2B5EF4-FFF2-40B4-BE49-F238E27FC236}">
                      <a16:creationId xmlns:a16="http://schemas.microsoft.com/office/drawing/2014/main" id="{50A2A64B-8201-461F-9A81-A4787E919E2E}"/>
                    </a:ext>
                  </a:extLst>
                </p:cNvPr>
                <p:cNvSpPr/>
                <p:nvPr/>
              </p:nvSpPr>
              <p:spPr bwMode="auto">
                <a:xfrm>
                  <a:off x="8374063" y="3732213"/>
                  <a:ext cx="80963" cy="65088"/>
                </a:xfrm>
                <a:custGeom>
                  <a:avLst/>
                  <a:gdLst>
                    <a:gd name="T0" fmla="*/ 66 w 79"/>
                    <a:gd name="T1" fmla="*/ 3 h 62"/>
                    <a:gd name="T2" fmla="*/ 35 w 79"/>
                    <a:gd name="T3" fmla="*/ 23 h 62"/>
                    <a:gd name="T4" fmla="*/ 6 w 79"/>
                    <a:gd name="T5" fmla="*/ 48 h 62"/>
                    <a:gd name="T6" fmla="*/ 14 w 79"/>
                    <a:gd name="T7" fmla="*/ 58 h 62"/>
                    <a:gd name="T8" fmla="*/ 45 w 79"/>
                    <a:gd name="T9" fmla="*/ 38 h 62"/>
                    <a:gd name="T10" fmla="*/ 73 w 79"/>
                    <a:gd name="T11" fmla="*/ 13 h 62"/>
                    <a:gd name="T12" fmla="*/ 66 w 79"/>
                    <a:gd name="T13" fmla="*/ 3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62">
                      <a:moveTo>
                        <a:pt x="66" y="3"/>
                      </a:moveTo>
                      <a:cubicBezTo>
                        <a:pt x="55" y="9"/>
                        <a:pt x="45" y="15"/>
                        <a:pt x="35" y="23"/>
                      </a:cubicBezTo>
                      <a:cubicBezTo>
                        <a:pt x="25" y="31"/>
                        <a:pt x="16" y="39"/>
                        <a:pt x="6" y="48"/>
                      </a:cubicBezTo>
                      <a:cubicBezTo>
                        <a:pt x="0" y="53"/>
                        <a:pt x="8" y="62"/>
                        <a:pt x="14" y="58"/>
                      </a:cubicBezTo>
                      <a:cubicBezTo>
                        <a:pt x="25" y="52"/>
                        <a:pt x="35" y="46"/>
                        <a:pt x="45" y="38"/>
                      </a:cubicBezTo>
                      <a:cubicBezTo>
                        <a:pt x="55" y="30"/>
                        <a:pt x="64" y="21"/>
                        <a:pt x="73" y="13"/>
                      </a:cubicBezTo>
                      <a:cubicBezTo>
                        <a:pt x="79" y="9"/>
                        <a:pt x="72" y="0"/>
                        <a:pt x="6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40" name="Freeform 23">
                  <a:extLst>
                    <a:ext uri="{FF2B5EF4-FFF2-40B4-BE49-F238E27FC236}">
                      <a16:creationId xmlns:a16="http://schemas.microsoft.com/office/drawing/2014/main" id="{FDD5F413-3194-4BBA-B24C-FB7D19CCECB4}"/>
                    </a:ext>
                  </a:extLst>
                </p:cNvPr>
                <p:cNvSpPr/>
                <p:nvPr/>
              </p:nvSpPr>
              <p:spPr bwMode="auto">
                <a:xfrm>
                  <a:off x="7953376" y="3932238"/>
                  <a:ext cx="93663" cy="30163"/>
                </a:xfrm>
                <a:custGeom>
                  <a:avLst/>
                  <a:gdLst>
                    <a:gd name="T0" fmla="*/ 82 w 91"/>
                    <a:gd name="T1" fmla="*/ 1 h 30"/>
                    <a:gd name="T2" fmla="*/ 42 w 91"/>
                    <a:gd name="T3" fmla="*/ 5 h 30"/>
                    <a:gd name="T4" fmla="*/ 9 w 91"/>
                    <a:gd name="T5" fmla="*/ 11 h 30"/>
                    <a:gd name="T6" fmla="*/ 9 w 91"/>
                    <a:gd name="T7" fmla="*/ 28 h 30"/>
                    <a:gd name="T8" fmla="*/ 45 w 91"/>
                    <a:gd name="T9" fmla="*/ 27 h 30"/>
                    <a:gd name="T10" fmla="*/ 86 w 91"/>
                    <a:gd name="T11" fmla="*/ 9 h 30"/>
                    <a:gd name="T12" fmla="*/ 82 w 91"/>
                    <a:gd name="T13" fmla="*/ 1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1" h="30">
                      <a:moveTo>
                        <a:pt x="82" y="1"/>
                      </a:moveTo>
                      <a:cubicBezTo>
                        <a:pt x="69" y="3"/>
                        <a:pt x="55" y="3"/>
                        <a:pt x="42" y="5"/>
                      </a:cubicBezTo>
                      <a:cubicBezTo>
                        <a:pt x="31" y="6"/>
                        <a:pt x="20" y="9"/>
                        <a:pt x="9" y="11"/>
                      </a:cubicBezTo>
                      <a:cubicBezTo>
                        <a:pt x="0" y="13"/>
                        <a:pt x="0" y="27"/>
                        <a:pt x="9" y="28"/>
                      </a:cubicBezTo>
                      <a:cubicBezTo>
                        <a:pt x="22" y="30"/>
                        <a:pt x="32" y="30"/>
                        <a:pt x="45" y="27"/>
                      </a:cubicBezTo>
                      <a:cubicBezTo>
                        <a:pt x="60" y="23"/>
                        <a:pt x="72" y="15"/>
                        <a:pt x="86" y="9"/>
                      </a:cubicBezTo>
                      <a:cubicBezTo>
                        <a:pt x="91" y="7"/>
                        <a:pt x="87" y="0"/>
                        <a:pt x="8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41" name="Freeform 24">
                  <a:extLst>
                    <a:ext uri="{FF2B5EF4-FFF2-40B4-BE49-F238E27FC236}">
                      <a16:creationId xmlns:a16="http://schemas.microsoft.com/office/drawing/2014/main" id="{CDB15970-4968-4B4A-8DD8-0CE2F92694D8}"/>
                    </a:ext>
                  </a:extLst>
                </p:cNvPr>
                <p:cNvSpPr/>
                <p:nvPr/>
              </p:nvSpPr>
              <p:spPr bwMode="auto">
                <a:xfrm>
                  <a:off x="7991476" y="3992563"/>
                  <a:ext cx="65088" cy="77788"/>
                </a:xfrm>
                <a:custGeom>
                  <a:avLst/>
                  <a:gdLst>
                    <a:gd name="T0" fmla="*/ 2 w 63"/>
                    <a:gd name="T1" fmla="*/ 6 h 74"/>
                    <a:gd name="T2" fmla="*/ 12 w 63"/>
                    <a:gd name="T3" fmla="*/ 18 h 74"/>
                    <a:gd name="T4" fmla="*/ 24 w 63"/>
                    <a:gd name="T5" fmla="*/ 34 h 74"/>
                    <a:gd name="T6" fmla="*/ 36 w 63"/>
                    <a:gd name="T7" fmla="*/ 51 h 74"/>
                    <a:gd name="T8" fmla="*/ 47 w 63"/>
                    <a:gd name="T9" fmla="*/ 66 h 74"/>
                    <a:gd name="T10" fmla="*/ 61 w 63"/>
                    <a:gd name="T11" fmla="*/ 60 h 74"/>
                    <a:gd name="T12" fmla="*/ 37 w 63"/>
                    <a:gd name="T13" fmla="*/ 16 h 74"/>
                    <a:gd name="T14" fmla="*/ 18 w 63"/>
                    <a:gd name="T15" fmla="*/ 3 h 74"/>
                    <a:gd name="T16" fmla="*/ 3 w 63"/>
                    <a:gd name="T17" fmla="*/ 2 h 74"/>
                    <a:gd name="T18" fmla="*/ 2 w 63"/>
                    <a:gd name="T19" fmla="*/ 6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3" h="74">
                      <a:moveTo>
                        <a:pt x="2" y="6"/>
                      </a:moveTo>
                      <a:cubicBezTo>
                        <a:pt x="6" y="7"/>
                        <a:pt x="10" y="15"/>
                        <a:pt x="12" y="18"/>
                      </a:cubicBezTo>
                      <a:cubicBezTo>
                        <a:pt x="15" y="24"/>
                        <a:pt x="20" y="29"/>
                        <a:pt x="24" y="34"/>
                      </a:cubicBezTo>
                      <a:cubicBezTo>
                        <a:pt x="29" y="39"/>
                        <a:pt x="32" y="45"/>
                        <a:pt x="36" y="51"/>
                      </a:cubicBezTo>
                      <a:cubicBezTo>
                        <a:pt x="39" y="56"/>
                        <a:pt x="44" y="60"/>
                        <a:pt x="47" y="66"/>
                      </a:cubicBezTo>
                      <a:cubicBezTo>
                        <a:pt x="51" y="74"/>
                        <a:pt x="63" y="68"/>
                        <a:pt x="61" y="60"/>
                      </a:cubicBezTo>
                      <a:cubicBezTo>
                        <a:pt x="57" y="43"/>
                        <a:pt x="50" y="29"/>
                        <a:pt x="37" y="16"/>
                      </a:cubicBezTo>
                      <a:cubicBezTo>
                        <a:pt x="32" y="10"/>
                        <a:pt x="26" y="6"/>
                        <a:pt x="18" y="3"/>
                      </a:cubicBezTo>
                      <a:cubicBezTo>
                        <a:pt x="13" y="0"/>
                        <a:pt x="8" y="1"/>
                        <a:pt x="3" y="2"/>
                      </a:cubicBezTo>
                      <a:cubicBezTo>
                        <a:pt x="0" y="2"/>
                        <a:pt x="0" y="6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42" name="Freeform 25">
                  <a:extLst>
                    <a:ext uri="{FF2B5EF4-FFF2-40B4-BE49-F238E27FC236}">
                      <a16:creationId xmlns:a16="http://schemas.microsoft.com/office/drawing/2014/main" id="{9A30AE4C-E337-4D76-911A-97902F504ED9}"/>
                    </a:ext>
                  </a:extLst>
                </p:cNvPr>
                <p:cNvSpPr/>
                <p:nvPr/>
              </p:nvSpPr>
              <p:spPr bwMode="auto">
                <a:xfrm>
                  <a:off x="8085138" y="4160838"/>
                  <a:ext cx="26988" cy="95250"/>
                </a:xfrm>
                <a:custGeom>
                  <a:avLst/>
                  <a:gdLst>
                    <a:gd name="T0" fmla="*/ 0 w 26"/>
                    <a:gd name="T1" fmla="*/ 8 h 91"/>
                    <a:gd name="T2" fmla="*/ 6 w 26"/>
                    <a:gd name="T3" fmla="*/ 83 h 91"/>
                    <a:gd name="T4" fmla="*/ 22 w 26"/>
                    <a:gd name="T5" fmla="*/ 83 h 91"/>
                    <a:gd name="T6" fmla="*/ 13 w 26"/>
                    <a:gd name="T7" fmla="*/ 5 h 91"/>
                    <a:gd name="T8" fmla="*/ 0 w 26"/>
                    <a:gd name="T9" fmla="*/ 8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91">
                      <a:moveTo>
                        <a:pt x="0" y="8"/>
                      </a:moveTo>
                      <a:cubicBezTo>
                        <a:pt x="1" y="33"/>
                        <a:pt x="2" y="59"/>
                        <a:pt x="6" y="83"/>
                      </a:cubicBezTo>
                      <a:cubicBezTo>
                        <a:pt x="8" y="91"/>
                        <a:pt x="20" y="91"/>
                        <a:pt x="22" y="83"/>
                      </a:cubicBezTo>
                      <a:cubicBezTo>
                        <a:pt x="26" y="58"/>
                        <a:pt x="26" y="27"/>
                        <a:pt x="13" y="5"/>
                      </a:cubicBezTo>
                      <a:cubicBezTo>
                        <a:pt x="9" y="0"/>
                        <a:pt x="0" y="2"/>
                        <a:pt x="0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43" name="Freeform 26">
                  <a:extLst>
                    <a:ext uri="{FF2B5EF4-FFF2-40B4-BE49-F238E27FC236}">
                      <a16:creationId xmlns:a16="http://schemas.microsoft.com/office/drawing/2014/main" id="{8AA0208A-D690-46F9-A2C9-F8AEB7A3002B}"/>
                    </a:ext>
                  </a:extLst>
                </p:cNvPr>
                <p:cNvSpPr/>
                <p:nvPr/>
              </p:nvSpPr>
              <p:spPr bwMode="auto">
                <a:xfrm>
                  <a:off x="8034338" y="4348163"/>
                  <a:ext cx="44450" cy="106363"/>
                </a:xfrm>
                <a:custGeom>
                  <a:avLst/>
                  <a:gdLst>
                    <a:gd name="T0" fmla="*/ 8 w 43"/>
                    <a:gd name="T1" fmla="*/ 99 h 102"/>
                    <a:gd name="T2" fmla="*/ 32 w 43"/>
                    <a:gd name="T3" fmla="*/ 61 h 102"/>
                    <a:gd name="T4" fmla="*/ 42 w 43"/>
                    <a:gd name="T5" fmla="*/ 9 h 102"/>
                    <a:gd name="T6" fmla="*/ 27 w 43"/>
                    <a:gd name="T7" fmla="*/ 7 h 102"/>
                    <a:gd name="T8" fmla="*/ 13 w 43"/>
                    <a:gd name="T9" fmla="*/ 50 h 102"/>
                    <a:gd name="T10" fmla="*/ 1 w 43"/>
                    <a:gd name="T11" fmla="*/ 95 h 102"/>
                    <a:gd name="T12" fmla="*/ 8 w 43"/>
                    <a:gd name="T13" fmla="*/ 99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02">
                      <a:moveTo>
                        <a:pt x="8" y="99"/>
                      </a:moveTo>
                      <a:cubicBezTo>
                        <a:pt x="19" y="87"/>
                        <a:pt x="26" y="76"/>
                        <a:pt x="32" y="61"/>
                      </a:cubicBezTo>
                      <a:cubicBezTo>
                        <a:pt x="38" y="44"/>
                        <a:pt x="40" y="27"/>
                        <a:pt x="42" y="9"/>
                      </a:cubicBezTo>
                      <a:cubicBezTo>
                        <a:pt x="43" y="0"/>
                        <a:pt x="30" y="0"/>
                        <a:pt x="27" y="7"/>
                      </a:cubicBezTo>
                      <a:cubicBezTo>
                        <a:pt x="21" y="22"/>
                        <a:pt x="16" y="35"/>
                        <a:pt x="13" y="50"/>
                      </a:cubicBezTo>
                      <a:cubicBezTo>
                        <a:pt x="9" y="64"/>
                        <a:pt x="7" y="81"/>
                        <a:pt x="1" y="95"/>
                      </a:cubicBezTo>
                      <a:cubicBezTo>
                        <a:pt x="0" y="99"/>
                        <a:pt x="6" y="102"/>
                        <a:pt x="8" y="9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44" name="Freeform 27">
                  <a:extLst>
                    <a:ext uri="{FF2B5EF4-FFF2-40B4-BE49-F238E27FC236}">
                      <a16:creationId xmlns:a16="http://schemas.microsoft.com/office/drawing/2014/main" id="{9CC769EB-DE12-4BD7-A55F-B3E8FE6825AE}"/>
                    </a:ext>
                  </a:extLst>
                </p:cNvPr>
                <p:cNvSpPr/>
                <p:nvPr/>
              </p:nvSpPr>
              <p:spPr bwMode="auto">
                <a:xfrm>
                  <a:off x="7883526" y="4581526"/>
                  <a:ext cx="80963" cy="74613"/>
                </a:xfrm>
                <a:custGeom>
                  <a:avLst/>
                  <a:gdLst>
                    <a:gd name="T0" fmla="*/ 7 w 78"/>
                    <a:gd name="T1" fmla="*/ 69 h 72"/>
                    <a:gd name="T2" fmla="*/ 45 w 78"/>
                    <a:gd name="T3" fmla="*/ 47 h 72"/>
                    <a:gd name="T4" fmla="*/ 75 w 78"/>
                    <a:gd name="T5" fmla="*/ 11 h 72"/>
                    <a:gd name="T6" fmla="*/ 67 w 78"/>
                    <a:gd name="T7" fmla="*/ 5 h 72"/>
                    <a:gd name="T8" fmla="*/ 37 w 78"/>
                    <a:gd name="T9" fmla="*/ 33 h 72"/>
                    <a:gd name="T10" fmla="*/ 4 w 78"/>
                    <a:gd name="T11" fmla="*/ 63 h 72"/>
                    <a:gd name="T12" fmla="*/ 7 w 78"/>
                    <a:gd name="T13" fmla="*/ 69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72">
                      <a:moveTo>
                        <a:pt x="7" y="69"/>
                      </a:moveTo>
                      <a:cubicBezTo>
                        <a:pt x="20" y="62"/>
                        <a:pt x="33" y="56"/>
                        <a:pt x="45" y="47"/>
                      </a:cubicBezTo>
                      <a:cubicBezTo>
                        <a:pt x="57" y="37"/>
                        <a:pt x="68" y="26"/>
                        <a:pt x="75" y="11"/>
                      </a:cubicBezTo>
                      <a:cubicBezTo>
                        <a:pt x="78" y="6"/>
                        <a:pt x="71" y="0"/>
                        <a:pt x="67" y="5"/>
                      </a:cubicBezTo>
                      <a:cubicBezTo>
                        <a:pt x="57" y="15"/>
                        <a:pt x="47" y="24"/>
                        <a:pt x="37" y="33"/>
                      </a:cubicBezTo>
                      <a:cubicBezTo>
                        <a:pt x="26" y="43"/>
                        <a:pt x="15" y="55"/>
                        <a:pt x="4" y="63"/>
                      </a:cubicBezTo>
                      <a:cubicBezTo>
                        <a:pt x="0" y="66"/>
                        <a:pt x="3" y="72"/>
                        <a:pt x="7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45" name="Freeform 28">
                  <a:extLst>
                    <a:ext uri="{FF2B5EF4-FFF2-40B4-BE49-F238E27FC236}">
                      <a16:creationId xmlns:a16="http://schemas.microsoft.com/office/drawing/2014/main" id="{5EB7354D-9EB0-4642-A732-6A9A5CAA61BD}"/>
                    </a:ext>
                  </a:extLst>
                </p:cNvPr>
                <p:cNvSpPr/>
                <p:nvPr/>
              </p:nvSpPr>
              <p:spPr bwMode="auto">
                <a:xfrm>
                  <a:off x="7666038" y="4762501"/>
                  <a:ext cx="120650" cy="58738"/>
                </a:xfrm>
                <a:custGeom>
                  <a:avLst/>
                  <a:gdLst>
                    <a:gd name="T0" fmla="*/ 6 w 117"/>
                    <a:gd name="T1" fmla="*/ 56 h 56"/>
                    <a:gd name="T2" fmla="*/ 111 w 117"/>
                    <a:gd name="T3" fmla="*/ 13 h 56"/>
                    <a:gd name="T4" fmla="*/ 105 w 117"/>
                    <a:gd name="T5" fmla="*/ 2 h 56"/>
                    <a:gd name="T6" fmla="*/ 5 w 117"/>
                    <a:gd name="T7" fmla="*/ 48 h 56"/>
                    <a:gd name="T8" fmla="*/ 6 w 117"/>
                    <a:gd name="T9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56">
                      <a:moveTo>
                        <a:pt x="6" y="56"/>
                      </a:moveTo>
                      <a:cubicBezTo>
                        <a:pt x="44" y="51"/>
                        <a:pt x="81" y="37"/>
                        <a:pt x="111" y="13"/>
                      </a:cubicBezTo>
                      <a:cubicBezTo>
                        <a:pt x="117" y="9"/>
                        <a:pt x="111" y="0"/>
                        <a:pt x="105" y="2"/>
                      </a:cubicBezTo>
                      <a:cubicBezTo>
                        <a:pt x="70" y="12"/>
                        <a:pt x="40" y="36"/>
                        <a:pt x="5" y="48"/>
                      </a:cubicBezTo>
                      <a:cubicBezTo>
                        <a:pt x="0" y="49"/>
                        <a:pt x="1" y="56"/>
                        <a:pt x="6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46" name="Freeform 29">
                  <a:extLst>
                    <a:ext uri="{FF2B5EF4-FFF2-40B4-BE49-F238E27FC236}">
                      <a16:creationId xmlns:a16="http://schemas.microsoft.com/office/drawing/2014/main" id="{C8EC35EF-FA74-4B6A-B8C6-77EB7C35B41F}"/>
                    </a:ext>
                  </a:extLst>
                </p:cNvPr>
                <p:cNvSpPr/>
                <p:nvPr/>
              </p:nvSpPr>
              <p:spPr bwMode="auto">
                <a:xfrm>
                  <a:off x="7434263" y="4868863"/>
                  <a:ext cx="123825" cy="47625"/>
                </a:xfrm>
                <a:custGeom>
                  <a:avLst/>
                  <a:gdLst>
                    <a:gd name="T0" fmla="*/ 4 w 120"/>
                    <a:gd name="T1" fmla="*/ 46 h 46"/>
                    <a:gd name="T2" fmla="*/ 117 w 120"/>
                    <a:gd name="T3" fmla="*/ 10 h 46"/>
                    <a:gd name="T4" fmla="*/ 112 w 120"/>
                    <a:gd name="T5" fmla="*/ 2 h 46"/>
                    <a:gd name="T6" fmla="*/ 3 w 120"/>
                    <a:gd name="T7" fmla="*/ 39 h 46"/>
                    <a:gd name="T8" fmla="*/ 4 w 120"/>
                    <a:gd name="T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0" h="46">
                      <a:moveTo>
                        <a:pt x="4" y="46"/>
                      </a:moveTo>
                      <a:cubicBezTo>
                        <a:pt x="43" y="44"/>
                        <a:pt x="86" y="36"/>
                        <a:pt x="117" y="10"/>
                      </a:cubicBezTo>
                      <a:cubicBezTo>
                        <a:pt x="120" y="7"/>
                        <a:pt x="116" y="0"/>
                        <a:pt x="112" y="2"/>
                      </a:cubicBezTo>
                      <a:cubicBezTo>
                        <a:pt x="75" y="14"/>
                        <a:pt x="40" y="27"/>
                        <a:pt x="3" y="39"/>
                      </a:cubicBezTo>
                      <a:cubicBezTo>
                        <a:pt x="0" y="40"/>
                        <a:pt x="0" y="46"/>
                        <a:pt x="4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47" name="Freeform 30">
                  <a:extLst>
                    <a:ext uri="{FF2B5EF4-FFF2-40B4-BE49-F238E27FC236}">
                      <a16:creationId xmlns:a16="http://schemas.microsoft.com/office/drawing/2014/main" id="{78FD2136-E352-47DF-B541-9540B11A32D1}"/>
                    </a:ext>
                  </a:extLst>
                </p:cNvPr>
                <p:cNvSpPr/>
                <p:nvPr/>
              </p:nvSpPr>
              <p:spPr bwMode="auto">
                <a:xfrm>
                  <a:off x="7192963" y="4932363"/>
                  <a:ext cx="153988" cy="38100"/>
                </a:xfrm>
                <a:custGeom>
                  <a:avLst/>
                  <a:gdLst>
                    <a:gd name="T0" fmla="*/ 6 w 148"/>
                    <a:gd name="T1" fmla="*/ 36 h 37"/>
                    <a:gd name="T2" fmla="*/ 137 w 148"/>
                    <a:gd name="T3" fmla="*/ 20 h 37"/>
                    <a:gd name="T4" fmla="*/ 133 w 148"/>
                    <a:gd name="T5" fmla="*/ 3 h 37"/>
                    <a:gd name="T6" fmla="*/ 3 w 148"/>
                    <a:gd name="T7" fmla="*/ 31 h 37"/>
                    <a:gd name="T8" fmla="*/ 6 w 148"/>
                    <a:gd name="T9" fmla="*/ 3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8" h="37">
                      <a:moveTo>
                        <a:pt x="6" y="36"/>
                      </a:moveTo>
                      <a:cubicBezTo>
                        <a:pt x="51" y="28"/>
                        <a:pt x="94" y="36"/>
                        <a:pt x="137" y="20"/>
                      </a:cubicBezTo>
                      <a:cubicBezTo>
                        <a:pt x="148" y="16"/>
                        <a:pt x="144" y="0"/>
                        <a:pt x="133" y="3"/>
                      </a:cubicBezTo>
                      <a:cubicBezTo>
                        <a:pt x="88" y="13"/>
                        <a:pt x="46" y="13"/>
                        <a:pt x="3" y="31"/>
                      </a:cubicBezTo>
                      <a:cubicBezTo>
                        <a:pt x="0" y="32"/>
                        <a:pt x="2" y="37"/>
                        <a:pt x="6" y="3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48" name="Freeform 31">
                  <a:extLst>
                    <a:ext uri="{FF2B5EF4-FFF2-40B4-BE49-F238E27FC236}">
                      <a16:creationId xmlns:a16="http://schemas.microsoft.com/office/drawing/2014/main" id="{D56DE6B9-1EBE-44BB-AD25-9C816439FB1E}"/>
                    </a:ext>
                  </a:extLst>
                </p:cNvPr>
                <p:cNvSpPr/>
                <p:nvPr/>
              </p:nvSpPr>
              <p:spPr bwMode="auto">
                <a:xfrm>
                  <a:off x="6989763" y="4945063"/>
                  <a:ext cx="88900" cy="22225"/>
                </a:xfrm>
                <a:custGeom>
                  <a:avLst/>
                  <a:gdLst>
                    <a:gd name="T0" fmla="*/ 4 w 86"/>
                    <a:gd name="T1" fmla="*/ 18 h 22"/>
                    <a:gd name="T2" fmla="*/ 80 w 86"/>
                    <a:gd name="T3" fmla="*/ 10 h 22"/>
                    <a:gd name="T4" fmla="*/ 77 w 86"/>
                    <a:gd name="T5" fmla="*/ 1 h 22"/>
                    <a:gd name="T6" fmla="*/ 4 w 86"/>
                    <a:gd name="T7" fmla="*/ 8 h 22"/>
                    <a:gd name="T8" fmla="*/ 4 w 86"/>
                    <a:gd name="T9" fmla="*/ 18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22">
                      <a:moveTo>
                        <a:pt x="4" y="18"/>
                      </a:moveTo>
                      <a:cubicBezTo>
                        <a:pt x="30" y="22"/>
                        <a:pt x="56" y="21"/>
                        <a:pt x="80" y="10"/>
                      </a:cubicBezTo>
                      <a:cubicBezTo>
                        <a:pt x="86" y="8"/>
                        <a:pt x="82" y="0"/>
                        <a:pt x="77" y="1"/>
                      </a:cubicBezTo>
                      <a:cubicBezTo>
                        <a:pt x="53" y="5"/>
                        <a:pt x="28" y="5"/>
                        <a:pt x="4" y="8"/>
                      </a:cubicBezTo>
                      <a:cubicBezTo>
                        <a:pt x="0" y="9"/>
                        <a:pt x="0" y="17"/>
                        <a:pt x="4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49" name="Freeform 32">
                  <a:extLst>
                    <a:ext uri="{FF2B5EF4-FFF2-40B4-BE49-F238E27FC236}">
                      <a16:creationId xmlns:a16="http://schemas.microsoft.com/office/drawing/2014/main" id="{090707BB-9C57-4659-8409-4701EFD44170}"/>
                    </a:ext>
                  </a:extLst>
                </p:cNvPr>
                <p:cNvSpPr/>
                <p:nvPr/>
              </p:nvSpPr>
              <p:spPr bwMode="auto">
                <a:xfrm>
                  <a:off x="6748463" y="4924426"/>
                  <a:ext cx="80963" cy="31750"/>
                </a:xfrm>
                <a:custGeom>
                  <a:avLst/>
                  <a:gdLst>
                    <a:gd name="T0" fmla="*/ 6 w 79"/>
                    <a:gd name="T1" fmla="*/ 17 h 31"/>
                    <a:gd name="T2" fmla="*/ 37 w 79"/>
                    <a:gd name="T3" fmla="*/ 24 h 31"/>
                    <a:gd name="T4" fmla="*/ 72 w 79"/>
                    <a:gd name="T5" fmla="*/ 31 h 31"/>
                    <a:gd name="T6" fmla="*/ 75 w 79"/>
                    <a:gd name="T7" fmla="*/ 21 h 31"/>
                    <a:gd name="T8" fmla="*/ 6 w 79"/>
                    <a:gd name="T9" fmla="*/ 6 h 31"/>
                    <a:gd name="T10" fmla="*/ 6 w 79"/>
                    <a:gd name="T11" fmla="*/ 17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31">
                      <a:moveTo>
                        <a:pt x="6" y="17"/>
                      </a:moveTo>
                      <a:cubicBezTo>
                        <a:pt x="16" y="20"/>
                        <a:pt x="27" y="22"/>
                        <a:pt x="37" y="24"/>
                      </a:cubicBezTo>
                      <a:cubicBezTo>
                        <a:pt x="49" y="27"/>
                        <a:pt x="60" y="31"/>
                        <a:pt x="72" y="31"/>
                      </a:cubicBezTo>
                      <a:cubicBezTo>
                        <a:pt x="78" y="31"/>
                        <a:pt x="79" y="24"/>
                        <a:pt x="75" y="21"/>
                      </a:cubicBezTo>
                      <a:cubicBezTo>
                        <a:pt x="56" y="8"/>
                        <a:pt x="28" y="0"/>
                        <a:pt x="6" y="6"/>
                      </a:cubicBezTo>
                      <a:cubicBezTo>
                        <a:pt x="0" y="8"/>
                        <a:pt x="1" y="15"/>
                        <a:pt x="6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50" name="Freeform 33">
                  <a:extLst>
                    <a:ext uri="{FF2B5EF4-FFF2-40B4-BE49-F238E27FC236}">
                      <a16:creationId xmlns:a16="http://schemas.microsoft.com/office/drawing/2014/main" id="{8162A9B9-4042-420D-AC4B-4C29DD0519D0}"/>
                    </a:ext>
                  </a:extLst>
                </p:cNvPr>
                <p:cNvSpPr/>
                <p:nvPr/>
              </p:nvSpPr>
              <p:spPr bwMode="auto">
                <a:xfrm>
                  <a:off x="6559551" y="4949826"/>
                  <a:ext cx="68263" cy="61913"/>
                </a:xfrm>
                <a:custGeom>
                  <a:avLst/>
                  <a:gdLst>
                    <a:gd name="T0" fmla="*/ 11 w 67"/>
                    <a:gd name="T1" fmla="*/ 56 h 59"/>
                    <a:gd name="T2" fmla="*/ 39 w 67"/>
                    <a:gd name="T3" fmla="*/ 37 h 59"/>
                    <a:gd name="T4" fmla="*/ 63 w 67"/>
                    <a:gd name="T5" fmla="*/ 12 h 59"/>
                    <a:gd name="T6" fmla="*/ 55 w 67"/>
                    <a:gd name="T7" fmla="*/ 4 h 59"/>
                    <a:gd name="T8" fmla="*/ 31 w 67"/>
                    <a:gd name="T9" fmla="*/ 25 h 59"/>
                    <a:gd name="T10" fmla="*/ 4 w 67"/>
                    <a:gd name="T11" fmla="*/ 48 h 59"/>
                    <a:gd name="T12" fmla="*/ 11 w 67"/>
                    <a:gd name="T13" fmla="*/ 56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" h="59">
                      <a:moveTo>
                        <a:pt x="11" y="56"/>
                      </a:moveTo>
                      <a:cubicBezTo>
                        <a:pt x="21" y="50"/>
                        <a:pt x="30" y="44"/>
                        <a:pt x="39" y="37"/>
                      </a:cubicBezTo>
                      <a:cubicBezTo>
                        <a:pt x="48" y="29"/>
                        <a:pt x="55" y="21"/>
                        <a:pt x="63" y="12"/>
                      </a:cubicBezTo>
                      <a:cubicBezTo>
                        <a:pt x="67" y="7"/>
                        <a:pt x="60" y="0"/>
                        <a:pt x="55" y="4"/>
                      </a:cubicBezTo>
                      <a:cubicBezTo>
                        <a:pt x="47" y="11"/>
                        <a:pt x="39" y="17"/>
                        <a:pt x="31" y="25"/>
                      </a:cubicBezTo>
                      <a:cubicBezTo>
                        <a:pt x="22" y="33"/>
                        <a:pt x="14" y="41"/>
                        <a:pt x="4" y="48"/>
                      </a:cubicBezTo>
                      <a:cubicBezTo>
                        <a:pt x="0" y="52"/>
                        <a:pt x="6" y="59"/>
                        <a:pt x="11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51" name="Freeform 34">
                  <a:extLst>
                    <a:ext uri="{FF2B5EF4-FFF2-40B4-BE49-F238E27FC236}">
                      <a16:creationId xmlns:a16="http://schemas.microsoft.com/office/drawing/2014/main" id="{E8179D54-9264-483E-8EE1-CF809266AE59}"/>
                    </a:ext>
                  </a:extLst>
                </p:cNvPr>
                <p:cNvSpPr/>
                <p:nvPr/>
              </p:nvSpPr>
              <p:spPr bwMode="auto">
                <a:xfrm>
                  <a:off x="6375401" y="5078413"/>
                  <a:ext cx="80963" cy="49213"/>
                </a:xfrm>
                <a:custGeom>
                  <a:avLst/>
                  <a:gdLst>
                    <a:gd name="T0" fmla="*/ 5 w 78"/>
                    <a:gd name="T1" fmla="*/ 46 h 46"/>
                    <a:gd name="T2" fmla="*/ 41 w 78"/>
                    <a:gd name="T3" fmla="*/ 34 h 46"/>
                    <a:gd name="T4" fmla="*/ 73 w 78"/>
                    <a:gd name="T5" fmla="*/ 11 h 46"/>
                    <a:gd name="T6" fmla="*/ 67 w 78"/>
                    <a:gd name="T7" fmla="*/ 2 h 46"/>
                    <a:gd name="T8" fmla="*/ 33 w 78"/>
                    <a:gd name="T9" fmla="*/ 21 h 46"/>
                    <a:gd name="T10" fmla="*/ 3 w 78"/>
                    <a:gd name="T11" fmla="*/ 41 h 46"/>
                    <a:gd name="T12" fmla="*/ 5 w 78"/>
                    <a:gd name="T13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46">
                      <a:moveTo>
                        <a:pt x="5" y="46"/>
                      </a:moveTo>
                      <a:cubicBezTo>
                        <a:pt x="17" y="42"/>
                        <a:pt x="29" y="41"/>
                        <a:pt x="41" y="34"/>
                      </a:cubicBezTo>
                      <a:cubicBezTo>
                        <a:pt x="53" y="28"/>
                        <a:pt x="63" y="20"/>
                        <a:pt x="73" y="11"/>
                      </a:cubicBezTo>
                      <a:cubicBezTo>
                        <a:pt x="78" y="6"/>
                        <a:pt x="72" y="0"/>
                        <a:pt x="67" y="2"/>
                      </a:cubicBezTo>
                      <a:cubicBezTo>
                        <a:pt x="55" y="8"/>
                        <a:pt x="44" y="14"/>
                        <a:pt x="33" y="21"/>
                      </a:cubicBezTo>
                      <a:cubicBezTo>
                        <a:pt x="23" y="28"/>
                        <a:pt x="14" y="37"/>
                        <a:pt x="3" y="41"/>
                      </a:cubicBezTo>
                      <a:cubicBezTo>
                        <a:pt x="0" y="42"/>
                        <a:pt x="2" y="46"/>
                        <a:pt x="5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52" name="Freeform 35">
                  <a:extLst>
                    <a:ext uri="{FF2B5EF4-FFF2-40B4-BE49-F238E27FC236}">
                      <a16:creationId xmlns:a16="http://schemas.microsoft.com/office/drawing/2014/main" id="{1A4E1915-CBF2-4C67-8C2B-B4A55F031B21}"/>
                    </a:ext>
                  </a:extLst>
                </p:cNvPr>
                <p:cNvSpPr/>
                <p:nvPr/>
              </p:nvSpPr>
              <p:spPr bwMode="auto">
                <a:xfrm>
                  <a:off x="6167438" y="5192713"/>
                  <a:ext cx="114300" cy="50800"/>
                </a:xfrm>
                <a:custGeom>
                  <a:avLst/>
                  <a:gdLst>
                    <a:gd name="T0" fmla="*/ 10 w 110"/>
                    <a:gd name="T1" fmla="*/ 48 h 50"/>
                    <a:gd name="T2" fmla="*/ 105 w 110"/>
                    <a:gd name="T3" fmla="*/ 11 h 50"/>
                    <a:gd name="T4" fmla="*/ 102 w 110"/>
                    <a:gd name="T5" fmla="*/ 2 h 50"/>
                    <a:gd name="T6" fmla="*/ 7 w 110"/>
                    <a:gd name="T7" fmla="*/ 37 h 50"/>
                    <a:gd name="T8" fmla="*/ 10 w 110"/>
                    <a:gd name="T9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50">
                      <a:moveTo>
                        <a:pt x="10" y="48"/>
                      </a:moveTo>
                      <a:cubicBezTo>
                        <a:pt x="45" y="42"/>
                        <a:pt x="75" y="29"/>
                        <a:pt x="105" y="11"/>
                      </a:cubicBezTo>
                      <a:cubicBezTo>
                        <a:pt x="110" y="8"/>
                        <a:pt x="107" y="0"/>
                        <a:pt x="102" y="2"/>
                      </a:cubicBezTo>
                      <a:cubicBezTo>
                        <a:pt x="71" y="15"/>
                        <a:pt x="40" y="30"/>
                        <a:pt x="7" y="37"/>
                      </a:cubicBezTo>
                      <a:cubicBezTo>
                        <a:pt x="0" y="39"/>
                        <a:pt x="3" y="50"/>
                        <a:pt x="10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53" name="Freeform 36">
                  <a:extLst>
                    <a:ext uri="{FF2B5EF4-FFF2-40B4-BE49-F238E27FC236}">
                      <a16:creationId xmlns:a16="http://schemas.microsoft.com/office/drawing/2014/main" id="{8C057786-4203-4F34-B5C0-60FC6D751783}"/>
                    </a:ext>
                  </a:extLst>
                </p:cNvPr>
                <p:cNvSpPr/>
                <p:nvPr/>
              </p:nvSpPr>
              <p:spPr bwMode="auto">
                <a:xfrm>
                  <a:off x="5929313" y="5272088"/>
                  <a:ext cx="131763" cy="36513"/>
                </a:xfrm>
                <a:custGeom>
                  <a:avLst/>
                  <a:gdLst>
                    <a:gd name="T0" fmla="*/ 7 w 128"/>
                    <a:gd name="T1" fmla="*/ 30 h 35"/>
                    <a:gd name="T2" fmla="*/ 120 w 128"/>
                    <a:gd name="T3" fmla="*/ 16 h 35"/>
                    <a:gd name="T4" fmla="*/ 114 w 128"/>
                    <a:gd name="T5" fmla="*/ 2 h 35"/>
                    <a:gd name="T6" fmla="*/ 7 w 128"/>
                    <a:gd name="T7" fmla="*/ 18 h 35"/>
                    <a:gd name="T8" fmla="*/ 7 w 128"/>
                    <a:gd name="T9" fmla="*/ 3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" h="35">
                      <a:moveTo>
                        <a:pt x="7" y="30"/>
                      </a:moveTo>
                      <a:cubicBezTo>
                        <a:pt x="47" y="33"/>
                        <a:pt x="84" y="35"/>
                        <a:pt x="120" y="16"/>
                      </a:cubicBezTo>
                      <a:cubicBezTo>
                        <a:pt x="128" y="11"/>
                        <a:pt x="122" y="0"/>
                        <a:pt x="114" y="2"/>
                      </a:cubicBezTo>
                      <a:cubicBezTo>
                        <a:pt x="79" y="10"/>
                        <a:pt x="43" y="15"/>
                        <a:pt x="7" y="18"/>
                      </a:cubicBezTo>
                      <a:cubicBezTo>
                        <a:pt x="0" y="18"/>
                        <a:pt x="0" y="29"/>
                        <a:pt x="7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54" name="Freeform 37">
                  <a:extLst>
                    <a:ext uri="{FF2B5EF4-FFF2-40B4-BE49-F238E27FC236}">
                      <a16:creationId xmlns:a16="http://schemas.microsoft.com/office/drawing/2014/main" id="{9CC7FA0E-CDA2-4EEF-8C8F-248340DD195B}"/>
                    </a:ext>
                  </a:extLst>
                </p:cNvPr>
                <p:cNvSpPr/>
                <p:nvPr/>
              </p:nvSpPr>
              <p:spPr bwMode="auto">
                <a:xfrm>
                  <a:off x="5719763" y="5281613"/>
                  <a:ext cx="104775" cy="34925"/>
                </a:xfrm>
                <a:custGeom>
                  <a:avLst/>
                  <a:gdLst>
                    <a:gd name="T0" fmla="*/ 3 w 101"/>
                    <a:gd name="T1" fmla="*/ 11 h 33"/>
                    <a:gd name="T2" fmla="*/ 94 w 101"/>
                    <a:gd name="T3" fmla="*/ 29 h 33"/>
                    <a:gd name="T4" fmla="*/ 94 w 101"/>
                    <a:gd name="T5" fmla="*/ 15 h 33"/>
                    <a:gd name="T6" fmla="*/ 6 w 101"/>
                    <a:gd name="T7" fmla="*/ 3 h 33"/>
                    <a:gd name="T8" fmla="*/ 3 w 101"/>
                    <a:gd name="T9" fmla="*/ 1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33">
                      <a:moveTo>
                        <a:pt x="3" y="11"/>
                      </a:moveTo>
                      <a:cubicBezTo>
                        <a:pt x="29" y="28"/>
                        <a:pt x="65" y="33"/>
                        <a:pt x="94" y="29"/>
                      </a:cubicBezTo>
                      <a:cubicBezTo>
                        <a:pt x="101" y="28"/>
                        <a:pt x="101" y="16"/>
                        <a:pt x="94" y="15"/>
                      </a:cubicBezTo>
                      <a:cubicBezTo>
                        <a:pt x="66" y="10"/>
                        <a:pt x="34" y="0"/>
                        <a:pt x="6" y="3"/>
                      </a:cubicBezTo>
                      <a:cubicBezTo>
                        <a:pt x="1" y="3"/>
                        <a:pt x="0" y="9"/>
                        <a:pt x="3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55" name="Freeform 38">
                  <a:extLst>
                    <a:ext uri="{FF2B5EF4-FFF2-40B4-BE49-F238E27FC236}">
                      <a16:creationId xmlns:a16="http://schemas.microsoft.com/office/drawing/2014/main" id="{26495CAD-6C83-40CD-AA5D-22C17E0E2929}"/>
                    </a:ext>
                  </a:extLst>
                </p:cNvPr>
                <p:cNvSpPr/>
                <p:nvPr/>
              </p:nvSpPr>
              <p:spPr bwMode="auto">
                <a:xfrm>
                  <a:off x="5516563" y="5238751"/>
                  <a:ext cx="103188" cy="33338"/>
                </a:xfrm>
                <a:custGeom>
                  <a:avLst/>
                  <a:gdLst>
                    <a:gd name="T0" fmla="*/ 5 w 100"/>
                    <a:gd name="T1" fmla="*/ 9 h 32"/>
                    <a:gd name="T2" fmla="*/ 92 w 100"/>
                    <a:gd name="T3" fmla="*/ 31 h 32"/>
                    <a:gd name="T4" fmla="*/ 94 w 100"/>
                    <a:gd name="T5" fmla="*/ 22 h 32"/>
                    <a:gd name="T6" fmla="*/ 7 w 100"/>
                    <a:gd name="T7" fmla="*/ 1 h 32"/>
                    <a:gd name="T8" fmla="*/ 5 w 100"/>
                    <a:gd name="T9" fmla="*/ 9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2">
                      <a:moveTo>
                        <a:pt x="5" y="9"/>
                      </a:moveTo>
                      <a:cubicBezTo>
                        <a:pt x="34" y="18"/>
                        <a:pt x="62" y="26"/>
                        <a:pt x="92" y="31"/>
                      </a:cubicBezTo>
                      <a:cubicBezTo>
                        <a:pt x="98" y="32"/>
                        <a:pt x="100" y="24"/>
                        <a:pt x="94" y="22"/>
                      </a:cubicBezTo>
                      <a:cubicBezTo>
                        <a:pt x="66" y="13"/>
                        <a:pt x="37" y="6"/>
                        <a:pt x="7" y="1"/>
                      </a:cubicBezTo>
                      <a:cubicBezTo>
                        <a:pt x="2" y="0"/>
                        <a:pt x="0" y="7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56" name="Freeform 39">
                  <a:extLst>
                    <a:ext uri="{FF2B5EF4-FFF2-40B4-BE49-F238E27FC236}">
                      <a16:creationId xmlns:a16="http://schemas.microsoft.com/office/drawing/2014/main" id="{C217ECB1-CEEA-4634-A3A8-911CB0D9453B}"/>
                    </a:ext>
                  </a:extLst>
                </p:cNvPr>
                <p:cNvSpPr/>
                <p:nvPr/>
              </p:nvSpPr>
              <p:spPr bwMode="auto">
                <a:xfrm>
                  <a:off x="5327651" y="5132388"/>
                  <a:ext cx="85725" cy="60325"/>
                </a:xfrm>
                <a:custGeom>
                  <a:avLst/>
                  <a:gdLst>
                    <a:gd name="T0" fmla="*/ 2 w 82"/>
                    <a:gd name="T1" fmla="*/ 8 h 58"/>
                    <a:gd name="T2" fmla="*/ 71 w 82"/>
                    <a:gd name="T3" fmla="*/ 57 h 58"/>
                    <a:gd name="T4" fmla="*/ 74 w 82"/>
                    <a:gd name="T5" fmla="*/ 44 h 58"/>
                    <a:gd name="T6" fmla="*/ 11 w 82"/>
                    <a:gd name="T7" fmla="*/ 3 h 58"/>
                    <a:gd name="T8" fmla="*/ 2 w 82"/>
                    <a:gd name="T9" fmla="*/ 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8">
                      <a:moveTo>
                        <a:pt x="2" y="8"/>
                      </a:moveTo>
                      <a:cubicBezTo>
                        <a:pt x="14" y="38"/>
                        <a:pt x="41" y="52"/>
                        <a:pt x="71" y="57"/>
                      </a:cubicBezTo>
                      <a:cubicBezTo>
                        <a:pt x="79" y="58"/>
                        <a:pt x="82" y="47"/>
                        <a:pt x="74" y="44"/>
                      </a:cubicBezTo>
                      <a:cubicBezTo>
                        <a:pt x="51" y="35"/>
                        <a:pt x="30" y="19"/>
                        <a:pt x="11" y="3"/>
                      </a:cubicBezTo>
                      <a:cubicBezTo>
                        <a:pt x="8" y="0"/>
                        <a:pt x="0" y="3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57" name="Freeform 40">
                  <a:extLst>
                    <a:ext uri="{FF2B5EF4-FFF2-40B4-BE49-F238E27FC236}">
                      <a16:creationId xmlns:a16="http://schemas.microsoft.com/office/drawing/2014/main" id="{B231DDD2-0654-4EDC-8016-EFD65970B54B}"/>
                    </a:ext>
                  </a:extLst>
                </p:cNvPr>
                <p:cNvSpPr/>
                <p:nvPr/>
              </p:nvSpPr>
              <p:spPr bwMode="auto">
                <a:xfrm>
                  <a:off x="5167313" y="4940301"/>
                  <a:ext cx="87313" cy="103188"/>
                </a:xfrm>
                <a:custGeom>
                  <a:avLst/>
                  <a:gdLst>
                    <a:gd name="T0" fmla="*/ 4 w 83"/>
                    <a:gd name="T1" fmla="*/ 13 h 98"/>
                    <a:gd name="T2" fmla="*/ 72 w 83"/>
                    <a:gd name="T3" fmla="*/ 94 h 98"/>
                    <a:gd name="T4" fmla="*/ 80 w 83"/>
                    <a:gd name="T5" fmla="*/ 87 h 98"/>
                    <a:gd name="T6" fmla="*/ 13 w 83"/>
                    <a:gd name="T7" fmla="*/ 4 h 98"/>
                    <a:gd name="T8" fmla="*/ 4 w 83"/>
                    <a:gd name="T9" fmla="*/ 13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98">
                      <a:moveTo>
                        <a:pt x="4" y="13"/>
                      </a:moveTo>
                      <a:cubicBezTo>
                        <a:pt x="23" y="41"/>
                        <a:pt x="44" y="74"/>
                        <a:pt x="72" y="94"/>
                      </a:cubicBezTo>
                      <a:cubicBezTo>
                        <a:pt x="76" y="98"/>
                        <a:pt x="83" y="91"/>
                        <a:pt x="80" y="87"/>
                      </a:cubicBezTo>
                      <a:cubicBezTo>
                        <a:pt x="61" y="58"/>
                        <a:pt x="41" y="25"/>
                        <a:pt x="13" y="4"/>
                      </a:cubicBezTo>
                      <a:cubicBezTo>
                        <a:pt x="8" y="0"/>
                        <a:pt x="0" y="8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58" name="Freeform 41">
                  <a:extLst>
                    <a:ext uri="{FF2B5EF4-FFF2-40B4-BE49-F238E27FC236}">
                      <a16:creationId xmlns:a16="http://schemas.microsoft.com/office/drawing/2014/main" id="{DFB11617-362A-46EE-8201-446A84490D0C}"/>
                    </a:ext>
                  </a:extLst>
                </p:cNvPr>
                <p:cNvSpPr/>
                <p:nvPr/>
              </p:nvSpPr>
              <p:spPr bwMode="auto">
                <a:xfrm>
                  <a:off x="5113338" y="4803776"/>
                  <a:ext cx="50800" cy="74613"/>
                </a:xfrm>
                <a:custGeom>
                  <a:avLst/>
                  <a:gdLst>
                    <a:gd name="T0" fmla="*/ 2 w 49"/>
                    <a:gd name="T1" fmla="*/ 6 h 71"/>
                    <a:gd name="T2" fmla="*/ 15 w 49"/>
                    <a:gd name="T3" fmla="*/ 35 h 71"/>
                    <a:gd name="T4" fmla="*/ 35 w 49"/>
                    <a:gd name="T5" fmla="*/ 65 h 71"/>
                    <a:gd name="T6" fmla="*/ 45 w 49"/>
                    <a:gd name="T7" fmla="*/ 59 h 71"/>
                    <a:gd name="T8" fmla="*/ 26 w 49"/>
                    <a:gd name="T9" fmla="*/ 28 h 71"/>
                    <a:gd name="T10" fmla="*/ 5 w 49"/>
                    <a:gd name="T11" fmla="*/ 3 h 71"/>
                    <a:gd name="T12" fmla="*/ 2 w 49"/>
                    <a:gd name="T13" fmla="*/ 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9" h="71">
                      <a:moveTo>
                        <a:pt x="2" y="6"/>
                      </a:moveTo>
                      <a:cubicBezTo>
                        <a:pt x="6" y="15"/>
                        <a:pt x="10" y="25"/>
                        <a:pt x="15" y="35"/>
                      </a:cubicBezTo>
                      <a:cubicBezTo>
                        <a:pt x="21" y="46"/>
                        <a:pt x="27" y="55"/>
                        <a:pt x="35" y="65"/>
                      </a:cubicBezTo>
                      <a:cubicBezTo>
                        <a:pt x="39" y="71"/>
                        <a:pt x="49" y="66"/>
                        <a:pt x="45" y="59"/>
                      </a:cubicBezTo>
                      <a:cubicBezTo>
                        <a:pt x="39" y="49"/>
                        <a:pt x="33" y="38"/>
                        <a:pt x="26" y="28"/>
                      </a:cubicBezTo>
                      <a:cubicBezTo>
                        <a:pt x="20" y="19"/>
                        <a:pt x="13" y="11"/>
                        <a:pt x="5" y="3"/>
                      </a:cubicBezTo>
                      <a:cubicBezTo>
                        <a:pt x="4" y="0"/>
                        <a:pt x="0" y="3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59" name="Freeform 42">
                  <a:extLst>
                    <a:ext uri="{FF2B5EF4-FFF2-40B4-BE49-F238E27FC236}">
                      <a16:creationId xmlns:a16="http://schemas.microsoft.com/office/drawing/2014/main" id="{8B340E1D-FDF5-4389-BBEB-D4FDF9392693}"/>
                    </a:ext>
                  </a:extLst>
                </p:cNvPr>
                <p:cNvSpPr/>
                <p:nvPr/>
              </p:nvSpPr>
              <p:spPr bwMode="auto">
                <a:xfrm>
                  <a:off x="5035551" y="4613276"/>
                  <a:ext cx="60325" cy="101600"/>
                </a:xfrm>
                <a:custGeom>
                  <a:avLst/>
                  <a:gdLst>
                    <a:gd name="T0" fmla="*/ 2 w 58"/>
                    <a:gd name="T1" fmla="*/ 8 h 97"/>
                    <a:gd name="T2" fmla="*/ 45 w 58"/>
                    <a:gd name="T3" fmla="*/ 91 h 97"/>
                    <a:gd name="T4" fmla="*/ 56 w 58"/>
                    <a:gd name="T5" fmla="*/ 84 h 97"/>
                    <a:gd name="T6" fmla="*/ 11 w 58"/>
                    <a:gd name="T7" fmla="*/ 4 h 97"/>
                    <a:gd name="T8" fmla="*/ 2 w 58"/>
                    <a:gd name="T9" fmla="*/ 8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7">
                      <a:moveTo>
                        <a:pt x="2" y="8"/>
                      </a:moveTo>
                      <a:cubicBezTo>
                        <a:pt x="10" y="37"/>
                        <a:pt x="25" y="67"/>
                        <a:pt x="45" y="91"/>
                      </a:cubicBezTo>
                      <a:cubicBezTo>
                        <a:pt x="50" y="97"/>
                        <a:pt x="58" y="91"/>
                        <a:pt x="56" y="84"/>
                      </a:cubicBezTo>
                      <a:cubicBezTo>
                        <a:pt x="49" y="54"/>
                        <a:pt x="29" y="28"/>
                        <a:pt x="11" y="4"/>
                      </a:cubicBezTo>
                      <a:cubicBezTo>
                        <a:pt x="7" y="0"/>
                        <a:pt x="0" y="2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60" name="Freeform 43">
                  <a:extLst>
                    <a:ext uri="{FF2B5EF4-FFF2-40B4-BE49-F238E27FC236}">
                      <a16:creationId xmlns:a16="http://schemas.microsoft.com/office/drawing/2014/main" id="{C897FFDB-D02B-48B0-AAC8-6D4D70890405}"/>
                    </a:ext>
                  </a:extLst>
                </p:cNvPr>
                <p:cNvSpPr/>
                <p:nvPr/>
              </p:nvSpPr>
              <p:spPr bwMode="auto">
                <a:xfrm>
                  <a:off x="4221163" y="4760913"/>
                  <a:ext cx="82550" cy="20638"/>
                </a:xfrm>
                <a:custGeom>
                  <a:avLst/>
                  <a:gdLst>
                    <a:gd name="T0" fmla="*/ 2 w 79"/>
                    <a:gd name="T1" fmla="*/ 4 h 19"/>
                    <a:gd name="T2" fmla="*/ 74 w 79"/>
                    <a:gd name="T3" fmla="*/ 19 h 19"/>
                    <a:gd name="T4" fmla="*/ 76 w 79"/>
                    <a:gd name="T5" fmla="*/ 14 h 19"/>
                    <a:gd name="T6" fmla="*/ 3 w 79"/>
                    <a:gd name="T7" fmla="*/ 0 h 19"/>
                    <a:gd name="T8" fmla="*/ 2 w 79"/>
                    <a:gd name="T9" fmla="*/ 4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19">
                      <a:moveTo>
                        <a:pt x="2" y="4"/>
                      </a:moveTo>
                      <a:cubicBezTo>
                        <a:pt x="26" y="11"/>
                        <a:pt x="50" y="14"/>
                        <a:pt x="74" y="19"/>
                      </a:cubicBezTo>
                      <a:cubicBezTo>
                        <a:pt x="77" y="19"/>
                        <a:pt x="79" y="15"/>
                        <a:pt x="76" y="14"/>
                      </a:cubicBezTo>
                      <a:cubicBezTo>
                        <a:pt x="52" y="8"/>
                        <a:pt x="27" y="7"/>
                        <a:pt x="3" y="0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61" name="Freeform 44">
                  <a:extLst>
                    <a:ext uri="{FF2B5EF4-FFF2-40B4-BE49-F238E27FC236}">
                      <a16:creationId xmlns:a16="http://schemas.microsoft.com/office/drawing/2014/main" id="{9A04636C-72E4-4E97-96D6-6C20665752B2}"/>
                    </a:ext>
                  </a:extLst>
                </p:cNvPr>
                <p:cNvSpPr/>
                <p:nvPr/>
              </p:nvSpPr>
              <p:spPr bwMode="auto">
                <a:xfrm>
                  <a:off x="4384676" y="4772026"/>
                  <a:ext cx="106363" cy="17463"/>
                </a:xfrm>
                <a:custGeom>
                  <a:avLst/>
                  <a:gdLst>
                    <a:gd name="T0" fmla="*/ 5 w 102"/>
                    <a:gd name="T1" fmla="*/ 16 h 17"/>
                    <a:gd name="T2" fmla="*/ 98 w 102"/>
                    <a:gd name="T3" fmla="*/ 10 h 17"/>
                    <a:gd name="T4" fmla="*/ 98 w 102"/>
                    <a:gd name="T5" fmla="*/ 3 h 17"/>
                    <a:gd name="T6" fmla="*/ 3 w 102"/>
                    <a:gd name="T7" fmla="*/ 11 h 17"/>
                    <a:gd name="T8" fmla="*/ 5 w 102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2" h="17">
                      <a:moveTo>
                        <a:pt x="5" y="16"/>
                      </a:moveTo>
                      <a:cubicBezTo>
                        <a:pt x="35" y="11"/>
                        <a:pt x="67" y="13"/>
                        <a:pt x="98" y="10"/>
                      </a:cubicBezTo>
                      <a:cubicBezTo>
                        <a:pt x="102" y="10"/>
                        <a:pt x="102" y="3"/>
                        <a:pt x="98" y="3"/>
                      </a:cubicBezTo>
                      <a:cubicBezTo>
                        <a:pt x="66" y="0"/>
                        <a:pt x="34" y="2"/>
                        <a:pt x="3" y="11"/>
                      </a:cubicBezTo>
                      <a:cubicBezTo>
                        <a:pt x="0" y="12"/>
                        <a:pt x="1" y="17"/>
                        <a:pt x="5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62" name="Freeform 45">
                  <a:extLst>
                    <a:ext uri="{FF2B5EF4-FFF2-40B4-BE49-F238E27FC236}">
                      <a16:creationId xmlns:a16="http://schemas.microsoft.com/office/drawing/2014/main" id="{3956BB4C-92F2-4A58-8B6D-F410BAFD2954}"/>
                    </a:ext>
                  </a:extLst>
                </p:cNvPr>
                <p:cNvSpPr/>
                <p:nvPr/>
              </p:nvSpPr>
              <p:spPr bwMode="auto">
                <a:xfrm>
                  <a:off x="4584701" y="4762501"/>
                  <a:ext cx="90488" cy="34925"/>
                </a:xfrm>
                <a:custGeom>
                  <a:avLst/>
                  <a:gdLst>
                    <a:gd name="T0" fmla="*/ 4 w 87"/>
                    <a:gd name="T1" fmla="*/ 20 h 33"/>
                    <a:gd name="T2" fmla="*/ 83 w 87"/>
                    <a:gd name="T3" fmla="*/ 12 h 33"/>
                    <a:gd name="T4" fmla="*/ 77 w 87"/>
                    <a:gd name="T5" fmla="*/ 2 h 33"/>
                    <a:gd name="T6" fmla="*/ 6 w 87"/>
                    <a:gd name="T7" fmla="*/ 10 h 33"/>
                    <a:gd name="T8" fmla="*/ 4 w 87"/>
                    <a:gd name="T9" fmla="*/ 2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33">
                      <a:moveTo>
                        <a:pt x="4" y="20"/>
                      </a:moveTo>
                      <a:cubicBezTo>
                        <a:pt x="29" y="33"/>
                        <a:pt x="61" y="33"/>
                        <a:pt x="83" y="12"/>
                      </a:cubicBezTo>
                      <a:cubicBezTo>
                        <a:pt x="87" y="9"/>
                        <a:pt x="83" y="0"/>
                        <a:pt x="77" y="2"/>
                      </a:cubicBezTo>
                      <a:cubicBezTo>
                        <a:pt x="55" y="11"/>
                        <a:pt x="30" y="13"/>
                        <a:pt x="6" y="10"/>
                      </a:cubicBezTo>
                      <a:cubicBezTo>
                        <a:pt x="1" y="10"/>
                        <a:pt x="0" y="17"/>
                        <a:pt x="4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63" name="Freeform 46">
                  <a:extLst>
                    <a:ext uri="{FF2B5EF4-FFF2-40B4-BE49-F238E27FC236}">
                      <a16:creationId xmlns:a16="http://schemas.microsoft.com/office/drawing/2014/main" id="{462B4C83-9E20-4711-9836-D30D610C8AA7}"/>
                    </a:ext>
                  </a:extLst>
                </p:cNvPr>
                <p:cNvSpPr/>
                <p:nvPr/>
              </p:nvSpPr>
              <p:spPr bwMode="auto">
                <a:xfrm>
                  <a:off x="4751388" y="4727576"/>
                  <a:ext cx="88900" cy="25400"/>
                </a:xfrm>
                <a:custGeom>
                  <a:avLst/>
                  <a:gdLst>
                    <a:gd name="T0" fmla="*/ 5 w 86"/>
                    <a:gd name="T1" fmla="*/ 24 h 25"/>
                    <a:gd name="T2" fmla="*/ 79 w 86"/>
                    <a:gd name="T3" fmla="*/ 11 h 25"/>
                    <a:gd name="T4" fmla="*/ 76 w 86"/>
                    <a:gd name="T5" fmla="*/ 1 h 25"/>
                    <a:gd name="T6" fmla="*/ 41 w 86"/>
                    <a:gd name="T7" fmla="*/ 8 h 25"/>
                    <a:gd name="T8" fmla="*/ 5 w 86"/>
                    <a:gd name="T9" fmla="*/ 17 h 25"/>
                    <a:gd name="T10" fmla="*/ 5 w 86"/>
                    <a:gd name="T11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6" h="25">
                      <a:moveTo>
                        <a:pt x="5" y="24"/>
                      </a:moveTo>
                      <a:cubicBezTo>
                        <a:pt x="32" y="25"/>
                        <a:pt x="54" y="20"/>
                        <a:pt x="79" y="11"/>
                      </a:cubicBezTo>
                      <a:cubicBezTo>
                        <a:pt x="86" y="9"/>
                        <a:pt x="83" y="0"/>
                        <a:pt x="76" y="1"/>
                      </a:cubicBezTo>
                      <a:cubicBezTo>
                        <a:pt x="64" y="3"/>
                        <a:pt x="53" y="5"/>
                        <a:pt x="41" y="8"/>
                      </a:cubicBezTo>
                      <a:cubicBezTo>
                        <a:pt x="30" y="11"/>
                        <a:pt x="17" y="16"/>
                        <a:pt x="5" y="17"/>
                      </a:cubicBezTo>
                      <a:cubicBezTo>
                        <a:pt x="0" y="17"/>
                        <a:pt x="0" y="24"/>
                        <a:pt x="5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64" name="Freeform 47">
                  <a:extLst>
                    <a:ext uri="{FF2B5EF4-FFF2-40B4-BE49-F238E27FC236}">
                      <a16:creationId xmlns:a16="http://schemas.microsoft.com/office/drawing/2014/main" id="{E4F365AD-12A5-4AEE-8EFB-FC803BBF8C19}"/>
                    </a:ext>
                  </a:extLst>
                </p:cNvPr>
                <p:cNvSpPr/>
                <p:nvPr/>
              </p:nvSpPr>
              <p:spPr bwMode="auto">
                <a:xfrm>
                  <a:off x="4892676" y="4657726"/>
                  <a:ext cx="92075" cy="52388"/>
                </a:xfrm>
                <a:custGeom>
                  <a:avLst/>
                  <a:gdLst>
                    <a:gd name="T0" fmla="*/ 9 w 89"/>
                    <a:gd name="T1" fmla="*/ 48 h 50"/>
                    <a:gd name="T2" fmla="*/ 43 w 89"/>
                    <a:gd name="T3" fmla="*/ 32 h 50"/>
                    <a:gd name="T4" fmla="*/ 81 w 89"/>
                    <a:gd name="T5" fmla="*/ 15 h 50"/>
                    <a:gd name="T6" fmla="*/ 77 w 89"/>
                    <a:gd name="T7" fmla="*/ 1 h 50"/>
                    <a:gd name="T8" fmla="*/ 38 w 89"/>
                    <a:gd name="T9" fmla="*/ 14 h 50"/>
                    <a:gd name="T10" fmla="*/ 4 w 89"/>
                    <a:gd name="T11" fmla="*/ 41 h 50"/>
                    <a:gd name="T12" fmla="*/ 9 w 89"/>
                    <a:gd name="T13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9" h="50">
                      <a:moveTo>
                        <a:pt x="9" y="48"/>
                      </a:moveTo>
                      <a:cubicBezTo>
                        <a:pt x="20" y="42"/>
                        <a:pt x="32" y="37"/>
                        <a:pt x="43" y="32"/>
                      </a:cubicBezTo>
                      <a:cubicBezTo>
                        <a:pt x="55" y="26"/>
                        <a:pt x="68" y="20"/>
                        <a:pt x="81" y="15"/>
                      </a:cubicBezTo>
                      <a:cubicBezTo>
                        <a:pt x="89" y="11"/>
                        <a:pt x="86" y="0"/>
                        <a:pt x="77" y="1"/>
                      </a:cubicBezTo>
                      <a:cubicBezTo>
                        <a:pt x="62" y="4"/>
                        <a:pt x="51" y="7"/>
                        <a:pt x="38" y="14"/>
                      </a:cubicBezTo>
                      <a:cubicBezTo>
                        <a:pt x="25" y="22"/>
                        <a:pt x="15" y="32"/>
                        <a:pt x="4" y="41"/>
                      </a:cubicBezTo>
                      <a:cubicBezTo>
                        <a:pt x="0" y="44"/>
                        <a:pt x="5" y="50"/>
                        <a:pt x="9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65" name="Freeform 48">
                  <a:extLst>
                    <a:ext uri="{FF2B5EF4-FFF2-40B4-BE49-F238E27FC236}">
                      <a16:creationId xmlns:a16="http://schemas.microsoft.com/office/drawing/2014/main" id="{DA92CD9D-36E2-4AA7-96F6-FA1886FC60C1}"/>
                    </a:ext>
                  </a:extLst>
                </p:cNvPr>
                <p:cNvSpPr/>
                <p:nvPr/>
              </p:nvSpPr>
              <p:spPr bwMode="auto">
                <a:xfrm>
                  <a:off x="4024313" y="4714876"/>
                  <a:ext cx="93663" cy="31750"/>
                </a:xfrm>
                <a:custGeom>
                  <a:avLst/>
                  <a:gdLst>
                    <a:gd name="T0" fmla="*/ 3 w 91"/>
                    <a:gd name="T1" fmla="*/ 6 h 31"/>
                    <a:gd name="T2" fmla="*/ 83 w 91"/>
                    <a:gd name="T3" fmla="*/ 30 h 31"/>
                    <a:gd name="T4" fmla="*/ 85 w 91"/>
                    <a:gd name="T5" fmla="*/ 21 h 31"/>
                    <a:gd name="T6" fmla="*/ 5 w 91"/>
                    <a:gd name="T7" fmla="*/ 1 h 31"/>
                    <a:gd name="T8" fmla="*/ 3 w 91"/>
                    <a:gd name="T9" fmla="*/ 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" h="31">
                      <a:moveTo>
                        <a:pt x="3" y="6"/>
                      </a:moveTo>
                      <a:cubicBezTo>
                        <a:pt x="29" y="18"/>
                        <a:pt x="55" y="25"/>
                        <a:pt x="83" y="30"/>
                      </a:cubicBezTo>
                      <a:cubicBezTo>
                        <a:pt x="89" y="31"/>
                        <a:pt x="91" y="23"/>
                        <a:pt x="85" y="21"/>
                      </a:cubicBezTo>
                      <a:cubicBezTo>
                        <a:pt x="59" y="12"/>
                        <a:pt x="33" y="6"/>
                        <a:pt x="5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66" name="Freeform 49">
                  <a:extLst>
                    <a:ext uri="{FF2B5EF4-FFF2-40B4-BE49-F238E27FC236}">
                      <a16:creationId xmlns:a16="http://schemas.microsoft.com/office/drawing/2014/main" id="{9293471B-B06F-46CA-AE2C-DFE6C8DD697F}"/>
                    </a:ext>
                  </a:extLst>
                </p:cNvPr>
                <p:cNvSpPr/>
                <p:nvPr/>
              </p:nvSpPr>
              <p:spPr bwMode="auto">
                <a:xfrm>
                  <a:off x="3851276" y="4625976"/>
                  <a:ext cx="98425" cy="63500"/>
                </a:xfrm>
                <a:custGeom>
                  <a:avLst/>
                  <a:gdLst>
                    <a:gd name="T0" fmla="*/ 2 w 94"/>
                    <a:gd name="T1" fmla="*/ 4 h 61"/>
                    <a:gd name="T2" fmla="*/ 82 w 94"/>
                    <a:gd name="T3" fmla="*/ 60 h 61"/>
                    <a:gd name="T4" fmla="*/ 88 w 94"/>
                    <a:gd name="T5" fmla="*/ 49 h 61"/>
                    <a:gd name="T6" fmla="*/ 5 w 94"/>
                    <a:gd name="T7" fmla="*/ 1 h 61"/>
                    <a:gd name="T8" fmla="*/ 2 w 94"/>
                    <a:gd name="T9" fmla="*/ 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61">
                      <a:moveTo>
                        <a:pt x="2" y="4"/>
                      </a:moveTo>
                      <a:cubicBezTo>
                        <a:pt x="26" y="27"/>
                        <a:pt x="50" y="51"/>
                        <a:pt x="82" y="60"/>
                      </a:cubicBezTo>
                      <a:cubicBezTo>
                        <a:pt x="88" y="61"/>
                        <a:pt x="94" y="53"/>
                        <a:pt x="88" y="49"/>
                      </a:cubicBezTo>
                      <a:cubicBezTo>
                        <a:pt x="64" y="28"/>
                        <a:pt x="35" y="13"/>
                        <a:pt x="5" y="1"/>
                      </a:cubicBezTo>
                      <a:cubicBezTo>
                        <a:pt x="3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67" name="Freeform 50">
                  <a:extLst>
                    <a:ext uri="{FF2B5EF4-FFF2-40B4-BE49-F238E27FC236}">
                      <a16:creationId xmlns:a16="http://schemas.microsoft.com/office/drawing/2014/main" id="{806DA8AD-8F39-4B47-A515-4868850D1F2F}"/>
                    </a:ext>
                  </a:extLst>
                </p:cNvPr>
                <p:cNvSpPr/>
                <p:nvPr/>
              </p:nvSpPr>
              <p:spPr bwMode="auto">
                <a:xfrm>
                  <a:off x="3706813" y="4486276"/>
                  <a:ext cx="82550" cy="73025"/>
                </a:xfrm>
                <a:custGeom>
                  <a:avLst/>
                  <a:gdLst>
                    <a:gd name="T0" fmla="*/ 2 w 79"/>
                    <a:gd name="T1" fmla="*/ 9 h 71"/>
                    <a:gd name="T2" fmla="*/ 68 w 79"/>
                    <a:gd name="T3" fmla="*/ 69 h 71"/>
                    <a:gd name="T4" fmla="*/ 75 w 79"/>
                    <a:gd name="T5" fmla="*/ 61 h 71"/>
                    <a:gd name="T6" fmla="*/ 9 w 79"/>
                    <a:gd name="T7" fmla="*/ 4 h 71"/>
                    <a:gd name="T8" fmla="*/ 2 w 79"/>
                    <a:gd name="T9" fmla="*/ 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71">
                      <a:moveTo>
                        <a:pt x="2" y="9"/>
                      </a:moveTo>
                      <a:cubicBezTo>
                        <a:pt x="15" y="34"/>
                        <a:pt x="42" y="57"/>
                        <a:pt x="68" y="69"/>
                      </a:cubicBezTo>
                      <a:cubicBezTo>
                        <a:pt x="73" y="71"/>
                        <a:pt x="79" y="65"/>
                        <a:pt x="75" y="61"/>
                      </a:cubicBezTo>
                      <a:cubicBezTo>
                        <a:pt x="53" y="40"/>
                        <a:pt x="28" y="25"/>
                        <a:pt x="9" y="4"/>
                      </a:cubicBezTo>
                      <a:cubicBezTo>
                        <a:pt x="5" y="0"/>
                        <a:pt x="0" y="5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68" name="Freeform 51">
                  <a:extLst>
                    <a:ext uri="{FF2B5EF4-FFF2-40B4-BE49-F238E27FC236}">
                      <a16:creationId xmlns:a16="http://schemas.microsoft.com/office/drawing/2014/main" id="{489F3904-F911-488F-839F-3ECAA16125EC}"/>
                    </a:ext>
                  </a:extLst>
                </p:cNvPr>
                <p:cNvSpPr/>
                <p:nvPr/>
              </p:nvSpPr>
              <p:spPr bwMode="auto">
                <a:xfrm>
                  <a:off x="3595688" y="4313238"/>
                  <a:ext cx="57150" cy="82550"/>
                </a:xfrm>
                <a:custGeom>
                  <a:avLst/>
                  <a:gdLst>
                    <a:gd name="T0" fmla="*/ 1 w 56"/>
                    <a:gd name="T1" fmla="*/ 6 h 79"/>
                    <a:gd name="T2" fmla="*/ 45 w 56"/>
                    <a:gd name="T3" fmla="*/ 75 h 79"/>
                    <a:gd name="T4" fmla="*/ 52 w 56"/>
                    <a:gd name="T5" fmla="*/ 68 h 79"/>
                    <a:gd name="T6" fmla="*/ 9 w 56"/>
                    <a:gd name="T7" fmla="*/ 4 h 79"/>
                    <a:gd name="T8" fmla="*/ 1 w 56"/>
                    <a:gd name="T9" fmla="*/ 6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79">
                      <a:moveTo>
                        <a:pt x="1" y="6"/>
                      </a:moveTo>
                      <a:cubicBezTo>
                        <a:pt x="5" y="35"/>
                        <a:pt x="24" y="56"/>
                        <a:pt x="45" y="75"/>
                      </a:cubicBezTo>
                      <a:cubicBezTo>
                        <a:pt x="50" y="79"/>
                        <a:pt x="56" y="73"/>
                        <a:pt x="52" y="68"/>
                      </a:cubicBezTo>
                      <a:cubicBezTo>
                        <a:pt x="35" y="48"/>
                        <a:pt x="22" y="26"/>
                        <a:pt x="9" y="4"/>
                      </a:cubicBezTo>
                      <a:cubicBezTo>
                        <a:pt x="7" y="0"/>
                        <a:pt x="0" y="2"/>
                        <a:pt x="1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69" name="Freeform 52">
                  <a:extLst>
                    <a:ext uri="{FF2B5EF4-FFF2-40B4-BE49-F238E27FC236}">
                      <a16:creationId xmlns:a16="http://schemas.microsoft.com/office/drawing/2014/main" id="{ACB8247B-0234-473D-A613-E59F623EAE87}"/>
                    </a:ext>
                  </a:extLst>
                </p:cNvPr>
                <p:cNvSpPr/>
                <p:nvPr/>
              </p:nvSpPr>
              <p:spPr bwMode="auto">
                <a:xfrm>
                  <a:off x="3533776" y="4113213"/>
                  <a:ext cx="42863" cy="101600"/>
                </a:xfrm>
                <a:custGeom>
                  <a:avLst/>
                  <a:gdLst>
                    <a:gd name="T0" fmla="*/ 2 w 42"/>
                    <a:gd name="T1" fmla="*/ 5 h 99"/>
                    <a:gd name="T2" fmla="*/ 31 w 42"/>
                    <a:gd name="T3" fmla="*/ 94 h 99"/>
                    <a:gd name="T4" fmla="*/ 39 w 42"/>
                    <a:gd name="T5" fmla="*/ 89 h 99"/>
                    <a:gd name="T6" fmla="*/ 10 w 42"/>
                    <a:gd name="T7" fmla="*/ 5 h 99"/>
                    <a:gd name="T8" fmla="*/ 2 w 42"/>
                    <a:gd name="T9" fmla="*/ 5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99">
                      <a:moveTo>
                        <a:pt x="2" y="5"/>
                      </a:moveTo>
                      <a:cubicBezTo>
                        <a:pt x="0" y="37"/>
                        <a:pt x="13" y="68"/>
                        <a:pt x="31" y="94"/>
                      </a:cubicBezTo>
                      <a:cubicBezTo>
                        <a:pt x="35" y="99"/>
                        <a:pt x="42" y="94"/>
                        <a:pt x="39" y="89"/>
                      </a:cubicBezTo>
                      <a:cubicBezTo>
                        <a:pt x="24" y="64"/>
                        <a:pt x="14" y="34"/>
                        <a:pt x="10" y="5"/>
                      </a:cubicBezTo>
                      <a:cubicBezTo>
                        <a:pt x="9" y="0"/>
                        <a:pt x="3" y="0"/>
                        <a:pt x="2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70" name="Freeform 53">
                  <a:extLst>
                    <a:ext uri="{FF2B5EF4-FFF2-40B4-BE49-F238E27FC236}">
                      <a16:creationId xmlns:a16="http://schemas.microsoft.com/office/drawing/2014/main" id="{A654B7E0-D445-4F90-A3C8-0933EF9C729A}"/>
                    </a:ext>
                  </a:extLst>
                </p:cNvPr>
                <p:cNvSpPr/>
                <p:nvPr/>
              </p:nvSpPr>
              <p:spPr bwMode="auto">
                <a:xfrm>
                  <a:off x="3517901" y="3932238"/>
                  <a:ext cx="20638" cy="79375"/>
                </a:xfrm>
                <a:custGeom>
                  <a:avLst/>
                  <a:gdLst>
                    <a:gd name="T0" fmla="*/ 4 w 19"/>
                    <a:gd name="T1" fmla="*/ 4 h 76"/>
                    <a:gd name="T2" fmla="*/ 10 w 19"/>
                    <a:gd name="T3" fmla="*/ 71 h 76"/>
                    <a:gd name="T4" fmla="*/ 18 w 19"/>
                    <a:gd name="T5" fmla="*/ 68 h 76"/>
                    <a:gd name="T6" fmla="*/ 10 w 19"/>
                    <a:gd name="T7" fmla="*/ 4 h 76"/>
                    <a:gd name="T8" fmla="*/ 4 w 19"/>
                    <a:gd name="T9" fmla="*/ 4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76">
                      <a:moveTo>
                        <a:pt x="4" y="4"/>
                      </a:moveTo>
                      <a:cubicBezTo>
                        <a:pt x="2" y="27"/>
                        <a:pt x="0" y="50"/>
                        <a:pt x="10" y="71"/>
                      </a:cubicBezTo>
                      <a:cubicBezTo>
                        <a:pt x="13" y="76"/>
                        <a:pt x="19" y="72"/>
                        <a:pt x="18" y="68"/>
                      </a:cubicBezTo>
                      <a:cubicBezTo>
                        <a:pt x="15" y="47"/>
                        <a:pt x="12" y="25"/>
                        <a:pt x="10" y="4"/>
                      </a:cubicBezTo>
                      <a:cubicBezTo>
                        <a:pt x="10" y="0"/>
                        <a:pt x="4" y="0"/>
                        <a:pt x="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71" name="Freeform 54">
                  <a:extLst>
                    <a:ext uri="{FF2B5EF4-FFF2-40B4-BE49-F238E27FC236}">
                      <a16:creationId xmlns:a16="http://schemas.microsoft.com/office/drawing/2014/main" id="{93340EBB-33DC-4E20-AF93-4235C00AA712}"/>
                    </a:ext>
                  </a:extLst>
                </p:cNvPr>
                <p:cNvSpPr/>
                <p:nvPr/>
              </p:nvSpPr>
              <p:spPr bwMode="auto">
                <a:xfrm>
                  <a:off x="3522663" y="3695701"/>
                  <a:ext cx="47625" cy="131763"/>
                </a:xfrm>
                <a:custGeom>
                  <a:avLst/>
                  <a:gdLst>
                    <a:gd name="T0" fmla="*/ 4 w 46"/>
                    <a:gd name="T1" fmla="*/ 125 h 127"/>
                    <a:gd name="T2" fmla="*/ 43 w 46"/>
                    <a:gd name="T3" fmla="*/ 12 h 127"/>
                    <a:gd name="T4" fmla="*/ 33 w 46"/>
                    <a:gd name="T5" fmla="*/ 6 h 127"/>
                    <a:gd name="T6" fmla="*/ 0 w 46"/>
                    <a:gd name="T7" fmla="*/ 124 h 127"/>
                    <a:gd name="T8" fmla="*/ 4 w 46"/>
                    <a:gd name="T9" fmla="*/ 125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127">
                      <a:moveTo>
                        <a:pt x="4" y="125"/>
                      </a:moveTo>
                      <a:cubicBezTo>
                        <a:pt x="17" y="88"/>
                        <a:pt x="25" y="47"/>
                        <a:pt x="43" y="12"/>
                      </a:cubicBezTo>
                      <a:cubicBezTo>
                        <a:pt x="46" y="5"/>
                        <a:pt x="37" y="0"/>
                        <a:pt x="33" y="6"/>
                      </a:cubicBezTo>
                      <a:cubicBezTo>
                        <a:pt x="10" y="43"/>
                        <a:pt x="6" y="82"/>
                        <a:pt x="0" y="124"/>
                      </a:cubicBezTo>
                      <a:cubicBezTo>
                        <a:pt x="0" y="126"/>
                        <a:pt x="3" y="127"/>
                        <a:pt x="4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72" name="Freeform 55">
                  <a:extLst>
                    <a:ext uri="{FF2B5EF4-FFF2-40B4-BE49-F238E27FC236}">
                      <a16:creationId xmlns:a16="http://schemas.microsoft.com/office/drawing/2014/main" id="{065FFAC6-B7DC-48C2-B589-44C69D12A99B}"/>
                    </a:ext>
                  </a:extLst>
                </p:cNvPr>
                <p:cNvSpPr/>
                <p:nvPr/>
              </p:nvSpPr>
              <p:spPr bwMode="auto">
                <a:xfrm>
                  <a:off x="3586163" y="3575051"/>
                  <a:ext cx="50800" cy="66675"/>
                </a:xfrm>
                <a:custGeom>
                  <a:avLst/>
                  <a:gdLst>
                    <a:gd name="T0" fmla="*/ 9 w 48"/>
                    <a:gd name="T1" fmla="*/ 61 h 64"/>
                    <a:gd name="T2" fmla="*/ 21 w 48"/>
                    <a:gd name="T3" fmla="*/ 53 h 64"/>
                    <a:gd name="T4" fmla="*/ 31 w 48"/>
                    <a:gd name="T5" fmla="*/ 40 h 64"/>
                    <a:gd name="T6" fmla="*/ 47 w 48"/>
                    <a:gd name="T7" fmla="*/ 9 h 64"/>
                    <a:gd name="T8" fmla="*/ 39 w 48"/>
                    <a:gd name="T9" fmla="*/ 3 h 64"/>
                    <a:gd name="T10" fmla="*/ 18 w 48"/>
                    <a:gd name="T11" fmla="*/ 29 h 64"/>
                    <a:gd name="T12" fmla="*/ 11 w 48"/>
                    <a:gd name="T13" fmla="*/ 41 h 64"/>
                    <a:gd name="T14" fmla="*/ 3 w 48"/>
                    <a:gd name="T15" fmla="*/ 57 h 64"/>
                    <a:gd name="T16" fmla="*/ 9 w 48"/>
                    <a:gd name="T17" fmla="*/ 6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8" h="64">
                      <a:moveTo>
                        <a:pt x="9" y="61"/>
                      </a:moveTo>
                      <a:cubicBezTo>
                        <a:pt x="13" y="58"/>
                        <a:pt x="17" y="56"/>
                        <a:pt x="21" y="53"/>
                      </a:cubicBezTo>
                      <a:cubicBezTo>
                        <a:pt x="25" y="49"/>
                        <a:pt x="28" y="45"/>
                        <a:pt x="31" y="40"/>
                      </a:cubicBezTo>
                      <a:cubicBezTo>
                        <a:pt x="39" y="31"/>
                        <a:pt x="44" y="21"/>
                        <a:pt x="47" y="9"/>
                      </a:cubicBezTo>
                      <a:cubicBezTo>
                        <a:pt x="48" y="5"/>
                        <a:pt x="43" y="0"/>
                        <a:pt x="39" y="3"/>
                      </a:cubicBezTo>
                      <a:cubicBezTo>
                        <a:pt x="30" y="11"/>
                        <a:pt x="24" y="19"/>
                        <a:pt x="18" y="29"/>
                      </a:cubicBezTo>
                      <a:cubicBezTo>
                        <a:pt x="15" y="33"/>
                        <a:pt x="13" y="37"/>
                        <a:pt x="11" y="41"/>
                      </a:cubicBezTo>
                      <a:cubicBezTo>
                        <a:pt x="8" y="46"/>
                        <a:pt x="6" y="52"/>
                        <a:pt x="3" y="57"/>
                      </a:cubicBezTo>
                      <a:cubicBezTo>
                        <a:pt x="0" y="60"/>
                        <a:pt x="5" y="64"/>
                        <a:pt x="9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73" name="Freeform 56">
                  <a:extLst>
                    <a:ext uri="{FF2B5EF4-FFF2-40B4-BE49-F238E27FC236}">
                      <a16:creationId xmlns:a16="http://schemas.microsoft.com/office/drawing/2014/main" id="{5AAF0A37-B864-4B05-94F0-5B23EC81DC78}"/>
                    </a:ext>
                  </a:extLst>
                </p:cNvPr>
                <p:cNvSpPr/>
                <p:nvPr/>
              </p:nvSpPr>
              <p:spPr bwMode="auto">
                <a:xfrm>
                  <a:off x="3698876" y="3435351"/>
                  <a:ext cx="66675" cy="74613"/>
                </a:xfrm>
                <a:custGeom>
                  <a:avLst/>
                  <a:gdLst>
                    <a:gd name="T0" fmla="*/ 11 w 64"/>
                    <a:gd name="T1" fmla="*/ 66 h 71"/>
                    <a:gd name="T2" fmla="*/ 60 w 64"/>
                    <a:gd name="T3" fmla="*/ 9 h 71"/>
                    <a:gd name="T4" fmla="*/ 56 w 64"/>
                    <a:gd name="T5" fmla="*/ 1 h 71"/>
                    <a:gd name="T6" fmla="*/ 2 w 64"/>
                    <a:gd name="T7" fmla="*/ 62 h 71"/>
                    <a:gd name="T8" fmla="*/ 11 w 64"/>
                    <a:gd name="T9" fmla="*/ 6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71">
                      <a:moveTo>
                        <a:pt x="11" y="66"/>
                      </a:moveTo>
                      <a:cubicBezTo>
                        <a:pt x="22" y="42"/>
                        <a:pt x="41" y="26"/>
                        <a:pt x="60" y="9"/>
                      </a:cubicBezTo>
                      <a:cubicBezTo>
                        <a:pt x="64" y="6"/>
                        <a:pt x="60" y="0"/>
                        <a:pt x="56" y="1"/>
                      </a:cubicBezTo>
                      <a:cubicBezTo>
                        <a:pt x="26" y="8"/>
                        <a:pt x="8" y="34"/>
                        <a:pt x="2" y="62"/>
                      </a:cubicBezTo>
                      <a:cubicBezTo>
                        <a:pt x="0" y="67"/>
                        <a:pt x="8" y="71"/>
                        <a:pt x="11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74" name="Freeform 57">
                  <a:extLst>
                    <a:ext uri="{FF2B5EF4-FFF2-40B4-BE49-F238E27FC236}">
                      <a16:creationId xmlns:a16="http://schemas.microsoft.com/office/drawing/2014/main" id="{AEDD4440-F31D-4A2E-B2C3-52695AA41335}"/>
                    </a:ext>
                  </a:extLst>
                </p:cNvPr>
                <p:cNvSpPr/>
                <p:nvPr/>
              </p:nvSpPr>
              <p:spPr bwMode="auto">
                <a:xfrm>
                  <a:off x="3798888" y="3357563"/>
                  <a:ext cx="57150" cy="34925"/>
                </a:xfrm>
                <a:custGeom>
                  <a:avLst/>
                  <a:gdLst>
                    <a:gd name="T0" fmla="*/ 5 w 56"/>
                    <a:gd name="T1" fmla="*/ 33 h 34"/>
                    <a:gd name="T2" fmla="*/ 16 w 56"/>
                    <a:gd name="T3" fmla="*/ 32 h 34"/>
                    <a:gd name="T4" fmla="*/ 29 w 56"/>
                    <a:gd name="T5" fmla="*/ 28 h 34"/>
                    <a:gd name="T6" fmla="*/ 51 w 56"/>
                    <a:gd name="T7" fmla="*/ 13 h 34"/>
                    <a:gd name="T8" fmla="*/ 46 w 56"/>
                    <a:gd name="T9" fmla="*/ 2 h 34"/>
                    <a:gd name="T10" fmla="*/ 22 w 56"/>
                    <a:gd name="T11" fmla="*/ 11 h 34"/>
                    <a:gd name="T12" fmla="*/ 10 w 56"/>
                    <a:gd name="T13" fmla="*/ 19 h 34"/>
                    <a:gd name="T14" fmla="*/ 3 w 56"/>
                    <a:gd name="T15" fmla="*/ 27 h 34"/>
                    <a:gd name="T16" fmla="*/ 5 w 56"/>
                    <a:gd name="T17" fmla="*/ 3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6" h="34">
                      <a:moveTo>
                        <a:pt x="5" y="33"/>
                      </a:moveTo>
                      <a:cubicBezTo>
                        <a:pt x="9" y="32"/>
                        <a:pt x="12" y="33"/>
                        <a:pt x="16" y="32"/>
                      </a:cubicBezTo>
                      <a:cubicBezTo>
                        <a:pt x="20" y="31"/>
                        <a:pt x="24" y="29"/>
                        <a:pt x="29" y="28"/>
                      </a:cubicBezTo>
                      <a:cubicBezTo>
                        <a:pt x="38" y="24"/>
                        <a:pt x="43" y="19"/>
                        <a:pt x="51" y="13"/>
                      </a:cubicBezTo>
                      <a:cubicBezTo>
                        <a:pt x="56" y="10"/>
                        <a:pt x="53" y="0"/>
                        <a:pt x="46" y="2"/>
                      </a:cubicBezTo>
                      <a:cubicBezTo>
                        <a:pt x="37" y="5"/>
                        <a:pt x="30" y="7"/>
                        <a:pt x="22" y="11"/>
                      </a:cubicBezTo>
                      <a:cubicBezTo>
                        <a:pt x="18" y="14"/>
                        <a:pt x="14" y="16"/>
                        <a:pt x="10" y="19"/>
                      </a:cubicBezTo>
                      <a:cubicBezTo>
                        <a:pt x="7" y="21"/>
                        <a:pt x="5" y="25"/>
                        <a:pt x="3" y="27"/>
                      </a:cubicBezTo>
                      <a:cubicBezTo>
                        <a:pt x="0" y="29"/>
                        <a:pt x="1" y="34"/>
                        <a:pt x="5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75" name="Freeform 58">
                  <a:extLst>
                    <a:ext uri="{FF2B5EF4-FFF2-40B4-BE49-F238E27FC236}">
                      <a16:creationId xmlns:a16="http://schemas.microsoft.com/office/drawing/2014/main" id="{4005BC86-0E79-42FD-9863-0F2DA91B85C1}"/>
                    </a:ext>
                  </a:extLst>
                </p:cNvPr>
                <p:cNvSpPr/>
                <p:nvPr/>
              </p:nvSpPr>
              <p:spPr bwMode="auto">
                <a:xfrm>
                  <a:off x="3725863" y="3227388"/>
                  <a:ext cx="76200" cy="69850"/>
                </a:xfrm>
                <a:custGeom>
                  <a:avLst/>
                  <a:gdLst>
                    <a:gd name="T0" fmla="*/ 69 w 74"/>
                    <a:gd name="T1" fmla="*/ 58 h 68"/>
                    <a:gd name="T2" fmla="*/ 42 w 74"/>
                    <a:gd name="T3" fmla="*/ 36 h 68"/>
                    <a:gd name="T4" fmla="*/ 14 w 74"/>
                    <a:gd name="T5" fmla="*/ 6 h 68"/>
                    <a:gd name="T6" fmla="*/ 3 w 74"/>
                    <a:gd name="T7" fmla="*/ 15 h 68"/>
                    <a:gd name="T8" fmla="*/ 66 w 74"/>
                    <a:gd name="T9" fmla="*/ 66 h 68"/>
                    <a:gd name="T10" fmla="*/ 69 w 74"/>
                    <a:gd name="T11" fmla="*/ 5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8">
                      <a:moveTo>
                        <a:pt x="69" y="58"/>
                      </a:moveTo>
                      <a:cubicBezTo>
                        <a:pt x="59" y="53"/>
                        <a:pt x="50" y="44"/>
                        <a:pt x="42" y="36"/>
                      </a:cubicBezTo>
                      <a:cubicBezTo>
                        <a:pt x="32" y="26"/>
                        <a:pt x="23" y="16"/>
                        <a:pt x="14" y="6"/>
                      </a:cubicBezTo>
                      <a:cubicBezTo>
                        <a:pt x="9" y="0"/>
                        <a:pt x="0" y="8"/>
                        <a:pt x="3" y="15"/>
                      </a:cubicBezTo>
                      <a:cubicBezTo>
                        <a:pt x="17" y="41"/>
                        <a:pt x="38" y="58"/>
                        <a:pt x="66" y="66"/>
                      </a:cubicBezTo>
                      <a:cubicBezTo>
                        <a:pt x="71" y="68"/>
                        <a:pt x="74" y="60"/>
                        <a:pt x="69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76" name="Freeform 59">
                  <a:extLst>
                    <a:ext uri="{FF2B5EF4-FFF2-40B4-BE49-F238E27FC236}">
                      <a16:creationId xmlns:a16="http://schemas.microsoft.com/office/drawing/2014/main" id="{9EC8486C-BDF4-4A94-A468-42389EF1D38D}"/>
                    </a:ext>
                  </a:extLst>
                </p:cNvPr>
                <p:cNvSpPr/>
                <p:nvPr/>
              </p:nvSpPr>
              <p:spPr bwMode="auto">
                <a:xfrm>
                  <a:off x="3622676" y="3065463"/>
                  <a:ext cx="60325" cy="96838"/>
                </a:xfrm>
                <a:custGeom>
                  <a:avLst/>
                  <a:gdLst>
                    <a:gd name="T0" fmla="*/ 54 w 58"/>
                    <a:gd name="T1" fmla="*/ 85 h 94"/>
                    <a:gd name="T2" fmla="*/ 12 w 58"/>
                    <a:gd name="T3" fmla="*/ 6 h 94"/>
                    <a:gd name="T4" fmla="*/ 2 w 58"/>
                    <a:gd name="T5" fmla="*/ 9 h 94"/>
                    <a:gd name="T6" fmla="*/ 47 w 58"/>
                    <a:gd name="T7" fmla="*/ 91 h 94"/>
                    <a:gd name="T8" fmla="*/ 54 w 58"/>
                    <a:gd name="T9" fmla="*/ 85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4">
                      <a:moveTo>
                        <a:pt x="54" y="85"/>
                      </a:moveTo>
                      <a:cubicBezTo>
                        <a:pt x="37" y="61"/>
                        <a:pt x="23" y="35"/>
                        <a:pt x="12" y="6"/>
                      </a:cubicBezTo>
                      <a:cubicBezTo>
                        <a:pt x="10" y="0"/>
                        <a:pt x="0" y="2"/>
                        <a:pt x="2" y="9"/>
                      </a:cubicBezTo>
                      <a:cubicBezTo>
                        <a:pt x="7" y="41"/>
                        <a:pt x="22" y="71"/>
                        <a:pt x="47" y="91"/>
                      </a:cubicBezTo>
                      <a:cubicBezTo>
                        <a:pt x="51" y="94"/>
                        <a:pt x="58" y="90"/>
                        <a:pt x="54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77" name="Freeform 60">
                  <a:extLst>
                    <a:ext uri="{FF2B5EF4-FFF2-40B4-BE49-F238E27FC236}">
                      <a16:creationId xmlns:a16="http://schemas.microsoft.com/office/drawing/2014/main" id="{90AC8B8B-F209-42B5-A5A1-BAC176774911}"/>
                    </a:ext>
                  </a:extLst>
                </p:cNvPr>
                <p:cNvSpPr/>
                <p:nvPr/>
              </p:nvSpPr>
              <p:spPr bwMode="auto">
                <a:xfrm>
                  <a:off x="3565526" y="2909888"/>
                  <a:ext cx="22225" cy="68263"/>
                </a:xfrm>
                <a:custGeom>
                  <a:avLst/>
                  <a:gdLst>
                    <a:gd name="T0" fmla="*/ 22 w 22"/>
                    <a:gd name="T1" fmla="*/ 62 h 66"/>
                    <a:gd name="T2" fmla="*/ 9 w 22"/>
                    <a:gd name="T3" fmla="*/ 4 h 66"/>
                    <a:gd name="T4" fmla="*/ 1 w 22"/>
                    <a:gd name="T5" fmla="*/ 6 h 66"/>
                    <a:gd name="T6" fmla="*/ 18 w 22"/>
                    <a:gd name="T7" fmla="*/ 64 h 66"/>
                    <a:gd name="T8" fmla="*/ 22 w 22"/>
                    <a:gd name="T9" fmla="*/ 62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66">
                      <a:moveTo>
                        <a:pt x="22" y="62"/>
                      </a:moveTo>
                      <a:cubicBezTo>
                        <a:pt x="17" y="43"/>
                        <a:pt x="16" y="23"/>
                        <a:pt x="9" y="4"/>
                      </a:cubicBezTo>
                      <a:cubicBezTo>
                        <a:pt x="7" y="0"/>
                        <a:pt x="0" y="1"/>
                        <a:pt x="1" y="6"/>
                      </a:cubicBezTo>
                      <a:cubicBezTo>
                        <a:pt x="6" y="25"/>
                        <a:pt x="6" y="47"/>
                        <a:pt x="18" y="64"/>
                      </a:cubicBezTo>
                      <a:cubicBezTo>
                        <a:pt x="19" y="66"/>
                        <a:pt x="22" y="65"/>
                        <a:pt x="22" y="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78" name="Freeform 61">
                  <a:extLst>
                    <a:ext uri="{FF2B5EF4-FFF2-40B4-BE49-F238E27FC236}">
                      <a16:creationId xmlns:a16="http://schemas.microsoft.com/office/drawing/2014/main" id="{AFEE6515-CA08-4DD3-AA24-F240B14CB7F5}"/>
                    </a:ext>
                  </a:extLst>
                </p:cNvPr>
                <p:cNvSpPr/>
                <p:nvPr/>
              </p:nvSpPr>
              <p:spPr bwMode="auto">
                <a:xfrm>
                  <a:off x="3538538" y="2741613"/>
                  <a:ext cx="28575" cy="100013"/>
                </a:xfrm>
                <a:custGeom>
                  <a:avLst/>
                  <a:gdLst>
                    <a:gd name="T0" fmla="*/ 22 w 27"/>
                    <a:gd name="T1" fmla="*/ 89 h 96"/>
                    <a:gd name="T2" fmla="*/ 15 w 27"/>
                    <a:gd name="T3" fmla="*/ 8 h 96"/>
                    <a:gd name="T4" fmla="*/ 2 w 27"/>
                    <a:gd name="T5" fmla="*/ 8 h 96"/>
                    <a:gd name="T6" fmla="*/ 9 w 27"/>
                    <a:gd name="T7" fmla="*/ 89 h 96"/>
                    <a:gd name="T8" fmla="*/ 22 w 27"/>
                    <a:gd name="T9" fmla="*/ 8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96">
                      <a:moveTo>
                        <a:pt x="22" y="89"/>
                      </a:moveTo>
                      <a:cubicBezTo>
                        <a:pt x="27" y="62"/>
                        <a:pt x="18" y="35"/>
                        <a:pt x="15" y="8"/>
                      </a:cubicBezTo>
                      <a:cubicBezTo>
                        <a:pt x="14" y="0"/>
                        <a:pt x="3" y="0"/>
                        <a:pt x="2" y="8"/>
                      </a:cubicBezTo>
                      <a:cubicBezTo>
                        <a:pt x="0" y="35"/>
                        <a:pt x="4" y="62"/>
                        <a:pt x="9" y="89"/>
                      </a:cubicBezTo>
                      <a:cubicBezTo>
                        <a:pt x="10" y="96"/>
                        <a:pt x="21" y="96"/>
                        <a:pt x="22" y="8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79" name="Freeform 62">
                  <a:extLst>
                    <a:ext uri="{FF2B5EF4-FFF2-40B4-BE49-F238E27FC236}">
                      <a16:creationId xmlns:a16="http://schemas.microsoft.com/office/drawing/2014/main" id="{84E465AD-49F2-417A-8CB9-868EABC56D64}"/>
                    </a:ext>
                  </a:extLst>
                </p:cNvPr>
                <p:cNvSpPr/>
                <p:nvPr/>
              </p:nvSpPr>
              <p:spPr bwMode="auto">
                <a:xfrm>
                  <a:off x="3546476" y="2592388"/>
                  <a:ext cx="22225" cy="73025"/>
                </a:xfrm>
                <a:custGeom>
                  <a:avLst/>
                  <a:gdLst>
                    <a:gd name="T0" fmla="*/ 13 w 22"/>
                    <a:gd name="T1" fmla="*/ 66 h 70"/>
                    <a:gd name="T2" fmla="*/ 21 w 22"/>
                    <a:gd name="T3" fmla="*/ 8 h 70"/>
                    <a:gd name="T4" fmla="*/ 11 w 22"/>
                    <a:gd name="T5" fmla="*/ 6 h 70"/>
                    <a:gd name="T6" fmla="*/ 5 w 22"/>
                    <a:gd name="T7" fmla="*/ 66 h 70"/>
                    <a:gd name="T8" fmla="*/ 13 w 22"/>
                    <a:gd name="T9" fmla="*/ 66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70">
                      <a:moveTo>
                        <a:pt x="13" y="66"/>
                      </a:moveTo>
                      <a:cubicBezTo>
                        <a:pt x="17" y="47"/>
                        <a:pt x="16" y="27"/>
                        <a:pt x="21" y="8"/>
                      </a:cubicBezTo>
                      <a:cubicBezTo>
                        <a:pt x="22" y="2"/>
                        <a:pt x="13" y="0"/>
                        <a:pt x="11" y="6"/>
                      </a:cubicBezTo>
                      <a:cubicBezTo>
                        <a:pt x="4" y="26"/>
                        <a:pt x="0" y="45"/>
                        <a:pt x="5" y="66"/>
                      </a:cubicBezTo>
                      <a:cubicBezTo>
                        <a:pt x="6" y="70"/>
                        <a:pt x="12" y="70"/>
                        <a:pt x="13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80" name="Freeform 63">
                  <a:extLst>
                    <a:ext uri="{FF2B5EF4-FFF2-40B4-BE49-F238E27FC236}">
                      <a16:creationId xmlns:a16="http://schemas.microsoft.com/office/drawing/2014/main" id="{ED711285-517A-47E2-986B-D34CF26DE534}"/>
                    </a:ext>
                  </a:extLst>
                </p:cNvPr>
                <p:cNvSpPr/>
                <p:nvPr/>
              </p:nvSpPr>
              <p:spPr bwMode="auto">
                <a:xfrm>
                  <a:off x="3595688" y="2397126"/>
                  <a:ext cx="49213" cy="103188"/>
                </a:xfrm>
                <a:custGeom>
                  <a:avLst/>
                  <a:gdLst>
                    <a:gd name="T0" fmla="*/ 7 w 47"/>
                    <a:gd name="T1" fmla="*/ 96 h 99"/>
                    <a:gd name="T2" fmla="*/ 45 w 47"/>
                    <a:gd name="T3" fmla="*/ 8 h 99"/>
                    <a:gd name="T4" fmla="*/ 36 w 47"/>
                    <a:gd name="T5" fmla="*/ 5 h 99"/>
                    <a:gd name="T6" fmla="*/ 0 w 47"/>
                    <a:gd name="T7" fmla="*/ 94 h 99"/>
                    <a:gd name="T8" fmla="*/ 7 w 47"/>
                    <a:gd name="T9" fmla="*/ 96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99">
                      <a:moveTo>
                        <a:pt x="7" y="96"/>
                      </a:moveTo>
                      <a:cubicBezTo>
                        <a:pt x="20" y="67"/>
                        <a:pt x="33" y="38"/>
                        <a:pt x="45" y="8"/>
                      </a:cubicBezTo>
                      <a:cubicBezTo>
                        <a:pt x="47" y="3"/>
                        <a:pt x="39" y="0"/>
                        <a:pt x="36" y="5"/>
                      </a:cubicBezTo>
                      <a:cubicBezTo>
                        <a:pt x="19" y="33"/>
                        <a:pt x="4" y="61"/>
                        <a:pt x="0" y="94"/>
                      </a:cubicBezTo>
                      <a:cubicBezTo>
                        <a:pt x="0" y="97"/>
                        <a:pt x="6" y="99"/>
                        <a:pt x="7" y="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81" name="Freeform 64">
                  <a:extLst>
                    <a:ext uri="{FF2B5EF4-FFF2-40B4-BE49-F238E27FC236}">
                      <a16:creationId xmlns:a16="http://schemas.microsoft.com/office/drawing/2014/main" id="{7AA94D49-2F82-4A89-AFE4-82FA88AB2F4A}"/>
                    </a:ext>
                  </a:extLst>
                </p:cNvPr>
                <p:cNvSpPr/>
                <p:nvPr/>
              </p:nvSpPr>
              <p:spPr bwMode="auto">
                <a:xfrm>
                  <a:off x="3670301" y="2254251"/>
                  <a:ext cx="57150" cy="80963"/>
                </a:xfrm>
                <a:custGeom>
                  <a:avLst/>
                  <a:gdLst>
                    <a:gd name="T0" fmla="*/ 8 w 55"/>
                    <a:gd name="T1" fmla="*/ 74 h 78"/>
                    <a:gd name="T2" fmla="*/ 27 w 55"/>
                    <a:gd name="T3" fmla="*/ 44 h 78"/>
                    <a:gd name="T4" fmla="*/ 52 w 55"/>
                    <a:gd name="T5" fmla="*/ 10 h 78"/>
                    <a:gd name="T6" fmla="*/ 45 w 55"/>
                    <a:gd name="T7" fmla="*/ 3 h 78"/>
                    <a:gd name="T8" fmla="*/ 16 w 55"/>
                    <a:gd name="T9" fmla="*/ 33 h 78"/>
                    <a:gd name="T10" fmla="*/ 1 w 55"/>
                    <a:gd name="T11" fmla="*/ 72 h 78"/>
                    <a:gd name="T12" fmla="*/ 8 w 55"/>
                    <a:gd name="T13" fmla="*/ 74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" h="78">
                      <a:moveTo>
                        <a:pt x="8" y="74"/>
                      </a:moveTo>
                      <a:cubicBezTo>
                        <a:pt x="12" y="63"/>
                        <a:pt x="21" y="53"/>
                        <a:pt x="27" y="44"/>
                      </a:cubicBezTo>
                      <a:cubicBezTo>
                        <a:pt x="35" y="32"/>
                        <a:pt x="45" y="22"/>
                        <a:pt x="52" y="10"/>
                      </a:cubicBezTo>
                      <a:cubicBezTo>
                        <a:pt x="55" y="6"/>
                        <a:pt x="50" y="0"/>
                        <a:pt x="45" y="3"/>
                      </a:cubicBezTo>
                      <a:cubicBezTo>
                        <a:pt x="34" y="11"/>
                        <a:pt x="25" y="21"/>
                        <a:pt x="16" y="33"/>
                      </a:cubicBezTo>
                      <a:cubicBezTo>
                        <a:pt x="7" y="45"/>
                        <a:pt x="5" y="57"/>
                        <a:pt x="1" y="72"/>
                      </a:cubicBezTo>
                      <a:cubicBezTo>
                        <a:pt x="0" y="76"/>
                        <a:pt x="6" y="78"/>
                        <a:pt x="8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82" name="Freeform 65">
                  <a:extLst>
                    <a:ext uri="{FF2B5EF4-FFF2-40B4-BE49-F238E27FC236}">
                      <a16:creationId xmlns:a16="http://schemas.microsoft.com/office/drawing/2014/main" id="{72CC4A7F-C091-4AC8-86F4-82B775A06331}"/>
                    </a:ext>
                  </a:extLst>
                </p:cNvPr>
                <p:cNvSpPr/>
                <p:nvPr/>
              </p:nvSpPr>
              <p:spPr bwMode="auto">
                <a:xfrm>
                  <a:off x="3754438" y="2087563"/>
                  <a:ext cx="73025" cy="87313"/>
                </a:xfrm>
                <a:custGeom>
                  <a:avLst/>
                  <a:gdLst>
                    <a:gd name="T0" fmla="*/ 6 w 71"/>
                    <a:gd name="T1" fmla="*/ 84 h 85"/>
                    <a:gd name="T2" fmla="*/ 66 w 71"/>
                    <a:gd name="T3" fmla="*/ 14 h 85"/>
                    <a:gd name="T4" fmla="*/ 58 w 71"/>
                    <a:gd name="T5" fmla="*/ 5 h 85"/>
                    <a:gd name="T6" fmla="*/ 1 w 71"/>
                    <a:gd name="T7" fmla="*/ 81 h 85"/>
                    <a:gd name="T8" fmla="*/ 6 w 71"/>
                    <a:gd name="T9" fmla="*/ 84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" h="85">
                      <a:moveTo>
                        <a:pt x="6" y="84"/>
                      </a:moveTo>
                      <a:cubicBezTo>
                        <a:pt x="31" y="64"/>
                        <a:pt x="46" y="37"/>
                        <a:pt x="66" y="14"/>
                      </a:cubicBezTo>
                      <a:cubicBezTo>
                        <a:pt x="71" y="8"/>
                        <a:pt x="64" y="0"/>
                        <a:pt x="58" y="5"/>
                      </a:cubicBezTo>
                      <a:cubicBezTo>
                        <a:pt x="33" y="26"/>
                        <a:pt x="11" y="49"/>
                        <a:pt x="1" y="81"/>
                      </a:cubicBezTo>
                      <a:cubicBezTo>
                        <a:pt x="0" y="84"/>
                        <a:pt x="4" y="85"/>
                        <a:pt x="6" y="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83" name="Freeform 66">
                  <a:extLst>
                    <a:ext uri="{FF2B5EF4-FFF2-40B4-BE49-F238E27FC236}">
                      <a16:creationId xmlns:a16="http://schemas.microsoft.com/office/drawing/2014/main" id="{27C4EB60-AD50-43EE-8E92-7A9FA69A7219}"/>
                    </a:ext>
                  </a:extLst>
                </p:cNvPr>
                <p:cNvSpPr/>
                <p:nvPr/>
              </p:nvSpPr>
              <p:spPr bwMode="auto">
                <a:xfrm>
                  <a:off x="3865563" y="1936751"/>
                  <a:ext cx="80963" cy="104775"/>
                </a:xfrm>
                <a:custGeom>
                  <a:avLst/>
                  <a:gdLst>
                    <a:gd name="T0" fmla="*/ 8 w 79"/>
                    <a:gd name="T1" fmla="*/ 98 h 101"/>
                    <a:gd name="T2" fmla="*/ 74 w 79"/>
                    <a:gd name="T3" fmla="*/ 12 h 101"/>
                    <a:gd name="T4" fmla="*/ 67 w 79"/>
                    <a:gd name="T5" fmla="*/ 5 h 101"/>
                    <a:gd name="T6" fmla="*/ 31 w 79"/>
                    <a:gd name="T7" fmla="*/ 43 h 101"/>
                    <a:gd name="T8" fmla="*/ 2 w 79"/>
                    <a:gd name="T9" fmla="*/ 94 h 101"/>
                    <a:gd name="T10" fmla="*/ 8 w 79"/>
                    <a:gd name="T11" fmla="*/ 98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101">
                      <a:moveTo>
                        <a:pt x="8" y="98"/>
                      </a:moveTo>
                      <a:cubicBezTo>
                        <a:pt x="34" y="72"/>
                        <a:pt x="51" y="41"/>
                        <a:pt x="74" y="12"/>
                      </a:cubicBezTo>
                      <a:cubicBezTo>
                        <a:pt x="79" y="7"/>
                        <a:pt x="72" y="0"/>
                        <a:pt x="67" y="5"/>
                      </a:cubicBezTo>
                      <a:cubicBezTo>
                        <a:pt x="53" y="17"/>
                        <a:pt x="41" y="28"/>
                        <a:pt x="31" y="43"/>
                      </a:cubicBezTo>
                      <a:cubicBezTo>
                        <a:pt x="20" y="59"/>
                        <a:pt x="12" y="76"/>
                        <a:pt x="2" y="94"/>
                      </a:cubicBezTo>
                      <a:cubicBezTo>
                        <a:pt x="0" y="97"/>
                        <a:pt x="5" y="101"/>
                        <a:pt x="8" y="9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84" name="Freeform 67">
                  <a:extLst>
                    <a:ext uri="{FF2B5EF4-FFF2-40B4-BE49-F238E27FC236}">
                      <a16:creationId xmlns:a16="http://schemas.microsoft.com/office/drawing/2014/main" id="{F6212A2B-821D-4FA9-B2BB-2B287B2C49AC}"/>
                    </a:ext>
                  </a:extLst>
                </p:cNvPr>
                <p:cNvSpPr/>
                <p:nvPr/>
              </p:nvSpPr>
              <p:spPr bwMode="auto">
                <a:xfrm>
                  <a:off x="3984626" y="1827213"/>
                  <a:ext cx="87313" cy="65088"/>
                </a:xfrm>
                <a:custGeom>
                  <a:avLst/>
                  <a:gdLst>
                    <a:gd name="T0" fmla="*/ 8 w 85"/>
                    <a:gd name="T1" fmla="*/ 61 h 63"/>
                    <a:gd name="T2" fmla="*/ 23 w 85"/>
                    <a:gd name="T3" fmla="*/ 57 h 63"/>
                    <a:gd name="T4" fmla="*/ 40 w 85"/>
                    <a:gd name="T5" fmla="*/ 47 h 63"/>
                    <a:gd name="T6" fmla="*/ 76 w 85"/>
                    <a:gd name="T7" fmla="*/ 21 h 63"/>
                    <a:gd name="T8" fmla="*/ 67 w 85"/>
                    <a:gd name="T9" fmla="*/ 6 h 63"/>
                    <a:gd name="T10" fmla="*/ 34 w 85"/>
                    <a:gd name="T11" fmla="*/ 26 h 63"/>
                    <a:gd name="T12" fmla="*/ 18 w 85"/>
                    <a:gd name="T13" fmla="*/ 38 h 63"/>
                    <a:gd name="T14" fmla="*/ 3 w 85"/>
                    <a:gd name="T15" fmla="*/ 53 h 63"/>
                    <a:gd name="T16" fmla="*/ 8 w 85"/>
                    <a:gd name="T17" fmla="*/ 61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5" h="63">
                      <a:moveTo>
                        <a:pt x="8" y="61"/>
                      </a:moveTo>
                      <a:cubicBezTo>
                        <a:pt x="13" y="59"/>
                        <a:pt x="18" y="59"/>
                        <a:pt x="23" y="57"/>
                      </a:cubicBezTo>
                      <a:cubicBezTo>
                        <a:pt x="29" y="54"/>
                        <a:pt x="35" y="50"/>
                        <a:pt x="40" y="47"/>
                      </a:cubicBezTo>
                      <a:cubicBezTo>
                        <a:pt x="53" y="39"/>
                        <a:pt x="64" y="30"/>
                        <a:pt x="76" y="21"/>
                      </a:cubicBezTo>
                      <a:cubicBezTo>
                        <a:pt x="85" y="14"/>
                        <a:pt x="77" y="0"/>
                        <a:pt x="67" y="6"/>
                      </a:cubicBezTo>
                      <a:cubicBezTo>
                        <a:pt x="56" y="12"/>
                        <a:pt x="44" y="18"/>
                        <a:pt x="34" y="26"/>
                      </a:cubicBezTo>
                      <a:cubicBezTo>
                        <a:pt x="28" y="30"/>
                        <a:pt x="23" y="34"/>
                        <a:pt x="18" y="38"/>
                      </a:cubicBezTo>
                      <a:cubicBezTo>
                        <a:pt x="11" y="42"/>
                        <a:pt x="8" y="48"/>
                        <a:pt x="3" y="53"/>
                      </a:cubicBezTo>
                      <a:cubicBezTo>
                        <a:pt x="0" y="57"/>
                        <a:pt x="3" y="63"/>
                        <a:pt x="8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85" name="Freeform 68">
                  <a:extLst>
                    <a:ext uri="{FF2B5EF4-FFF2-40B4-BE49-F238E27FC236}">
                      <a16:creationId xmlns:a16="http://schemas.microsoft.com/office/drawing/2014/main" id="{8E4B7047-7A76-49A0-88D4-2CAF7D8C5F20}"/>
                    </a:ext>
                  </a:extLst>
                </p:cNvPr>
                <p:cNvSpPr/>
                <p:nvPr/>
              </p:nvSpPr>
              <p:spPr bwMode="auto">
                <a:xfrm>
                  <a:off x="4127501" y="1725613"/>
                  <a:ext cx="109538" cy="76200"/>
                </a:xfrm>
                <a:custGeom>
                  <a:avLst/>
                  <a:gdLst>
                    <a:gd name="T0" fmla="*/ 9 w 105"/>
                    <a:gd name="T1" fmla="*/ 71 h 74"/>
                    <a:gd name="T2" fmla="*/ 96 w 105"/>
                    <a:gd name="T3" fmla="*/ 16 h 74"/>
                    <a:gd name="T4" fmla="*/ 89 w 105"/>
                    <a:gd name="T5" fmla="*/ 4 h 74"/>
                    <a:gd name="T6" fmla="*/ 2 w 105"/>
                    <a:gd name="T7" fmla="*/ 66 h 74"/>
                    <a:gd name="T8" fmla="*/ 9 w 105"/>
                    <a:gd name="T9" fmla="*/ 7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74">
                      <a:moveTo>
                        <a:pt x="9" y="71"/>
                      </a:moveTo>
                      <a:cubicBezTo>
                        <a:pt x="33" y="47"/>
                        <a:pt x="67" y="33"/>
                        <a:pt x="96" y="16"/>
                      </a:cubicBezTo>
                      <a:cubicBezTo>
                        <a:pt x="105" y="12"/>
                        <a:pt x="97" y="0"/>
                        <a:pt x="89" y="4"/>
                      </a:cubicBezTo>
                      <a:cubicBezTo>
                        <a:pt x="55" y="19"/>
                        <a:pt x="22" y="32"/>
                        <a:pt x="2" y="66"/>
                      </a:cubicBezTo>
                      <a:cubicBezTo>
                        <a:pt x="0" y="70"/>
                        <a:pt x="5" y="74"/>
                        <a:pt x="9" y="7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86" name="Freeform 69">
                  <a:extLst>
                    <a:ext uri="{FF2B5EF4-FFF2-40B4-BE49-F238E27FC236}">
                      <a16:creationId xmlns:a16="http://schemas.microsoft.com/office/drawing/2014/main" id="{4131A23A-7932-4BF7-92F4-62B6C107CE6B}"/>
                    </a:ext>
                  </a:extLst>
                </p:cNvPr>
                <p:cNvSpPr/>
                <p:nvPr/>
              </p:nvSpPr>
              <p:spPr bwMode="auto">
                <a:xfrm>
                  <a:off x="4300538" y="1655763"/>
                  <a:ext cx="87313" cy="47625"/>
                </a:xfrm>
                <a:custGeom>
                  <a:avLst/>
                  <a:gdLst>
                    <a:gd name="T0" fmla="*/ 7 w 84"/>
                    <a:gd name="T1" fmla="*/ 46 h 47"/>
                    <a:gd name="T2" fmla="*/ 80 w 84"/>
                    <a:gd name="T3" fmla="*/ 9 h 47"/>
                    <a:gd name="T4" fmla="*/ 77 w 84"/>
                    <a:gd name="T5" fmla="*/ 3 h 47"/>
                    <a:gd name="T6" fmla="*/ 5 w 84"/>
                    <a:gd name="T7" fmla="*/ 38 h 47"/>
                    <a:gd name="T8" fmla="*/ 7 w 84"/>
                    <a:gd name="T9" fmla="*/ 4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" h="47">
                      <a:moveTo>
                        <a:pt x="7" y="46"/>
                      </a:moveTo>
                      <a:cubicBezTo>
                        <a:pt x="36" y="41"/>
                        <a:pt x="58" y="26"/>
                        <a:pt x="80" y="9"/>
                      </a:cubicBezTo>
                      <a:cubicBezTo>
                        <a:pt x="84" y="6"/>
                        <a:pt x="81" y="0"/>
                        <a:pt x="77" y="3"/>
                      </a:cubicBezTo>
                      <a:cubicBezTo>
                        <a:pt x="54" y="16"/>
                        <a:pt x="30" y="29"/>
                        <a:pt x="5" y="38"/>
                      </a:cubicBezTo>
                      <a:cubicBezTo>
                        <a:pt x="0" y="40"/>
                        <a:pt x="2" y="47"/>
                        <a:pt x="7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87" name="Freeform 70">
                  <a:extLst>
                    <a:ext uri="{FF2B5EF4-FFF2-40B4-BE49-F238E27FC236}">
                      <a16:creationId xmlns:a16="http://schemas.microsoft.com/office/drawing/2014/main" id="{E12494F1-3375-44DD-9C29-BED241921D70}"/>
                    </a:ext>
                  </a:extLst>
                </p:cNvPr>
                <p:cNvSpPr/>
                <p:nvPr/>
              </p:nvSpPr>
              <p:spPr bwMode="auto">
                <a:xfrm>
                  <a:off x="4451351" y="1609726"/>
                  <a:ext cx="103188" cy="31750"/>
                </a:xfrm>
                <a:custGeom>
                  <a:avLst/>
                  <a:gdLst>
                    <a:gd name="T0" fmla="*/ 4 w 100"/>
                    <a:gd name="T1" fmla="*/ 25 h 31"/>
                    <a:gd name="T2" fmla="*/ 95 w 100"/>
                    <a:gd name="T3" fmla="*/ 11 h 31"/>
                    <a:gd name="T4" fmla="*/ 92 w 100"/>
                    <a:gd name="T5" fmla="*/ 1 h 31"/>
                    <a:gd name="T6" fmla="*/ 4 w 100"/>
                    <a:gd name="T7" fmla="*/ 17 h 31"/>
                    <a:gd name="T8" fmla="*/ 4 w 100"/>
                    <a:gd name="T9" fmla="*/ 25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1">
                      <a:moveTo>
                        <a:pt x="4" y="25"/>
                      </a:moveTo>
                      <a:cubicBezTo>
                        <a:pt x="34" y="31"/>
                        <a:pt x="67" y="23"/>
                        <a:pt x="95" y="11"/>
                      </a:cubicBezTo>
                      <a:cubicBezTo>
                        <a:pt x="100" y="9"/>
                        <a:pt x="97" y="0"/>
                        <a:pt x="92" y="1"/>
                      </a:cubicBezTo>
                      <a:cubicBezTo>
                        <a:pt x="63" y="3"/>
                        <a:pt x="32" y="9"/>
                        <a:pt x="4" y="17"/>
                      </a:cubicBezTo>
                      <a:cubicBezTo>
                        <a:pt x="0" y="18"/>
                        <a:pt x="0" y="24"/>
                        <a:pt x="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88" name="Freeform 71">
                  <a:extLst>
                    <a:ext uri="{FF2B5EF4-FFF2-40B4-BE49-F238E27FC236}">
                      <a16:creationId xmlns:a16="http://schemas.microsoft.com/office/drawing/2014/main" id="{9FB39C3D-7886-4FD6-BE4C-27EA2F2F1DF6}"/>
                    </a:ext>
                  </a:extLst>
                </p:cNvPr>
                <p:cNvSpPr/>
                <p:nvPr/>
              </p:nvSpPr>
              <p:spPr bwMode="auto">
                <a:xfrm>
                  <a:off x="4638676" y="1628776"/>
                  <a:ext cx="109538" cy="19050"/>
                </a:xfrm>
                <a:custGeom>
                  <a:avLst/>
                  <a:gdLst>
                    <a:gd name="T0" fmla="*/ 4 w 105"/>
                    <a:gd name="T1" fmla="*/ 13 h 18"/>
                    <a:gd name="T2" fmla="*/ 99 w 105"/>
                    <a:gd name="T3" fmla="*/ 14 h 18"/>
                    <a:gd name="T4" fmla="*/ 99 w 105"/>
                    <a:gd name="T5" fmla="*/ 4 h 18"/>
                    <a:gd name="T6" fmla="*/ 4 w 105"/>
                    <a:gd name="T7" fmla="*/ 5 h 18"/>
                    <a:gd name="T8" fmla="*/ 4 w 105"/>
                    <a:gd name="T9" fmla="*/ 1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18">
                      <a:moveTo>
                        <a:pt x="4" y="13"/>
                      </a:moveTo>
                      <a:cubicBezTo>
                        <a:pt x="35" y="18"/>
                        <a:pt x="67" y="17"/>
                        <a:pt x="99" y="14"/>
                      </a:cubicBezTo>
                      <a:cubicBezTo>
                        <a:pt x="105" y="13"/>
                        <a:pt x="105" y="5"/>
                        <a:pt x="99" y="4"/>
                      </a:cubicBezTo>
                      <a:cubicBezTo>
                        <a:pt x="67" y="1"/>
                        <a:pt x="35" y="0"/>
                        <a:pt x="4" y="5"/>
                      </a:cubicBezTo>
                      <a:cubicBezTo>
                        <a:pt x="0" y="6"/>
                        <a:pt x="0" y="12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89" name="Freeform 72">
                  <a:extLst>
                    <a:ext uri="{FF2B5EF4-FFF2-40B4-BE49-F238E27FC236}">
                      <a16:creationId xmlns:a16="http://schemas.microsoft.com/office/drawing/2014/main" id="{86E6E586-F42D-4C73-9CBB-03658097A253}"/>
                    </a:ext>
                  </a:extLst>
                </p:cNvPr>
                <p:cNvSpPr/>
                <p:nvPr/>
              </p:nvSpPr>
              <p:spPr bwMode="auto">
                <a:xfrm>
                  <a:off x="4851401" y="1643063"/>
                  <a:ext cx="68263" cy="30163"/>
                </a:xfrm>
                <a:custGeom>
                  <a:avLst/>
                  <a:gdLst>
                    <a:gd name="T0" fmla="*/ 2 w 65"/>
                    <a:gd name="T1" fmla="*/ 4 h 28"/>
                    <a:gd name="T2" fmla="*/ 59 w 65"/>
                    <a:gd name="T3" fmla="*/ 27 h 28"/>
                    <a:gd name="T4" fmla="*/ 62 w 65"/>
                    <a:gd name="T5" fmla="*/ 21 h 28"/>
                    <a:gd name="T6" fmla="*/ 3 w 65"/>
                    <a:gd name="T7" fmla="*/ 1 h 28"/>
                    <a:gd name="T8" fmla="*/ 2 w 65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28">
                      <a:moveTo>
                        <a:pt x="2" y="4"/>
                      </a:moveTo>
                      <a:cubicBezTo>
                        <a:pt x="19" y="15"/>
                        <a:pt x="40" y="22"/>
                        <a:pt x="59" y="27"/>
                      </a:cubicBezTo>
                      <a:cubicBezTo>
                        <a:pt x="63" y="28"/>
                        <a:pt x="65" y="23"/>
                        <a:pt x="62" y="21"/>
                      </a:cubicBezTo>
                      <a:cubicBezTo>
                        <a:pt x="43" y="13"/>
                        <a:pt x="23" y="7"/>
                        <a:pt x="3" y="1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90" name="Freeform 73">
                  <a:extLst>
                    <a:ext uri="{FF2B5EF4-FFF2-40B4-BE49-F238E27FC236}">
                      <a16:creationId xmlns:a16="http://schemas.microsoft.com/office/drawing/2014/main" id="{13EE3B66-F362-4E25-83C8-23A75108B67D}"/>
                    </a:ext>
                  </a:extLst>
                </p:cNvPr>
                <p:cNvSpPr/>
                <p:nvPr/>
              </p:nvSpPr>
              <p:spPr bwMode="auto">
                <a:xfrm>
                  <a:off x="5008563" y="1714501"/>
                  <a:ext cx="71438" cy="33338"/>
                </a:xfrm>
                <a:custGeom>
                  <a:avLst/>
                  <a:gdLst>
                    <a:gd name="T0" fmla="*/ 3 w 68"/>
                    <a:gd name="T1" fmla="*/ 10 h 33"/>
                    <a:gd name="T2" fmla="*/ 59 w 68"/>
                    <a:gd name="T3" fmla="*/ 32 h 33"/>
                    <a:gd name="T4" fmla="*/ 64 w 68"/>
                    <a:gd name="T5" fmla="*/ 26 h 33"/>
                    <a:gd name="T6" fmla="*/ 3 w 68"/>
                    <a:gd name="T7" fmla="*/ 4 h 33"/>
                    <a:gd name="T8" fmla="*/ 3 w 68"/>
                    <a:gd name="T9" fmla="*/ 1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33">
                      <a:moveTo>
                        <a:pt x="3" y="10"/>
                      </a:moveTo>
                      <a:cubicBezTo>
                        <a:pt x="23" y="14"/>
                        <a:pt x="40" y="23"/>
                        <a:pt x="59" y="32"/>
                      </a:cubicBezTo>
                      <a:cubicBezTo>
                        <a:pt x="63" y="33"/>
                        <a:pt x="68" y="29"/>
                        <a:pt x="64" y="26"/>
                      </a:cubicBezTo>
                      <a:cubicBezTo>
                        <a:pt x="46" y="10"/>
                        <a:pt x="26" y="0"/>
                        <a:pt x="3" y="4"/>
                      </a:cubicBezTo>
                      <a:cubicBezTo>
                        <a:pt x="0" y="4"/>
                        <a:pt x="0" y="9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91" name="Freeform 74">
                  <a:extLst>
                    <a:ext uri="{FF2B5EF4-FFF2-40B4-BE49-F238E27FC236}">
                      <a16:creationId xmlns:a16="http://schemas.microsoft.com/office/drawing/2014/main" id="{1E184FE9-8C89-4A93-A931-D3F8A4606EDC}"/>
                    </a:ext>
                  </a:extLst>
                </p:cNvPr>
                <p:cNvSpPr/>
                <p:nvPr/>
              </p:nvSpPr>
              <p:spPr bwMode="auto">
                <a:xfrm>
                  <a:off x="5149851" y="1784351"/>
                  <a:ext cx="85725" cy="47625"/>
                </a:xfrm>
                <a:custGeom>
                  <a:avLst/>
                  <a:gdLst>
                    <a:gd name="T0" fmla="*/ 3 w 83"/>
                    <a:gd name="T1" fmla="*/ 6 h 46"/>
                    <a:gd name="T2" fmla="*/ 75 w 83"/>
                    <a:gd name="T3" fmla="*/ 43 h 46"/>
                    <a:gd name="T4" fmla="*/ 79 w 83"/>
                    <a:gd name="T5" fmla="*/ 37 h 46"/>
                    <a:gd name="T6" fmla="*/ 6 w 83"/>
                    <a:gd name="T7" fmla="*/ 1 h 46"/>
                    <a:gd name="T8" fmla="*/ 3 w 83"/>
                    <a:gd name="T9" fmla="*/ 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46">
                      <a:moveTo>
                        <a:pt x="3" y="6"/>
                      </a:moveTo>
                      <a:cubicBezTo>
                        <a:pt x="28" y="18"/>
                        <a:pt x="52" y="30"/>
                        <a:pt x="75" y="43"/>
                      </a:cubicBezTo>
                      <a:cubicBezTo>
                        <a:pt x="80" y="46"/>
                        <a:pt x="83" y="39"/>
                        <a:pt x="79" y="37"/>
                      </a:cubicBezTo>
                      <a:cubicBezTo>
                        <a:pt x="57" y="20"/>
                        <a:pt x="33" y="7"/>
                        <a:pt x="6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92" name="Freeform 75">
                  <a:extLst>
                    <a:ext uri="{FF2B5EF4-FFF2-40B4-BE49-F238E27FC236}">
                      <a16:creationId xmlns:a16="http://schemas.microsoft.com/office/drawing/2014/main" id="{664C3A9A-0B8C-4279-BB23-E7D101B9F7A9}"/>
                    </a:ext>
                  </a:extLst>
                </p:cNvPr>
                <p:cNvSpPr/>
                <p:nvPr/>
              </p:nvSpPr>
              <p:spPr bwMode="auto">
                <a:xfrm>
                  <a:off x="5305426" y="1847851"/>
                  <a:ext cx="66675" cy="61913"/>
                </a:xfrm>
                <a:custGeom>
                  <a:avLst/>
                  <a:gdLst>
                    <a:gd name="T0" fmla="*/ 5 w 65"/>
                    <a:gd name="T1" fmla="*/ 12 h 59"/>
                    <a:gd name="T2" fmla="*/ 55 w 65"/>
                    <a:gd name="T3" fmla="*/ 55 h 59"/>
                    <a:gd name="T4" fmla="*/ 62 w 65"/>
                    <a:gd name="T5" fmla="*/ 49 h 59"/>
                    <a:gd name="T6" fmla="*/ 42 w 65"/>
                    <a:gd name="T7" fmla="*/ 23 h 59"/>
                    <a:gd name="T8" fmla="*/ 10 w 65"/>
                    <a:gd name="T9" fmla="*/ 4 h 59"/>
                    <a:gd name="T10" fmla="*/ 5 w 65"/>
                    <a:gd name="T11" fmla="*/ 12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5" h="59">
                      <a:moveTo>
                        <a:pt x="5" y="12"/>
                      </a:moveTo>
                      <a:cubicBezTo>
                        <a:pt x="23" y="25"/>
                        <a:pt x="42" y="37"/>
                        <a:pt x="55" y="55"/>
                      </a:cubicBezTo>
                      <a:cubicBezTo>
                        <a:pt x="58" y="59"/>
                        <a:pt x="65" y="53"/>
                        <a:pt x="62" y="49"/>
                      </a:cubicBezTo>
                      <a:cubicBezTo>
                        <a:pt x="57" y="39"/>
                        <a:pt x="50" y="31"/>
                        <a:pt x="42" y="23"/>
                      </a:cubicBezTo>
                      <a:cubicBezTo>
                        <a:pt x="33" y="15"/>
                        <a:pt x="21" y="9"/>
                        <a:pt x="10" y="4"/>
                      </a:cubicBezTo>
                      <a:cubicBezTo>
                        <a:pt x="5" y="0"/>
                        <a:pt x="0" y="8"/>
                        <a:pt x="5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93" name="Freeform 76">
                  <a:extLst>
                    <a:ext uri="{FF2B5EF4-FFF2-40B4-BE49-F238E27FC236}">
                      <a16:creationId xmlns:a16="http://schemas.microsoft.com/office/drawing/2014/main" id="{5C93BD2C-1919-4CF2-8338-2F0420DA1C94}"/>
                    </a:ext>
                  </a:extLst>
                </p:cNvPr>
                <p:cNvSpPr/>
                <p:nvPr/>
              </p:nvSpPr>
              <p:spPr bwMode="auto">
                <a:xfrm>
                  <a:off x="5380038" y="1765301"/>
                  <a:ext cx="30163" cy="87313"/>
                </a:xfrm>
                <a:custGeom>
                  <a:avLst/>
                  <a:gdLst>
                    <a:gd name="T0" fmla="*/ 10 w 28"/>
                    <a:gd name="T1" fmla="*/ 81 h 84"/>
                    <a:gd name="T2" fmla="*/ 27 w 28"/>
                    <a:gd name="T3" fmla="*/ 10 h 84"/>
                    <a:gd name="T4" fmla="*/ 17 w 28"/>
                    <a:gd name="T5" fmla="*/ 6 h 84"/>
                    <a:gd name="T6" fmla="*/ 4 w 28"/>
                    <a:gd name="T7" fmla="*/ 81 h 84"/>
                    <a:gd name="T8" fmla="*/ 10 w 28"/>
                    <a:gd name="T9" fmla="*/ 81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84">
                      <a:moveTo>
                        <a:pt x="10" y="81"/>
                      </a:moveTo>
                      <a:cubicBezTo>
                        <a:pt x="15" y="57"/>
                        <a:pt x="22" y="34"/>
                        <a:pt x="27" y="10"/>
                      </a:cubicBezTo>
                      <a:cubicBezTo>
                        <a:pt x="28" y="4"/>
                        <a:pt x="20" y="0"/>
                        <a:pt x="17" y="6"/>
                      </a:cubicBezTo>
                      <a:cubicBezTo>
                        <a:pt x="6" y="29"/>
                        <a:pt x="0" y="55"/>
                        <a:pt x="4" y="81"/>
                      </a:cubicBezTo>
                      <a:cubicBezTo>
                        <a:pt x="5" y="84"/>
                        <a:pt x="10" y="84"/>
                        <a:pt x="10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94" name="Freeform 77">
                  <a:extLst>
                    <a:ext uri="{FF2B5EF4-FFF2-40B4-BE49-F238E27FC236}">
                      <a16:creationId xmlns:a16="http://schemas.microsoft.com/office/drawing/2014/main" id="{AB8C4CBD-77BC-49CA-9D6B-E6DAD86D4682}"/>
                    </a:ext>
                  </a:extLst>
                </p:cNvPr>
                <p:cNvSpPr/>
                <p:nvPr/>
              </p:nvSpPr>
              <p:spPr bwMode="auto">
                <a:xfrm>
                  <a:off x="5451476" y="1625601"/>
                  <a:ext cx="39688" cy="63500"/>
                </a:xfrm>
                <a:custGeom>
                  <a:avLst/>
                  <a:gdLst>
                    <a:gd name="T0" fmla="*/ 7 w 39"/>
                    <a:gd name="T1" fmla="*/ 58 h 62"/>
                    <a:gd name="T2" fmla="*/ 38 w 39"/>
                    <a:gd name="T3" fmla="*/ 7 h 62"/>
                    <a:gd name="T4" fmla="*/ 29 w 39"/>
                    <a:gd name="T5" fmla="*/ 3 h 62"/>
                    <a:gd name="T6" fmla="*/ 13 w 39"/>
                    <a:gd name="T7" fmla="*/ 25 h 62"/>
                    <a:gd name="T8" fmla="*/ 1 w 39"/>
                    <a:gd name="T9" fmla="*/ 56 h 62"/>
                    <a:gd name="T10" fmla="*/ 7 w 39"/>
                    <a:gd name="T11" fmla="*/ 58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" h="62">
                      <a:moveTo>
                        <a:pt x="7" y="58"/>
                      </a:moveTo>
                      <a:cubicBezTo>
                        <a:pt x="16" y="40"/>
                        <a:pt x="30" y="26"/>
                        <a:pt x="38" y="7"/>
                      </a:cubicBezTo>
                      <a:cubicBezTo>
                        <a:pt x="39" y="2"/>
                        <a:pt x="32" y="0"/>
                        <a:pt x="29" y="3"/>
                      </a:cubicBezTo>
                      <a:cubicBezTo>
                        <a:pt x="24" y="11"/>
                        <a:pt x="18" y="18"/>
                        <a:pt x="13" y="25"/>
                      </a:cubicBezTo>
                      <a:cubicBezTo>
                        <a:pt x="7" y="34"/>
                        <a:pt x="4" y="45"/>
                        <a:pt x="1" y="56"/>
                      </a:cubicBezTo>
                      <a:cubicBezTo>
                        <a:pt x="0" y="59"/>
                        <a:pt x="5" y="62"/>
                        <a:pt x="7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95" name="Freeform 78">
                  <a:extLst>
                    <a:ext uri="{FF2B5EF4-FFF2-40B4-BE49-F238E27FC236}">
                      <a16:creationId xmlns:a16="http://schemas.microsoft.com/office/drawing/2014/main" id="{27AE42BD-98AB-4D24-AA35-A0FEFC838E48}"/>
                    </a:ext>
                  </a:extLst>
                </p:cNvPr>
                <p:cNvSpPr/>
                <p:nvPr/>
              </p:nvSpPr>
              <p:spPr bwMode="auto">
                <a:xfrm>
                  <a:off x="5540376" y="1449388"/>
                  <a:ext cx="88900" cy="112713"/>
                </a:xfrm>
                <a:custGeom>
                  <a:avLst/>
                  <a:gdLst>
                    <a:gd name="T0" fmla="*/ 8 w 86"/>
                    <a:gd name="T1" fmla="*/ 105 h 108"/>
                    <a:gd name="T2" fmla="*/ 81 w 86"/>
                    <a:gd name="T3" fmla="*/ 12 h 108"/>
                    <a:gd name="T4" fmla="*/ 75 w 86"/>
                    <a:gd name="T5" fmla="*/ 4 h 108"/>
                    <a:gd name="T6" fmla="*/ 1 w 86"/>
                    <a:gd name="T7" fmla="*/ 101 h 108"/>
                    <a:gd name="T8" fmla="*/ 8 w 86"/>
                    <a:gd name="T9" fmla="*/ 105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108">
                      <a:moveTo>
                        <a:pt x="8" y="105"/>
                      </a:moveTo>
                      <a:cubicBezTo>
                        <a:pt x="34" y="75"/>
                        <a:pt x="53" y="41"/>
                        <a:pt x="81" y="12"/>
                      </a:cubicBezTo>
                      <a:cubicBezTo>
                        <a:pt x="86" y="8"/>
                        <a:pt x="80" y="0"/>
                        <a:pt x="75" y="4"/>
                      </a:cubicBezTo>
                      <a:cubicBezTo>
                        <a:pt x="39" y="25"/>
                        <a:pt x="16" y="63"/>
                        <a:pt x="1" y="101"/>
                      </a:cubicBezTo>
                      <a:cubicBezTo>
                        <a:pt x="0" y="105"/>
                        <a:pt x="5" y="108"/>
                        <a:pt x="8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96" name="Freeform 79">
                  <a:extLst>
                    <a:ext uri="{FF2B5EF4-FFF2-40B4-BE49-F238E27FC236}">
                      <a16:creationId xmlns:a16="http://schemas.microsoft.com/office/drawing/2014/main" id="{A7490DF0-A5B7-4166-BFE3-3F6ED26F3AB6}"/>
                    </a:ext>
                  </a:extLst>
                </p:cNvPr>
                <p:cNvSpPr/>
                <p:nvPr/>
              </p:nvSpPr>
              <p:spPr bwMode="auto">
                <a:xfrm>
                  <a:off x="5675313" y="1382713"/>
                  <a:ext cx="88900" cy="57150"/>
                </a:xfrm>
                <a:custGeom>
                  <a:avLst/>
                  <a:gdLst>
                    <a:gd name="T0" fmla="*/ 7 w 86"/>
                    <a:gd name="T1" fmla="*/ 53 h 55"/>
                    <a:gd name="T2" fmla="*/ 79 w 86"/>
                    <a:gd name="T3" fmla="*/ 13 h 55"/>
                    <a:gd name="T4" fmla="*/ 76 w 86"/>
                    <a:gd name="T5" fmla="*/ 2 h 55"/>
                    <a:gd name="T6" fmla="*/ 3 w 86"/>
                    <a:gd name="T7" fmla="*/ 48 h 55"/>
                    <a:gd name="T8" fmla="*/ 7 w 86"/>
                    <a:gd name="T9" fmla="*/ 53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55">
                      <a:moveTo>
                        <a:pt x="7" y="53"/>
                      </a:moveTo>
                      <a:cubicBezTo>
                        <a:pt x="32" y="43"/>
                        <a:pt x="53" y="22"/>
                        <a:pt x="79" y="13"/>
                      </a:cubicBezTo>
                      <a:cubicBezTo>
                        <a:pt x="86" y="10"/>
                        <a:pt x="83" y="0"/>
                        <a:pt x="76" y="2"/>
                      </a:cubicBezTo>
                      <a:cubicBezTo>
                        <a:pt x="46" y="8"/>
                        <a:pt x="24" y="27"/>
                        <a:pt x="3" y="48"/>
                      </a:cubicBezTo>
                      <a:cubicBezTo>
                        <a:pt x="0" y="51"/>
                        <a:pt x="4" y="55"/>
                        <a:pt x="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97" name="Freeform 80">
                  <a:extLst>
                    <a:ext uri="{FF2B5EF4-FFF2-40B4-BE49-F238E27FC236}">
                      <a16:creationId xmlns:a16="http://schemas.microsoft.com/office/drawing/2014/main" id="{5C300F4C-174A-4685-8081-21E1C649B77F}"/>
                    </a:ext>
                  </a:extLst>
                </p:cNvPr>
                <p:cNvSpPr/>
                <p:nvPr/>
              </p:nvSpPr>
              <p:spPr bwMode="auto">
                <a:xfrm>
                  <a:off x="5895976" y="1304926"/>
                  <a:ext cx="57150" cy="28575"/>
                </a:xfrm>
                <a:custGeom>
                  <a:avLst/>
                  <a:gdLst>
                    <a:gd name="T0" fmla="*/ 4 w 56"/>
                    <a:gd name="T1" fmla="*/ 26 h 27"/>
                    <a:gd name="T2" fmla="*/ 55 w 56"/>
                    <a:gd name="T3" fmla="*/ 4 h 27"/>
                    <a:gd name="T4" fmla="*/ 53 w 56"/>
                    <a:gd name="T5" fmla="*/ 2 h 27"/>
                    <a:gd name="T6" fmla="*/ 2 w 56"/>
                    <a:gd name="T7" fmla="*/ 23 h 27"/>
                    <a:gd name="T8" fmla="*/ 4 w 56"/>
                    <a:gd name="T9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27">
                      <a:moveTo>
                        <a:pt x="4" y="26"/>
                      </a:moveTo>
                      <a:cubicBezTo>
                        <a:pt x="21" y="18"/>
                        <a:pt x="41" y="18"/>
                        <a:pt x="55" y="4"/>
                      </a:cubicBezTo>
                      <a:cubicBezTo>
                        <a:pt x="56" y="2"/>
                        <a:pt x="54" y="0"/>
                        <a:pt x="53" y="2"/>
                      </a:cubicBezTo>
                      <a:cubicBezTo>
                        <a:pt x="38" y="14"/>
                        <a:pt x="19" y="15"/>
                        <a:pt x="2" y="23"/>
                      </a:cubicBezTo>
                      <a:cubicBezTo>
                        <a:pt x="0" y="24"/>
                        <a:pt x="2" y="27"/>
                        <a:pt x="4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98" name="Freeform 81">
                  <a:extLst>
                    <a:ext uri="{FF2B5EF4-FFF2-40B4-BE49-F238E27FC236}">
                      <a16:creationId xmlns:a16="http://schemas.microsoft.com/office/drawing/2014/main" id="{05CD3B65-6329-4BE7-B20B-951BCB397DBA}"/>
                    </a:ext>
                  </a:extLst>
                </p:cNvPr>
                <p:cNvSpPr/>
                <p:nvPr/>
              </p:nvSpPr>
              <p:spPr bwMode="auto">
                <a:xfrm>
                  <a:off x="6059488" y="1247776"/>
                  <a:ext cx="125413" cy="41275"/>
                </a:xfrm>
                <a:custGeom>
                  <a:avLst/>
                  <a:gdLst>
                    <a:gd name="T0" fmla="*/ 6 w 121"/>
                    <a:gd name="T1" fmla="*/ 38 h 40"/>
                    <a:gd name="T2" fmla="*/ 115 w 121"/>
                    <a:gd name="T3" fmla="*/ 13 h 40"/>
                    <a:gd name="T4" fmla="*/ 113 w 121"/>
                    <a:gd name="T5" fmla="*/ 0 h 40"/>
                    <a:gd name="T6" fmla="*/ 3 w 121"/>
                    <a:gd name="T7" fmla="*/ 34 h 40"/>
                    <a:gd name="T8" fmla="*/ 6 w 121"/>
                    <a:gd name="T9" fmla="*/ 3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40">
                      <a:moveTo>
                        <a:pt x="6" y="38"/>
                      </a:moveTo>
                      <a:cubicBezTo>
                        <a:pt x="40" y="23"/>
                        <a:pt x="79" y="25"/>
                        <a:pt x="115" y="13"/>
                      </a:cubicBezTo>
                      <a:cubicBezTo>
                        <a:pt x="121" y="11"/>
                        <a:pt x="121" y="0"/>
                        <a:pt x="113" y="0"/>
                      </a:cubicBezTo>
                      <a:cubicBezTo>
                        <a:pt x="72" y="3"/>
                        <a:pt x="37" y="11"/>
                        <a:pt x="3" y="34"/>
                      </a:cubicBezTo>
                      <a:cubicBezTo>
                        <a:pt x="0" y="36"/>
                        <a:pt x="3" y="40"/>
                        <a:pt x="6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99" name="Freeform 82">
                  <a:extLst>
                    <a:ext uri="{FF2B5EF4-FFF2-40B4-BE49-F238E27FC236}">
                      <a16:creationId xmlns:a16="http://schemas.microsoft.com/office/drawing/2014/main" id="{A52979EE-C015-4C6C-9BD7-46B36F6C8F5B}"/>
                    </a:ext>
                  </a:extLst>
                </p:cNvPr>
                <p:cNvSpPr/>
                <p:nvPr/>
              </p:nvSpPr>
              <p:spPr bwMode="auto">
                <a:xfrm>
                  <a:off x="6319838" y="1225551"/>
                  <a:ext cx="120650" cy="30163"/>
                </a:xfrm>
                <a:custGeom>
                  <a:avLst/>
                  <a:gdLst>
                    <a:gd name="T0" fmla="*/ 8 w 116"/>
                    <a:gd name="T1" fmla="*/ 25 h 28"/>
                    <a:gd name="T2" fmla="*/ 108 w 116"/>
                    <a:gd name="T3" fmla="*/ 27 h 28"/>
                    <a:gd name="T4" fmla="*/ 110 w 116"/>
                    <a:gd name="T5" fmla="*/ 15 h 28"/>
                    <a:gd name="T6" fmla="*/ 4 w 116"/>
                    <a:gd name="T7" fmla="*/ 17 h 28"/>
                    <a:gd name="T8" fmla="*/ 8 w 116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6" h="28">
                      <a:moveTo>
                        <a:pt x="8" y="25"/>
                      </a:moveTo>
                      <a:cubicBezTo>
                        <a:pt x="41" y="16"/>
                        <a:pt x="74" y="23"/>
                        <a:pt x="108" y="27"/>
                      </a:cubicBezTo>
                      <a:cubicBezTo>
                        <a:pt x="115" y="28"/>
                        <a:pt x="116" y="17"/>
                        <a:pt x="110" y="15"/>
                      </a:cubicBezTo>
                      <a:cubicBezTo>
                        <a:pt x="72" y="4"/>
                        <a:pt x="40" y="0"/>
                        <a:pt x="4" y="17"/>
                      </a:cubicBezTo>
                      <a:cubicBezTo>
                        <a:pt x="0" y="19"/>
                        <a:pt x="3" y="26"/>
                        <a:pt x="8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200" name="Freeform 83">
                  <a:extLst>
                    <a:ext uri="{FF2B5EF4-FFF2-40B4-BE49-F238E27FC236}">
                      <a16:creationId xmlns:a16="http://schemas.microsoft.com/office/drawing/2014/main" id="{D6DEC8AC-9991-4FB4-977B-0BFAC9AAFE2A}"/>
                    </a:ext>
                  </a:extLst>
                </p:cNvPr>
                <p:cNvSpPr/>
                <p:nvPr/>
              </p:nvSpPr>
              <p:spPr bwMode="auto">
                <a:xfrm>
                  <a:off x="6584951" y="1241426"/>
                  <a:ext cx="109538" cy="19050"/>
                </a:xfrm>
                <a:custGeom>
                  <a:avLst/>
                  <a:gdLst>
                    <a:gd name="T0" fmla="*/ 5 w 106"/>
                    <a:gd name="T1" fmla="*/ 9 h 18"/>
                    <a:gd name="T2" fmla="*/ 98 w 106"/>
                    <a:gd name="T3" fmla="*/ 17 h 18"/>
                    <a:gd name="T4" fmla="*/ 100 w 106"/>
                    <a:gd name="T5" fmla="*/ 9 h 18"/>
                    <a:gd name="T6" fmla="*/ 5 w 106"/>
                    <a:gd name="T7" fmla="*/ 2 h 18"/>
                    <a:gd name="T8" fmla="*/ 5 w 106"/>
                    <a:gd name="T9" fmla="*/ 9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6" h="18">
                      <a:moveTo>
                        <a:pt x="5" y="9"/>
                      </a:moveTo>
                      <a:cubicBezTo>
                        <a:pt x="35" y="11"/>
                        <a:pt x="68" y="12"/>
                        <a:pt x="98" y="17"/>
                      </a:cubicBezTo>
                      <a:cubicBezTo>
                        <a:pt x="103" y="18"/>
                        <a:pt x="106" y="10"/>
                        <a:pt x="100" y="9"/>
                      </a:cubicBezTo>
                      <a:cubicBezTo>
                        <a:pt x="68" y="0"/>
                        <a:pt x="38" y="1"/>
                        <a:pt x="5" y="2"/>
                      </a:cubicBezTo>
                      <a:cubicBezTo>
                        <a:pt x="0" y="2"/>
                        <a:pt x="0" y="9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201" name="Freeform 84">
                  <a:extLst>
                    <a:ext uri="{FF2B5EF4-FFF2-40B4-BE49-F238E27FC236}">
                      <a16:creationId xmlns:a16="http://schemas.microsoft.com/office/drawing/2014/main" id="{17FB778A-4C98-479C-9EFC-8F2F1838167E}"/>
                    </a:ext>
                  </a:extLst>
                </p:cNvPr>
                <p:cNvSpPr/>
                <p:nvPr/>
              </p:nvSpPr>
              <p:spPr bwMode="auto">
                <a:xfrm>
                  <a:off x="6799263" y="1285876"/>
                  <a:ext cx="117475" cy="47625"/>
                </a:xfrm>
                <a:custGeom>
                  <a:avLst/>
                  <a:gdLst>
                    <a:gd name="T0" fmla="*/ 5 w 112"/>
                    <a:gd name="T1" fmla="*/ 11 h 45"/>
                    <a:gd name="T2" fmla="*/ 100 w 112"/>
                    <a:gd name="T3" fmla="*/ 42 h 45"/>
                    <a:gd name="T4" fmla="*/ 105 w 112"/>
                    <a:gd name="T5" fmla="*/ 29 h 45"/>
                    <a:gd name="T6" fmla="*/ 8 w 112"/>
                    <a:gd name="T7" fmla="*/ 1 h 45"/>
                    <a:gd name="T8" fmla="*/ 5 w 112"/>
                    <a:gd name="T9" fmla="*/ 1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2" h="45">
                      <a:moveTo>
                        <a:pt x="5" y="11"/>
                      </a:moveTo>
                      <a:cubicBezTo>
                        <a:pt x="35" y="25"/>
                        <a:pt x="69" y="29"/>
                        <a:pt x="100" y="42"/>
                      </a:cubicBezTo>
                      <a:cubicBezTo>
                        <a:pt x="107" y="45"/>
                        <a:pt x="112" y="33"/>
                        <a:pt x="105" y="29"/>
                      </a:cubicBezTo>
                      <a:cubicBezTo>
                        <a:pt x="76" y="13"/>
                        <a:pt x="41" y="2"/>
                        <a:pt x="8" y="1"/>
                      </a:cubicBezTo>
                      <a:cubicBezTo>
                        <a:pt x="2" y="0"/>
                        <a:pt x="0" y="9"/>
                        <a:pt x="5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202" name="Freeform 85">
                  <a:extLst>
                    <a:ext uri="{FF2B5EF4-FFF2-40B4-BE49-F238E27FC236}">
                      <a16:creationId xmlns:a16="http://schemas.microsoft.com/office/drawing/2014/main" id="{330BEC31-0476-4E12-8F8F-423277A4209B}"/>
                    </a:ext>
                  </a:extLst>
                </p:cNvPr>
                <p:cNvSpPr/>
                <p:nvPr/>
              </p:nvSpPr>
              <p:spPr bwMode="auto">
                <a:xfrm>
                  <a:off x="6962776" y="1343026"/>
                  <a:ext cx="122238" cy="44450"/>
                </a:xfrm>
                <a:custGeom>
                  <a:avLst/>
                  <a:gdLst>
                    <a:gd name="T0" fmla="*/ 3 w 117"/>
                    <a:gd name="T1" fmla="*/ 4 h 43"/>
                    <a:gd name="T2" fmla="*/ 109 w 117"/>
                    <a:gd name="T3" fmla="*/ 41 h 43"/>
                    <a:gd name="T4" fmla="*/ 113 w 117"/>
                    <a:gd name="T5" fmla="*/ 35 h 43"/>
                    <a:gd name="T6" fmla="*/ 3 w 117"/>
                    <a:gd name="T7" fmla="*/ 0 h 43"/>
                    <a:gd name="T8" fmla="*/ 3 w 117"/>
                    <a:gd name="T9" fmla="*/ 4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43">
                      <a:moveTo>
                        <a:pt x="3" y="4"/>
                      </a:moveTo>
                      <a:cubicBezTo>
                        <a:pt x="41" y="6"/>
                        <a:pt x="76" y="23"/>
                        <a:pt x="109" y="41"/>
                      </a:cubicBezTo>
                      <a:cubicBezTo>
                        <a:pt x="113" y="43"/>
                        <a:pt x="117" y="37"/>
                        <a:pt x="113" y="35"/>
                      </a:cubicBezTo>
                      <a:cubicBezTo>
                        <a:pt x="79" y="13"/>
                        <a:pt x="43" y="0"/>
                        <a:pt x="3" y="0"/>
                      </a:cubicBezTo>
                      <a:cubicBezTo>
                        <a:pt x="0" y="0"/>
                        <a:pt x="0" y="4"/>
                        <a:pt x="3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203" name="Freeform 86">
                  <a:extLst>
                    <a:ext uri="{FF2B5EF4-FFF2-40B4-BE49-F238E27FC236}">
                      <a16:creationId xmlns:a16="http://schemas.microsoft.com/office/drawing/2014/main" id="{01E38696-6DA7-40A1-9DB6-9851FC7A3A08}"/>
                    </a:ext>
                  </a:extLst>
                </p:cNvPr>
                <p:cNvSpPr/>
                <p:nvPr/>
              </p:nvSpPr>
              <p:spPr bwMode="auto">
                <a:xfrm>
                  <a:off x="7148513" y="1409701"/>
                  <a:ext cx="104775" cy="49213"/>
                </a:xfrm>
                <a:custGeom>
                  <a:avLst/>
                  <a:gdLst>
                    <a:gd name="T0" fmla="*/ 3 w 101"/>
                    <a:gd name="T1" fmla="*/ 6 h 47"/>
                    <a:gd name="T2" fmla="*/ 90 w 101"/>
                    <a:gd name="T3" fmla="*/ 45 h 47"/>
                    <a:gd name="T4" fmla="*/ 96 w 101"/>
                    <a:gd name="T5" fmla="*/ 35 h 47"/>
                    <a:gd name="T6" fmla="*/ 4 w 101"/>
                    <a:gd name="T7" fmla="*/ 0 h 47"/>
                    <a:gd name="T8" fmla="*/ 3 w 101"/>
                    <a:gd name="T9" fmla="*/ 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47">
                      <a:moveTo>
                        <a:pt x="3" y="6"/>
                      </a:moveTo>
                      <a:cubicBezTo>
                        <a:pt x="31" y="18"/>
                        <a:pt x="59" y="37"/>
                        <a:pt x="90" y="45"/>
                      </a:cubicBezTo>
                      <a:cubicBezTo>
                        <a:pt x="95" y="47"/>
                        <a:pt x="101" y="39"/>
                        <a:pt x="96" y="35"/>
                      </a:cubicBezTo>
                      <a:cubicBezTo>
                        <a:pt x="70" y="15"/>
                        <a:pt x="36" y="3"/>
                        <a:pt x="4" y="0"/>
                      </a:cubicBezTo>
                      <a:cubicBezTo>
                        <a:pt x="1" y="0"/>
                        <a:pt x="0" y="4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204" name="Freeform 87">
                  <a:extLst>
                    <a:ext uri="{FF2B5EF4-FFF2-40B4-BE49-F238E27FC236}">
                      <a16:creationId xmlns:a16="http://schemas.microsoft.com/office/drawing/2014/main" id="{66D1D82B-BECF-40A7-BC56-4A01241E84F5}"/>
                    </a:ext>
                  </a:extLst>
                </p:cNvPr>
                <p:cNvSpPr/>
                <p:nvPr/>
              </p:nvSpPr>
              <p:spPr bwMode="auto">
                <a:xfrm>
                  <a:off x="7273926" y="1504951"/>
                  <a:ext cx="114300" cy="74613"/>
                </a:xfrm>
                <a:custGeom>
                  <a:avLst/>
                  <a:gdLst>
                    <a:gd name="T0" fmla="*/ 6 w 110"/>
                    <a:gd name="T1" fmla="*/ 10 h 71"/>
                    <a:gd name="T2" fmla="*/ 55 w 110"/>
                    <a:gd name="T3" fmla="*/ 40 h 71"/>
                    <a:gd name="T4" fmla="*/ 99 w 110"/>
                    <a:gd name="T5" fmla="*/ 67 h 71"/>
                    <a:gd name="T6" fmla="*/ 104 w 110"/>
                    <a:gd name="T7" fmla="*/ 58 h 71"/>
                    <a:gd name="T8" fmla="*/ 9 w 110"/>
                    <a:gd name="T9" fmla="*/ 0 h 71"/>
                    <a:gd name="T10" fmla="*/ 6 w 110"/>
                    <a:gd name="T11" fmla="*/ 1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0" h="71">
                      <a:moveTo>
                        <a:pt x="6" y="10"/>
                      </a:moveTo>
                      <a:cubicBezTo>
                        <a:pt x="24" y="16"/>
                        <a:pt x="41" y="28"/>
                        <a:pt x="55" y="40"/>
                      </a:cubicBezTo>
                      <a:cubicBezTo>
                        <a:pt x="69" y="51"/>
                        <a:pt x="83" y="59"/>
                        <a:pt x="99" y="67"/>
                      </a:cubicBezTo>
                      <a:cubicBezTo>
                        <a:pt x="105" y="71"/>
                        <a:pt x="110" y="62"/>
                        <a:pt x="104" y="58"/>
                      </a:cubicBezTo>
                      <a:cubicBezTo>
                        <a:pt x="73" y="35"/>
                        <a:pt x="49" y="6"/>
                        <a:pt x="9" y="0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205" name="Freeform 88">
                  <a:extLst>
                    <a:ext uri="{FF2B5EF4-FFF2-40B4-BE49-F238E27FC236}">
                      <a16:creationId xmlns:a16="http://schemas.microsoft.com/office/drawing/2014/main" id="{694364E0-FEF2-4CFA-B4BA-011B93FED90E}"/>
                    </a:ext>
                  </a:extLst>
                </p:cNvPr>
                <p:cNvSpPr/>
                <p:nvPr/>
              </p:nvSpPr>
              <p:spPr bwMode="auto">
                <a:xfrm>
                  <a:off x="7424738" y="1631951"/>
                  <a:ext cx="88900" cy="96838"/>
                </a:xfrm>
                <a:custGeom>
                  <a:avLst/>
                  <a:gdLst>
                    <a:gd name="T0" fmla="*/ 3 w 85"/>
                    <a:gd name="T1" fmla="*/ 9 h 93"/>
                    <a:gd name="T2" fmla="*/ 75 w 85"/>
                    <a:gd name="T3" fmla="*/ 89 h 93"/>
                    <a:gd name="T4" fmla="*/ 83 w 85"/>
                    <a:gd name="T5" fmla="*/ 83 h 93"/>
                    <a:gd name="T6" fmla="*/ 8 w 85"/>
                    <a:gd name="T7" fmla="*/ 2 h 93"/>
                    <a:gd name="T8" fmla="*/ 3 w 85"/>
                    <a:gd name="T9" fmla="*/ 9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" h="93">
                      <a:moveTo>
                        <a:pt x="3" y="9"/>
                      </a:moveTo>
                      <a:cubicBezTo>
                        <a:pt x="28" y="35"/>
                        <a:pt x="50" y="63"/>
                        <a:pt x="75" y="89"/>
                      </a:cubicBezTo>
                      <a:cubicBezTo>
                        <a:pt x="79" y="93"/>
                        <a:pt x="85" y="88"/>
                        <a:pt x="83" y="83"/>
                      </a:cubicBezTo>
                      <a:cubicBezTo>
                        <a:pt x="64" y="52"/>
                        <a:pt x="41" y="20"/>
                        <a:pt x="8" y="2"/>
                      </a:cubicBezTo>
                      <a:cubicBezTo>
                        <a:pt x="4" y="0"/>
                        <a:pt x="0" y="5"/>
                        <a:pt x="3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206" name="Freeform 89">
                  <a:extLst>
                    <a:ext uri="{FF2B5EF4-FFF2-40B4-BE49-F238E27FC236}">
                      <a16:creationId xmlns:a16="http://schemas.microsoft.com/office/drawing/2014/main" id="{2E085FC5-EEB3-4289-ADA4-7EC6BA502A90}"/>
                    </a:ext>
                  </a:extLst>
                </p:cNvPr>
                <p:cNvSpPr/>
                <p:nvPr/>
              </p:nvSpPr>
              <p:spPr bwMode="auto">
                <a:xfrm>
                  <a:off x="7540626" y="1792288"/>
                  <a:ext cx="53975" cy="84138"/>
                </a:xfrm>
                <a:custGeom>
                  <a:avLst/>
                  <a:gdLst>
                    <a:gd name="T0" fmla="*/ 2 w 52"/>
                    <a:gd name="T1" fmla="*/ 4 h 81"/>
                    <a:gd name="T2" fmla="*/ 22 w 52"/>
                    <a:gd name="T3" fmla="*/ 44 h 81"/>
                    <a:gd name="T4" fmla="*/ 45 w 52"/>
                    <a:gd name="T5" fmla="*/ 78 h 81"/>
                    <a:gd name="T6" fmla="*/ 50 w 52"/>
                    <a:gd name="T7" fmla="*/ 74 h 81"/>
                    <a:gd name="T8" fmla="*/ 32 w 52"/>
                    <a:gd name="T9" fmla="*/ 39 h 81"/>
                    <a:gd name="T10" fmla="*/ 6 w 52"/>
                    <a:gd name="T11" fmla="*/ 2 h 81"/>
                    <a:gd name="T12" fmla="*/ 2 w 52"/>
                    <a:gd name="T13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81">
                      <a:moveTo>
                        <a:pt x="2" y="4"/>
                      </a:moveTo>
                      <a:cubicBezTo>
                        <a:pt x="9" y="17"/>
                        <a:pt x="15" y="31"/>
                        <a:pt x="22" y="44"/>
                      </a:cubicBezTo>
                      <a:cubicBezTo>
                        <a:pt x="29" y="56"/>
                        <a:pt x="36" y="67"/>
                        <a:pt x="45" y="78"/>
                      </a:cubicBezTo>
                      <a:cubicBezTo>
                        <a:pt x="47" y="81"/>
                        <a:pt x="52" y="77"/>
                        <a:pt x="50" y="74"/>
                      </a:cubicBezTo>
                      <a:cubicBezTo>
                        <a:pt x="44" y="62"/>
                        <a:pt x="38" y="50"/>
                        <a:pt x="32" y="39"/>
                      </a:cubicBezTo>
                      <a:cubicBezTo>
                        <a:pt x="24" y="25"/>
                        <a:pt x="14" y="14"/>
                        <a:pt x="6" y="2"/>
                      </a:cubicBezTo>
                      <a:cubicBezTo>
                        <a:pt x="4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207" name="Freeform 90">
                  <a:extLst>
                    <a:ext uri="{FF2B5EF4-FFF2-40B4-BE49-F238E27FC236}">
                      <a16:creationId xmlns:a16="http://schemas.microsoft.com/office/drawing/2014/main" id="{D08301CA-E976-418C-AB19-01D36A2E1D97}"/>
                    </a:ext>
                  </a:extLst>
                </p:cNvPr>
                <p:cNvSpPr/>
                <p:nvPr/>
              </p:nvSpPr>
              <p:spPr bwMode="auto">
                <a:xfrm>
                  <a:off x="7627938" y="1963738"/>
                  <a:ext cx="57150" cy="109538"/>
                </a:xfrm>
                <a:custGeom>
                  <a:avLst/>
                  <a:gdLst>
                    <a:gd name="T0" fmla="*/ 2 w 55"/>
                    <a:gd name="T1" fmla="*/ 6 h 106"/>
                    <a:gd name="T2" fmla="*/ 45 w 55"/>
                    <a:gd name="T3" fmla="*/ 102 h 106"/>
                    <a:gd name="T4" fmla="*/ 53 w 55"/>
                    <a:gd name="T5" fmla="*/ 98 h 106"/>
                    <a:gd name="T6" fmla="*/ 9 w 55"/>
                    <a:gd name="T7" fmla="*/ 3 h 106"/>
                    <a:gd name="T8" fmla="*/ 2 w 55"/>
                    <a:gd name="T9" fmla="*/ 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106">
                      <a:moveTo>
                        <a:pt x="2" y="6"/>
                      </a:moveTo>
                      <a:cubicBezTo>
                        <a:pt x="14" y="39"/>
                        <a:pt x="30" y="70"/>
                        <a:pt x="45" y="102"/>
                      </a:cubicBezTo>
                      <a:cubicBezTo>
                        <a:pt x="47" y="106"/>
                        <a:pt x="55" y="103"/>
                        <a:pt x="53" y="98"/>
                      </a:cubicBezTo>
                      <a:cubicBezTo>
                        <a:pt x="42" y="65"/>
                        <a:pt x="28" y="33"/>
                        <a:pt x="9" y="3"/>
                      </a:cubicBezTo>
                      <a:cubicBezTo>
                        <a:pt x="7" y="0"/>
                        <a:pt x="0" y="2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208" name="Freeform 91">
                  <a:extLst>
                    <a:ext uri="{FF2B5EF4-FFF2-40B4-BE49-F238E27FC236}">
                      <a16:creationId xmlns:a16="http://schemas.microsoft.com/office/drawing/2014/main" id="{7AD4FC00-59D8-4210-856B-1C07267B1F66}"/>
                    </a:ext>
                  </a:extLst>
                </p:cNvPr>
                <p:cNvSpPr/>
                <p:nvPr/>
              </p:nvSpPr>
              <p:spPr bwMode="auto">
                <a:xfrm>
                  <a:off x="7700963" y="2119313"/>
                  <a:ext cx="49213" cy="73025"/>
                </a:xfrm>
                <a:custGeom>
                  <a:avLst/>
                  <a:gdLst>
                    <a:gd name="T0" fmla="*/ 2 w 47"/>
                    <a:gd name="T1" fmla="*/ 9 h 70"/>
                    <a:gd name="T2" fmla="*/ 32 w 47"/>
                    <a:gd name="T3" fmla="*/ 63 h 70"/>
                    <a:gd name="T4" fmla="*/ 43 w 47"/>
                    <a:gd name="T5" fmla="*/ 54 h 70"/>
                    <a:gd name="T6" fmla="*/ 13 w 47"/>
                    <a:gd name="T7" fmla="*/ 4 h 70"/>
                    <a:gd name="T8" fmla="*/ 2 w 47"/>
                    <a:gd name="T9" fmla="*/ 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70">
                      <a:moveTo>
                        <a:pt x="2" y="9"/>
                      </a:moveTo>
                      <a:cubicBezTo>
                        <a:pt x="9" y="29"/>
                        <a:pt x="18" y="47"/>
                        <a:pt x="32" y="63"/>
                      </a:cubicBezTo>
                      <a:cubicBezTo>
                        <a:pt x="37" y="70"/>
                        <a:pt x="47" y="61"/>
                        <a:pt x="43" y="54"/>
                      </a:cubicBezTo>
                      <a:cubicBezTo>
                        <a:pt x="34" y="37"/>
                        <a:pt x="24" y="20"/>
                        <a:pt x="13" y="4"/>
                      </a:cubicBezTo>
                      <a:cubicBezTo>
                        <a:pt x="9" y="0"/>
                        <a:pt x="0" y="2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209" name="Freeform 92">
                  <a:extLst>
                    <a:ext uri="{FF2B5EF4-FFF2-40B4-BE49-F238E27FC236}">
                      <a16:creationId xmlns:a16="http://schemas.microsoft.com/office/drawing/2014/main" id="{A67D8390-7EFA-4392-9B1E-95EE4957D749}"/>
                    </a:ext>
                  </a:extLst>
                </p:cNvPr>
                <p:cNvSpPr/>
                <p:nvPr/>
              </p:nvSpPr>
              <p:spPr bwMode="auto">
                <a:xfrm>
                  <a:off x="8164513" y="3827463"/>
                  <a:ext cx="123825" cy="60325"/>
                </a:xfrm>
                <a:custGeom>
                  <a:avLst/>
                  <a:gdLst>
                    <a:gd name="T0" fmla="*/ 1 w 118"/>
                    <a:gd name="T1" fmla="*/ 59 h 59"/>
                    <a:gd name="T2" fmla="*/ 115 w 118"/>
                    <a:gd name="T3" fmla="*/ 6 h 59"/>
                    <a:gd name="T4" fmla="*/ 112 w 118"/>
                    <a:gd name="T5" fmla="*/ 0 h 59"/>
                    <a:gd name="T6" fmla="*/ 0 w 118"/>
                    <a:gd name="T7" fmla="*/ 58 h 59"/>
                    <a:gd name="T8" fmla="*/ 1 w 118"/>
                    <a:gd name="T9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8" h="59">
                      <a:moveTo>
                        <a:pt x="1" y="59"/>
                      </a:moveTo>
                      <a:cubicBezTo>
                        <a:pt x="41" y="56"/>
                        <a:pt x="81" y="26"/>
                        <a:pt x="115" y="6"/>
                      </a:cubicBezTo>
                      <a:cubicBezTo>
                        <a:pt x="118" y="4"/>
                        <a:pt x="116" y="0"/>
                        <a:pt x="112" y="0"/>
                      </a:cubicBezTo>
                      <a:cubicBezTo>
                        <a:pt x="73" y="9"/>
                        <a:pt x="33" y="35"/>
                        <a:pt x="0" y="58"/>
                      </a:cubicBezTo>
                      <a:cubicBezTo>
                        <a:pt x="0" y="58"/>
                        <a:pt x="0" y="59"/>
                        <a:pt x="1" y="5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</p:grpSp>
        </p:grpSp>
        <p:sp>
          <p:nvSpPr>
            <p:cNvPr id="120" name="文本框 49">
              <a:extLst>
                <a:ext uri="{FF2B5EF4-FFF2-40B4-BE49-F238E27FC236}">
                  <a16:creationId xmlns:a16="http://schemas.microsoft.com/office/drawing/2014/main" id="{FF155A2C-BDA6-462B-ABBC-AE448B3691C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75766" y="2411952"/>
              <a:ext cx="2046128" cy="7539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07" tIns="45703" rIns="91407" bIns="45703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defTabSz="914217">
                <a:buNone/>
              </a:pPr>
              <a:r>
                <a:rPr lang="vi-VN" sz="2400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Người viết chia sẻ trải nghiệm về một chuyến đi.</a:t>
              </a:r>
              <a:endParaRPr lang="en-US" sz="2400" dirty="0">
                <a:solidFill>
                  <a:srgbClr val="000000"/>
                </a:solidFill>
                <a:latin typeface="Calibri"/>
              </a:endParaRPr>
            </a:p>
          </p:txBody>
        </p:sp>
      </p:grpSp>
      <p:grpSp>
        <p:nvGrpSpPr>
          <p:cNvPr id="394" name="组合 452">
            <a:extLst>
              <a:ext uri="{FF2B5EF4-FFF2-40B4-BE49-F238E27FC236}">
                <a16:creationId xmlns:a16="http://schemas.microsoft.com/office/drawing/2014/main" id="{1CC5315A-8666-4C7A-9C69-0A07748C31D1}"/>
              </a:ext>
            </a:extLst>
          </p:cNvPr>
          <p:cNvGrpSpPr/>
          <p:nvPr/>
        </p:nvGrpSpPr>
        <p:grpSpPr>
          <a:xfrm>
            <a:off x="4473460" y="2539340"/>
            <a:ext cx="3005355" cy="3217518"/>
            <a:chOff x="4427538" y="954088"/>
            <a:chExt cx="3333750" cy="3729038"/>
          </a:xfrm>
        </p:grpSpPr>
        <p:sp>
          <p:nvSpPr>
            <p:cNvPr id="395" name="Freeform 5">
              <a:extLst>
                <a:ext uri="{FF2B5EF4-FFF2-40B4-BE49-F238E27FC236}">
                  <a16:creationId xmlns:a16="http://schemas.microsoft.com/office/drawing/2014/main" id="{E79A76EF-2CD8-4188-91BF-4FF2970D5C54}"/>
                </a:ext>
              </a:extLst>
            </p:cNvPr>
            <p:cNvSpPr/>
            <p:nvPr/>
          </p:nvSpPr>
          <p:spPr bwMode="auto">
            <a:xfrm>
              <a:off x="5026026" y="1547813"/>
              <a:ext cx="2144713" cy="2363788"/>
            </a:xfrm>
            <a:custGeom>
              <a:avLst/>
              <a:gdLst>
                <a:gd name="T0" fmla="*/ 518 w 570"/>
                <a:gd name="T1" fmla="*/ 231 h 629"/>
                <a:gd name="T2" fmla="*/ 454 w 570"/>
                <a:gd name="T3" fmla="*/ 271 h 629"/>
                <a:gd name="T4" fmla="*/ 496 w 570"/>
                <a:gd name="T5" fmla="*/ 135 h 629"/>
                <a:gd name="T6" fmla="*/ 393 w 570"/>
                <a:gd name="T7" fmla="*/ 205 h 629"/>
                <a:gd name="T8" fmla="*/ 326 w 570"/>
                <a:gd name="T9" fmla="*/ 264 h 629"/>
                <a:gd name="T10" fmla="*/ 474 w 570"/>
                <a:gd name="T11" fmla="*/ 89 h 629"/>
                <a:gd name="T12" fmla="*/ 385 w 570"/>
                <a:gd name="T13" fmla="*/ 100 h 629"/>
                <a:gd name="T14" fmla="*/ 322 w 570"/>
                <a:gd name="T15" fmla="*/ 156 h 629"/>
                <a:gd name="T16" fmla="*/ 401 w 570"/>
                <a:gd name="T17" fmla="*/ 66 h 629"/>
                <a:gd name="T18" fmla="*/ 279 w 570"/>
                <a:gd name="T19" fmla="*/ 80 h 629"/>
                <a:gd name="T20" fmla="*/ 223 w 570"/>
                <a:gd name="T21" fmla="*/ 103 h 629"/>
                <a:gd name="T22" fmla="*/ 280 w 570"/>
                <a:gd name="T23" fmla="*/ 61 h 629"/>
                <a:gd name="T24" fmla="*/ 212 w 570"/>
                <a:gd name="T25" fmla="*/ 33 h 629"/>
                <a:gd name="T26" fmla="*/ 78 w 570"/>
                <a:gd name="T27" fmla="*/ 109 h 629"/>
                <a:gd name="T28" fmla="*/ 29 w 570"/>
                <a:gd name="T29" fmla="*/ 198 h 629"/>
                <a:gd name="T30" fmla="*/ 35 w 570"/>
                <a:gd name="T31" fmla="*/ 232 h 629"/>
                <a:gd name="T32" fmla="*/ 42 w 570"/>
                <a:gd name="T33" fmla="*/ 311 h 629"/>
                <a:gd name="T34" fmla="*/ 20 w 570"/>
                <a:gd name="T35" fmla="*/ 366 h 629"/>
                <a:gd name="T36" fmla="*/ 73 w 570"/>
                <a:gd name="T37" fmla="*/ 388 h 629"/>
                <a:gd name="T38" fmla="*/ 178 w 570"/>
                <a:gd name="T39" fmla="*/ 311 h 629"/>
                <a:gd name="T40" fmla="*/ 102 w 570"/>
                <a:gd name="T41" fmla="*/ 390 h 629"/>
                <a:gd name="T42" fmla="*/ 92 w 570"/>
                <a:gd name="T43" fmla="*/ 469 h 629"/>
                <a:gd name="T44" fmla="*/ 196 w 570"/>
                <a:gd name="T45" fmla="*/ 407 h 629"/>
                <a:gd name="T46" fmla="*/ 265 w 570"/>
                <a:gd name="T47" fmla="*/ 373 h 629"/>
                <a:gd name="T48" fmla="*/ 196 w 570"/>
                <a:gd name="T49" fmla="*/ 450 h 629"/>
                <a:gd name="T50" fmla="*/ 179 w 570"/>
                <a:gd name="T51" fmla="*/ 542 h 629"/>
                <a:gd name="T52" fmla="*/ 261 w 570"/>
                <a:gd name="T53" fmla="*/ 489 h 629"/>
                <a:gd name="T54" fmla="*/ 270 w 570"/>
                <a:gd name="T55" fmla="*/ 506 h 629"/>
                <a:gd name="T56" fmla="*/ 208 w 570"/>
                <a:gd name="T57" fmla="*/ 588 h 629"/>
                <a:gd name="T58" fmla="*/ 303 w 570"/>
                <a:gd name="T59" fmla="*/ 597 h 629"/>
                <a:gd name="T60" fmla="*/ 332 w 570"/>
                <a:gd name="T61" fmla="*/ 603 h 629"/>
                <a:gd name="T62" fmla="*/ 406 w 570"/>
                <a:gd name="T63" fmla="*/ 554 h 629"/>
                <a:gd name="T64" fmla="*/ 430 w 570"/>
                <a:gd name="T65" fmla="*/ 535 h 629"/>
                <a:gd name="T66" fmla="*/ 504 w 570"/>
                <a:gd name="T67" fmla="*/ 444 h 629"/>
                <a:gd name="T68" fmla="*/ 549 w 570"/>
                <a:gd name="T69" fmla="*/ 342 h 629"/>
                <a:gd name="T70" fmla="*/ 563 w 570"/>
                <a:gd name="T71" fmla="*/ 266 h 6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70" h="629">
                  <a:moveTo>
                    <a:pt x="558" y="231"/>
                  </a:moveTo>
                  <a:cubicBezTo>
                    <a:pt x="547" y="219"/>
                    <a:pt x="530" y="221"/>
                    <a:pt x="518" y="231"/>
                  </a:cubicBezTo>
                  <a:cubicBezTo>
                    <a:pt x="477" y="265"/>
                    <a:pt x="437" y="300"/>
                    <a:pt x="395" y="332"/>
                  </a:cubicBezTo>
                  <a:cubicBezTo>
                    <a:pt x="415" y="313"/>
                    <a:pt x="434" y="292"/>
                    <a:pt x="454" y="271"/>
                  </a:cubicBezTo>
                  <a:cubicBezTo>
                    <a:pt x="482" y="243"/>
                    <a:pt x="510" y="213"/>
                    <a:pt x="528" y="177"/>
                  </a:cubicBezTo>
                  <a:cubicBezTo>
                    <a:pt x="539" y="156"/>
                    <a:pt x="521" y="127"/>
                    <a:pt x="496" y="135"/>
                  </a:cubicBezTo>
                  <a:cubicBezTo>
                    <a:pt x="475" y="142"/>
                    <a:pt x="458" y="154"/>
                    <a:pt x="441" y="168"/>
                  </a:cubicBezTo>
                  <a:cubicBezTo>
                    <a:pt x="425" y="180"/>
                    <a:pt x="408" y="191"/>
                    <a:pt x="393" y="205"/>
                  </a:cubicBezTo>
                  <a:cubicBezTo>
                    <a:pt x="377" y="218"/>
                    <a:pt x="364" y="234"/>
                    <a:pt x="349" y="247"/>
                  </a:cubicBezTo>
                  <a:cubicBezTo>
                    <a:pt x="342" y="253"/>
                    <a:pt x="334" y="259"/>
                    <a:pt x="326" y="264"/>
                  </a:cubicBezTo>
                  <a:cubicBezTo>
                    <a:pt x="353" y="239"/>
                    <a:pt x="378" y="210"/>
                    <a:pt x="407" y="186"/>
                  </a:cubicBezTo>
                  <a:cubicBezTo>
                    <a:pt x="437" y="160"/>
                    <a:pt x="471" y="131"/>
                    <a:pt x="474" y="89"/>
                  </a:cubicBezTo>
                  <a:cubicBezTo>
                    <a:pt x="475" y="66"/>
                    <a:pt x="448" y="54"/>
                    <a:pt x="430" y="64"/>
                  </a:cubicBezTo>
                  <a:cubicBezTo>
                    <a:pt x="413" y="73"/>
                    <a:pt x="399" y="87"/>
                    <a:pt x="385" y="100"/>
                  </a:cubicBezTo>
                  <a:cubicBezTo>
                    <a:pt x="369" y="115"/>
                    <a:pt x="353" y="130"/>
                    <a:pt x="336" y="144"/>
                  </a:cubicBezTo>
                  <a:cubicBezTo>
                    <a:pt x="331" y="148"/>
                    <a:pt x="326" y="152"/>
                    <a:pt x="322" y="156"/>
                  </a:cubicBezTo>
                  <a:cubicBezTo>
                    <a:pt x="323" y="155"/>
                    <a:pt x="323" y="154"/>
                    <a:pt x="324" y="153"/>
                  </a:cubicBezTo>
                  <a:cubicBezTo>
                    <a:pt x="351" y="125"/>
                    <a:pt x="374" y="93"/>
                    <a:pt x="401" y="66"/>
                  </a:cubicBezTo>
                  <a:cubicBezTo>
                    <a:pt x="423" y="43"/>
                    <a:pt x="393" y="1"/>
                    <a:pt x="366" y="21"/>
                  </a:cubicBezTo>
                  <a:cubicBezTo>
                    <a:pt x="337" y="41"/>
                    <a:pt x="309" y="62"/>
                    <a:pt x="279" y="80"/>
                  </a:cubicBezTo>
                  <a:cubicBezTo>
                    <a:pt x="256" y="95"/>
                    <a:pt x="232" y="107"/>
                    <a:pt x="208" y="119"/>
                  </a:cubicBezTo>
                  <a:cubicBezTo>
                    <a:pt x="213" y="113"/>
                    <a:pt x="218" y="108"/>
                    <a:pt x="223" y="103"/>
                  </a:cubicBezTo>
                  <a:cubicBezTo>
                    <a:pt x="229" y="96"/>
                    <a:pt x="236" y="88"/>
                    <a:pt x="244" y="81"/>
                  </a:cubicBezTo>
                  <a:cubicBezTo>
                    <a:pt x="256" y="75"/>
                    <a:pt x="268" y="69"/>
                    <a:pt x="280" y="61"/>
                  </a:cubicBezTo>
                  <a:cubicBezTo>
                    <a:pt x="306" y="42"/>
                    <a:pt x="291" y="0"/>
                    <a:pt x="257" y="8"/>
                  </a:cubicBezTo>
                  <a:cubicBezTo>
                    <a:pt x="240" y="12"/>
                    <a:pt x="225" y="22"/>
                    <a:pt x="212" y="33"/>
                  </a:cubicBezTo>
                  <a:cubicBezTo>
                    <a:pt x="187" y="45"/>
                    <a:pt x="161" y="54"/>
                    <a:pt x="138" y="68"/>
                  </a:cubicBezTo>
                  <a:cubicBezTo>
                    <a:pt x="116" y="79"/>
                    <a:pt x="97" y="94"/>
                    <a:pt x="78" y="109"/>
                  </a:cubicBezTo>
                  <a:cubicBezTo>
                    <a:pt x="59" y="123"/>
                    <a:pt x="47" y="142"/>
                    <a:pt x="29" y="157"/>
                  </a:cubicBezTo>
                  <a:cubicBezTo>
                    <a:pt x="17" y="167"/>
                    <a:pt x="19" y="187"/>
                    <a:pt x="29" y="198"/>
                  </a:cubicBezTo>
                  <a:cubicBezTo>
                    <a:pt x="36" y="205"/>
                    <a:pt x="45" y="207"/>
                    <a:pt x="54" y="205"/>
                  </a:cubicBezTo>
                  <a:cubicBezTo>
                    <a:pt x="48" y="215"/>
                    <a:pt x="42" y="224"/>
                    <a:pt x="35" y="232"/>
                  </a:cubicBezTo>
                  <a:cubicBezTo>
                    <a:pt x="23" y="245"/>
                    <a:pt x="11" y="258"/>
                    <a:pt x="7" y="275"/>
                  </a:cubicBezTo>
                  <a:cubicBezTo>
                    <a:pt x="0" y="298"/>
                    <a:pt x="21" y="314"/>
                    <a:pt x="42" y="311"/>
                  </a:cubicBezTo>
                  <a:cubicBezTo>
                    <a:pt x="46" y="310"/>
                    <a:pt x="49" y="309"/>
                    <a:pt x="52" y="308"/>
                  </a:cubicBezTo>
                  <a:cubicBezTo>
                    <a:pt x="39" y="326"/>
                    <a:pt x="28" y="345"/>
                    <a:pt x="20" y="366"/>
                  </a:cubicBezTo>
                  <a:cubicBezTo>
                    <a:pt x="15" y="378"/>
                    <a:pt x="23" y="392"/>
                    <a:pt x="33" y="398"/>
                  </a:cubicBezTo>
                  <a:cubicBezTo>
                    <a:pt x="47" y="407"/>
                    <a:pt x="64" y="401"/>
                    <a:pt x="73" y="388"/>
                  </a:cubicBezTo>
                  <a:cubicBezTo>
                    <a:pt x="93" y="358"/>
                    <a:pt x="122" y="337"/>
                    <a:pt x="155" y="321"/>
                  </a:cubicBezTo>
                  <a:cubicBezTo>
                    <a:pt x="162" y="317"/>
                    <a:pt x="170" y="314"/>
                    <a:pt x="178" y="311"/>
                  </a:cubicBezTo>
                  <a:cubicBezTo>
                    <a:pt x="167" y="323"/>
                    <a:pt x="157" y="337"/>
                    <a:pt x="146" y="349"/>
                  </a:cubicBezTo>
                  <a:cubicBezTo>
                    <a:pt x="134" y="364"/>
                    <a:pt x="118" y="379"/>
                    <a:pt x="102" y="390"/>
                  </a:cubicBezTo>
                  <a:cubicBezTo>
                    <a:pt x="87" y="400"/>
                    <a:pt x="68" y="410"/>
                    <a:pt x="59" y="427"/>
                  </a:cubicBezTo>
                  <a:cubicBezTo>
                    <a:pt x="48" y="450"/>
                    <a:pt x="67" y="476"/>
                    <a:pt x="92" y="469"/>
                  </a:cubicBezTo>
                  <a:cubicBezTo>
                    <a:pt x="112" y="465"/>
                    <a:pt x="127" y="451"/>
                    <a:pt x="142" y="438"/>
                  </a:cubicBezTo>
                  <a:cubicBezTo>
                    <a:pt x="158" y="426"/>
                    <a:pt x="178" y="417"/>
                    <a:pt x="196" y="407"/>
                  </a:cubicBezTo>
                  <a:cubicBezTo>
                    <a:pt x="216" y="397"/>
                    <a:pt x="237" y="388"/>
                    <a:pt x="258" y="377"/>
                  </a:cubicBezTo>
                  <a:cubicBezTo>
                    <a:pt x="260" y="376"/>
                    <a:pt x="263" y="375"/>
                    <a:pt x="265" y="373"/>
                  </a:cubicBezTo>
                  <a:cubicBezTo>
                    <a:pt x="255" y="384"/>
                    <a:pt x="245" y="394"/>
                    <a:pt x="236" y="405"/>
                  </a:cubicBezTo>
                  <a:cubicBezTo>
                    <a:pt x="223" y="421"/>
                    <a:pt x="210" y="436"/>
                    <a:pt x="196" y="450"/>
                  </a:cubicBezTo>
                  <a:cubicBezTo>
                    <a:pt x="180" y="465"/>
                    <a:pt x="164" y="477"/>
                    <a:pt x="150" y="493"/>
                  </a:cubicBezTo>
                  <a:cubicBezTo>
                    <a:pt x="131" y="516"/>
                    <a:pt x="150" y="546"/>
                    <a:pt x="179" y="542"/>
                  </a:cubicBezTo>
                  <a:cubicBezTo>
                    <a:pt x="193" y="539"/>
                    <a:pt x="204" y="525"/>
                    <a:pt x="211" y="519"/>
                  </a:cubicBezTo>
                  <a:cubicBezTo>
                    <a:pt x="227" y="508"/>
                    <a:pt x="244" y="498"/>
                    <a:pt x="261" y="489"/>
                  </a:cubicBezTo>
                  <a:cubicBezTo>
                    <a:pt x="279" y="479"/>
                    <a:pt x="298" y="468"/>
                    <a:pt x="316" y="457"/>
                  </a:cubicBezTo>
                  <a:cubicBezTo>
                    <a:pt x="300" y="473"/>
                    <a:pt x="286" y="490"/>
                    <a:pt x="270" y="506"/>
                  </a:cubicBezTo>
                  <a:cubicBezTo>
                    <a:pt x="258" y="517"/>
                    <a:pt x="247" y="531"/>
                    <a:pt x="236" y="543"/>
                  </a:cubicBezTo>
                  <a:cubicBezTo>
                    <a:pt x="225" y="557"/>
                    <a:pt x="214" y="571"/>
                    <a:pt x="208" y="588"/>
                  </a:cubicBezTo>
                  <a:cubicBezTo>
                    <a:pt x="204" y="602"/>
                    <a:pt x="214" y="620"/>
                    <a:pt x="229" y="623"/>
                  </a:cubicBezTo>
                  <a:cubicBezTo>
                    <a:pt x="256" y="629"/>
                    <a:pt x="281" y="611"/>
                    <a:pt x="303" y="597"/>
                  </a:cubicBezTo>
                  <a:cubicBezTo>
                    <a:pt x="310" y="592"/>
                    <a:pt x="317" y="588"/>
                    <a:pt x="324" y="583"/>
                  </a:cubicBezTo>
                  <a:cubicBezTo>
                    <a:pt x="324" y="590"/>
                    <a:pt x="326" y="597"/>
                    <a:pt x="332" y="603"/>
                  </a:cubicBezTo>
                  <a:cubicBezTo>
                    <a:pt x="343" y="614"/>
                    <a:pt x="363" y="615"/>
                    <a:pt x="373" y="603"/>
                  </a:cubicBezTo>
                  <a:cubicBezTo>
                    <a:pt x="386" y="588"/>
                    <a:pt x="401" y="574"/>
                    <a:pt x="406" y="554"/>
                  </a:cubicBezTo>
                  <a:cubicBezTo>
                    <a:pt x="407" y="550"/>
                    <a:pt x="407" y="547"/>
                    <a:pt x="407" y="543"/>
                  </a:cubicBezTo>
                  <a:cubicBezTo>
                    <a:pt x="415" y="544"/>
                    <a:pt x="423" y="541"/>
                    <a:pt x="430" y="535"/>
                  </a:cubicBezTo>
                  <a:cubicBezTo>
                    <a:pt x="444" y="523"/>
                    <a:pt x="457" y="511"/>
                    <a:pt x="469" y="497"/>
                  </a:cubicBezTo>
                  <a:cubicBezTo>
                    <a:pt x="483" y="481"/>
                    <a:pt x="494" y="462"/>
                    <a:pt x="504" y="444"/>
                  </a:cubicBezTo>
                  <a:cubicBezTo>
                    <a:pt x="514" y="427"/>
                    <a:pt x="523" y="413"/>
                    <a:pt x="536" y="400"/>
                  </a:cubicBezTo>
                  <a:cubicBezTo>
                    <a:pt x="553" y="383"/>
                    <a:pt x="558" y="364"/>
                    <a:pt x="549" y="342"/>
                  </a:cubicBezTo>
                  <a:cubicBezTo>
                    <a:pt x="544" y="332"/>
                    <a:pt x="527" y="325"/>
                    <a:pt x="516" y="329"/>
                  </a:cubicBezTo>
                  <a:cubicBezTo>
                    <a:pt x="533" y="309"/>
                    <a:pt x="549" y="288"/>
                    <a:pt x="563" y="266"/>
                  </a:cubicBezTo>
                  <a:cubicBezTo>
                    <a:pt x="570" y="255"/>
                    <a:pt x="567" y="240"/>
                    <a:pt x="558" y="23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396" name="Freeform 6">
              <a:extLst>
                <a:ext uri="{FF2B5EF4-FFF2-40B4-BE49-F238E27FC236}">
                  <a16:creationId xmlns:a16="http://schemas.microsoft.com/office/drawing/2014/main" id="{F0B1D970-C775-4683-80A1-E120537D687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2588" y="2581276"/>
              <a:ext cx="1274763" cy="1308100"/>
            </a:xfrm>
            <a:custGeom>
              <a:avLst/>
              <a:gdLst>
                <a:gd name="T0" fmla="*/ 275 w 339"/>
                <a:gd name="T1" fmla="*/ 103 h 348"/>
                <a:gd name="T2" fmla="*/ 261 w 339"/>
                <a:gd name="T3" fmla="*/ 119 h 348"/>
                <a:gd name="T4" fmla="*/ 256 w 339"/>
                <a:gd name="T5" fmla="*/ 55 h 348"/>
                <a:gd name="T6" fmla="*/ 214 w 339"/>
                <a:gd name="T7" fmla="*/ 32 h 348"/>
                <a:gd name="T8" fmla="*/ 151 w 339"/>
                <a:gd name="T9" fmla="*/ 73 h 348"/>
                <a:gd name="T10" fmla="*/ 161 w 339"/>
                <a:gd name="T11" fmla="*/ 56 h 348"/>
                <a:gd name="T12" fmla="*/ 111 w 339"/>
                <a:gd name="T13" fmla="*/ 46 h 348"/>
                <a:gd name="T14" fmla="*/ 86 w 339"/>
                <a:gd name="T15" fmla="*/ 100 h 348"/>
                <a:gd name="T16" fmla="*/ 74 w 339"/>
                <a:gd name="T17" fmla="*/ 103 h 348"/>
                <a:gd name="T18" fmla="*/ 49 w 339"/>
                <a:gd name="T19" fmla="*/ 132 h 348"/>
                <a:gd name="T20" fmla="*/ 67 w 339"/>
                <a:gd name="T21" fmla="*/ 154 h 348"/>
                <a:gd name="T22" fmla="*/ 102 w 339"/>
                <a:gd name="T23" fmla="*/ 239 h 348"/>
                <a:gd name="T24" fmla="*/ 131 w 339"/>
                <a:gd name="T25" fmla="*/ 333 h 348"/>
                <a:gd name="T26" fmla="*/ 117 w 339"/>
                <a:gd name="T27" fmla="*/ 205 h 348"/>
                <a:gd name="T28" fmla="*/ 83 w 339"/>
                <a:gd name="T29" fmla="*/ 129 h 348"/>
                <a:gd name="T30" fmla="*/ 132 w 339"/>
                <a:gd name="T31" fmla="*/ 89 h 348"/>
                <a:gd name="T32" fmla="*/ 217 w 339"/>
                <a:gd name="T33" fmla="*/ 87 h 348"/>
                <a:gd name="T34" fmla="*/ 257 w 339"/>
                <a:gd name="T35" fmla="*/ 143 h 348"/>
                <a:gd name="T36" fmla="*/ 208 w 339"/>
                <a:gd name="T37" fmla="*/ 272 h 348"/>
                <a:gd name="T38" fmla="*/ 186 w 339"/>
                <a:gd name="T39" fmla="*/ 333 h 348"/>
                <a:gd name="T40" fmla="*/ 228 w 339"/>
                <a:gd name="T41" fmla="*/ 283 h 348"/>
                <a:gd name="T42" fmla="*/ 280 w 339"/>
                <a:gd name="T43" fmla="*/ 147 h 348"/>
                <a:gd name="T44" fmla="*/ 323 w 339"/>
                <a:gd name="T45" fmla="*/ 92 h 348"/>
                <a:gd name="T46" fmla="*/ 40 w 339"/>
                <a:gd name="T47" fmla="*/ 99 h 348"/>
                <a:gd name="T48" fmla="*/ 43 w 339"/>
                <a:gd name="T49" fmla="*/ 103 h 348"/>
                <a:gd name="T50" fmla="*/ 142 w 339"/>
                <a:gd name="T51" fmla="*/ 37 h 348"/>
                <a:gd name="T52" fmla="*/ 141 w 339"/>
                <a:gd name="T53" fmla="*/ 44 h 348"/>
                <a:gd name="T54" fmla="*/ 142 w 339"/>
                <a:gd name="T55" fmla="*/ 37 h 348"/>
                <a:gd name="T56" fmla="*/ 235 w 339"/>
                <a:gd name="T57" fmla="*/ 43 h 348"/>
                <a:gd name="T58" fmla="*/ 234 w 339"/>
                <a:gd name="T59" fmla="*/ 46 h 348"/>
                <a:gd name="T60" fmla="*/ 300 w 339"/>
                <a:gd name="T61" fmla="*/ 115 h 348"/>
                <a:gd name="T62" fmla="*/ 296 w 339"/>
                <a:gd name="T63" fmla="*/ 112 h 348"/>
                <a:gd name="T64" fmla="*/ 304 w 339"/>
                <a:gd name="T65" fmla="*/ 10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39" h="348">
                  <a:moveTo>
                    <a:pt x="323" y="92"/>
                  </a:moveTo>
                  <a:cubicBezTo>
                    <a:pt x="308" y="65"/>
                    <a:pt x="286" y="83"/>
                    <a:pt x="275" y="103"/>
                  </a:cubicBezTo>
                  <a:cubicBezTo>
                    <a:pt x="272" y="109"/>
                    <a:pt x="269" y="115"/>
                    <a:pt x="266" y="121"/>
                  </a:cubicBezTo>
                  <a:cubicBezTo>
                    <a:pt x="264" y="121"/>
                    <a:pt x="263" y="120"/>
                    <a:pt x="261" y="119"/>
                  </a:cubicBezTo>
                  <a:cubicBezTo>
                    <a:pt x="249" y="111"/>
                    <a:pt x="242" y="94"/>
                    <a:pt x="238" y="76"/>
                  </a:cubicBezTo>
                  <a:cubicBezTo>
                    <a:pt x="246" y="71"/>
                    <a:pt x="253" y="65"/>
                    <a:pt x="256" y="55"/>
                  </a:cubicBezTo>
                  <a:cubicBezTo>
                    <a:pt x="259" y="45"/>
                    <a:pt x="260" y="25"/>
                    <a:pt x="248" y="20"/>
                  </a:cubicBezTo>
                  <a:cubicBezTo>
                    <a:pt x="236" y="15"/>
                    <a:pt x="220" y="19"/>
                    <a:pt x="214" y="32"/>
                  </a:cubicBezTo>
                  <a:cubicBezTo>
                    <a:pt x="210" y="41"/>
                    <a:pt x="210" y="52"/>
                    <a:pt x="211" y="64"/>
                  </a:cubicBezTo>
                  <a:cubicBezTo>
                    <a:pt x="193" y="73"/>
                    <a:pt x="171" y="78"/>
                    <a:pt x="151" y="73"/>
                  </a:cubicBezTo>
                  <a:cubicBezTo>
                    <a:pt x="151" y="73"/>
                    <a:pt x="150" y="73"/>
                    <a:pt x="149" y="72"/>
                  </a:cubicBezTo>
                  <a:cubicBezTo>
                    <a:pt x="154" y="67"/>
                    <a:pt x="158" y="62"/>
                    <a:pt x="161" y="56"/>
                  </a:cubicBezTo>
                  <a:cubicBezTo>
                    <a:pt x="167" y="46"/>
                    <a:pt x="169" y="27"/>
                    <a:pt x="160" y="18"/>
                  </a:cubicBezTo>
                  <a:cubicBezTo>
                    <a:pt x="141" y="0"/>
                    <a:pt x="114" y="25"/>
                    <a:pt x="111" y="46"/>
                  </a:cubicBezTo>
                  <a:cubicBezTo>
                    <a:pt x="110" y="55"/>
                    <a:pt x="113" y="64"/>
                    <a:pt x="117" y="72"/>
                  </a:cubicBezTo>
                  <a:cubicBezTo>
                    <a:pt x="107" y="82"/>
                    <a:pt x="97" y="92"/>
                    <a:pt x="86" y="100"/>
                  </a:cubicBezTo>
                  <a:cubicBezTo>
                    <a:pt x="82" y="103"/>
                    <a:pt x="79" y="105"/>
                    <a:pt x="75" y="106"/>
                  </a:cubicBezTo>
                  <a:cubicBezTo>
                    <a:pt x="75" y="105"/>
                    <a:pt x="75" y="104"/>
                    <a:pt x="74" y="103"/>
                  </a:cubicBezTo>
                  <a:cubicBezTo>
                    <a:pt x="64" y="84"/>
                    <a:pt x="32" y="62"/>
                    <a:pt x="14" y="86"/>
                  </a:cubicBezTo>
                  <a:cubicBezTo>
                    <a:pt x="0" y="105"/>
                    <a:pt x="36" y="127"/>
                    <a:pt x="49" y="132"/>
                  </a:cubicBezTo>
                  <a:cubicBezTo>
                    <a:pt x="53" y="133"/>
                    <a:pt x="57" y="134"/>
                    <a:pt x="61" y="134"/>
                  </a:cubicBezTo>
                  <a:cubicBezTo>
                    <a:pt x="63" y="141"/>
                    <a:pt x="65" y="148"/>
                    <a:pt x="67" y="154"/>
                  </a:cubicBezTo>
                  <a:cubicBezTo>
                    <a:pt x="71" y="168"/>
                    <a:pt x="79" y="180"/>
                    <a:pt x="86" y="193"/>
                  </a:cubicBezTo>
                  <a:cubicBezTo>
                    <a:pt x="94" y="207"/>
                    <a:pt x="98" y="223"/>
                    <a:pt x="102" y="239"/>
                  </a:cubicBezTo>
                  <a:cubicBezTo>
                    <a:pt x="106" y="253"/>
                    <a:pt x="112" y="267"/>
                    <a:pt x="117" y="281"/>
                  </a:cubicBezTo>
                  <a:cubicBezTo>
                    <a:pt x="123" y="298"/>
                    <a:pt x="126" y="316"/>
                    <a:pt x="131" y="333"/>
                  </a:cubicBezTo>
                  <a:cubicBezTo>
                    <a:pt x="135" y="347"/>
                    <a:pt x="157" y="341"/>
                    <a:pt x="153" y="326"/>
                  </a:cubicBezTo>
                  <a:cubicBezTo>
                    <a:pt x="141" y="286"/>
                    <a:pt x="129" y="246"/>
                    <a:pt x="117" y="205"/>
                  </a:cubicBezTo>
                  <a:cubicBezTo>
                    <a:pt x="110" y="186"/>
                    <a:pt x="98" y="171"/>
                    <a:pt x="91" y="153"/>
                  </a:cubicBezTo>
                  <a:cubicBezTo>
                    <a:pt x="88" y="145"/>
                    <a:pt x="86" y="137"/>
                    <a:pt x="83" y="129"/>
                  </a:cubicBezTo>
                  <a:cubicBezTo>
                    <a:pt x="101" y="120"/>
                    <a:pt x="118" y="103"/>
                    <a:pt x="130" y="91"/>
                  </a:cubicBezTo>
                  <a:cubicBezTo>
                    <a:pt x="131" y="90"/>
                    <a:pt x="132" y="90"/>
                    <a:pt x="132" y="89"/>
                  </a:cubicBezTo>
                  <a:cubicBezTo>
                    <a:pt x="145" y="97"/>
                    <a:pt x="160" y="98"/>
                    <a:pt x="175" y="97"/>
                  </a:cubicBezTo>
                  <a:cubicBezTo>
                    <a:pt x="190" y="97"/>
                    <a:pt x="204" y="92"/>
                    <a:pt x="217" y="87"/>
                  </a:cubicBezTo>
                  <a:cubicBezTo>
                    <a:pt x="220" y="95"/>
                    <a:pt x="223" y="102"/>
                    <a:pt x="225" y="108"/>
                  </a:cubicBezTo>
                  <a:cubicBezTo>
                    <a:pt x="232" y="123"/>
                    <a:pt x="243" y="136"/>
                    <a:pt x="257" y="143"/>
                  </a:cubicBezTo>
                  <a:cubicBezTo>
                    <a:pt x="248" y="165"/>
                    <a:pt x="241" y="187"/>
                    <a:pt x="232" y="209"/>
                  </a:cubicBezTo>
                  <a:cubicBezTo>
                    <a:pt x="225" y="230"/>
                    <a:pt x="216" y="251"/>
                    <a:pt x="208" y="272"/>
                  </a:cubicBezTo>
                  <a:cubicBezTo>
                    <a:pt x="200" y="289"/>
                    <a:pt x="191" y="305"/>
                    <a:pt x="187" y="323"/>
                  </a:cubicBezTo>
                  <a:cubicBezTo>
                    <a:pt x="186" y="326"/>
                    <a:pt x="186" y="330"/>
                    <a:pt x="186" y="333"/>
                  </a:cubicBezTo>
                  <a:cubicBezTo>
                    <a:pt x="185" y="348"/>
                    <a:pt x="208" y="348"/>
                    <a:pt x="209" y="333"/>
                  </a:cubicBezTo>
                  <a:cubicBezTo>
                    <a:pt x="210" y="316"/>
                    <a:pt x="220" y="299"/>
                    <a:pt x="228" y="283"/>
                  </a:cubicBezTo>
                  <a:cubicBezTo>
                    <a:pt x="237" y="263"/>
                    <a:pt x="245" y="242"/>
                    <a:pt x="253" y="221"/>
                  </a:cubicBezTo>
                  <a:cubicBezTo>
                    <a:pt x="262" y="196"/>
                    <a:pt x="270" y="171"/>
                    <a:pt x="280" y="147"/>
                  </a:cubicBezTo>
                  <a:cubicBezTo>
                    <a:pt x="282" y="147"/>
                    <a:pt x="283" y="146"/>
                    <a:pt x="285" y="146"/>
                  </a:cubicBezTo>
                  <a:cubicBezTo>
                    <a:pt x="309" y="141"/>
                    <a:pt x="339" y="120"/>
                    <a:pt x="323" y="92"/>
                  </a:cubicBezTo>
                  <a:close/>
                  <a:moveTo>
                    <a:pt x="39" y="99"/>
                  </a:moveTo>
                  <a:cubicBezTo>
                    <a:pt x="39" y="99"/>
                    <a:pt x="39" y="99"/>
                    <a:pt x="40" y="99"/>
                  </a:cubicBezTo>
                  <a:cubicBezTo>
                    <a:pt x="43" y="100"/>
                    <a:pt x="46" y="103"/>
                    <a:pt x="48" y="106"/>
                  </a:cubicBezTo>
                  <a:cubicBezTo>
                    <a:pt x="46" y="105"/>
                    <a:pt x="45" y="104"/>
                    <a:pt x="43" y="103"/>
                  </a:cubicBezTo>
                  <a:cubicBezTo>
                    <a:pt x="42" y="102"/>
                    <a:pt x="40" y="101"/>
                    <a:pt x="39" y="99"/>
                  </a:cubicBezTo>
                  <a:close/>
                  <a:moveTo>
                    <a:pt x="142" y="37"/>
                  </a:moveTo>
                  <a:cubicBezTo>
                    <a:pt x="142" y="36"/>
                    <a:pt x="143" y="36"/>
                    <a:pt x="143" y="36"/>
                  </a:cubicBezTo>
                  <a:cubicBezTo>
                    <a:pt x="143" y="39"/>
                    <a:pt x="142" y="42"/>
                    <a:pt x="141" y="44"/>
                  </a:cubicBezTo>
                  <a:cubicBezTo>
                    <a:pt x="139" y="48"/>
                    <a:pt x="137" y="51"/>
                    <a:pt x="135" y="54"/>
                  </a:cubicBezTo>
                  <a:cubicBezTo>
                    <a:pt x="134" y="48"/>
                    <a:pt x="136" y="41"/>
                    <a:pt x="142" y="37"/>
                  </a:cubicBezTo>
                  <a:close/>
                  <a:moveTo>
                    <a:pt x="234" y="43"/>
                  </a:moveTo>
                  <a:cubicBezTo>
                    <a:pt x="235" y="43"/>
                    <a:pt x="235" y="43"/>
                    <a:pt x="235" y="43"/>
                  </a:cubicBezTo>
                  <a:cubicBezTo>
                    <a:pt x="235" y="45"/>
                    <a:pt x="234" y="46"/>
                    <a:pt x="234" y="48"/>
                  </a:cubicBezTo>
                  <a:cubicBezTo>
                    <a:pt x="234" y="47"/>
                    <a:pt x="234" y="47"/>
                    <a:pt x="234" y="46"/>
                  </a:cubicBezTo>
                  <a:cubicBezTo>
                    <a:pt x="234" y="45"/>
                    <a:pt x="234" y="44"/>
                    <a:pt x="234" y="43"/>
                  </a:cubicBezTo>
                  <a:close/>
                  <a:moveTo>
                    <a:pt x="300" y="115"/>
                  </a:moveTo>
                  <a:cubicBezTo>
                    <a:pt x="298" y="117"/>
                    <a:pt x="295" y="119"/>
                    <a:pt x="292" y="120"/>
                  </a:cubicBezTo>
                  <a:cubicBezTo>
                    <a:pt x="294" y="118"/>
                    <a:pt x="295" y="115"/>
                    <a:pt x="296" y="112"/>
                  </a:cubicBezTo>
                  <a:cubicBezTo>
                    <a:pt x="298" y="109"/>
                    <a:pt x="300" y="105"/>
                    <a:pt x="303" y="103"/>
                  </a:cubicBezTo>
                  <a:cubicBezTo>
                    <a:pt x="304" y="104"/>
                    <a:pt x="304" y="106"/>
                    <a:pt x="304" y="108"/>
                  </a:cubicBezTo>
                  <a:cubicBezTo>
                    <a:pt x="305" y="111"/>
                    <a:pt x="302" y="114"/>
                    <a:pt x="300" y="1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397" name="Freeform 7">
              <a:extLst>
                <a:ext uri="{FF2B5EF4-FFF2-40B4-BE49-F238E27FC236}">
                  <a16:creationId xmlns:a16="http://schemas.microsoft.com/office/drawing/2014/main" id="{89D0A322-08DC-4EA1-8B58-2B5D238C9232}"/>
                </a:ext>
              </a:extLst>
            </p:cNvPr>
            <p:cNvSpPr/>
            <p:nvPr/>
          </p:nvSpPr>
          <p:spPr bwMode="auto">
            <a:xfrm>
              <a:off x="4999038" y="1325563"/>
              <a:ext cx="285750" cy="315913"/>
            </a:xfrm>
            <a:custGeom>
              <a:avLst/>
              <a:gdLst>
                <a:gd name="T0" fmla="*/ 72 w 76"/>
                <a:gd name="T1" fmla="*/ 66 h 84"/>
                <a:gd name="T2" fmla="*/ 54 w 76"/>
                <a:gd name="T3" fmla="*/ 15 h 84"/>
                <a:gd name="T4" fmla="*/ 32 w 76"/>
                <a:gd name="T5" fmla="*/ 21 h 84"/>
                <a:gd name="T6" fmla="*/ 34 w 76"/>
                <a:gd name="T7" fmla="*/ 27 h 84"/>
                <a:gd name="T8" fmla="*/ 27 w 76"/>
                <a:gd name="T9" fmla="*/ 14 h 84"/>
                <a:gd name="T10" fmla="*/ 5 w 76"/>
                <a:gd name="T11" fmla="*/ 20 h 84"/>
                <a:gd name="T12" fmla="*/ 63 w 76"/>
                <a:gd name="T13" fmla="*/ 83 h 84"/>
                <a:gd name="T14" fmla="*/ 72 w 76"/>
                <a:gd name="T15" fmla="*/ 6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6" h="84">
                  <a:moveTo>
                    <a:pt x="72" y="66"/>
                  </a:moveTo>
                  <a:cubicBezTo>
                    <a:pt x="65" y="50"/>
                    <a:pt x="59" y="33"/>
                    <a:pt x="54" y="15"/>
                  </a:cubicBezTo>
                  <a:cubicBezTo>
                    <a:pt x="51" y="1"/>
                    <a:pt x="28" y="7"/>
                    <a:pt x="32" y="21"/>
                  </a:cubicBezTo>
                  <a:cubicBezTo>
                    <a:pt x="33" y="23"/>
                    <a:pt x="33" y="25"/>
                    <a:pt x="34" y="27"/>
                  </a:cubicBezTo>
                  <a:cubicBezTo>
                    <a:pt x="31" y="23"/>
                    <a:pt x="29" y="18"/>
                    <a:pt x="27" y="14"/>
                  </a:cubicBezTo>
                  <a:cubicBezTo>
                    <a:pt x="22" y="0"/>
                    <a:pt x="0" y="6"/>
                    <a:pt x="5" y="20"/>
                  </a:cubicBezTo>
                  <a:cubicBezTo>
                    <a:pt x="15" y="44"/>
                    <a:pt x="33" y="82"/>
                    <a:pt x="63" y="83"/>
                  </a:cubicBezTo>
                  <a:cubicBezTo>
                    <a:pt x="72" y="84"/>
                    <a:pt x="76" y="73"/>
                    <a:pt x="72" y="66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398" name="Freeform 8">
              <a:extLst>
                <a:ext uri="{FF2B5EF4-FFF2-40B4-BE49-F238E27FC236}">
                  <a16:creationId xmlns:a16="http://schemas.microsoft.com/office/drawing/2014/main" id="{4F626CD4-A78C-4E5E-BE38-CC27BE1D7C9A}"/>
                </a:ext>
              </a:extLst>
            </p:cNvPr>
            <p:cNvSpPr/>
            <p:nvPr/>
          </p:nvSpPr>
          <p:spPr bwMode="auto">
            <a:xfrm>
              <a:off x="5988051" y="987426"/>
              <a:ext cx="188913" cy="354013"/>
            </a:xfrm>
            <a:custGeom>
              <a:avLst/>
              <a:gdLst>
                <a:gd name="T0" fmla="*/ 49 w 50"/>
                <a:gd name="T1" fmla="*/ 26 h 94"/>
                <a:gd name="T2" fmla="*/ 47 w 50"/>
                <a:gd name="T3" fmla="*/ 19 h 94"/>
                <a:gd name="T4" fmla="*/ 46 w 50"/>
                <a:gd name="T5" fmla="*/ 10 h 94"/>
                <a:gd name="T6" fmla="*/ 32 w 50"/>
                <a:gd name="T7" fmla="*/ 2 h 94"/>
                <a:gd name="T8" fmla="*/ 15 w 50"/>
                <a:gd name="T9" fmla="*/ 5 h 94"/>
                <a:gd name="T10" fmla="*/ 15 w 50"/>
                <a:gd name="T11" fmla="*/ 28 h 94"/>
                <a:gd name="T12" fmla="*/ 22 w 50"/>
                <a:gd name="T13" fmla="*/ 28 h 94"/>
                <a:gd name="T14" fmla="*/ 15 w 50"/>
                <a:gd name="T15" fmla="*/ 46 h 94"/>
                <a:gd name="T16" fmla="*/ 13 w 50"/>
                <a:gd name="T17" fmla="*/ 82 h 94"/>
                <a:gd name="T18" fmla="*/ 33 w 50"/>
                <a:gd name="T19" fmla="*/ 87 h 94"/>
                <a:gd name="T20" fmla="*/ 49 w 50"/>
                <a:gd name="T21" fmla="*/ 26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" h="94">
                  <a:moveTo>
                    <a:pt x="49" y="26"/>
                  </a:moveTo>
                  <a:cubicBezTo>
                    <a:pt x="49" y="23"/>
                    <a:pt x="48" y="21"/>
                    <a:pt x="47" y="19"/>
                  </a:cubicBezTo>
                  <a:cubicBezTo>
                    <a:pt x="47" y="16"/>
                    <a:pt x="47" y="13"/>
                    <a:pt x="46" y="10"/>
                  </a:cubicBezTo>
                  <a:cubicBezTo>
                    <a:pt x="45" y="4"/>
                    <a:pt x="38" y="0"/>
                    <a:pt x="32" y="2"/>
                  </a:cubicBezTo>
                  <a:cubicBezTo>
                    <a:pt x="26" y="3"/>
                    <a:pt x="21" y="5"/>
                    <a:pt x="15" y="5"/>
                  </a:cubicBezTo>
                  <a:cubicBezTo>
                    <a:pt x="0" y="6"/>
                    <a:pt x="0" y="29"/>
                    <a:pt x="15" y="28"/>
                  </a:cubicBezTo>
                  <a:cubicBezTo>
                    <a:pt x="17" y="28"/>
                    <a:pt x="20" y="28"/>
                    <a:pt x="22" y="28"/>
                  </a:cubicBezTo>
                  <a:cubicBezTo>
                    <a:pt x="19" y="34"/>
                    <a:pt x="16" y="41"/>
                    <a:pt x="15" y="46"/>
                  </a:cubicBezTo>
                  <a:cubicBezTo>
                    <a:pt x="12" y="58"/>
                    <a:pt x="10" y="70"/>
                    <a:pt x="13" y="82"/>
                  </a:cubicBezTo>
                  <a:cubicBezTo>
                    <a:pt x="15" y="90"/>
                    <a:pt x="27" y="94"/>
                    <a:pt x="33" y="87"/>
                  </a:cubicBezTo>
                  <a:cubicBezTo>
                    <a:pt x="45" y="71"/>
                    <a:pt x="50" y="46"/>
                    <a:pt x="49" y="26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399" name="Freeform 9">
              <a:extLst>
                <a:ext uri="{FF2B5EF4-FFF2-40B4-BE49-F238E27FC236}">
                  <a16:creationId xmlns:a16="http://schemas.microsoft.com/office/drawing/2014/main" id="{CA857226-FC1A-48A3-9161-051FCC1DCC14}"/>
                </a:ext>
              </a:extLst>
            </p:cNvPr>
            <p:cNvSpPr/>
            <p:nvPr/>
          </p:nvSpPr>
          <p:spPr bwMode="auto">
            <a:xfrm>
              <a:off x="6869113" y="1319213"/>
              <a:ext cx="320675" cy="352425"/>
            </a:xfrm>
            <a:custGeom>
              <a:avLst/>
              <a:gdLst>
                <a:gd name="T0" fmla="*/ 61 w 85"/>
                <a:gd name="T1" fmla="*/ 15 h 94"/>
                <a:gd name="T2" fmla="*/ 60 w 85"/>
                <a:gd name="T3" fmla="*/ 10 h 94"/>
                <a:gd name="T4" fmla="*/ 46 w 85"/>
                <a:gd name="T5" fmla="*/ 2 h 94"/>
                <a:gd name="T6" fmla="*/ 20 w 85"/>
                <a:gd name="T7" fmla="*/ 27 h 94"/>
                <a:gd name="T8" fmla="*/ 8 w 85"/>
                <a:gd name="T9" fmla="*/ 59 h 94"/>
                <a:gd name="T10" fmla="*/ 15 w 85"/>
                <a:gd name="T11" fmla="*/ 78 h 94"/>
                <a:gd name="T12" fmla="*/ 15 w 85"/>
                <a:gd name="T13" fmla="*/ 79 h 94"/>
                <a:gd name="T14" fmla="*/ 29 w 85"/>
                <a:gd name="T15" fmla="*/ 93 h 94"/>
                <a:gd name="T16" fmla="*/ 60 w 85"/>
                <a:gd name="T17" fmla="*/ 66 h 94"/>
                <a:gd name="T18" fmla="*/ 80 w 85"/>
                <a:gd name="T19" fmla="*/ 26 h 94"/>
                <a:gd name="T20" fmla="*/ 61 w 85"/>
                <a:gd name="T21" fmla="*/ 15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5" h="94">
                  <a:moveTo>
                    <a:pt x="61" y="15"/>
                  </a:moveTo>
                  <a:cubicBezTo>
                    <a:pt x="61" y="14"/>
                    <a:pt x="61" y="12"/>
                    <a:pt x="60" y="10"/>
                  </a:cubicBezTo>
                  <a:cubicBezTo>
                    <a:pt x="58" y="5"/>
                    <a:pt x="52" y="0"/>
                    <a:pt x="46" y="2"/>
                  </a:cubicBezTo>
                  <a:cubicBezTo>
                    <a:pt x="33" y="7"/>
                    <a:pt x="26" y="15"/>
                    <a:pt x="20" y="27"/>
                  </a:cubicBezTo>
                  <a:cubicBezTo>
                    <a:pt x="16" y="38"/>
                    <a:pt x="17" y="51"/>
                    <a:pt x="8" y="59"/>
                  </a:cubicBezTo>
                  <a:cubicBezTo>
                    <a:pt x="0" y="66"/>
                    <a:pt x="6" y="77"/>
                    <a:pt x="15" y="78"/>
                  </a:cubicBezTo>
                  <a:cubicBezTo>
                    <a:pt x="15" y="78"/>
                    <a:pt x="15" y="78"/>
                    <a:pt x="15" y="79"/>
                  </a:cubicBezTo>
                  <a:cubicBezTo>
                    <a:pt x="13" y="88"/>
                    <a:pt x="20" y="94"/>
                    <a:pt x="29" y="93"/>
                  </a:cubicBezTo>
                  <a:cubicBezTo>
                    <a:pt x="43" y="91"/>
                    <a:pt x="52" y="77"/>
                    <a:pt x="60" y="66"/>
                  </a:cubicBezTo>
                  <a:cubicBezTo>
                    <a:pt x="68" y="54"/>
                    <a:pt x="75" y="40"/>
                    <a:pt x="80" y="26"/>
                  </a:cubicBezTo>
                  <a:cubicBezTo>
                    <a:pt x="85" y="14"/>
                    <a:pt x="69" y="8"/>
                    <a:pt x="61" y="15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00" name="Freeform 10">
              <a:extLst>
                <a:ext uri="{FF2B5EF4-FFF2-40B4-BE49-F238E27FC236}">
                  <a16:creationId xmlns:a16="http://schemas.microsoft.com/office/drawing/2014/main" id="{C8F89B50-1B88-45F2-B1AD-366CC34D1379}"/>
                </a:ext>
              </a:extLst>
            </p:cNvPr>
            <p:cNvSpPr/>
            <p:nvPr/>
          </p:nvSpPr>
          <p:spPr bwMode="auto">
            <a:xfrm>
              <a:off x="7351713" y="2228851"/>
              <a:ext cx="349250" cy="179388"/>
            </a:xfrm>
            <a:custGeom>
              <a:avLst/>
              <a:gdLst>
                <a:gd name="T0" fmla="*/ 90 w 93"/>
                <a:gd name="T1" fmla="*/ 33 h 48"/>
                <a:gd name="T2" fmla="*/ 84 w 93"/>
                <a:gd name="T3" fmla="*/ 11 h 48"/>
                <a:gd name="T4" fmla="*/ 70 w 93"/>
                <a:gd name="T5" fmla="*/ 2 h 48"/>
                <a:gd name="T6" fmla="*/ 31 w 93"/>
                <a:gd name="T7" fmla="*/ 19 h 48"/>
                <a:gd name="T8" fmla="*/ 30 w 93"/>
                <a:gd name="T9" fmla="*/ 19 h 48"/>
                <a:gd name="T10" fmla="*/ 29 w 93"/>
                <a:gd name="T11" fmla="*/ 18 h 48"/>
                <a:gd name="T12" fmla="*/ 8 w 93"/>
                <a:gd name="T13" fmla="*/ 23 h 48"/>
                <a:gd name="T14" fmla="*/ 14 w 93"/>
                <a:gd name="T15" fmla="*/ 44 h 48"/>
                <a:gd name="T16" fmla="*/ 28 w 93"/>
                <a:gd name="T17" fmla="*/ 43 h 48"/>
                <a:gd name="T18" fmla="*/ 76 w 93"/>
                <a:gd name="T19" fmla="*/ 47 h 48"/>
                <a:gd name="T20" fmla="*/ 90 w 93"/>
                <a:gd name="T21" fmla="*/ 33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3" h="48">
                  <a:moveTo>
                    <a:pt x="90" y="33"/>
                  </a:moveTo>
                  <a:cubicBezTo>
                    <a:pt x="87" y="25"/>
                    <a:pt x="86" y="18"/>
                    <a:pt x="84" y="11"/>
                  </a:cubicBezTo>
                  <a:cubicBezTo>
                    <a:pt x="83" y="5"/>
                    <a:pt x="76" y="0"/>
                    <a:pt x="70" y="2"/>
                  </a:cubicBezTo>
                  <a:cubicBezTo>
                    <a:pt x="57" y="8"/>
                    <a:pt x="44" y="15"/>
                    <a:pt x="31" y="19"/>
                  </a:cubicBezTo>
                  <a:cubicBezTo>
                    <a:pt x="31" y="19"/>
                    <a:pt x="31" y="19"/>
                    <a:pt x="30" y="19"/>
                  </a:cubicBezTo>
                  <a:cubicBezTo>
                    <a:pt x="30" y="18"/>
                    <a:pt x="29" y="18"/>
                    <a:pt x="29" y="18"/>
                  </a:cubicBezTo>
                  <a:cubicBezTo>
                    <a:pt x="24" y="9"/>
                    <a:pt x="8" y="13"/>
                    <a:pt x="8" y="23"/>
                  </a:cubicBezTo>
                  <a:cubicBezTo>
                    <a:pt x="0" y="29"/>
                    <a:pt x="2" y="44"/>
                    <a:pt x="14" y="44"/>
                  </a:cubicBezTo>
                  <a:cubicBezTo>
                    <a:pt x="19" y="44"/>
                    <a:pt x="24" y="44"/>
                    <a:pt x="28" y="43"/>
                  </a:cubicBezTo>
                  <a:cubicBezTo>
                    <a:pt x="44" y="47"/>
                    <a:pt x="65" y="45"/>
                    <a:pt x="76" y="47"/>
                  </a:cubicBezTo>
                  <a:cubicBezTo>
                    <a:pt x="83" y="48"/>
                    <a:pt x="93" y="42"/>
                    <a:pt x="90" y="33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01" name="Freeform 11">
              <a:extLst>
                <a:ext uri="{FF2B5EF4-FFF2-40B4-BE49-F238E27FC236}">
                  <a16:creationId xmlns:a16="http://schemas.microsoft.com/office/drawing/2014/main" id="{A4B426C5-DE0B-43F9-AD47-C3F58716B471}"/>
                </a:ext>
              </a:extLst>
            </p:cNvPr>
            <p:cNvSpPr/>
            <p:nvPr/>
          </p:nvSpPr>
          <p:spPr bwMode="auto">
            <a:xfrm>
              <a:off x="7234238" y="3190876"/>
              <a:ext cx="368300" cy="247650"/>
            </a:xfrm>
            <a:custGeom>
              <a:avLst/>
              <a:gdLst>
                <a:gd name="T0" fmla="*/ 97 w 98"/>
                <a:gd name="T1" fmla="*/ 50 h 66"/>
                <a:gd name="T2" fmla="*/ 80 w 98"/>
                <a:gd name="T3" fmla="*/ 27 h 66"/>
                <a:gd name="T4" fmla="*/ 68 w 98"/>
                <a:gd name="T5" fmla="*/ 28 h 66"/>
                <a:gd name="T6" fmla="*/ 45 w 98"/>
                <a:gd name="T7" fmla="*/ 3 h 66"/>
                <a:gd name="T8" fmla="*/ 32 w 98"/>
                <a:gd name="T9" fmla="*/ 4 h 66"/>
                <a:gd name="T10" fmla="*/ 15 w 98"/>
                <a:gd name="T11" fmla="*/ 6 h 66"/>
                <a:gd name="T12" fmla="*/ 15 w 98"/>
                <a:gd name="T13" fmla="*/ 29 h 66"/>
                <a:gd name="T14" fmla="*/ 28 w 98"/>
                <a:gd name="T15" fmla="*/ 28 h 66"/>
                <a:gd name="T16" fmla="*/ 30 w 98"/>
                <a:gd name="T17" fmla="*/ 28 h 66"/>
                <a:gd name="T18" fmla="*/ 29 w 98"/>
                <a:gd name="T19" fmla="*/ 36 h 66"/>
                <a:gd name="T20" fmla="*/ 42 w 98"/>
                <a:gd name="T21" fmla="*/ 57 h 66"/>
                <a:gd name="T22" fmla="*/ 64 w 98"/>
                <a:gd name="T23" fmla="*/ 55 h 66"/>
                <a:gd name="T24" fmla="*/ 65 w 98"/>
                <a:gd name="T25" fmla="*/ 55 h 66"/>
                <a:gd name="T26" fmla="*/ 83 w 98"/>
                <a:gd name="T27" fmla="*/ 64 h 66"/>
                <a:gd name="T28" fmla="*/ 97 w 98"/>
                <a:gd name="T29" fmla="*/ 5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8" h="66">
                  <a:moveTo>
                    <a:pt x="97" y="50"/>
                  </a:moveTo>
                  <a:cubicBezTo>
                    <a:pt x="95" y="39"/>
                    <a:pt x="91" y="29"/>
                    <a:pt x="80" y="27"/>
                  </a:cubicBezTo>
                  <a:cubicBezTo>
                    <a:pt x="76" y="26"/>
                    <a:pt x="72" y="26"/>
                    <a:pt x="68" y="28"/>
                  </a:cubicBezTo>
                  <a:cubicBezTo>
                    <a:pt x="61" y="19"/>
                    <a:pt x="54" y="9"/>
                    <a:pt x="45" y="3"/>
                  </a:cubicBezTo>
                  <a:cubicBezTo>
                    <a:pt x="40" y="0"/>
                    <a:pt x="35" y="1"/>
                    <a:pt x="32" y="4"/>
                  </a:cubicBezTo>
                  <a:cubicBezTo>
                    <a:pt x="26" y="4"/>
                    <a:pt x="20" y="5"/>
                    <a:pt x="15" y="6"/>
                  </a:cubicBezTo>
                  <a:cubicBezTo>
                    <a:pt x="0" y="6"/>
                    <a:pt x="0" y="29"/>
                    <a:pt x="15" y="29"/>
                  </a:cubicBezTo>
                  <a:cubicBezTo>
                    <a:pt x="19" y="28"/>
                    <a:pt x="24" y="28"/>
                    <a:pt x="28" y="28"/>
                  </a:cubicBezTo>
                  <a:cubicBezTo>
                    <a:pt x="29" y="28"/>
                    <a:pt x="30" y="28"/>
                    <a:pt x="30" y="28"/>
                  </a:cubicBezTo>
                  <a:cubicBezTo>
                    <a:pt x="30" y="31"/>
                    <a:pt x="29" y="33"/>
                    <a:pt x="29" y="36"/>
                  </a:cubicBezTo>
                  <a:cubicBezTo>
                    <a:pt x="28" y="45"/>
                    <a:pt x="34" y="54"/>
                    <a:pt x="42" y="57"/>
                  </a:cubicBezTo>
                  <a:cubicBezTo>
                    <a:pt x="50" y="60"/>
                    <a:pt x="57" y="58"/>
                    <a:pt x="64" y="55"/>
                  </a:cubicBezTo>
                  <a:cubicBezTo>
                    <a:pt x="64" y="55"/>
                    <a:pt x="64" y="55"/>
                    <a:pt x="65" y="55"/>
                  </a:cubicBezTo>
                  <a:cubicBezTo>
                    <a:pt x="70" y="59"/>
                    <a:pt x="75" y="62"/>
                    <a:pt x="83" y="64"/>
                  </a:cubicBezTo>
                  <a:cubicBezTo>
                    <a:pt x="92" y="66"/>
                    <a:pt x="98" y="58"/>
                    <a:pt x="97" y="5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02" name="Freeform 12">
              <a:extLst>
                <a:ext uri="{FF2B5EF4-FFF2-40B4-BE49-F238E27FC236}">
                  <a16:creationId xmlns:a16="http://schemas.microsoft.com/office/drawing/2014/main" id="{2257FCC4-602F-428F-989F-0A6FF3E19E4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00576" y="3221038"/>
              <a:ext cx="349250" cy="209550"/>
            </a:xfrm>
            <a:custGeom>
              <a:avLst/>
              <a:gdLst>
                <a:gd name="T0" fmla="*/ 87 w 93"/>
                <a:gd name="T1" fmla="*/ 6 h 56"/>
                <a:gd name="T2" fmla="*/ 67 w 93"/>
                <a:gd name="T3" fmla="*/ 2 h 56"/>
                <a:gd name="T4" fmla="*/ 51 w 93"/>
                <a:gd name="T5" fmla="*/ 8 h 56"/>
                <a:gd name="T6" fmla="*/ 46 w 93"/>
                <a:gd name="T7" fmla="*/ 5 h 56"/>
                <a:gd name="T8" fmla="*/ 34 w 93"/>
                <a:gd name="T9" fmla="*/ 5 h 56"/>
                <a:gd name="T10" fmla="*/ 24 w 93"/>
                <a:gd name="T11" fmla="*/ 4 h 56"/>
                <a:gd name="T12" fmla="*/ 2 w 93"/>
                <a:gd name="T13" fmla="*/ 41 h 56"/>
                <a:gd name="T14" fmla="*/ 25 w 93"/>
                <a:gd name="T15" fmla="*/ 41 h 56"/>
                <a:gd name="T16" fmla="*/ 25 w 93"/>
                <a:gd name="T17" fmla="*/ 39 h 56"/>
                <a:gd name="T18" fmla="*/ 42 w 93"/>
                <a:gd name="T19" fmla="*/ 47 h 56"/>
                <a:gd name="T20" fmla="*/ 50 w 93"/>
                <a:gd name="T21" fmla="*/ 33 h 56"/>
                <a:gd name="T22" fmla="*/ 52 w 93"/>
                <a:gd name="T23" fmla="*/ 33 h 56"/>
                <a:gd name="T24" fmla="*/ 85 w 93"/>
                <a:gd name="T25" fmla="*/ 27 h 56"/>
                <a:gd name="T26" fmla="*/ 87 w 93"/>
                <a:gd name="T27" fmla="*/ 6 h 56"/>
                <a:gd name="T28" fmla="*/ 25 w 93"/>
                <a:gd name="T29" fmla="*/ 36 h 56"/>
                <a:gd name="T30" fmla="*/ 25 w 93"/>
                <a:gd name="T31" fmla="*/ 30 h 56"/>
                <a:gd name="T32" fmla="*/ 25 w 93"/>
                <a:gd name="T33" fmla="*/ 28 h 56"/>
                <a:gd name="T34" fmla="*/ 25 w 93"/>
                <a:gd name="T35" fmla="*/ 27 h 56"/>
                <a:gd name="T36" fmla="*/ 27 w 93"/>
                <a:gd name="T37" fmla="*/ 27 h 56"/>
                <a:gd name="T38" fmla="*/ 30 w 93"/>
                <a:gd name="T39" fmla="*/ 27 h 56"/>
                <a:gd name="T40" fmla="*/ 30 w 93"/>
                <a:gd name="T41" fmla="*/ 27 h 56"/>
                <a:gd name="T42" fmla="*/ 25 w 93"/>
                <a:gd name="T43" fmla="*/ 3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3" h="56">
                  <a:moveTo>
                    <a:pt x="87" y="6"/>
                  </a:moveTo>
                  <a:cubicBezTo>
                    <a:pt x="81" y="0"/>
                    <a:pt x="74" y="1"/>
                    <a:pt x="67" y="2"/>
                  </a:cubicBezTo>
                  <a:cubicBezTo>
                    <a:pt x="62" y="3"/>
                    <a:pt x="56" y="5"/>
                    <a:pt x="51" y="8"/>
                  </a:cubicBezTo>
                  <a:cubicBezTo>
                    <a:pt x="49" y="7"/>
                    <a:pt x="47" y="6"/>
                    <a:pt x="46" y="5"/>
                  </a:cubicBezTo>
                  <a:cubicBezTo>
                    <a:pt x="41" y="2"/>
                    <a:pt x="37" y="3"/>
                    <a:pt x="34" y="5"/>
                  </a:cubicBezTo>
                  <a:cubicBezTo>
                    <a:pt x="31" y="4"/>
                    <a:pt x="28" y="4"/>
                    <a:pt x="24" y="4"/>
                  </a:cubicBezTo>
                  <a:cubicBezTo>
                    <a:pt x="4" y="6"/>
                    <a:pt x="0" y="24"/>
                    <a:pt x="2" y="41"/>
                  </a:cubicBezTo>
                  <a:cubicBezTo>
                    <a:pt x="4" y="55"/>
                    <a:pt x="27" y="56"/>
                    <a:pt x="25" y="41"/>
                  </a:cubicBezTo>
                  <a:cubicBezTo>
                    <a:pt x="25" y="40"/>
                    <a:pt x="25" y="40"/>
                    <a:pt x="25" y="39"/>
                  </a:cubicBezTo>
                  <a:cubicBezTo>
                    <a:pt x="27" y="47"/>
                    <a:pt x="34" y="52"/>
                    <a:pt x="42" y="47"/>
                  </a:cubicBezTo>
                  <a:cubicBezTo>
                    <a:pt x="47" y="43"/>
                    <a:pt x="49" y="39"/>
                    <a:pt x="50" y="33"/>
                  </a:cubicBezTo>
                  <a:cubicBezTo>
                    <a:pt x="50" y="33"/>
                    <a:pt x="51" y="33"/>
                    <a:pt x="52" y="33"/>
                  </a:cubicBezTo>
                  <a:cubicBezTo>
                    <a:pt x="63" y="36"/>
                    <a:pt x="76" y="36"/>
                    <a:pt x="85" y="27"/>
                  </a:cubicBezTo>
                  <a:cubicBezTo>
                    <a:pt x="90" y="21"/>
                    <a:pt x="93" y="12"/>
                    <a:pt x="87" y="6"/>
                  </a:cubicBezTo>
                  <a:close/>
                  <a:moveTo>
                    <a:pt x="25" y="36"/>
                  </a:moveTo>
                  <a:cubicBezTo>
                    <a:pt x="25" y="34"/>
                    <a:pt x="25" y="32"/>
                    <a:pt x="25" y="30"/>
                  </a:cubicBezTo>
                  <a:cubicBezTo>
                    <a:pt x="25" y="29"/>
                    <a:pt x="25" y="28"/>
                    <a:pt x="25" y="28"/>
                  </a:cubicBezTo>
                  <a:cubicBezTo>
                    <a:pt x="25" y="27"/>
                    <a:pt x="25" y="27"/>
                    <a:pt x="25" y="27"/>
                  </a:cubicBezTo>
                  <a:cubicBezTo>
                    <a:pt x="26" y="27"/>
                    <a:pt x="26" y="27"/>
                    <a:pt x="27" y="27"/>
                  </a:cubicBezTo>
                  <a:cubicBezTo>
                    <a:pt x="27" y="29"/>
                    <a:pt x="27" y="29"/>
                    <a:pt x="30" y="27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26" y="30"/>
                    <a:pt x="25" y="33"/>
                    <a:pt x="25" y="36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03" name="Freeform 13">
              <a:extLst>
                <a:ext uri="{FF2B5EF4-FFF2-40B4-BE49-F238E27FC236}">
                  <a16:creationId xmlns:a16="http://schemas.microsoft.com/office/drawing/2014/main" id="{B6528C68-3C3E-49C0-915F-7BB689F25B82}"/>
                </a:ext>
              </a:extLst>
            </p:cNvPr>
            <p:cNvSpPr/>
            <p:nvPr/>
          </p:nvSpPr>
          <p:spPr bwMode="auto">
            <a:xfrm>
              <a:off x="4441826" y="2228851"/>
              <a:ext cx="381000" cy="195263"/>
            </a:xfrm>
            <a:custGeom>
              <a:avLst/>
              <a:gdLst>
                <a:gd name="T0" fmla="*/ 77 w 101"/>
                <a:gd name="T1" fmla="*/ 14 h 52"/>
                <a:gd name="T2" fmla="*/ 31 w 101"/>
                <a:gd name="T3" fmla="*/ 0 h 52"/>
                <a:gd name="T4" fmla="*/ 20 w 101"/>
                <a:gd name="T5" fmla="*/ 14 h 52"/>
                <a:gd name="T6" fmla="*/ 15 w 101"/>
                <a:gd name="T7" fmla="*/ 14 h 52"/>
                <a:gd name="T8" fmla="*/ 15 w 101"/>
                <a:gd name="T9" fmla="*/ 37 h 52"/>
                <a:gd name="T10" fmla="*/ 67 w 101"/>
                <a:gd name="T11" fmla="*/ 48 h 52"/>
                <a:gd name="T12" fmla="*/ 98 w 101"/>
                <a:gd name="T13" fmla="*/ 38 h 52"/>
                <a:gd name="T14" fmla="*/ 77 w 101"/>
                <a:gd name="T15" fmla="*/ 1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1" h="52">
                  <a:moveTo>
                    <a:pt x="77" y="14"/>
                  </a:moveTo>
                  <a:cubicBezTo>
                    <a:pt x="62" y="7"/>
                    <a:pt x="48" y="0"/>
                    <a:pt x="31" y="0"/>
                  </a:cubicBezTo>
                  <a:cubicBezTo>
                    <a:pt x="23" y="0"/>
                    <a:pt x="19" y="7"/>
                    <a:pt x="20" y="14"/>
                  </a:cubicBezTo>
                  <a:cubicBezTo>
                    <a:pt x="18" y="14"/>
                    <a:pt x="17" y="14"/>
                    <a:pt x="15" y="14"/>
                  </a:cubicBezTo>
                  <a:cubicBezTo>
                    <a:pt x="0" y="13"/>
                    <a:pt x="0" y="36"/>
                    <a:pt x="15" y="37"/>
                  </a:cubicBezTo>
                  <a:cubicBezTo>
                    <a:pt x="34" y="37"/>
                    <a:pt x="50" y="40"/>
                    <a:pt x="67" y="48"/>
                  </a:cubicBezTo>
                  <a:cubicBezTo>
                    <a:pt x="77" y="52"/>
                    <a:pt x="94" y="51"/>
                    <a:pt x="98" y="38"/>
                  </a:cubicBezTo>
                  <a:cubicBezTo>
                    <a:pt x="101" y="26"/>
                    <a:pt x="86" y="18"/>
                    <a:pt x="77" y="14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04" name="Freeform 14">
              <a:extLst>
                <a:ext uri="{FF2B5EF4-FFF2-40B4-BE49-F238E27FC236}">
                  <a16:creationId xmlns:a16="http://schemas.microsoft.com/office/drawing/2014/main" id="{5B342AE4-E0E2-4B38-B583-61542F6AD0AE}"/>
                </a:ext>
              </a:extLst>
            </p:cNvPr>
            <p:cNvSpPr/>
            <p:nvPr/>
          </p:nvSpPr>
          <p:spPr bwMode="auto">
            <a:xfrm>
              <a:off x="5619751" y="3903663"/>
              <a:ext cx="971550" cy="142875"/>
            </a:xfrm>
            <a:custGeom>
              <a:avLst/>
              <a:gdLst>
                <a:gd name="T0" fmla="*/ 243 w 258"/>
                <a:gd name="T1" fmla="*/ 1 h 38"/>
                <a:gd name="T2" fmla="*/ 129 w 258"/>
                <a:gd name="T3" fmla="*/ 1 h 38"/>
                <a:gd name="T4" fmla="*/ 15 w 258"/>
                <a:gd name="T5" fmla="*/ 9 h 38"/>
                <a:gd name="T6" fmla="*/ 15 w 258"/>
                <a:gd name="T7" fmla="*/ 32 h 38"/>
                <a:gd name="T8" fmla="*/ 93 w 258"/>
                <a:gd name="T9" fmla="*/ 26 h 38"/>
                <a:gd name="T10" fmla="*/ 107 w 258"/>
                <a:gd name="T11" fmla="*/ 35 h 38"/>
                <a:gd name="T12" fmla="*/ 169 w 258"/>
                <a:gd name="T13" fmla="*/ 32 h 38"/>
                <a:gd name="T14" fmla="*/ 204 w 258"/>
                <a:gd name="T15" fmla="*/ 32 h 38"/>
                <a:gd name="T16" fmla="*/ 243 w 258"/>
                <a:gd name="T17" fmla="*/ 24 h 38"/>
                <a:gd name="T18" fmla="*/ 243 w 258"/>
                <a:gd name="T19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8" h="38">
                  <a:moveTo>
                    <a:pt x="243" y="1"/>
                  </a:moveTo>
                  <a:cubicBezTo>
                    <a:pt x="205" y="1"/>
                    <a:pt x="167" y="0"/>
                    <a:pt x="129" y="1"/>
                  </a:cubicBezTo>
                  <a:cubicBezTo>
                    <a:pt x="90" y="2"/>
                    <a:pt x="53" y="6"/>
                    <a:pt x="15" y="9"/>
                  </a:cubicBezTo>
                  <a:cubicBezTo>
                    <a:pt x="0" y="10"/>
                    <a:pt x="0" y="34"/>
                    <a:pt x="15" y="32"/>
                  </a:cubicBezTo>
                  <a:cubicBezTo>
                    <a:pt x="41" y="30"/>
                    <a:pt x="67" y="28"/>
                    <a:pt x="93" y="26"/>
                  </a:cubicBezTo>
                  <a:cubicBezTo>
                    <a:pt x="94" y="32"/>
                    <a:pt x="99" y="38"/>
                    <a:pt x="107" y="35"/>
                  </a:cubicBezTo>
                  <a:cubicBezTo>
                    <a:pt x="126" y="27"/>
                    <a:pt x="149" y="32"/>
                    <a:pt x="169" y="32"/>
                  </a:cubicBezTo>
                  <a:cubicBezTo>
                    <a:pt x="181" y="32"/>
                    <a:pt x="192" y="33"/>
                    <a:pt x="204" y="32"/>
                  </a:cubicBezTo>
                  <a:cubicBezTo>
                    <a:pt x="217" y="30"/>
                    <a:pt x="230" y="25"/>
                    <a:pt x="243" y="24"/>
                  </a:cubicBezTo>
                  <a:cubicBezTo>
                    <a:pt x="258" y="22"/>
                    <a:pt x="258" y="1"/>
                    <a:pt x="243" y="1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05" name="Freeform 15">
              <a:extLst>
                <a:ext uri="{FF2B5EF4-FFF2-40B4-BE49-F238E27FC236}">
                  <a16:creationId xmlns:a16="http://schemas.microsoft.com/office/drawing/2014/main" id="{46035631-53A1-4AFE-B6A2-D015DFFCA331}"/>
                </a:ext>
              </a:extLst>
            </p:cNvPr>
            <p:cNvSpPr/>
            <p:nvPr/>
          </p:nvSpPr>
          <p:spPr bwMode="auto">
            <a:xfrm>
              <a:off x="5605463" y="4081463"/>
              <a:ext cx="974725" cy="153988"/>
            </a:xfrm>
            <a:custGeom>
              <a:avLst/>
              <a:gdLst>
                <a:gd name="T0" fmla="*/ 248 w 259"/>
                <a:gd name="T1" fmla="*/ 5 h 41"/>
                <a:gd name="T2" fmla="*/ 186 w 259"/>
                <a:gd name="T3" fmla="*/ 2 h 41"/>
                <a:gd name="T4" fmla="*/ 117 w 259"/>
                <a:gd name="T5" fmla="*/ 3 h 41"/>
                <a:gd name="T6" fmla="*/ 60 w 259"/>
                <a:gd name="T7" fmla="*/ 1 h 41"/>
                <a:gd name="T8" fmla="*/ 12 w 259"/>
                <a:gd name="T9" fmla="*/ 11 h 41"/>
                <a:gd name="T10" fmla="*/ 24 w 259"/>
                <a:gd name="T11" fmla="*/ 31 h 41"/>
                <a:gd name="T12" fmla="*/ 64 w 259"/>
                <a:gd name="T13" fmla="*/ 25 h 41"/>
                <a:gd name="T14" fmla="*/ 100 w 259"/>
                <a:gd name="T15" fmla="*/ 26 h 41"/>
                <a:gd name="T16" fmla="*/ 110 w 259"/>
                <a:gd name="T17" fmla="*/ 40 h 41"/>
                <a:gd name="T18" fmla="*/ 191 w 259"/>
                <a:gd name="T19" fmla="*/ 40 h 41"/>
                <a:gd name="T20" fmla="*/ 250 w 259"/>
                <a:gd name="T21" fmla="*/ 26 h 41"/>
                <a:gd name="T22" fmla="*/ 248 w 259"/>
                <a:gd name="T23" fmla="*/ 5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9" h="41">
                  <a:moveTo>
                    <a:pt x="248" y="5"/>
                  </a:moveTo>
                  <a:cubicBezTo>
                    <a:pt x="227" y="1"/>
                    <a:pt x="206" y="2"/>
                    <a:pt x="186" y="2"/>
                  </a:cubicBezTo>
                  <a:cubicBezTo>
                    <a:pt x="163" y="3"/>
                    <a:pt x="140" y="3"/>
                    <a:pt x="117" y="3"/>
                  </a:cubicBezTo>
                  <a:cubicBezTo>
                    <a:pt x="98" y="3"/>
                    <a:pt x="79" y="2"/>
                    <a:pt x="60" y="1"/>
                  </a:cubicBezTo>
                  <a:cubicBezTo>
                    <a:pt x="44" y="0"/>
                    <a:pt x="26" y="1"/>
                    <a:pt x="12" y="11"/>
                  </a:cubicBezTo>
                  <a:cubicBezTo>
                    <a:pt x="0" y="19"/>
                    <a:pt x="12" y="39"/>
                    <a:pt x="24" y="31"/>
                  </a:cubicBezTo>
                  <a:cubicBezTo>
                    <a:pt x="35" y="22"/>
                    <a:pt x="50" y="24"/>
                    <a:pt x="64" y="25"/>
                  </a:cubicBezTo>
                  <a:cubicBezTo>
                    <a:pt x="76" y="25"/>
                    <a:pt x="88" y="26"/>
                    <a:pt x="100" y="26"/>
                  </a:cubicBezTo>
                  <a:cubicBezTo>
                    <a:pt x="98" y="32"/>
                    <a:pt x="102" y="40"/>
                    <a:pt x="110" y="40"/>
                  </a:cubicBezTo>
                  <a:cubicBezTo>
                    <a:pt x="137" y="40"/>
                    <a:pt x="164" y="41"/>
                    <a:pt x="191" y="40"/>
                  </a:cubicBezTo>
                  <a:cubicBezTo>
                    <a:pt x="210" y="40"/>
                    <a:pt x="235" y="38"/>
                    <a:pt x="250" y="26"/>
                  </a:cubicBezTo>
                  <a:cubicBezTo>
                    <a:pt x="257" y="21"/>
                    <a:pt x="259" y="7"/>
                    <a:pt x="248" y="5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06" name="Freeform 16">
              <a:extLst>
                <a:ext uri="{FF2B5EF4-FFF2-40B4-BE49-F238E27FC236}">
                  <a16:creationId xmlns:a16="http://schemas.microsoft.com/office/drawing/2014/main" id="{796F8C6B-2A9D-4033-90F2-EE1C5DDC45C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19751" y="4230688"/>
              <a:ext cx="925513" cy="403225"/>
            </a:xfrm>
            <a:custGeom>
              <a:avLst/>
              <a:gdLst>
                <a:gd name="T0" fmla="*/ 239 w 246"/>
                <a:gd name="T1" fmla="*/ 18 h 107"/>
                <a:gd name="T2" fmla="*/ 159 w 246"/>
                <a:gd name="T3" fmla="*/ 9 h 107"/>
                <a:gd name="T4" fmla="*/ 15 w 246"/>
                <a:gd name="T5" fmla="*/ 23 h 107"/>
                <a:gd name="T6" fmla="*/ 21 w 246"/>
                <a:gd name="T7" fmla="*/ 45 h 107"/>
                <a:gd name="T8" fmla="*/ 45 w 246"/>
                <a:gd name="T9" fmla="*/ 40 h 107"/>
                <a:gd name="T10" fmla="*/ 46 w 246"/>
                <a:gd name="T11" fmla="*/ 54 h 107"/>
                <a:gd name="T12" fmla="*/ 64 w 246"/>
                <a:gd name="T13" fmla="*/ 63 h 107"/>
                <a:gd name="T14" fmla="*/ 61 w 246"/>
                <a:gd name="T15" fmla="*/ 73 h 107"/>
                <a:gd name="T16" fmla="*/ 63 w 246"/>
                <a:gd name="T17" fmla="*/ 78 h 107"/>
                <a:gd name="T18" fmla="*/ 63 w 246"/>
                <a:gd name="T19" fmla="*/ 95 h 107"/>
                <a:gd name="T20" fmla="*/ 80 w 246"/>
                <a:gd name="T21" fmla="*/ 102 h 107"/>
                <a:gd name="T22" fmla="*/ 84 w 246"/>
                <a:gd name="T23" fmla="*/ 100 h 107"/>
                <a:gd name="T24" fmla="*/ 112 w 246"/>
                <a:gd name="T25" fmla="*/ 106 h 107"/>
                <a:gd name="T26" fmla="*/ 150 w 246"/>
                <a:gd name="T27" fmla="*/ 106 h 107"/>
                <a:gd name="T28" fmla="*/ 189 w 246"/>
                <a:gd name="T29" fmla="*/ 78 h 107"/>
                <a:gd name="T30" fmla="*/ 193 w 246"/>
                <a:gd name="T31" fmla="*/ 70 h 107"/>
                <a:gd name="T32" fmla="*/ 200 w 246"/>
                <a:gd name="T33" fmla="*/ 56 h 107"/>
                <a:gd name="T34" fmla="*/ 197 w 246"/>
                <a:gd name="T35" fmla="*/ 45 h 107"/>
                <a:gd name="T36" fmla="*/ 234 w 246"/>
                <a:gd name="T37" fmla="*/ 37 h 107"/>
                <a:gd name="T38" fmla="*/ 239 w 246"/>
                <a:gd name="T39" fmla="*/ 18 h 107"/>
                <a:gd name="T40" fmla="*/ 97 w 246"/>
                <a:gd name="T41" fmla="*/ 62 h 107"/>
                <a:gd name="T42" fmla="*/ 104 w 246"/>
                <a:gd name="T43" fmla="*/ 62 h 107"/>
                <a:gd name="T44" fmla="*/ 166 w 246"/>
                <a:gd name="T45" fmla="*/ 62 h 107"/>
                <a:gd name="T46" fmla="*/ 97 w 246"/>
                <a:gd name="T47" fmla="*/ 62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6" h="107">
                  <a:moveTo>
                    <a:pt x="239" y="18"/>
                  </a:moveTo>
                  <a:cubicBezTo>
                    <a:pt x="221" y="0"/>
                    <a:pt x="182" y="9"/>
                    <a:pt x="159" y="9"/>
                  </a:cubicBezTo>
                  <a:cubicBezTo>
                    <a:pt x="110" y="9"/>
                    <a:pt x="62" y="10"/>
                    <a:pt x="15" y="23"/>
                  </a:cubicBezTo>
                  <a:cubicBezTo>
                    <a:pt x="0" y="27"/>
                    <a:pt x="6" y="49"/>
                    <a:pt x="21" y="45"/>
                  </a:cubicBezTo>
                  <a:cubicBezTo>
                    <a:pt x="29" y="43"/>
                    <a:pt x="37" y="41"/>
                    <a:pt x="45" y="40"/>
                  </a:cubicBezTo>
                  <a:cubicBezTo>
                    <a:pt x="42" y="44"/>
                    <a:pt x="43" y="51"/>
                    <a:pt x="46" y="54"/>
                  </a:cubicBezTo>
                  <a:cubicBezTo>
                    <a:pt x="51" y="59"/>
                    <a:pt x="57" y="62"/>
                    <a:pt x="64" y="63"/>
                  </a:cubicBezTo>
                  <a:cubicBezTo>
                    <a:pt x="62" y="65"/>
                    <a:pt x="60" y="69"/>
                    <a:pt x="61" y="73"/>
                  </a:cubicBezTo>
                  <a:cubicBezTo>
                    <a:pt x="62" y="75"/>
                    <a:pt x="62" y="76"/>
                    <a:pt x="63" y="78"/>
                  </a:cubicBezTo>
                  <a:cubicBezTo>
                    <a:pt x="61" y="83"/>
                    <a:pt x="61" y="88"/>
                    <a:pt x="63" y="95"/>
                  </a:cubicBezTo>
                  <a:cubicBezTo>
                    <a:pt x="66" y="102"/>
                    <a:pt x="73" y="105"/>
                    <a:pt x="80" y="102"/>
                  </a:cubicBezTo>
                  <a:cubicBezTo>
                    <a:pt x="82" y="101"/>
                    <a:pt x="83" y="101"/>
                    <a:pt x="84" y="100"/>
                  </a:cubicBezTo>
                  <a:cubicBezTo>
                    <a:pt x="92" y="104"/>
                    <a:pt x="102" y="105"/>
                    <a:pt x="112" y="106"/>
                  </a:cubicBezTo>
                  <a:cubicBezTo>
                    <a:pt x="124" y="107"/>
                    <a:pt x="138" y="107"/>
                    <a:pt x="150" y="106"/>
                  </a:cubicBezTo>
                  <a:cubicBezTo>
                    <a:pt x="169" y="104"/>
                    <a:pt x="178" y="91"/>
                    <a:pt x="189" y="78"/>
                  </a:cubicBezTo>
                  <a:cubicBezTo>
                    <a:pt x="192" y="76"/>
                    <a:pt x="193" y="73"/>
                    <a:pt x="193" y="70"/>
                  </a:cubicBezTo>
                  <a:cubicBezTo>
                    <a:pt x="196" y="66"/>
                    <a:pt x="199" y="62"/>
                    <a:pt x="200" y="56"/>
                  </a:cubicBezTo>
                  <a:cubicBezTo>
                    <a:pt x="201" y="52"/>
                    <a:pt x="200" y="47"/>
                    <a:pt x="197" y="45"/>
                  </a:cubicBezTo>
                  <a:cubicBezTo>
                    <a:pt x="210" y="43"/>
                    <a:pt x="223" y="41"/>
                    <a:pt x="234" y="37"/>
                  </a:cubicBezTo>
                  <a:cubicBezTo>
                    <a:pt x="242" y="34"/>
                    <a:pt x="246" y="24"/>
                    <a:pt x="239" y="18"/>
                  </a:cubicBezTo>
                  <a:close/>
                  <a:moveTo>
                    <a:pt x="97" y="62"/>
                  </a:moveTo>
                  <a:cubicBezTo>
                    <a:pt x="100" y="62"/>
                    <a:pt x="102" y="62"/>
                    <a:pt x="104" y="62"/>
                  </a:cubicBezTo>
                  <a:cubicBezTo>
                    <a:pt x="124" y="62"/>
                    <a:pt x="145" y="60"/>
                    <a:pt x="166" y="62"/>
                  </a:cubicBezTo>
                  <a:cubicBezTo>
                    <a:pt x="143" y="65"/>
                    <a:pt x="120" y="63"/>
                    <a:pt x="97" y="62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07" name="Freeform 17">
              <a:extLst>
                <a:ext uri="{FF2B5EF4-FFF2-40B4-BE49-F238E27FC236}">
                  <a16:creationId xmlns:a16="http://schemas.microsoft.com/office/drawing/2014/main" id="{848209AA-1776-40D3-AD06-46CF81312757}"/>
                </a:ext>
              </a:extLst>
            </p:cNvPr>
            <p:cNvSpPr/>
            <p:nvPr/>
          </p:nvSpPr>
          <p:spPr bwMode="auto">
            <a:xfrm>
              <a:off x="7475538" y="3452813"/>
              <a:ext cx="11113" cy="7938"/>
            </a:xfrm>
            <a:custGeom>
              <a:avLst/>
              <a:gdLst>
                <a:gd name="T0" fmla="*/ 3 w 3"/>
                <a:gd name="T1" fmla="*/ 2 h 2"/>
                <a:gd name="T2" fmla="*/ 0 w 3"/>
                <a:gd name="T3" fmla="*/ 0 h 2"/>
                <a:gd name="T4" fmla="*/ 1 w 3"/>
                <a:gd name="T5" fmla="*/ 1 h 2"/>
                <a:gd name="T6" fmla="*/ 3 w 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3" y="2"/>
                  </a:moveTo>
                  <a:cubicBezTo>
                    <a:pt x="2" y="1"/>
                    <a:pt x="1" y="1"/>
                    <a:pt x="0" y="0"/>
                  </a:cubicBezTo>
                  <a:cubicBezTo>
                    <a:pt x="0" y="0"/>
                    <a:pt x="1" y="1"/>
                    <a:pt x="1" y="1"/>
                  </a:cubicBezTo>
                  <a:cubicBezTo>
                    <a:pt x="2" y="1"/>
                    <a:pt x="3" y="1"/>
                    <a:pt x="3" y="2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08" name="Freeform 18">
              <a:extLst>
                <a:ext uri="{FF2B5EF4-FFF2-40B4-BE49-F238E27FC236}">
                  <a16:creationId xmlns:a16="http://schemas.microsoft.com/office/drawing/2014/main" id="{41656028-BDE1-442A-ABC9-66A0A874DE0B}"/>
                </a:ext>
              </a:extLst>
            </p:cNvPr>
            <p:cNvSpPr/>
            <p:nvPr/>
          </p:nvSpPr>
          <p:spPr bwMode="auto">
            <a:xfrm>
              <a:off x="7489826" y="3460751"/>
              <a:ext cx="11113" cy="3175"/>
            </a:xfrm>
            <a:custGeom>
              <a:avLst/>
              <a:gdLst>
                <a:gd name="T0" fmla="*/ 0 w 3"/>
                <a:gd name="T1" fmla="*/ 0 h 1"/>
                <a:gd name="T2" fmla="*/ 3 w 3"/>
                <a:gd name="T3" fmla="*/ 1 h 1"/>
                <a:gd name="T4" fmla="*/ 0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cubicBezTo>
                    <a:pt x="1" y="0"/>
                    <a:pt x="2" y="0"/>
                    <a:pt x="3" y="1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09" name="Freeform 19">
              <a:extLst>
                <a:ext uri="{FF2B5EF4-FFF2-40B4-BE49-F238E27FC236}">
                  <a16:creationId xmlns:a16="http://schemas.microsoft.com/office/drawing/2014/main" id="{85DDCF2F-4AC0-4DFC-9A00-A957E55C9576}"/>
                </a:ext>
              </a:extLst>
            </p:cNvPr>
            <p:cNvSpPr/>
            <p:nvPr/>
          </p:nvSpPr>
          <p:spPr bwMode="auto">
            <a:xfrm>
              <a:off x="7486651" y="3460751"/>
              <a:ext cx="3175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10" name="Freeform 20">
              <a:extLst>
                <a:ext uri="{FF2B5EF4-FFF2-40B4-BE49-F238E27FC236}">
                  <a16:creationId xmlns:a16="http://schemas.microsoft.com/office/drawing/2014/main" id="{4E75387D-DAE6-4088-BD57-1E7C6DCD3DA4}"/>
                </a:ext>
              </a:extLst>
            </p:cNvPr>
            <p:cNvSpPr/>
            <p:nvPr/>
          </p:nvSpPr>
          <p:spPr bwMode="auto">
            <a:xfrm>
              <a:off x="7475538" y="34528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11" name="Freeform 21">
              <a:extLst>
                <a:ext uri="{FF2B5EF4-FFF2-40B4-BE49-F238E27FC236}">
                  <a16:creationId xmlns:a16="http://schemas.microsoft.com/office/drawing/2014/main" id="{ABD5A0EF-58D0-4EF6-83C5-6E2A041A5D50}"/>
                </a:ext>
              </a:extLst>
            </p:cNvPr>
            <p:cNvSpPr/>
            <p:nvPr/>
          </p:nvSpPr>
          <p:spPr bwMode="auto">
            <a:xfrm>
              <a:off x="7212013" y="3141663"/>
              <a:ext cx="420688" cy="322263"/>
            </a:xfrm>
            <a:custGeom>
              <a:avLst/>
              <a:gdLst>
                <a:gd name="T0" fmla="*/ 107 w 112"/>
                <a:gd name="T1" fmla="*/ 42 h 86"/>
                <a:gd name="T2" fmla="*/ 110 w 112"/>
                <a:gd name="T3" fmla="*/ 58 h 86"/>
                <a:gd name="T4" fmla="*/ 106 w 112"/>
                <a:gd name="T5" fmla="*/ 70 h 86"/>
                <a:gd name="T6" fmla="*/ 105 w 112"/>
                <a:gd name="T7" fmla="*/ 72 h 86"/>
                <a:gd name="T8" fmla="*/ 72 w 112"/>
                <a:gd name="T9" fmla="*/ 81 h 86"/>
                <a:gd name="T10" fmla="*/ 65 w 112"/>
                <a:gd name="T11" fmla="*/ 78 h 86"/>
                <a:gd name="T12" fmla="*/ 73 w 112"/>
                <a:gd name="T13" fmla="*/ 82 h 86"/>
                <a:gd name="T14" fmla="*/ 103 w 112"/>
                <a:gd name="T15" fmla="*/ 73 h 86"/>
                <a:gd name="T16" fmla="*/ 109 w 112"/>
                <a:gd name="T17" fmla="*/ 60 h 86"/>
                <a:gd name="T18" fmla="*/ 106 w 112"/>
                <a:gd name="T19" fmla="*/ 42 h 86"/>
                <a:gd name="T20" fmla="*/ 94 w 112"/>
                <a:gd name="T21" fmla="*/ 35 h 86"/>
                <a:gd name="T22" fmla="*/ 100 w 112"/>
                <a:gd name="T23" fmla="*/ 44 h 86"/>
                <a:gd name="T24" fmla="*/ 101 w 112"/>
                <a:gd name="T25" fmla="*/ 52 h 86"/>
                <a:gd name="T26" fmla="*/ 99 w 112"/>
                <a:gd name="T27" fmla="*/ 66 h 86"/>
                <a:gd name="T28" fmla="*/ 92 w 112"/>
                <a:gd name="T29" fmla="*/ 73 h 86"/>
                <a:gd name="T30" fmla="*/ 75 w 112"/>
                <a:gd name="T31" fmla="*/ 74 h 86"/>
                <a:gd name="T32" fmla="*/ 60 w 112"/>
                <a:gd name="T33" fmla="*/ 66 h 86"/>
                <a:gd name="T34" fmla="*/ 72 w 112"/>
                <a:gd name="T35" fmla="*/ 73 h 86"/>
                <a:gd name="T36" fmla="*/ 75 w 112"/>
                <a:gd name="T37" fmla="*/ 74 h 86"/>
                <a:gd name="T38" fmla="*/ 92 w 112"/>
                <a:gd name="T39" fmla="*/ 73 h 86"/>
                <a:gd name="T40" fmla="*/ 98 w 112"/>
                <a:gd name="T41" fmla="*/ 67 h 86"/>
                <a:gd name="T42" fmla="*/ 101 w 112"/>
                <a:gd name="T43" fmla="*/ 54 h 86"/>
                <a:gd name="T44" fmla="*/ 98 w 112"/>
                <a:gd name="T45" fmla="*/ 50 h 86"/>
                <a:gd name="T46" fmla="*/ 97 w 112"/>
                <a:gd name="T47" fmla="*/ 63 h 86"/>
                <a:gd name="T48" fmla="*/ 96 w 112"/>
                <a:gd name="T49" fmla="*/ 66 h 86"/>
                <a:gd name="T50" fmla="*/ 78 w 112"/>
                <a:gd name="T51" fmla="*/ 72 h 86"/>
                <a:gd name="T52" fmla="*/ 73 w 112"/>
                <a:gd name="T53" fmla="*/ 70 h 86"/>
                <a:gd name="T54" fmla="*/ 28 w 112"/>
                <a:gd name="T55" fmla="*/ 46 h 86"/>
                <a:gd name="T56" fmla="*/ 20 w 112"/>
                <a:gd name="T57" fmla="*/ 42 h 86"/>
                <a:gd name="T58" fmla="*/ 14 w 112"/>
                <a:gd name="T59" fmla="*/ 33 h 86"/>
                <a:gd name="T60" fmla="*/ 21 w 112"/>
                <a:gd name="T61" fmla="*/ 17 h 86"/>
                <a:gd name="T62" fmla="*/ 36 w 112"/>
                <a:gd name="T63" fmla="*/ 17 h 86"/>
                <a:gd name="T64" fmla="*/ 50 w 112"/>
                <a:gd name="T65" fmla="*/ 23 h 86"/>
                <a:gd name="T66" fmla="*/ 79 w 112"/>
                <a:gd name="T67" fmla="*/ 28 h 86"/>
                <a:gd name="T68" fmla="*/ 59 w 112"/>
                <a:gd name="T69" fmla="*/ 12 h 86"/>
                <a:gd name="T70" fmla="*/ 43 w 112"/>
                <a:gd name="T71" fmla="*/ 4 h 86"/>
                <a:gd name="T72" fmla="*/ 6 w 112"/>
                <a:gd name="T73" fmla="*/ 12 h 86"/>
                <a:gd name="T74" fmla="*/ 5 w 112"/>
                <a:gd name="T75" fmla="*/ 47 h 86"/>
                <a:gd name="T76" fmla="*/ 23 w 112"/>
                <a:gd name="T77" fmla="*/ 60 h 86"/>
                <a:gd name="T78" fmla="*/ 66 w 112"/>
                <a:gd name="T79" fmla="*/ 81 h 86"/>
                <a:gd name="T80" fmla="*/ 70 w 112"/>
                <a:gd name="T81" fmla="*/ 83 h 86"/>
                <a:gd name="T82" fmla="*/ 31 w 112"/>
                <a:gd name="T83" fmla="*/ 63 h 86"/>
                <a:gd name="T84" fmla="*/ 14 w 112"/>
                <a:gd name="T85" fmla="*/ 55 h 86"/>
                <a:gd name="T86" fmla="*/ 8 w 112"/>
                <a:gd name="T87" fmla="*/ 50 h 86"/>
                <a:gd name="T88" fmla="*/ 2 w 112"/>
                <a:gd name="T89" fmla="*/ 21 h 86"/>
                <a:gd name="T90" fmla="*/ 12 w 112"/>
                <a:gd name="T91" fmla="*/ 52 h 86"/>
                <a:gd name="T92" fmla="*/ 21 w 112"/>
                <a:gd name="T93" fmla="*/ 57 h 86"/>
                <a:gd name="T94" fmla="*/ 65 w 112"/>
                <a:gd name="T95" fmla="*/ 80 h 86"/>
                <a:gd name="T96" fmla="*/ 72 w 112"/>
                <a:gd name="T97" fmla="*/ 83 h 86"/>
                <a:gd name="T98" fmla="*/ 91 w 112"/>
                <a:gd name="T99" fmla="*/ 85 h 86"/>
                <a:gd name="T100" fmla="*/ 107 w 112"/>
                <a:gd name="T101" fmla="*/ 72 h 86"/>
                <a:gd name="T102" fmla="*/ 112 w 112"/>
                <a:gd name="T103" fmla="*/ 58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12" h="86">
                  <a:moveTo>
                    <a:pt x="111" y="53"/>
                  </a:moveTo>
                  <a:cubicBezTo>
                    <a:pt x="111" y="51"/>
                    <a:pt x="111" y="50"/>
                    <a:pt x="110" y="49"/>
                  </a:cubicBezTo>
                  <a:cubicBezTo>
                    <a:pt x="110" y="46"/>
                    <a:pt x="108" y="44"/>
                    <a:pt x="107" y="42"/>
                  </a:cubicBezTo>
                  <a:cubicBezTo>
                    <a:pt x="108" y="44"/>
                    <a:pt x="109" y="47"/>
                    <a:pt x="109" y="50"/>
                  </a:cubicBezTo>
                  <a:cubicBezTo>
                    <a:pt x="110" y="51"/>
                    <a:pt x="110" y="53"/>
                    <a:pt x="110" y="54"/>
                  </a:cubicBezTo>
                  <a:cubicBezTo>
                    <a:pt x="110" y="55"/>
                    <a:pt x="110" y="57"/>
                    <a:pt x="110" y="58"/>
                  </a:cubicBezTo>
                  <a:cubicBezTo>
                    <a:pt x="109" y="61"/>
                    <a:pt x="109" y="64"/>
                    <a:pt x="108" y="67"/>
                  </a:cubicBezTo>
                  <a:cubicBezTo>
                    <a:pt x="107" y="67"/>
                    <a:pt x="107" y="68"/>
                    <a:pt x="107" y="69"/>
                  </a:cubicBezTo>
                  <a:cubicBezTo>
                    <a:pt x="106" y="70"/>
                    <a:pt x="106" y="70"/>
                    <a:pt x="106" y="70"/>
                  </a:cubicBezTo>
                  <a:cubicBezTo>
                    <a:pt x="106" y="70"/>
                    <a:pt x="106" y="70"/>
                    <a:pt x="106" y="70"/>
                  </a:cubicBezTo>
                  <a:cubicBezTo>
                    <a:pt x="105" y="71"/>
                    <a:pt x="105" y="71"/>
                    <a:pt x="105" y="71"/>
                  </a:cubicBezTo>
                  <a:cubicBezTo>
                    <a:pt x="105" y="72"/>
                    <a:pt x="105" y="72"/>
                    <a:pt x="105" y="72"/>
                  </a:cubicBezTo>
                  <a:cubicBezTo>
                    <a:pt x="104" y="73"/>
                    <a:pt x="104" y="73"/>
                    <a:pt x="103" y="74"/>
                  </a:cubicBezTo>
                  <a:cubicBezTo>
                    <a:pt x="99" y="79"/>
                    <a:pt x="94" y="82"/>
                    <a:pt x="88" y="83"/>
                  </a:cubicBezTo>
                  <a:cubicBezTo>
                    <a:pt x="83" y="84"/>
                    <a:pt x="77" y="84"/>
                    <a:pt x="72" y="81"/>
                  </a:cubicBezTo>
                  <a:cubicBezTo>
                    <a:pt x="20" y="55"/>
                    <a:pt x="20" y="55"/>
                    <a:pt x="20" y="55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50" y="70"/>
                    <a:pt x="58" y="74"/>
                    <a:pt x="65" y="78"/>
                  </a:cubicBezTo>
                  <a:cubicBezTo>
                    <a:pt x="68" y="80"/>
                    <a:pt x="68" y="80"/>
                    <a:pt x="68" y="80"/>
                  </a:cubicBezTo>
                  <a:cubicBezTo>
                    <a:pt x="69" y="80"/>
                    <a:pt x="70" y="80"/>
                    <a:pt x="71" y="81"/>
                  </a:cubicBezTo>
                  <a:cubicBezTo>
                    <a:pt x="71" y="81"/>
                    <a:pt x="72" y="81"/>
                    <a:pt x="73" y="82"/>
                  </a:cubicBezTo>
                  <a:cubicBezTo>
                    <a:pt x="76" y="83"/>
                    <a:pt x="79" y="83"/>
                    <a:pt x="82" y="83"/>
                  </a:cubicBezTo>
                  <a:cubicBezTo>
                    <a:pt x="89" y="83"/>
                    <a:pt x="95" y="81"/>
                    <a:pt x="100" y="77"/>
                  </a:cubicBezTo>
                  <a:cubicBezTo>
                    <a:pt x="101" y="76"/>
                    <a:pt x="102" y="74"/>
                    <a:pt x="103" y="73"/>
                  </a:cubicBezTo>
                  <a:cubicBezTo>
                    <a:pt x="104" y="72"/>
                    <a:pt x="104" y="72"/>
                    <a:pt x="105" y="71"/>
                  </a:cubicBezTo>
                  <a:cubicBezTo>
                    <a:pt x="106" y="69"/>
                    <a:pt x="106" y="69"/>
                    <a:pt x="106" y="69"/>
                  </a:cubicBezTo>
                  <a:cubicBezTo>
                    <a:pt x="107" y="66"/>
                    <a:pt x="108" y="63"/>
                    <a:pt x="109" y="60"/>
                  </a:cubicBezTo>
                  <a:cubicBezTo>
                    <a:pt x="109" y="59"/>
                    <a:pt x="109" y="57"/>
                    <a:pt x="109" y="55"/>
                  </a:cubicBezTo>
                  <a:cubicBezTo>
                    <a:pt x="109" y="54"/>
                    <a:pt x="109" y="53"/>
                    <a:pt x="109" y="51"/>
                  </a:cubicBezTo>
                  <a:cubicBezTo>
                    <a:pt x="108" y="48"/>
                    <a:pt x="107" y="45"/>
                    <a:pt x="106" y="42"/>
                  </a:cubicBezTo>
                  <a:cubicBezTo>
                    <a:pt x="105" y="41"/>
                    <a:pt x="104" y="40"/>
                    <a:pt x="104" y="38"/>
                  </a:cubicBezTo>
                  <a:cubicBezTo>
                    <a:pt x="102" y="37"/>
                    <a:pt x="101" y="36"/>
                    <a:pt x="99" y="36"/>
                  </a:cubicBezTo>
                  <a:cubicBezTo>
                    <a:pt x="97" y="34"/>
                    <a:pt x="94" y="35"/>
                    <a:pt x="94" y="35"/>
                  </a:cubicBezTo>
                  <a:cubicBezTo>
                    <a:pt x="94" y="36"/>
                    <a:pt x="94" y="36"/>
                    <a:pt x="95" y="37"/>
                  </a:cubicBezTo>
                  <a:cubicBezTo>
                    <a:pt x="95" y="38"/>
                    <a:pt x="96" y="39"/>
                    <a:pt x="98" y="41"/>
                  </a:cubicBezTo>
                  <a:cubicBezTo>
                    <a:pt x="98" y="42"/>
                    <a:pt x="99" y="43"/>
                    <a:pt x="100" y="44"/>
                  </a:cubicBezTo>
                  <a:cubicBezTo>
                    <a:pt x="101" y="46"/>
                    <a:pt x="101" y="47"/>
                    <a:pt x="101" y="47"/>
                  </a:cubicBezTo>
                  <a:cubicBezTo>
                    <a:pt x="101" y="48"/>
                    <a:pt x="100" y="47"/>
                    <a:pt x="99" y="47"/>
                  </a:cubicBezTo>
                  <a:cubicBezTo>
                    <a:pt x="100" y="49"/>
                    <a:pt x="101" y="50"/>
                    <a:pt x="101" y="52"/>
                  </a:cubicBezTo>
                  <a:cubicBezTo>
                    <a:pt x="101" y="53"/>
                    <a:pt x="101" y="54"/>
                    <a:pt x="101" y="54"/>
                  </a:cubicBezTo>
                  <a:cubicBezTo>
                    <a:pt x="101" y="55"/>
                    <a:pt x="101" y="56"/>
                    <a:pt x="101" y="57"/>
                  </a:cubicBezTo>
                  <a:cubicBezTo>
                    <a:pt x="101" y="60"/>
                    <a:pt x="100" y="63"/>
                    <a:pt x="99" y="66"/>
                  </a:cubicBezTo>
                  <a:cubicBezTo>
                    <a:pt x="98" y="67"/>
                    <a:pt x="98" y="67"/>
                    <a:pt x="97" y="68"/>
                  </a:cubicBezTo>
                  <a:cubicBezTo>
                    <a:pt x="97" y="69"/>
                    <a:pt x="96" y="69"/>
                    <a:pt x="96" y="70"/>
                  </a:cubicBezTo>
                  <a:cubicBezTo>
                    <a:pt x="95" y="71"/>
                    <a:pt x="94" y="72"/>
                    <a:pt x="92" y="73"/>
                  </a:cubicBezTo>
                  <a:cubicBezTo>
                    <a:pt x="90" y="74"/>
                    <a:pt x="86" y="75"/>
                    <a:pt x="83" y="75"/>
                  </a:cubicBezTo>
                  <a:cubicBezTo>
                    <a:pt x="81" y="75"/>
                    <a:pt x="79" y="75"/>
                    <a:pt x="78" y="75"/>
                  </a:cubicBezTo>
                  <a:cubicBezTo>
                    <a:pt x="77" y="75"/>
                    <a:pt x="76" y="74"/>
                    <a:pt x="75" y="74"/>
                  </a:cubicBezTo>
                  <a:cubicBezTo>
                    <a:pt x="74" y="74"/>
                    <a:pt x="74" y="73"/>
                    <a:pt x="74" y="73"/>
                  </a:cubicBezTo>
                  <a:cubicBezTo>
                    <a:pt x="72" y="73"/>
                    <a:pt x="72" y="73"/>
                    <a:pt x="72" y="73"/>
                  </a:cubicBezTo>
                  <a:cubicBezTo>
                    <a:pt x="60" y="66"/>
                    <a:pt x="60" y="66"/>
                    <a:pt x="60" y="66"/>
                  </a:cubicBezTo>
                  <a:cubicBezTo>
                    <a:pt x="52" y="62"/>
                    <a:pt x="44" y="58"/>
                    <a:pt x="36" y="53"/>
                  </a:cubicBezTo>
                  <a:cubicBezTo>
                    <a:pt x="44" y="58"/>
                    <a:pt x="52" y="62"/>
                    <a:pt x="60" y="66"/>
                  </a:cubicBezTo>
                  <a:cubicBezTo>
                    <a:pt x="72" y="73"/>
                    <a:pt x="72" y="73"/>
                    <a:pt x="72" y="73"/>
                  </a:cubicBezTo>
                  <a:cubicBezTo>
                    <a:pt x="73" y="73"/>
                    <a:pt x="73" y="73"/>
                    <a:pt x="73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5" y="74"/>
                    <a:pt x="75" y="74"/>
                  </a:cubicBezTo>
                  <a:cubicBezTo>
                    <a:pt x="76" y="74"/>
                    <a:pt x="77" y="74"/>
                    <a:pt x="78" y="75"/>
                  </a:cubicBezTo>
                  <a:cubicBezTo>
                    <a:pt x="79" y="75"/>
                    <a:pt x="81" y="75"/>
                    <a:pt x="83" y="75"/>
                  </a:cubicBezTo>
                  <a:cubicBezTo>
                    <a:pt x="86" y="75"/>
                    <a:pt x="90" y="74"/>
                    <a:pt x="92" y="73"/>
                  </a:cubicBezTo>
                  <a:cubicBezTo>
                    <a:pt x="94" y="72"/>
                    <a:pt x="95" y="71"/>
                    <a:pt x="96" y="70"/>
                  </a:cubicBezTo>
                  <a:cubicBezTo>
                    <a:pt x="96" y="69"/>
                    <a:pt x="97" y="68"/>
                    <a:pt x="97" y="68"/>
                  </a:cubicBezTo>
                  <a:cubicBezTo>
                    <a:pt x="97" y="68"/>
                    <a:pt x="98" y="67"/>
                    <a:pt x="98" y="67"/>
                  </a:cubicBezTo>
                  <a:cubicBezTo>
                    <a:pt x="98" y="66"/>
                    <a:pt x="98" y="66"/>
                    <a:pt x="98" y="66"/>
                  </a:cubicBezTo>
                  <a:cubicBezTo>
                    <a:pt x="100" y="63"/>
                    <a:pt x="101" y="60"/>
                    <a:pt x="101" y="57"/>
                  </a:cubicBezTo>
                  <a:cubicBezTo>
                    <a:pt x="101" y="56"/>
                    <a:pt x="101" y="55"/>
                    <a:pt x="101" y="54"/>
                  </a:cubicBezTo>
                  <a:cubicBezTo>
                    <a:pt x="101" y="53"/>
                    <a:pt x="100" y="52"/>
                    <a:pt x="100" y="52"/>
                  </a:cubicBezTo>
                  <a:cubicBezTo>
                    <a:pt x="100" y="50"/>
                    <a:pt x="99" y="49"/>
                    <a:pt x="99" y="47"/>
                  </a:cubicBezTo>
                  <a:cubicBezTo>
                    <a:pt x="98" y="47"/>
                    <a:pt x="98" y="48"/>
                    <a:pt x="98" y="50"/>
                  </a:cubicBezTo>
                  <a:cubicBezTo>
                    <a:pt x="98" y="51"/>
                    <a:pt x="98" y="52"/>
                    <a:pt x="98" y="54"/>
                  </a:cubicBezTo>
                  <a:cubicBezTo>
                    <a:pt x="98" y="56"/>
                    <a:pt x="99" y="58"/>
                    <a:pt x="98" y="60"/>
                  </a:cubicBezTo>
                  <a:cubicBezTo>
                    <a:pt x="98" y="61"/>
                    <a:pt x="98" y="62"/>
                    <a:pt x="97" y="63"/>
                  </a:cubicBezTo>
                  <a:cubicBezTo>
                    <a:pt x="97" y="64"/>
                    <a:pt x="97" y="64"/>
                    <a:pt x="97" y="64"/>
                  </a:cubicBezTo>
                  <a:cubicBezTo>
                    <a:pt x="97" y="64"/>
                    <a:pt x="97" y="65"/>
                    <a:pt x="97" y="65"/>
                  </a:cubicBezTo>
                  <a:cubicBezTo>
                    <a:pt x="96" y="66"/>
                    <a:pt x="96" y="66"/>
                    <a:pt x="96" y="66"/>
                  </a:cubicBezTo>
                  <a:cubicBezTo>
                    <a:pt x="96" y="66"/>
                    <a:pt x="96" y="66"/>
                    <a:pt x="96" y="66"/>
                  </a:cubicBezTo>
                  <a:cubicBezTo>
                    <a:pt x="95" y="68"/>
                    <a:pt x="93" y="70"/>
                    <a:pt x="92" y="70"/>
                  </a:cubicBezTo>
                  <a:cubicBezTo>
                    <a:pt x="88" y="73"/>
                    <a:pt x="83" y="74"/>
                    <a:pt x="78" y="72"/>
                  </a:cubicBezTo>
                  <a:cubicBezTo>
                    <a:pt x="77" y="72"/>
                    <a:pt x="76" y="72"/>
                    <a:pt x="75" y="71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4" y="70"/>
                    <a:pt x="73" y="70"/>
                    <a:pt x="73" y="70"/>
                  </a:cubicBezTo>
                  <a:cubicBezTo>
                    <a:pt x="71" y="69"/>
                    <a:pt x="71" y="69"/>
                    <a:pt x="71" y="69"/>
                  </a:cubicBezTo>
                  <a:cubicBezTo>
                    <a:pt x="62" y="64"/>
                    <a:pt x="62" y="64"/>
                    <a:pt x="62" y="64"/>
                  </a:cubicBezTo>
                  <a:cubicBezTo>
                    <a:pt x="50" y="58"/>
                    <a:pt x="39" y="52"/>
                    <a:pt x="28" y="46"/>
                  </a:cubicBezTo>
                  <a:cubicBezTo>
                    <a:pt x="22" y="43"/>
                    <a:pt x="22" y="43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19" y="41"/>
                    <a:pt x="18" y="41"/>
                    <a:pt x="18" y="41"/>
                  </a:cubicBezTo>
                  <a:cubicBezTo>
                    <a:pt x="16" y="39"/>
                    <a:pt x="15" y="36"/>
                    <a:pt x="14" y="33"/>
                  </a:cubicBezTo>
                  <a:cubicBezTo>
                    <a:pt x="14" y="30"/>
                    <a:pt x="14" y="26"/>
                    <a:pt x="15" y="23"/>
                  </a:cubicBezTo>
                  <a:cubicBezTo>
                    <a:pt x="16" y="22"/>
                    <a:pt x="17" y="21"/>
                    <a:pt x="18" y="20"/>
                  </a:cubicBezTo>
                  <a:cubicBezTo>
                    <a:pt x="18" y="18"/>
                    <a:pt x="20" y="18"/>
                    <a:pt x="21" y="17"/>
                  </a:cubicBezTo>
                  <a:cubicBezTo>
                    <a:pt x="24" y="15"/>
                    <a:pt x="29" y="14"/>
                    <a:pt x="34" y="16"/>
                  </a:cubicBezTo>
                  <a:cubicBezTo>
                    <a:pt x="34" y="16"/>
                    <a:pt x="35" y="16"/>
                    <a:pt x="35" y="16"/>
                  </a:cubicBezTo>
                  <a:cubicBezTo>
                    <a:pt x="36" y="16"/>
                    <a:pt x="36" y="16"/>
                    <a:pt x="36" y="17"/>
                  </a:cubicBezTo>
                  <a:cubicBezTo>
                    <a:pt x="37" y="17"/>
                    <a:pt x="37" y="17"/>
                    <a:pt x="37" y="17"/>
                  </a:cubicBezTo>
                  <a:cubicBezTo>
                    <a:pt x="41" y="19"/>
                    <a:pt x="41" y="19"/>
                    <a:pt x="41" y="19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61" y="29"/>
                    <a:pt x="72" y="34"/>
                    <a:pt x="81" y="38"/>
                  </a:cubicBezTo>
                  <a:cubicBezTo>
                    <a:pt x="98" y="45"/>
                    <a:pt x="94" y="38"/>
                    <a:pt x="78" y="29"/>
                  </a:cubicBezTo>
                  <a:cubicBezTo>
                    <a:pt x="79" y="28"/>
                    <a:pt x="79" y="28"/>
                    <a:pt x="79" y="28"/>
                  </a:cubicBezTo>
                  <a:cubicBezTo>
                    <a:pt x="95" y="37"/>
                    <a:pt x="88" y="30"/>
                    <a:pt x="91" y="29"/>
                  </a:cubicBezTo>
                  <a:cubicBezTo>
                    <a:pt x="82" y="25"/>
                    <a:pt x="75" y="21"/>
                    <a:pt x="67" y="16"/>
                  </a:cubicBezTo>
                  <a:cubicBezTo>
                    <a:pt x="59" y="12"/>
                    <a:pt x="59" y="12"/>
                    <a:pt x="59" y="12"/>
                  </a:cubicBezTo>
                  <a:cubicBezTo>
                    <a:pt x="50" y="7"/>
                    <a:pt x="50" y="7"/>
                    <a:pt x="50" y="7"/>
                  </a:cubicBezTo>
                  <a:cubicBezTo>
                    <a:pt x="45" y="5"/>
                    <a:pt x="45" y="5"/>
                    <a:pt x="45" y="5"/>
                  </a:cubicBezTo>
                  <a:cubicBezTo>
                    <a:pt x="43" y="4"/>
                    <a:pt x="43" y="4"/>
                    <a:pt x="43" y="4"/>
                  </a:cubicBezTo>
                  <a:cubicBezTo>
                    <a:pt x="42" y="4"/>
                    <a:pt x="41" y="3"/>
                    <a:pt x="40" y="3"/>
                  </a:cubicBezTo>
                  <a:cubicBezTo>
                    <a:pt x="32" y="0"/>
                    <a:pt x="24" y="0"/>
                    <a:pt x="16" y="3"/>
                  </a:cubicBezTo>
                  <a:cubicBezTo>
                    <a:pt x="12" y="5"/>
                    <a:pt x="8" y="8"/>
                    <a:pt x="6" y="12"/>
                  </a:cubicBezTo>
                  <a:cubicBezTo>
                    <a:pt x="3" y="15"/>
                    <a:pt x="1" y="19"/>
                    <a:pt x="1" y="23"/>
                  </a:cubicBezTo>
                  <a:cubicBezTo>
                    <a:pt x="0" y="27"/>
                    <a:pt x="0" y="31"/>
                    <a:pt x="0" y="35"/>
                  </a:cubicBezTo>
                  <a:cubicBezTo>
                    <a:pt x="1" y="39"/>
                    <a:pt x="2" y="43"/>
                    <a:pt x="5" y="47"/>
                  </a:cubicBezTo>
                  <a:cubicBezTo>
                    <a:pt x="6" y="49"/>
                    <a:pt x="7" y="50"/>
                    <a:pt x="9" y="52"/>
                  </a:cubicBezTo>
                  <a:cubicBezTo>
                    <a:pt x="11" y="53"/>
                    <a:pt x="13" y="55"/>
                    <a:pt x="15" y="55"/>
                  </a:cubicBezTo>
                  <a:cubicBezTo>
                    <a:pt x="23" y="60"/>
                    <a:pt x="23" y="60"/>
                    <a:pt x="23" y="60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7" y="82"/>
                    <a:pt x="67" y="82"/>
                    <a:pt x="67" y="82"/>
                  </a:cubicBezTo>
                  <a:cubicBezTo>
                    <a:pt x="68" y="82"/>
                    <a:pt x="68" y="82"/>
                    <a:pt x="68" y="83"/>
                  </a:cubicBezTo>
                  <a:cubicBezTo>
                    <a:pt x="69" y="83"/>
                    <a:pt x="69" y="83"/>
                    <a:pt x="70" y="83"/>
                  </a:cubicBezTo>
                  <a:cubicBezTo>
                    <a:pt x="64" y="80"/>
                    <a:pt x="64" y="80"/>
                    <a:pt x="64" y="80"/>
                  </a:cubicBezTo>
                  <a:cubicBezTo>
                    <a:pt x="53" y="74"/>
                    <a:pt x="53" y="74"/>
                    <a:pt x="53" y="74"/>
                  </a:cubicBezTo>
                  <a:cubicBezTo>
                    <a:pt x="31" y="63"/>
                    <a:pt x="31" y="63"/>
                    <a:pt x="31" y="63"/>
                  </a:cubicBezTo>
                  <a:cubicBezTo>
                    <a:pt x="20" y="58"/>
                    <a:pt x="20" y="58"/>
                    <a:pt x="20" y="58"/>
                  </a:cubicBezTo>
                  <a:cubicBezTo>
                    <a:pt x="15" y="55"/>
                    <a:pt x="15" y="55"/>
                    <a:pt x="15" y="55"/>
                  </a:cubicBezTo>
                  <a:cubicBezTo>
                    <a:pt x="14" y="55"/>
                    <a:pt x="14" y="55"/>
                    <a:pt x="14" y="55"/>
                  </a:cubicBezTo>
                  <a:cubicBezTo>
                    <a:pt x="13" y="54"/>
                    <a:pt x="13" y="54"/>
                    <a:pt x="13" y="54"/>
                  </a:cubicBezTo>
                  <a:cubicBezTo>
                    <a:pt x="13" y="54"/>
                    <a:pt x="12" y="53"/>
                    <a:pt x="12" y="53"/>
                  </a:cubicBezTo>
                  <a:cubicBezTo>
                    <a:pt x="10" y="52"/>
                    <a:pt x="9" y="51"/>
                    <a:pt x="8" y="50"/>
                  </a:cubicBezTo>
                  <a:cubicBezTo>
                    <a:pt x="4" y="47"/>
                    <a:pt x="2" y="42"/>
                    <a:pt x="1" y="36"/>
                  </a:cubicBezTo>
                  <a:cubicBezTo>
                    <a:pt x="0" y="31"/>
                    <a:pt x="0" y="26"/>
                    <a:pt x="2" y="21"/>
                  </a:cubicBezTo>
                  <a:cubicBezTo>
                    <a:pt x="2" y="21"/>
                    <a:pt x="2" y="22"/>
                    <a:pt x="2" y="21"/>
                  </a:cubicBezTo>
                  <a:cubicBezTo>
                    <a:pt x="1" y="26"/>
                    <a:pt x="1" y="31"/>
                    <a:pt x="2" y="36"/>
                  </a:cubicBezTo>
                  <a:cubicBezTo>
                    <a:pt x="3" y="41"/>
                    <a:pt x="5" y="46"/>
                    <a:pt x="9" y="50"/>
                  </a:cubicBezTo>
                  <a:cubicBezTo>
                    <a:pt x="10" y="51"/>
                    <a:pt x="11" y="52"/>
                    <a:pt x="12" y="52"/>
                  </a:cubicBezTo>
                  <a:cubicBezTo>
                    <a:pt x="13" y="53"/>
                    <a:pt x="13" y="53"/>
                    <a:pt x="14" y="53"/>
                  </a:cubicBezTo>
                  <a:cubicBezTo>
                    <a:pt x="15" y="54"/>
                    <a:pt x="15" y="54"/>
                    <a:pt x="16" y="54"/>
                  </a:cubicBezTo>
                  <a:cubicBezTo>
                    <a:pt x="21" y="57"/>
                    <a:pt x="21" y="57"/>
                    <a:pt x="21" y="57"/>
                  </a:cubicBezTo>
                  <a:cubicBezTo>
                    <a:pt x="32" y="63"/>
                    <a:pt x="32" y="63"/>
                    <a:pt x="32" y="63"/>
                  </a:cubicBezTo>
                  <a:cubicBezTo>
                    <a:pt x="39" y="67"/>
                    <a:pt x="47" y="71"/>
                    <a:pt x="54" y="74"/>
                  </a:cubicBezTo>
                  <a:cubicBezTo>
                    <a:pt x="58" y="76"/>
                    <a:pt x="61" y="78"/>
                    <a:pt x="65" y="80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9" y="82"/>
                    <a:pt x="70" y="82"/>
                  </a:cubicBezTo>
                  <a:cubicBezTo>
                    <a:pt x="70" y="82"/>
                    <a:pt x="71" y="83"/>
                    <a:pt x="72" y="83"/>
                  </a:cubicBezTo>
                  <a:cubicBezTo>
                    <a:pt x="74" y="84"/>
                    <a:pt x="77" y="84"/>
                    <a:pt x="79" y="84"/>
                  </a:cubicBezTo>
                  <a:cubicBezTo>
                    <a:pt x="79" y="86"/>
                    <a:pt x="79" y="86"/>
                    <a:pt x="79" y="86"/>
                  </a:cubicBezTo>
                  <a:cubicBezTo>
                    <a:pt x="83" y="86"/>
                    <a:pt x="87" y="86"/>
                    <a:pt x="91" y="85"/>
                  </a:cubicBezTo>
                  <a:cubicBezTo>
                    <a:pt x="95" y="84"/>
                    <a:pt x="98" y="82"/>
                    <a:pt x="101" y="79"/>
                  </a:cubicBezTo>
                  <a:cubicBezTo>
                    <a:pt x="103" y="78"/>
                    <a:pt x="104" y="76"/>
                    <a:pt x="106" y="74"/>
                  </a:cubicBezTo>
                  <a:cubicBezTo>
                    <a:pt x="106" y="74"/>
                    <a:pt x="107" y="73"/>
                    <a:pt x="107" y="72"/>
                  </a:cubicBezTo>
                  <a:cubicBezTo>
                    <a:pt x="108" y="71"/>
                    <a:pt x="108" y="71"/>
                    <a:pt x="108" y="71"/>
                  </a:cubicBezTo>
                  <a:cubicBezTo>
                    <a:pt x="108" y="70"/>
                    <a:pt x="108" y="70"/>
                    <a:pt x="109" y="69"/>
                  </a:cubicBezTo>
                  <a:cubicBezTo>
                    <a:pt x="111" y="66"/>
                    <a:pt x="111" y="62"/>
                    <a:pt x="112" y="58"/>
                  </a:cubicBezTo>
                  <a:cubicBezTo>
                    <a:pt x="112" y="57"/>
                    <a:pt x="112" y="56"/>
                    <a:pt x="112" y="55"/>
                  </a:cubicBezTo>
                  <a:cubicBezTo>
                    <a:pt x="112" y="54"/>
                    <a:pt x="111" y="54"/>
                    <a:pt x="111" y="5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12" name="Freeform 22">
              <a:extLst>
                <a:ext uri="{FF2B5EF4-FFF2-40B4-BE49-F238E27FC236}">
                  <a16:creationId xmlns:a16="http://schemas.microsoft.com/office/drawing/2014/main" id="{56AEE24B-3C4E-48C3-A9FB-5545117D7E72}"/>
                </a:ext>
              </a:extLst>
            </p:cNvPr>
            <p:cNvSpPr/>
            <p:nvPr/>
          </p:nvSpPr>
          <p:spPr bwMode="auto">
            <a:xfrm>
              <a:off x="4559301" y="3144838"/>
              <a:ext cx="417513" cy="315913"/>
            </a:xfrm>
            <a:custGeom>
              <a:avLst/>
              <a:gdLst>
                <a:gd name="T0" fmla="*/ 97 w 111"/>
                <a:gd name="T1" fmla="*/ 52 h 84"/>
                <a:gd name="T2" fmla="*/ 92 w 111"/>
                <a:gd name="T3" fmla="*/ 54 h 84"/>
                <a:gd name="T4" fmla="*/ 47 w 111"/>
                <a:gd name="T5" fmla="*/ 76 h 84"/>
                <a:gd name="T6" fmla="*/ 40 w 111"/>
                <a:gd name="T7" fmla="*/ 79 h 84"/>
                <a:gd name="T8" fmla="*/ 22 w 111"/>
                <a:gd name="T9" fmla="*/ 80 h 84"/>
                <a:gd name="T10" fmla="*/ 41 w 111"/>
                <a:gd name="T11" fmla="*/ 78 h 84"/>
                <a:gd name="T12" fmla="*/ 59 w 111"/>
                <a:gd name="T13" fmla="*/ 69 h 84"/>
                <a:gd name="T14" fmla="*/ 103 w 111"/>
                <a:gd name="T15" fmla="*/ 45 h 84"/>
                <a:gd name="T16" fmla="*/ 107 w 111"/>
                <a:gd name="T17" fmla="*/ 19 h 84"/>
                <a:gd name="T18" fmla="*/ 102 w 111"/>
                <a:gd name="T19" fmla="*/ 23 h 84"/>
                <a:gd name="T20" fmla="*/ 101 w 111"/>
                <a:gd name="T21" fmla="*/ 30 h 84"/>
                <a:gd name="T22" fmla="*/ 72 w 111"/>
                <a:gd name="T23" fmla="*/ 54 h 84"/>
                <a:gd name="T24" fmla="*/ 38 w 111"/>
                <a:gd name="T25" fmla="*/ 71 h 84"/>
                <a:gd name="T26" fmla="*/ 25 w 111"/>
                <a:gd name="T27" fmla="*/ 72 h 84"/>
                <a:gd name="T28" fmla="*/ 37 w 111"/>
                <a:gd name="T29" fmla="*/ 71 h 84"/>
                <a:gd name="T30" fmla="*/ 47 w 111"/>
                <a:gd name="T31" fmla="*/ 66 h 84"/>
                <a:gd name="T32" fmla="*/ 98 w 111"/>
                <a:gd name="T33" fmla="*/ 38 h 84"/>
                <a:gd name="T34" fmla="*/ 94 w 111"/>
                <a:gd name="T35" fmla="*/ 40 h 84"/>
                <a:gd name="T36" fmla="*/ 89 w 111"/>
                <a:gd name="T37" fmla="*/ 44 h 84"/>
                <a:gd name="T38" fmla="*/ 47 w 111"/>
                <a:gd name="T39" fmla="*/ 64 h 84"/>
                <a:gd name="T40" fmla="*/ 36 w 111"/>
                <a:gd name="T41" fmla="*/ 69 h 84"/>
                <a:gd name="T42" fmla="*/ 31 w 111"/>
                <a:gd name="T43" fmla="*/ 70 h 84"/>
                <a:gd name="T44" fmla="*/ 16 w 111"/>
                <a:gd name="T45" fmla="*/ 63 h 84"/>
                <a:gd name="T46" fmla="*/ 15 w 111"/>
                <a:gd name="T47" fmla="*/ 62 h 84"/>
                <a:gd name="T48" fmla="*/ 14 w 111"/>
                <a:gd name="T49" fmla="*/ 54 h 84"/>
                <a:gd name="T50" fmla="*/ 19 w 111"/>
                <a:gd name="T51" fmla="*/ 43 h 84"/>
                <a:gd name="T52" fmla="*/ 25 w 111"/>
                <a:gd name="T53" fmla="*/ 40 h 84"/>
                <a:gd name="T54" fmla="*/ 73 w 111"/>
                <a:gd name="T55" fmla="*/ 16 h 84"/>
                <a:gd name="T56" fmla="*/ 76 w 111"/>
                <a:gd name="T57" fmla="*/ 14 h 84"/>
                <a:gd name="T58" fmla="*/ 96 w 111"/>
                <a:gd name="T59" fmla="*/ 19 h 84"/>
                <a:gd name="T60" fmla="*/ 98 w 111"/>
                <a:gd name="T61" fmla="*/ 19 h 84"/>
                <a:gd name="T62" fmla="*/ 88 w 111"/>
                <a:gd name="T63" fmla="*/ 5 h 84"/>
                <a:gd name="T64" fmla="*/ 102 w 111"/>
                <a:gd name="T65" fmla="*/ 8 h 84"/>
                <a:gd name="T66" fmla="*/ 67 w 111"/>
                <a:gd name="T67" fmla="*/ 3 h 84"/>
                <a:gd name="T68" fmla="*/ 26 w 111"/>
                <a:gd name="T69" fmla="*/ 24 h 84"/>
                <a:gd name="T70" fmla="*/ 14 w 111"/>
                <a:gd name="T71" fmla="*/ 30 h 84"/>
                <a:gd name="T72" fmla="*/ 1 w 111"/>
                <a:gd name="T73" fmla="*/ 46 h 84"/>
                <a:gd name="T74" fmla="*/ 0 w 111"/>
                <a:gd name="T75" fmla="*/ 58 h 84"/>
                <a:gd name="T76" fmla="*/ 3 w 111"/>
                <a:gd name="T77" fmla="*/ 68 h 84"/>
                <a:gd name="T78" fmla="*/ 3 w 111"/>
                <a:gd name="T79" fmla="*/ 70 h 84"/>
                <a:gd name="T80" fmla="*/ 4 w 111"/>
                <a:gd name="T81" fmla="*/ 71 h 84"/>
                <a:gd name="T82" fmla="*/ 12 w 111"/>
                <a:gd name="T83" fmla="*/ 79 h 84"/>
                <a:gd name="T84" fmla="*/ 42 w 111"/>
                <a:gd name="T85" fmla="*/ 81 h 84"/>
                <a:gd name="T86" fmla="*/ 44 w 111"/>
                <a:gd name="T87" fmla="*/ 80 h 84"/>
                <a:gd name="T88" fmla="*/ 72 w 111"/>
                <a:gd name="T89" fmla="*/ 66 h 84"/>
                <a:gd name="T90" fmla="*/ 43 w 111"/>
                <a:gd name="T91" fmla="*/ 80 h 84"/>
                <a:gd name="T92" fmla="*/ 38 w 111"/>
                <a:gd name="T93" fmla="*/ 82 h 84"/>
                <a:gd name="T94" fmla="*/ 4 w 111"/>
                <a:gd name="T95" fmla="*/ 69 h 84"/>
                <a:gd name="T96" fmla="*/ 3 w 111"/>
                <a:gd name="T97" fmla="*/ 69 h 84"/>
                <a:gd name="T98" fmla="*/ 1 w 111"/>
                <a:gd name="T99" fmla="*/ 62 h 84"/>
                <a:gd name="T100" fmla="*/ 9 w 111"/>
                <a:gd name="T101" fmla="*/ 33 h 84"/>
                <a:gd name="T102" fmla="*/ 1 w 111"/>
                <a:gd name="T103" fmla="*/ 55 h 84"/>
                <a:gd name="T104" fmla="*/ 4 w 111"/>
                <a:gd name="T105" fmla="*/ 68 h 84"/>
                <a:gd name="T106" fmla="*/ 5 w 111"/>
                <a:gd name="T107" fmla="*/ 69 h 84"/>
                <a:gd name="T108" fmla="*/ 10 w 111"/>
                <a:gd name="T109" fmla="*/ 76 h 84"/>
                <a:gd name="T110" fmla="*/ 42 w 111"/>
                <a:gd name="T111" fmla="*/ 80 h 84"/>
                <a:gd name="T112" fmla="*/ 73 w 111"/>
                <a:gd name="T113" fmla="*/ 64 h 84"/>
                <a:gd name="T114" fmla="*/ 94 w 111"/>
                <a:gd name="T115" fmla="*/ 56 h 84"/>
                <a:gd name="T116" fmla="*/ 110 w 111"/>
                <a:gd name="T117" fmla="*/ 3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11" h="84">
                  <a:moveTo>
                    <a:pt x="105" y="44"/>
                  </a:moveTo>
                  <a:cubicBezTo>
                    <a:pt x="104" y="47"/>
                    <a:pt x="101" y="49"/>
                    <a:pt x="99" y="50"/>
                  </a:cubicBezTo>
                  <a:cubicBezTo>
                    <a:pt x="98" y="51"/>
                    <a:pt x="98" y="51"/>
                    <a:pt x="97" y="52"/>
                  </a:cubicBezTo>
                  <a:cubicBezTo>
                    <a:pt x="97" y="52"/>
                    <a:pt x="96" y="52"/>
                    <a:pt x="96" y="52"/>
                  </a:cubicBezTo>
                  <a:cubicBezTo>
                    <a:pt x="95" y="53"/>
                    <a:pt x="95" y="53"/>
                    <a:pt x="95" y="53"/>
                  </a:cubicBezTo>
                  <a:cubicBezTo>
                    <a:pt x="92" y="54"/>
                    <a:pt x="92" y="54"/>
                    <a:pt x="92" y="54"/>
                  </a:cubicBezTo>
                  <a:cubicBezTo>
                    <a:pt x="83" y="58"/>
                    <a:pt x="75" y="62"/>
                    <a:pt x="66" y="66"/>
                  </a:cubicBezTo>
                  <a:cubicBezTo>
                    <a:pt x="53" y="73"/>
                    <a:pt x="53" y="73"/>
                    <a:pt x="53" y="73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4" y="77"/>
                    <a:pt x="44" y="77"/>
                    <a:pt x="44" y="77"/>
                  </a:cubicBezTo>
                  <a:cubicBezTo>
                    <a:pt x="42" y="78"/>
                    <a:pt x="42" y="78"/>
                    <a:pt x="42" y="78"/>
                  </a:cubicBezTo>
                  <a:cubicBezTo>
                    <a:pt x="41" y="78"/>
                    <a:pt x="41" y="79"/>
                    <a:pt x="40" y="79"/>
                  </a:cubicBezTo>
                  <a:cubicBezTo>
                    <a:pt x="35" y="81"/>
                    <a:pt x="29" y="82"/>
                    <a:pt x="24" y="81"/>
                  </a:cubicBezTo>
                  <a:cubicBezTo>
                    <a:pt x="19" y="80"/>
                    <a:pt x="15" y="78"/>
                    <a:pt x="12" y="76"/>
                  </a:cubicBezTo>
                  <a:cubicBezTo>
                    <a:pt x="15" y="78"/>
                    <a:pt x="18" y="79"/>
                    <a:pt x="22" y="80"/>
                  </a:cubicBezTo>
                  <a:cubicBezTo>
                    <a:pt x="26" y="81"/>
                    <a:pt x="31" y="81"/>
                    <a:pt x="36" y="80"/>
                  </a:cubicBezTo>
                  <a:cubicBezTo>
                    <a:pt x="37" y="80"/>
                    <a:pt x="38" y="79"/>
                    <a:pt x="40" y="79"/>
                  </a:cubicBezTo>
                  <a:cubicBezTo>
                    <a:pt x="40" y="79"/>
                    <a:pt x="41" y="78"/>
                    <a:pt x="41" y="78"/>
                  </a:cubicBezTo>
                  <a:cubicBezTo>
                    <a:pt x="42" y="78"/>
                    <a:pt x="42" y="77"/>
                    <a:pt x="43" y="77"/>
                  </a:cubicBezTo>
                  <a:cubicBezTo>
                    <a:pt x="48" y="74"/>
                    <a:pt x="48" y="74"/>
                    <a:pt x="48" y="74"/>
                  </a:cubicBezTo>
                  <a:cubicBezTo>
                    <a:pt x="52" y="73"/>
                    <a:pt x="56" y="71"/>
                    <a:pt x="59" y="69"/>
                  </a:cubicBezTo>
                  <a:cubicBezTo>
                    <a:pt x="70" y="64"/>
                    <a:pt x="79" y="60"/>
                    <a:pt x="89" y="55"/>
                  </a:cubicBezTo>
                  <a:cubicBezTo>
                    <a:pt x="96" y="52"/>
                    <a:pt x="96" y="52"/>
                    <a:pt x="96" y="52"/>
                  </a:cubicBezTo>
                  <a:cubicBezTo>
                    <a:pt x="99" y="50"/>
                    <a:pt x="101" y="48"/>
                    <a:pt x="103" y="45"/>
                  </a:cubicBezTo>
                  <a:cubicBezTo>
                    <a:pt x="107" y="40"/>
                    <a:pt x="109" y="34"/>
                    <a:pt x="109" y="28"/>
                  </a:cubicBezTo>
                  <a:cubicBezTo>
                    <a:pt x="109" y="26"/>
                    <a:pt x="109" y="25"/>
                    <a:pt x="109" y="24"/>
                  </a:cubicBezTo>
                  <a:cubicBezTo>
                    <a:pt x="108" y="22"/>
                    <a:pt x="107" y="21"/>
                    <a:pt x="107" y="19"/>
                  </a:cubicBezTo>
                  <a:cubicBezTo>
                    <a:pt x="105" y="17"/>
                    <a:pt x="103" y="16"/>
                    <a:pt x="103" y="16"/>
                  </a:cubicBezTo>
                  <a:cubicBezTo>
                    <a:pt x="102" y="16"/>
                    <a:pt x="102" y="17"/>
                    <a:pt x="102" y="18"/>
                  </a:cubicBezTo>
                  <a:cubicBezTo>
                    <a:pt x="102" y="19"/>
                    <a:pt x="102" y="21"/>
                    <a:pt x="102" y="23"/>
                  </a:cubicBezTo>
                  <a:cubicBezTo>
                    <a:pt x="103" y="24"/>
                    <a:pt x="103" y="26"/>
                    <a:pt x="103" y="27"/>
                  </a:cubicBezTo>
                  <a:cubicBezTo>
                    <a:pt x="103" y="29"/>
                    <a:pt x="103" y="30"/>
                    <a:pt x="103" y="30"/>
                  </a:cubicBezTo>
                  <a:cubicBezTo>
                    <a:pt x="102" y="31"/>
                    <a:pt x="102" y="30"/>
                    <a:pt x="101" y="30"/>
                  </a:cubicBezTo>
                  <a:cubicBezTo>
                    <a:pt x="101" y="33"/>
                    <a:pt x="100" y="36"/>
                    <a:pt x="98" y="39"/>
                  </a:cubicBezTo>
                  <a:cubicBezTo>
                    <a:pt x="97" y="41"/>
                    <a:pt x="95" y="44"/>
                    <a:pt x="92" y="45"/>
                  </a:cubicBezTo>
                  <a:cubicBezTo>
                    <a:pt x="72" y="54"/>
                    <a:pt x="72" y="54"/>
                    <a:pt x="72" y="54"/>
                  </a:cubicBezTo>
                  <a:cubicBezTo>
                    <a:pt x="64" y="58"/>
                    <a:pt x="55" y="62"/>
                    <a:pt x="47" y="66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6" y="71"/>
                    <a:pt x="36" y="72"/>
                    <a:pt x="35" y="72"/>
                  </a:cubicBezTo>
                  <a:cubicBezTo>
                    <a:pt x="32" y="73"/>
                    <a:pt x="28" y="73"/>
                    <a:pt x="25" y="72"/>
                  </a:cubicBezTo>
                  <a:cubicBezTo>
                    <a:pt x="28" y="73"/>
                    <a:pt x="32" y="73"/>
                    <a:pt x="35" y="72"/>
                  </a:cubicBezTo>
                  <a:cubicBezTo>
                    <a:pt x="36" y="71"/>
                    <a:pt x="36" y="71"/>
                    <a:pt x="37" y="71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8" y="71"/>
                    <a:pt x="38" y="71"/>
                    <a:pt x="38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7" y="66"/>
                    <a:pt x="47" y="66"/>
                    <a:pt x="47" y="66"/>
                  </a:cubicBezTo>
                  <a:cubicBezTo>
                    <a:pt x="72" y="54"/>
                    <a:pt x="72" y="54"/>
                    <a:pt x="72" y="54"/>
                  </a:cubicBezTo>
                  <a:cubicBezTo>
                    <a:pt x="92" y="45"/>
                    <a:pt x="92" y="45"/>
                    <a:pt x="92" y="45"/>
                  </a:cubicBezTo>
                  <a:cubicBezTo>
                    <a:pt x="95" y="43"/>
                    <a:pt x="97" y="41"/>
                    <a:pt x="98" y="38"/>
                  </a:cubicBezTo>
                  <a:cubicBezTo>
                    <a:pt x="100" y="36"/>
                    <a:pt x="100" y="32"/>
                    <a:pt x="100" y="29"/>
                  </a:cubicBezTo>
                  <a:cubicBezTo>
                    <a:pt x="100" y="29"/>
                    <a:pt x="99" y="29"/>
                    <a:pt x="98" y="31"/>
                  </a:cubicBezTo>
                  <a:cubicBezTo>
                    <a:pt x="98" y="33"/>
                    <a:pt x="97" y="37"/>
                    <a:pt x="94" y="40"/>
                  </a:cubicBezTo>
                  <a:cubicBezTo>
                    <a:pt x="94" y="41"/>
                    <a:pt x="93" y="41"/>
                    <a:pt x="92" y="42"/>
                  </a:cubicBezTo>
                  <a:cubicBezTo>
                    <a:pt x="92" y="42"/>
                    <a:pt x="91" y="43"/>
                    <a:pt x="91" y="43"/>
                  </a:cubicBezTo>
                  <a:cubicBezTo>
                    <a:pt x="89" y="44"/>
                    <a:pt x="89" y="44"/>
                    <a:pt x="89" y="44"/>
                  </a:cubicBezTo>
                  <a:cubicBezTo>
                    <a:pt x="86" y="45"/>
                    <a:pt x="84" y="46"/>
                    <a:pt x="82" y="47"/>
                  </a:cubicBezTo>
                  <a:cubicBezTo>
                    <a:pt x="76" y="50"/>
                    <a:pt x="70" y="52"/>
                    <a:pt x="64" y="55"/>
                  </a:cubicBezTo>
                  <a:cubicBezTo>
                    <a:pt x="47" y="64"/>
                    <a:pt x="47" y="64"/>
                    <a:pt x="47" y="64"/>
                  </a:cubicBezTo>
                  <a:cubicBezTo>
                    <a:pt x="38" y="68"/>
                    <a:pt x="38" y="68"/>
                    <a:pt x="38" y="68"/>
                  </a:cubicBezTo>
                  <a:cubicBezTo>
                    <a:pt x="37" y="69"/>
                    <a:pt x="37" y="69"/>
                    <a:pt x="37" y="69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5" y="69"/>
                    <a:pt x="35" y="69"/>
                    <a:pt x="34" y="70"/>
                  </a:cubicBezTo>
                  <a:cubicBezTo>
                    <a:pt x="33" y="70"/>
                    <a:pt x="32" y="70"/>
                    <a:pt x="31" y="70"/>
                  </a:cubicBezTo>
                  <a:cubicBezTo>
                    <a:pt x="26" y="71"/>
                    <a:pt x="21" y="69"/>
                    <a:pt x="19" y="67"/>
                  </a:cubicBezTo>
                  <a:cubicBezTo>
                    <a:pt x="18" y="66"/>
                    <a:pt x="17" y="65"/>
                    <a:pt x="16" y="64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2"/>
                    <a:pt x="16" y="62"/>
                    <a:pt x="15" y="62"/>
                  </a:cubicBezTo>
                  <a:cubicBezTo>
                    <a:pt x="15" y="62"/>
                    <a:pt x="15" y="61"/>
                    <a:pt x="15" y="61"/>
                  </a:cubicBezTo>
                  <a:cubicBezTo>
                    <a:pt x="15" y="60"/>
                    <a:pt x="15" y="60"/>
                    <a:pt x="14" y="59"/>
                  </a:cubicBezTo>
                  <a:cubicBezTo>
                    <a:pt x="14" y="58"/>
                    <a:pt x="14" y="56"/>
                    <a:pt x="14" y="54"/>
                  </a:cubicBezTo>
                  <a:cubicBezTo>
                    <a:pt x="14" y="53"/>
                    <a:pt x="14" y="53"/>
                    <a:pt x="14" y="52"/>
                  </a:cubicBezTo>
                  <a:cubicBezTo>
                    <a:pt x="14" y="51"/>
                    <a:pt x="14" y="50"/>
                    <a:pt x="15" y="50"/>
                  </a:cubicBezTo>
                  <a:cubicBezTo>
                    <a:pt x="16" y="47"/>
                    <a:pt x="17" y="44"/>
                    <a:pt x="19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22" y="42"/>
                    <a:pt x="22" y="42"/>
                    <a:pt x="22" y="42"/>
                  </a:cubicBezTo>
                  <a:cubicBezTo>
                    <a:pt x="25" y="40"/>
                    <a:pt x="25" y="40"/>
                    <a:pt x="25" y="40"/>
                  </a:cubicBezTo>
                  <a:cubicBezTo>
                    <a:pt x="31" y="37"/>
                    <a:pt x="31" y="37"/>
                    <a:pt x="31" y="37"/>
                  </a:cubicBezTo>
                  <a:cubicBezTo>
                    <a:pt x="42" y="31"/>
                    <a:pt x="54" y="25"/>
                    <a:pt x="65" y="20"/>
                  </a:cubicBezTo>
                  <a:cubicBezTo>
                    <a:pt x="73" y="16"/>
                    <a:pt x="73" y="16"/>
                    <a:pt x="73" y="16"/>
                  </a:cubicBezTo>
                  <a:cubicBezTo>
                    <a:pt x="74" y="15"/>
                    <a:pt x="74" y="15"/>
                    <a:pt x="74" y="15"/>
                  </a:cubicBezTo>
                  <a:cubicBezTo>
                    <a:pt x="75" y="15"/>
                    <a:pt x="75" y="15"/>
                    <a:pt x="75" y="15"/>
                  </a:cubicBezTo>
                  <a:cubicBezTo>
                    <a:pt x="75" y="15"/>
                    <a:pt x="76" y="15"/>
                    <a:pt x="76" y="14"/>
                  </a:cubicBezTo>
                  <a:cubicBezTo>
                    <a:pt x="77" y="14"/>
                    <a:pt x="78" y="14"/>
                    <a:pt x="79" y="14"/>
                  </a:cubicBezTo>
                  <a:cubicBezTo>
                    <a:pt x="84" y="13"/>
                    <a:pt x="88" y="14"/>
                    <a:pt x="91" y="15"/>
                  </a:cubicBezTo>
                  <a:cubicBezTo>
                    <a:pt x="93" y="17"/>
                    <a:pt x="95" y="18"/>
                    <a:pt x="96" y="19"/>
                  </a:cubicBezTo>
                  <a:cubicBezTo>
                    <a:pt x="96" y="19"/>
                    <a:pt x="96" y="19"/>
                    <a:pt x="97" y="19"/>
                  </a:cubicBezTo>
                  <a:cubicBezTo>
                    <a:pt x="97" y="19"/>
                    <a:pt x="97" y="19"/>
                    <a:pt x="97" y="19"/>
                  </a:cubicBezTo>
                  <a:cubicBezTo>
                    <a:pt x="98" y="19"/>
                    <a:pt x="98" y="19"/>
                    <a:pt x="98" y="19"/>
                  </a:cubicBezTo>
                  <a:cubicBezTo>
                    <a:pt x="98" y="18"/>
                    <a:pt x="98" y="16"/>
                    <a:pt x="97" y="13"/>
                  </a:cubicBezTo>
                  <a:cubicBezTo>
                    <a:pt x="95" y="11"/>
                    <a:pt x="92" y="8"/>
                    <a:pt x="88" y="7"/>
                  </a:cubicBezTo>
                  <a:cubicBezTo>
                    <a:pt x="88" y="5"/>
                    <a:pt x="88" y="5"/>
                    <a:pt x="88" y="5"/>
                  </a:cubicBezTo>
                  <a:cubicBezTo>
                    <a:pt x="93" y="7"/>
                    <a:pt x="96" y="9"/>
                    <a:pt x="97" y="10"/>
                  </a:cubicBezTo>
                  <a:cubicBezTo>
                    <a:pt x="99" y="11"/>
                    <a:pt x="100" y="11"/>
                    <a:pt x="100" y="11"/>
                  </a:cubicBezTo>
                  <a:cubicBezTo>
                    <a:pt x="101" y="10"/>
                    <a:pt x="100" y="8"/>
                    <a:pt x="102" y="8"/>
                  </a:cubicBezTo>
                  <a:cubicBezTo>
                    <a:pt x="98" y="4"/>
                    <a:pt x="92" y="2"/>
                    <a:pt x="87" y="1"/>
                  </a:cubicBezTo>
                  <a:cubicBezTo>
                    <a:pt x="81" y="0"/>
                    <a:pt x="75" y="0"/>
                    <a:pt x="70" y="2"/>
                  </a:cubicBezTo>
                  <a:cubicBezTo>
                    <a:pt x="69" y="2"/>
                    <a:pt x="68" y="2"/>
                    <a:pt x="67" y="3"/>
                  </a:cubicBezTo>
                  <a:cubicBezTo>
                    <a:pt x="65" y="4"/>
                    <a:pt x="65" y="4"/>
                    <a:pt x="65" y="4"/>
                  </a:cubicBezTo>
                  <a:cubicBezTo>
                    <a:pt x="61" y="6"/>
                    <a:pt x="61" y="6"/>
                    <a:pt x="61" y="6"/>
                  </a:cubicBezTo>
                  <a:cubicBezTo>
                    <a:pt x="26" y="24"/>
                    <a:pt x="26" y="24"/>
                    <a:pt x="26" y="24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3" y="30"/>
                    <a:pt x="13" y="30"/>
                    <a:pt x="12" y="30"/>
                  </a:cubicBezTo>
                  <a:cubicBezTo>
                    <a:pt x="10" y="32"/>
                    <a:pt x="9" y="33"/>
                    <a:pt x="7" y="35"/>
                  </a:cubicBezTo>
                  <a:cubicBezTo>
                    <a:pt x="4" y="38"/>
                    <a:pt x="2" y="42"/>
                    <a:pt x="1" y="46"/>
                  </a:cubicBezTo>
                  <a:cubicBezTo>
                    <a:pt x="0" y="48"/>
                    <a:pt x="0" y="50"/>
                    <a:pt x="0" y="52"/>
                  </a:cubicBezTo>
                  <a:cubicBezTo>
                    <a:pt x="0" y="53"/>
                    <a:pt x="0" y="54"/>
                    <a:pt x="0" y="55"/>
                  </a:cubicBezTo>
                  <a:cubicBezTo>
                    <a:pt x="0" y="56"/>
                    <a:pt x="0" y="57"/>
                    <a:pt x="0" y="58"/>
                  </a:cubicBezTo>
                  <a:cubicBezTo>
                    <a:pt x="0" y="60"/>
                    <a:pt x="0" y="62"/>
                    <a:pt x="1" y="64"/>
                  </a:cubicBezTo>
                  <a:cubicBezTo>
                    <a:pt x="1" y="65"/>
                    <a:pt x="2" y="66"/>
                    <a:pt x="2" y="67"/>
                  </a:cubicBezTo>
                  <a:cubicBezTo>
                    <a:pt x="2" y="67"/>
                    <a:pt x="2" y="68"/>
                    <a:pt x="3" y="68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4" y="70"/>
                    <a:pt x="4" y="70"/>
                    <a:pt x="4" y="70"/>
                  </a:cubicBezTo>
                  <a:cubicBezTo>
                    <a:pt x="4" y="71"/>
                    <a:pt x="4" y="71"/>
                    <a:pt x="4" y="71"/>
                  </a:cubicBezTo>
                  <a:cubicBezTo>
                    <a:pt x="4" y="71"/>
                    <a:pt x="5" y="72"/>
                    <a:pt x="5" y="72"/>
                  </a:cubicBezTo>
                  <a:cubicBezTo>
                    <a:pt x="5" y="73"/>
                    <a:pt x="6" y="74"/>
                    <a:pt x="7" y="75"/>
                  </a:cubicBezTo>
                  <a:cubicBezTo>
                    <a:pt x="8" y="77"/>
                    <a:pt x="10" y="78"/>
                    <a:pt x="12" y="79"/>
                  </a:cubicBezTo>
                  <a:cubicBezTo>
                    <a:pt x="15" y="82"/>
                    <a:pt x="19" y="83"/>
                    <a:pt x="23" y="84"/>
                  </a:cubicBezTo>
                  <a:cubicBezTo>
                    <a:pt x="27" y="84"/>
                    <a:pt x="32" y="84"/>
                    <a:pt x="36" y="83"/>
                  </a:cubicBezTo>
                  <a:cubicBezTo>
                    <a:pt x="38" y="83"/>
                    <a:pt x="40" y="82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3" y="80"/>
                    <a:pt x="43" y="80"/>
                  </a:cubicBezTo>
                  <a:cubicBezTo>
                    <a:pt x="43" y="80"/>
                    <a:pt x="44" y="80"/>
                    <a:pt x="44" y="80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55" y="75"/>
                    <a:pt x="55" y="75"/>
                    <a:pt x="55" y="75"/>
                  </a:cubicBezTo>
                  <a:cubicBezTo>
                    <a:pt x="72" y="66"/>
                    <a:pt x="72" y="66"/>
                    <a:pt x="72" y="66"/>
                  </a:cubicBezTo>
                  <a:cubicBezTo>
                    <a:pt x="50" y="77"/>
                    <a:pt x="50" y="77"/>
                    <a:pt x="50" y="77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3" y="80"/>
                    <a:pt x="43" y="80"/>
                    <a:pt x="43" y="80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1" y="81"/>
                    <a:pt x="41" y="81"/>
                    <a:pt x="41" y="81"/>
                  </a:cubicBezTo>
                  <a:cubicBezTo>
                    <a:pt x="40" y="82"/>
                    <a:pt x="39" y="82"/>
                    <a:pt x="38" y="82"/>
                  </a:cubicBezTo>
                  <a:cubicBezTo>
                    <a:pt x="33" y="84"/>
                    <a:pt x="27" y="84"/>
                    <a:pt x="22" y="83"/>
                  </a:cubicBezTo>
                  <a:cubicBezTo>
                    <a:pt x="17" y="82"/>
                    <a:pt x="12" y="80"/>
                    <a:pt x="9" y="76"/>
                  </a:cubicBezTo>
                  <a:cubicBezTo>
                    <a:pt x="7" y="74"/>
                    <a:pt x="5" y="72"/>
                    <a:pt x="4" y="69"/>
                  </a:cubicBezTo>
                  <a:cubicBezTo>
                    <a:pt x="4" y="69"/>
                    <a:pt x="4" y="69"/>
                    <a:pt x="4" y="69"/>
                  </a:cubicBezTo>
                  <a:cubicBezTo>
                    <a:pt x="4" y="70"/>
                    <a:pt x="4" y="69"/>
                    <a:pt x="4" y="69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69"/>
                    <a:pt x="3" y="68"/>
                    <a:pt x="3" y="68"/>
                  </a:cubicBezTo>
                  <a:cubicBezTo>
                    <a:pt x="3" y="67"/>
                    <a:pt x="2" y="67"/>
                    <a:pt x="2" y="66"/>
                  </a:cubicBezTo>
                  <a:cubicBezTo>
                    <a:pt x="2" y="65"/>
                    <a:pt x="1" y="64"/>
                    <a:pt x="1" y="62"/>
                  </a:cubicBezTo>
                  <a:cubicBezTo>
                    <a:pt x="0" y="60"/>
                    <a:pt x="0" y="57"/>
                    <a:pt x="0" y="55"/>
                  </a:cubicBezTo>
                  <a:cubicBezTo>
                    <a:pt x="0" y="52"/>
                    <a:pt x="0" y="50"/>
                    <a:pt x="1" y="47"/>
                  </a:cubicBezTo>
                  <a:cubicBezTo>
                    <a:pt x="2" y="42"/>
                    <a:pt x="5" y="37"/>
                    <a:pt x="9" y="33"/>
                  </a:cubicBezTo>
                  <a:cubicBezTo>
                    <a:pt x="9" y="34"/>
                    <a:pt x="9" y="34"/>
                    <a:pt x="10" y="34"/>
                  </a:cubicBezTo>
                  <a:cubicBezTo>
                    <a:pt x="6" y="37"/>
                    <a:pt x="3" y="42"/>
                    <a:pt x="2" y="47"/>
                  </a:cubicBezTo>
                  <a:cubicBezTo>
                    <a:pt x="1" y="50"/>
                    <a:pt x="1" y="52"/>
                    <a:pt x="1" y="55"/>
                  </a:cubicBezTo>
                  <a:cubicBezTo>
                    <a:pt x="1" y="57"/>
                    <a:pt x="1" y="60"/>
                    <a:pt x="2" y="62"/>
                  </a:cubicBezTo>
                  <a:cubicBezTo>
                    <a:pt x="2" y="64"/>
                    <a:pt x="3" y="65"/>
                    <a:pt x="3" y="66"/>
                  </a:cubicBezTo>
                  <a:cubicBezTo>
                    <a:pt x="3" y="67"/>
                    <a:pt x="4" y="67"/>
                    <a:pt x="4" y="68"/>
                  </a:cubicBezTo>
                  <a:cubicBezTo>
                    <a:pt x="4" y="68"/>
                    <a:pt x="4" y="68"/>
                    <a:pt x="4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6" y="72"/>
                    <a:pt x="8" y="74"/>
                    <a:pt x="10" y="76"/>
                  </a:cubicBezTo>
                  <a:cubicBezTo>
                    <a:pt x="13" y="79"/>
                    <a:pt x="18" y="81"/>
                    <a:pt x="23" y="82"/>
                  </a:cubicBezTo>
                  <a:cubicBezTo>
                    <a:pt x="28" y="83"/>
                    <a:pt x="33" y="83"/>
                    <a:pt x="38" y="81"/>
                  </a:cubicBezTo>
                  <a:cubicBezTo>
                    <a:pt x="40" y="81"/>
                    <a:pt x="41" y="81"/>
                    <a:pt x="42" y="80"/>
                  </a:cubicBezTo>
                  <a:cubicBezTo>
                    <a:pt x="43" y="79"/>
                    <a:pt x="44" y="79"/>
                    <a:pt x="45" y="79"/>
                  </a:cubicBezTo>
                  <a:cubicBezTo>
                    <a:pt x="50" y="76"/>
                    <a:pt x="50" y="76"/>
                    <a:pt x="50" y="76"/>
                  </a:cubicBezTo>
                  <a:cubicBezTo>
                    <a:pt x="58" y="72"/>
                    <a:pt x="65" y="68"/>
                    <a:pt x="73" y="64"/>
                  </a:cubicBezTo>
                  <a:cubicBezTo>
                    <a:pt x="73" y="66"/>
                    <a:pt x="73" y="66"/>
                    <a:pt x="73" y="66"/>
                  </a:cubicBezTo>
                  <a:cubicBezTo>
                    <a:pt x="90" y="58"/>
                    <a:pt x="90" y="58"/>
                    <a:pt x="90" y="58"/>
                  </a:cubicBezTo>
                  <a:cubicBezTo>
                    <a:pt x="94" y="56"/>
                    <a:pt x="94" y="56"/>
                    <a:pt x="94" y="56"/>
                  </a:cubicBezTo>
                  <a:cubicBezTo>
                    <a:pt x="95" y="55"/>
                    <a:pt x="96" y="55"/>
                    <a:pt x="98" y="53"/>
                  </a:cubicBezTo>
                  <a:cubicBezTo>
                    <a:pt x="102" y="51"/>
                    <a:pt x="105" y="48"/>
                    <a:pt x="107" y="44"/>
                  </a:cubicBezTo>
                  <a:cubicBezTo>
                    <a:pt x="109" y="41"/>
                    <a:pt x="110" y="38"/>
                    <a:pt x="110" y="35"/>
                  </a:cubicBezTo>
                  <a:cubicBezTo>
                    <a:pt x="111" y="33"/>
                    <a:pt x="110" y="30"/>
                    <a:pt x="110" y="28"/>
                  </a:cubicBezTo>
                  <a:cubicBezTo>
                    <a:pt x="110" y="33"/>
                    <a:pt x="109" y="39"/>
                    <a:pt x="105" y="4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13" name="Freeform 23">
              <a:extLst>
                <a:ext uri="{FF2B5EF4-FFF2-40B4-BE49-F238E27FC236}">
                  <a16:creationId xmlns:a16="http://schemas.microsoft.com/office/drawing/2014/main" id="{156E13D7-2C18-4CAB-B5BD-79C3A1DE1123}"/>
                </a:ext>
              </a:extLst>
            </p:cNvPr>
            <p:cNvSpPr/>
            <p:nvPr/>
          </p:nvSpPr>
          <p:spPr bwMode="auto">
            <a:xfrm>
              <a:off x="7693026" y="2405063"/>
              <a:ext cx="4763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14" name="Freeform 24">
              <a:extLst>
                <a:ext uri="{FF2B5EF4-FFF2-40B4-BE49-F238E27FC236}">
                  <a16:creationId xmlns:a16="http://schemas.microsoft.com/office/drawing/2014/main" id="{0922EF87-4A02-4F61-99D1-553DC7CFCDEE}"/>
                </a:ext>
              </a:extLst>
            </p:cNvPr>
            <p:cNvSpPr/>
            <p:nvPr/>
          </p:nvSpPr>
          <p:spPr bwMode="auto">
            <a:xfrm>
              <a:off x="7697788" y="2397126"/>
              <a:ext cx="11113" cy="7938"/>
            </a:xfrm>
            <a:custGeom>
              <a:avLst/>
              <a:gdLst>
                <a:gd name="T0" fmla="*/ 0 w 3"/>
                <a:gd name="T1" fmla="*/ 2 h 2"/>
                <a:gd name="T2" fmla="*/ 3 w 3"/>
                <a:gd name="T3" fmla="*/ 0 h 2"/>
                <a:gd name="T4" fmla="*/ 0 w 3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0" y="2"/>
                  </a:moveTo>
                  <a:cubicBezTo>
                    <a:pt x="1" y="2"/>
                    <a:pt x="2" y="1"/>
                    <a:pt x="3" y="0"/>
                  </a:cubicBezTo>
                  <a:cubicBezTo>
                    <a:pt x="2" y="1"/>
                    <a:pt x="1" y="2"/>
                    <a:pt x="0" y="2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15" name="Freeform 25">
              <a:extLst>
                <a:ext uri="{FF2B5EF4-FFF2-40B4-BE49-F238E27FC236}">
                  <a16:creationId xmlns:a16="http://schemas.microsoft.com/office/drawing/2014/main" id="{81B4E36B-4A37-4673-A8ED-74B792229C27}"/>
                </a:ext>
              </a:extLst>
            </p:cNvPr>
            <p:cNvSpPr/>
            <p:nvPr/>
          </p:nvSpPr>
          <p:spPr bwMode="auto">
            <a:xfrm>
              <a:off x="7316788" y="2201863"/>
              <a:ext cx="444500" cy="258763"/>
            </a:xfrm>
            <a:custGeom>
              <a:avLst/>
              <a:gdLst>
                <a:gd name="T0" fmla="*/ 95 w 118"/>
                <a:gd name="T1" fmla="*/ 0 h 69"/>
                <a:gd name="T2" fmla="*/ 111 w 118"/>
                <a:gd name="T3" fmla="*/ 43 h 69"/>
                <a:gd name="T4" fmla="*/ 95 w 118"/>
                <a:gd name="T5" fmla="*/ 53 h 69"/>
                <a:gd name="T6" fmla="*/ 83 w 118"/>
                <a:gd name="T7" fmla="*/ 56 h 69"/>
                <a:gd name="T8" fmla="*/ 90 w 118"/>
                <a:gd name="T9" fmla="*/ 54 h 69"/>
                <a:gd name="T10" fmla="*/ 96 w 118"/>
                <a:gd name="T11" fmla="*/ 53 h 69"/>
                <a:gd name="T12" fmla="*/ 113 w 118"/>
                <a:gd name="T13" fmla="*/ 39 h 69"/>
                <a:gd name="T14" fmla="*/ 95 w 118"/>
                <a:gd name="T15" fmla="*/ 1 h 69"/>
                <a:gd name="T16" fmla="*/ 82 w 118"/>
                <a:gd name="T17" fmla="*/ 4 h 69"/>
                <a:gd name="T18" fmla="*/ 93 w 118"/>
                <a:gd name="T19" fmla="*/ 7 h 69"/>
                <a:gd name="T20" fmla="*/ 106 w 118"/>
                <a:gd name="T21" fmla="*/ 23 h 69"/>
                <a:gd name="T22" fmla="*/ 98 w 118"/>
                <a:gd name="T23" fmla="*/ 44 h 69"/>
                <a:gd name="T24" fmla="*/ 79 w 118"/>
                <a:gd name="T25" fmla="*/ 48 h 69"/>
                <a:gd name="T26" fmla="*/ 92 w 118"/>
                <a:gd name="T27" fmla="*/ 45 h 69"/>
                <a:gd name="T28" fmla="*/ 102 w 118"/>
                <a:gd name="T29" fmla="*/ 41 h 69"/>
                <a:gd name="T30" fmla="*/ 94 w 118"/>
                <a:gd name="T31" fmla="*/ 10 h 69"/>
                <a:gd name="T32" fmla="*/ 102 w 118"/>
                <a:gd name="T33" fmla="*/ 19 h 69"/>
                <a:gd name="T34" fmla="*/ 97 w 118"/>
                <a:gd name="T35" fmla="*/ 42 h 69"/>
                <a:gd name="T36" fmla="*/ 79 w 118"/>
                <a:gd name="T37" fmla="*/ 46 h 69"/>
                <a:gd name="T38" fmla="*/ 30 w 118"/>
                <a:gd name="T39" fmla="*/ 55 h 69"/>
                <a:gd name="T40" fmla="*/ 28 w 118"/>
                <a:gd name="T41" fmla="*/ 55 h 69"/>
                <a:gd name="T42" fmla="*/ 25 w 118"/>
                <a:gd name="T43" fmla="*/ 54 h 69"/>
                <a:gd name="T44" fmla="*/ 16 w 118"/>
                <a:gd name="T45" fmla="*/ 36 h 69"/>
                <a:gd name="T46" fmla="*/ 25 w 118"/>
                <a:gd name="T47" fmla="*/ 25 h 69"/>
                <a:gd name="T48" fmla="*/ 31 w 118"/>
                <a:gd name="T49" fmla="*/ 24 h 69"/>
                <a:gd name="T50" fmla="*/ 66 w 118"/>
                <a:gd name="T51" fmla="*/ 9 h 69"/>
                <a:gd name="T52" fmla="*/ 49 w 118"/>
                <a:gd name="T53" fmla="*/ 6 h 69"/>
                <a:gd name="T54" fmla="*/ 25 w 118"/>
                <a:gd name="T55" fmla="*/ 11 h 69"/>
                <a:gd name="T56" fmla="*/ 9 w 118"/>
                <a:gd name="T57" fmla="*/ 19 h 69"/>
                <a:gd name="T58" fmla="*/ 2 w 118"/>
                <a:gd name="T59" fmla="*/ 31 h 69"/>
                <a:gd name="T60" fmla="*/ 25 w 118"/>
                <a:gd name="T61" fmla="*/ 69 h 69"/>
                <a:gd name="T62" fmla="*/ 27 w 118"/>
                <a:gd name="T63" fmla="*/ 69 h 69"/>
                <a:gd name="T64" fmla="*/ 37 w 118"/>
                <a:gd name="T65" fmla="*/ 69 h 69"/>
                <a:gd name="T66" fmla="*/ 84 w 118"/>
                <a:gd name="T67" fmla="*/ 58 h 69"/>
                <a:gd name="T68" fmla="*/ 99 w 118"/>
                <a:gd name="T69" fmla="*/ 55 h 69"/>
                <a:gd name="T70" fmla="*/ 94 w 118"/>
                <a:gd name="T71" fmla="*/ 56 h 69"/>
                <a:gd name="T72" fmla="*/ 55 w 118"/>
                <a:gd name="T73" fmla="*/ 64 h 69"/>
                <a:gd name="T74" fmla="*/ 29 w 118"/>
                <a:gd name="T75" fmla="*/ 69 h 69"/>
                <a:gd name="T76" fmla="*/ 27 w 118"/>
                <a:gd name="T77" fmla="*/ 69 h 69"/>
                <a:gd name="T78" fmla="*/ 14 w 118"/>
                <a:gd name="T79" fmla="*/ 65 h 69"/>
                <a:gd name="T80" fmla="*/ 15 w 118"/>
                <a:gd name="T81" fmla="*/ 64 h 69"/>
                <a:gd name="T82" fmla="*/ 27 w 118"/>
                <a:gd name="T83" fmla="*/ 67 h 69"/>
                <a:gd name="T84" fmla="*/ 29 w 118"/>
                <a:gd name="T85" fmla="*/ 68 h 69"/>
                <a:gd name="T86" fmla="*/ 55 w 118"/>
                <a:gd name="T87" fmla="*/ 63 h 69"/>
                <a:gd name="T88" fmla="*/ 95 w 118"/>
                <a:gd name="T89" fmla="*/ 55 h 69"/>
                <a:gd name="T90" fmla="*/ 105 w 118"/>
                <a:gd name="T91" fmla="*/ 50 h 69"/>
                <a:gd name="T92" fmla="*/ 118 w 118"/>
                <a:gd name="T93" fmla="*/ 3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18" h="69">
                  <a:moveTo>
                    <a:pt x="110" y="9"/>
                  </a:moveTo>
                  <a:cubicBezTo>
                    <a:pt x="108" y="6"/>
                    <a:pt x="106" y="4"/>
                    <a:pt x="103" y="3"/>
                  </a:cubicBezTo>
                  <a:cubicBezTo>
                    <a:pt x="101" y="1"/>
                    <a:pt x="98" y="0"/>
                    <a:pt x="95" y="0"/>
                  </a:cubicBezTo>
                  <a:cubicBezTo>
                    <a:pt x="101" y="2"/>
                    <a:pt x="106" y="6"/>
                    <a:pt x="109" y="10"/>
                  </a:cubicBezTo>
                  <a:cubicBezTo>
                    <a:pt x="113" y="15"/>
                    <a:pt x="115" y="20"/>
                    <a:pt x="115" y="26"/>
                  </a:cubicBezTo>
                  <a:cubicBezTo>
                    <a:pt x="116" y="32"/>
                    <a:pt x="115" y="38"/>
                    <a:pt x="111" y="43"/>
                  </a:cubicBezTo>
                  <a:cubicBezTo>
                    <a:pt x="110" y="45"/>
                    <a:pt x="108" y="47"/>
                    <a:pt x="105" y="49"/>
                  </a:cubicBezTo>
                  <a:cubicBezTo>
                    <a:pt x="103" y="51"/>
                    <a:pt x="100" y="52"/>
                    <a:pt x="97" y="53"/>
                  </a:cubicBezTo>
                  <a:cubicBezTo>
                    <a:pt x="97" y="53"/>
                    <a:pt x="96" y="53"/>
                    <a:pt x="95" y="53"/>
                  </a:cubicBezTo>
                  <a:cubicBezTo>
                    <a:pt x="93" y="54"/>
                    <a:pt x="93" y="54"/>
                    <a:pt x="93" y="54"/>
                  </a:cubicBezTo>
                  <a:cubicBezTo>
                    <a:pt x="90" y="54"/>
                    <a:pt x="90" y="54"/>
                    <a:pt x="90" y="54"/>
                  </a:cubicBezTo>
                  <a:cubicBezTo>
                    <a:pt x="83" y="56"/>
                    <a:pt x="83" y="56"/>
                    <a:pt x="83" y="56"/>
                  </a:cubicBezTo>
                  <a:cubicBezTo>
                    <a:pt x="69" y="59"/>
                    <a:pt x="69" y="59"/>
                    <a:pt x="69" y="59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56" y="61"/>
                    <a:pt x="74" y="57"/>
                    <a:pt x="90" y="54"/>
                  </a:cubicBezTo>
                  <a:cubicBezTo>
                    <a:pt x="94" y="53"/>
                    <a:pt x="94" y="53"/>
                    <a:pt x="94" y="53"/>
                  </a:cubicBezTo>
                  <a:cubicBezTo>
                    <a:pt x="95" y="53"/>
                    <a:pt x="95" y="53"/>
                    <a:pt x="95" y="53"/>
                  </a:cubicBezTo>
                  <a:cubicBezTo>
                    <a:pt x="95" y="53"/>
                    <a:pt x="96" y="53"/>
                    <a:pt x="96" y="53"/>
                  </a:cubicBezTo>
                  <a:cubicBezTo>
                    <a:pt x="97" y="53"/>
                    <a:pt x="98" y="52"/>
                    <a:pt x="98" y="52"/>
                  </a:cubicBezTo>
                  <a:cubicBezTo>
                    <a:pt x="102" y="51"/>
                    <a:pt x="105" y="50"/>
                    <a:pt x="107" y="47"/>
                  </a:cubicBezTo>
                  <a:cubicBezTo>
                    <a:pt x="110" y="45"/>
                    <a:pt x="112" y="42"/>
                    <a:pt x="113" y="39"/>
                  </a:cubicBezTo>
                  <a:cubicBezTo>
                    <a:pt x="114" y="36"/>
                    <a:pt x="115" y="33"/>
                    <a:pt x="115" y="30"/>
                  </a:cubicBezTo>
                  <a:cubicBezTo>
                    <a:pt x="115" y="24"/>
                    <a:pt x="113" y="17"/>
                    <a:pt x="110" y="12"/>
                  </a:cubicBezTo>
                  <a:cubicBezTo>
                    <a:pt x="106" y="7"/>
                    <a:pt x="101" y="3"/>
                    <a:pt x="95" y="1"/>
                  </a:cubicBezTo>
                  <a:cubicBezTo>
                    <a:pt x="94" y="1"/>
                    <a:pt x="92" y="0"/>
                    <a:pt x="91" y="0"/>
                  </a:cubicBezTo>
                  <a:cubicBezTo>
                    <a:pt x="89" y="0"/>
                    <a:pt x="88" y="0"/>
                    <a:pt x="86" y="1"/>
                  </a:cubicBezTo>
                  <a:cubicBezTo>
                    <a:pt x="84" y="2"/>
                    <a:pt x="82" y="3"/>
                    <a:pt x="82" y="4"/>
                  </a:cubicBezTo>
                  <a:cubicBezTo>
                    <a:pt x="82" y="5"/>
                    <a:pt x="83" y="5"/>
                    <a:pt x="84" y="5"/>
                  </a:cubicBezTo>
                  <a:cubicBezTo>
                    <a:pt x="85" y="5"/>
                    <a:pt x="87" y="6"/>
                    <a:pt x="89" y="6"/>
                  </a:cubicBezTo>
                  <a:cubicBezTo>
                    <a:pt x="90" y="6"/>
                    <a:pt x="91" y="6"/>
                    <a:pt x="93" y="7"/>
                  </a:cubicBezTo>
                  <a:cubicBezTo>
                    <a:pt x="94" y="7"/>
                    <a:pt x="95" y="7"/>
                    <a:pt x="95" y="7"/>
                  </a:cubicBezTo>
                  <a:cubicBezTo>
                    <a:pt x="96" y="8"/>
                    <a:pt x="95" y="9"/>
                    <a:pt x="94" y="9"/>
                  </a:cubicBezTo>
                  <a:cubicBezTo>
                    <a:pt x="100" y="12"/>
                    <a:pt x="105" y="17"/>
                    <a:pt x="106" y="23"/>
                  </a:cubicBezTo>
                  <a:cubicBezTo>
                    <a:pt x="107" y="27"/>
                    <a:pt x="107" y="30"/>
                    <a:pt x="107" y="33"/>
                  </a:cubicBezTo>
                  <a:cubicBezTo>
                    <a:pt x="106" y="36"/>
                    <a:pt x="105" y="39"/>
                    <a:pt x="102" y="41"/>
                  </a:cubicBezTo>
                  <a:cubicBezTo>
                    <a:pt x="101" y="42"/>
                    <a:pt x="100" y="43"/>
                    <a:pt x="98" y="44"/>
                  </a:cubicBezTo>
                  <a:cubicBezTo>
                    <a:pt x="97" y="44"/>
                    <a:pt x="96" y="45"/>
                    <a:pt x="95" y="45"/>
                  </a:cubicBezTo>
                  <a:cubicBezTo>
                    <a:pt x="94" y="45"/>
                    <a:pt x="93" y="45"/>
                    <a:pt x="92" y="46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0" y="50"/>
                    <a:pt x="61" y="52"/>
                    <a:pt x="52" y="53"/>
                  </a:cubicBezTo>
                  <a:cubicBezTo>
                    <a:pt x="61" y="52"/>
                    <a:pt x="70" y="50"/>
                    <a:pt x="79" y="48"/>
                  </a:cubicBezTo>
                  <a:cubicBezTo>
                    <a:pt x="92" y="45"/>
                    <a:pt x="92" y="45"/>
                    <a:pt x="92" y="45"/>
                  </a:cubicBezTo>
                  <a:cubicBezTo>
                    <a:pt x="93" y="45"/>
                    <a:pt x="94" y="45"/>
                    <a:pt x="95" y="45"/>
                  </a:cubicBezTo>
                  <a:cubicBezTo>
                    <a:pt x="96" y="45"/>
                    <a:pt x="97" y="44"/>
                    <a:pt x="98" y="44"/>
                  </a:cubicBezTo>
                  <a:cubicBezTo>
                    <a:pt x="100" y="43"/>
                    <a:pt x="101" y="42"/>
                    <a:pt x="102" y="41"/>
                  </a:cubicBezTo>
                  <a:cubicBezTo>
                    <a:pt x="105" y="39"/>
                    <a:pt x="106" y="36"/>
                    <a:pt x="106" y="33"/>
                  </a:cubicBezTo>
                  <a:cubicBezTo>
                    <a:pt x="107" y="30"/>
                    <a:pt x="107" y="27"/>
                    <a:pt x="106" y="23"/>
                  </a:cubicBezTo>
                  <a:cubicBezTo>
                    <a:pt x="104" y="17"/>
                    <a:pt x="100" y="12"/>
                    <a:pt x="94" y="10"/>
                  </a:cubicBezTo>
                  <a:cubicBezTo>
                    <a:pt x="93" y="10"/>
                    <a:pt x="93" y="11"/>
                    <a:pt x="95" y="12"/>
                  </a:cubicBezTo>
                  <a:cubicBezTo>
                    <a:pt x="96" y="13"/>
                    <a:pt x="97" y="14"/>
                    <a:pt x="98" y="15"/>
                  </a:cubicBezTo>
                  <a:cubicBezTo>
                    <a:pt x="99" y="16"/>
                    <a:pt x="101" y="17"/>
                    <a:pt x="102" y="19"/>
                  </a:cubicBezTo>
                  <a:cubicBezTo>
                    <a:pt x="103" y="21"/>
                    <a:pt x="104" y="24"/>
                    <a:pt x="105" y="26"/>
                  </a:cubicBezTo>
                  <a:cubicBezTo>
                    <a:pt x="105" y="28"/>
                    <a:pt x="105" y="30"/>
                    <a:pt x="105" y="32"/>
                  </a:cubicBezTo>
                  <a:cubicBezTo>
                    <a:pt x="104" y="36"/>
                    <a:pt x="101" y="40"/>
                    <a:pt x="97" y="42"/>
                  </a:cubicBezTo>
                  <a:cubicBezTo>
                    <a:pt x="96" y="42"/>
                    <a:pt x="94" y="43"/>
                    <a:pt x="93" y="43"/>
                  </a:cubicBezTo>
                  <a:cubicBezTo>
                    <a:pt x="89" y="44"/>
                    <a:pt x="89" y="44"/>
                    <a:pt x="89" y="44"/>
                  </a:cubicBezTo>
                  <a:cubicBezTo>
                    <a:pt x="79" y="46"/>
                    <a:pt x="79" y="46"/>
                    <a:pt x="79" y="46"/>
                  </a:cubicBezTo>
                  <a:cubicBezTo>
                    <a:pt x="66" y="48"/>
                    <a:pt x="53" y="51"/>
                    <a:pt x="41" y="53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3" y="55"/>
                    <a:pt x="31" y="55"/>
                    <a:pt x="30" y="55"/>
                  </a:cubicBezTo>
                  <a:cubicBezTo>
                    <a:pt x="29" y="55"/>
                    <a:pt x="29" y="55"/>
                    <a:pt x="29" y="55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27" y="55"/>
                    <a:pt x="27" y="55"/>
                    <a:pt x="27" y="55"/>
                  </a:cubicBezTo>
                  <a:cubicBezTo>
                    <a:pt x="27" y="55"/>
                    <a:pt x="27" y="55"/>
                    <a:pt x="27" y="55"/>
                  </a:cubicBezTo>
                  <a:cubicBezTo>
                    <a:pt x="26" y="54"/>
                    <a:pt x="25" y="54"/>
                    <a:pt x="25" y="54"/>
                  </a:cubicBezTo>
                  <a:cubicBezTo>
                    <a:pt x="23" y="54"/>
                    <a:pt x="22" y="53"/>
                    <a:pt x="21" y="52"/>
                  </a:cubicBezTo>
                  <a:cubicBezTo>
                    <a:pt x="19" y="51"/>
                    <a:pt x="17" y="48"/>
                    <a:pt x="16" y="45"/>
                  </a:cubicBezTo>
                  <a:cubicBezTo>
                    <a:pt x="15" y="42"/>
                    <a:pt x="15" y="39"/>
                    <a:pt x="16" y="36"/>
                  </a:cubicBezTo>
                  <a:cubicBezTo>
                    <a:pt x="16" y="33"/>
                    <a:pt x="17" y="32"/>
                    <a:pt x="18" y="30"/>
                  </a:cubicBezTo>
                  <a:cubicBezTo>
                    <a:pt x="20" y="28"/>
                    <a:pt x="21" y="27"/>
                    <a:pt x="23" y="26"/>
                  </a:cubicBezTo>
                  <a:cubicBezTo>
                    <a:pt x="24" y="26"/>
                    <a:pt x="24" y="26"/>
                    <a:pt x="25" y="25"/>
                  </a:cubicBezTo>
                  <a:cubicBezTo>
                    <a:pt x="25" y="25"/>
                    <a:pt x="25" y="25"/>
                    <a:pt x="25" y="25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40" y="22"/>
                    <a:pt x="40" y="22"/>
                    <a:pt x="40" y="22"/>
                  </a:cubicBezTo>
                  <a:cubicBezTo>
                    <a:pt x="52" y="20"/>
                    <a:pt x="64" y="17"/>
                    <a:pt x="74" y="15"/>
                  </a:cubicBezTo>
                  <a:cubicBezTo>
                    <a:pt x="91" y="10"/>
                    <a:pt x="84" y="7"/>
                    <a:pt x="66" y="9"/>
                  </a:cubicBezTo>
                  <a:cubicBezTo>
                    <a:pt x="66" y="8"/>
                    <a:pt x="66" y="8"/>
                    <a:pt x="66" y="8"/>
                  </a:cubicBezTo>
                  <a:cubicBezTo>
                    <a:pt x="83" y="5"/>
                    <a:pt x="74" y="3"/>
                    <a:pt x="76" y="1"/>
                  </a:cubicBezTo>
                  <a:cubicBezTo>
                    <a:pt x="67" y="3"/>
                    <a:pt x="58" y="5"/>
                    <a:pt x="49" y="6"/>
                  </a:cubicBezTo>
                  <a:cubicBezTo>
                    <a:pt x="40" y="8"/>
                    <a:pt x="40" y="8"/>
                    <a:pt x="40" y="8"/>
                  </a:cubicBezTo>
                  <a:cubicBezTo>
                    <a:pt x="30" y="10"/>
                    <a:pt x="30" y="10"/>
                    <a:pt x="30" y="10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22" y="11"/>
                    <a:pt x="21" y="12"/>
                    <a:pt x="20" y="12"/>
                  </a:cubicBezTo>
                  <a:cubicBezTo>
                    <a:pt x="16" y="14"/>
                    <a:pt x="12" y="16"/>
                    <a:pt x="9" y="19"/>
                  </a:cubicBezTo>
                  <a:cubicBezTo>
                    <a:pt x="8" y="20"/>
                    <a:pt x="7" y="21"/>
                    <a:pt x="7" y="22"/>
                  </a:cubicBezTo>
                  <a:cubicBezTo>
                    <a:pt x="6" y="23"/>
                    <a:pt x="6" y="23"/>
                    <a:pt x="5" y="25"/>
                  </a:cubicBezTo>
                  <a:cubicBezTo>
                    <a:pt x="4" y="26"/>
                    <a:pt x="3" y="29"/>
                    <a:pt x="2" y="31"/>
                  </a:cubicBezTo>
                  <a:cubicBezTo>
                    <a:pt x="0" y="38"/>
                    <a:pt x="1" y="47"/>
                    <a:pt x="4" y="54"/>
                  </a:cubicBezTo>
                  <a:cubicBezTo>
                    <a:pt x="6" y="58"/>
                    <a:pt x="9" y="62"/>
                    <a:pt x="13" y="64"/>
                  </a:cubicBezTo>
                  <a:cubicBezTo>
                    <a:pt x="16" y="67"/>
                    <a:pt x="21" y="68"/>
                    <a:pt x="25" y="69"/>
                  </a:cubicBezTo>
                  <a:cubicBezTo>
                    <a:pt x="25" y="69"/>
                    <a:pt x="26" y="69"/>
                    <a:pt x="26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8" y="69"/>
                    <a:pt x="29" y="69"/>
                    <a:pt x="30" y="69"/>
                  </a:cubicBezTo>
                  <a:cubicBezTo>
                    <a:pt x="32" y="69"/>
                    <a:pt x="35" y="69"/>
                    <a:pt x="37" y="69"/>
                  </a:cubicBezTo>
                  <a:cubicBezTo>
                    <a:pt x="46" y="67"/>
                    <a:pt x="46" y="67"/>
                    <a:pt x="46" y="67"/>
                  </a:cubicBezTo>
                  <a:cubicBezTo>
                    <a:pt x="65" y="62"/>
                    <a:pt x="65" y="62"/>
                    <a:pt x="65" y="62"/>
                  </a:cubicBezTo>
                  <a:cubicBezTo>
                    <a:pt x="84" y="58"/>
                    <a:pt x="84" y="58"/>
                    <a:pt x="84" y="58"/>
                  </a:cubicBezTo>
                  <a:cubicBezTo>
                    <a:pt x="93" y="56"/>
                    <a:pt x="93" y="56"/>
                    <a:pt x="93" y="56"/>
                  </a:cubicBezTo>
                  <a:cubicBezTo>
                    <a:pt x="96" y="56"/>
                    <a:pt x="96" y="56"/>
                    <a:pt x="96" y="56"/>
                  </a:cubicBezTo>
                  <a:cubicBezTo>
                    <a:pt x="97" y="56"/>
                    <a:pt x="98" y="55"/>
                    <a:pt x="99" y="55"/>
                  </a:cubicBezTo>
                  <a:cubicBezTo>
                    <a:pt x="99" y="55"/>
                    <a:pt x="100" y="55"/>
                    <a:pt x="100" y="54"/>
                  </a:cubicBezTo>
                  <a:cubicBezTo>
                    <a:pt x="99" y="55"/>
                    <a:pt x="98" y="55"/>
                    <a:pt x="97" y="55"/>
                  </a:cubicBezTo>
                  <a:cubicBezTo>
                    <a:pt x="95" y="56"/>
                    <a:pt x="95" y="56"/>
                    <a:pt x="94" y="56"/>
                  </a:cubicBezTo>
                  <a:cubicBezTo>
                    <a:pt x="91" y="57"/>
                    <a:pt x="91" y="57"/>
                    <a:pt x="91" y="57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55" y="64"/>
                    <a:pt x="55" y="64"/>
                    <a:pt x="55" y="64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37" y="68"/>
                    <a:pt x="37" y="68"/>
                    <a:pt x="37" y="68"/>
                  </a:cubicBezTo>
                  <a:cubicBezTo>
                    <a:pt x="34" y="69"/>
                    <a:pt x="32" y="69"/>
                    <a:pt x="29" y="69"/>
                  </a:cubicBezTo>
                  <a:cubicBezTo>
                    <a:pt x="28" y="69"/>
                    <a:pt x="28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6" y="69"/>
                    <a:pt x="26" y="68"/>
                    <a:pt x="26" y="68"/>
                  </a:cubicBezTo>
                  <a:cubicBezTo>
                    <a:pt x="24" y="68"/>
                    <a:pt x="23" y="68"/>
                    <a:pt x="22" y="68"/>
                  </a:cubicBezTo>
                  <a:cubicBezTo>
                    <a:pt x="19" y="67"/>
                    <a:pt x="17" y="66"/>
                    <a:pt x="14" y="65"/>
                  </a:cubicBezTo>
                  <a:cubicBezTo>
                    <a:pt x="9" y="62"/>
                    <a:pt x="6" y="57"/>
                    <a:pt x="4" y="52"/>
                  </a:cubicBezTo>
                  <a:cubicBezTo>
                    <a:pt x="4" y="52"/>
                    <a:pt x="5" y="53"/>
                    <a:pt x="4" y="52"/>
                  </a:cubicBezTo>
                  <a:cubicBezTo>
                    <a:pt x="6" y="57"/>
                    <a:pt x="10" y="61"/>
                    <a:pt x="15" y="64"/>
                  </a:cubicBezTo>
                  <a:cubicBezTo>
                    <a:pt x="17" y="65"/>
                    <a:pt x="19" y="66"/>
                    <a:pt x="22" y="67"/>
                  </a:cubicBezTo>
                  <a:cubicBezTo>
                    <a:pt x="23" y="67"/>
                    <a:pt x="25" y="67"/>
                    <a:pt x="26" y="67"/>
                  </a:cubicBezTo>
                  <a:cubicBezTo>
                    <a:pt x="26" y="67"/>
                    <a:pt x="27" y="67"/>
                    <a:pt x="27" y="67"/>
                  </a:cubicBezTo>
                  <a:cubicBezTo>
                    <a:pt x="27" y="68"/>
                    <a:pt x="27" y="67"/>
                    <a:pt x="27" y="68"/>
                  </a:cubicBezTo>
                  <a:cubicBezTo>
                    <a:pt x="27" y="68"/>
                    <a:pt x="27" y="68"/>
                    <a:pt x="27" y="68"/>
                  </a:cubicBezTo>
                  <a:cubicBezTo>
                    <a:pt x="28" y="68"/>
                    <a:pt x="29" y="68"/>
                    <a:pt x="29" y="68"/>
                  </a:cubicBezTo>
                  <a:cubicBezTo>
                    <a:pt x="32" y="68"/>
                    <a:pt x="34" y="68"/>
                    <a:pt x="37" y="67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55" y="63"/>
                    <a:pt x="55" y="63"/>
                    <a:pt x="55" y="63"/>
                  </a:cubicBezTo>
                  <a:cubicBezTo>
                    <a:pt x="63" y="62"/>
                    <a:pt x="71" y="60"/>
                    <a:pt x="79" y="58"/>
                  </a:cubicBezTo>
                  <a:cubicBezTo>
                    <a:pt x="83" y="58"/>
                    <a:pt x="87" y="57"/>
                    <a:pt x="91" y="56"/>
                  </a:cubicBezTo>
                  <a:cubicBezTo>
                    <a:pt x="95" y="55"/>
                    <a:pt x="95" y="55"/>
                    <a:pt x="95" y="55"/>
                  </a:cubicBezTo>
                  <a:cubicBezTo>
                    <a:pt x="96" y="55"/>
                    <a:pt x="96" y="55"/>
                    <a:pt x="96" y="55"/>
                  </a:cubicBezTo>
                  <a:cubicBezTo>
                    <a:pt x="97" y="54"/>
                    <a:pt x="97" y="54"/>
                    <a:pt x="98" y="54"/>
                  </a:cubicBezTo>
                  <a:cubicBezTo>
                    <a:pt x="101" y="53"/>
                    <a:pt x="103" y="52"/>
                    <a:pt x="105" y="50"/>
                  </a:cubicBezTo>
                  <a:cubicBezTo>
                    <a:pt x="106" y="51"/>
                    <a:pt x="106" y="51"/>
                    <a:pt x="106" y="51"/>
                  </a:cubicBezTo>
                  <a:cubicBezTo>
                    <a:pt x="109" y="49"/>
                    <a:pt x="112" y="46"/>
                    <a:pt x="114" y="42"/>
                  </a:cubicBezTo>
                  <a:cubicBezTo>
                    <a:pt x="116" y="39"/>
                    <a:pt x="117" y="35"/>
                    <a:pt x="118" y="31"/>
                  </a:cubicBezTo>
                  <a:cubicBezTo>
                    <a:pt x="118" y="23"/>
                    <a:pt x="115" y="15"/>
                    <a:pt x="110" y="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16" name="Freeform 26">
              <a:extLst>
                <a:ext uri="{FF2B5EF4-FFF2-40B4-BE49-F238E27FC236}">
                  <a16:creationId xmlns:a16="http://schemas.microsoft.com/office/drawing/2014/main" id="{1E0FDCD0-DA79-4286-8F15-8FB7239C800E}"/>
                </a:ext>
              </a:extLst>
            </p:cNvPr>
            <p:cNvSpPr/>
            <p:nvPr/>
          </p:nvSpPr>
          <p:spPr bwMode="auto">
            <a:xfrm>
              <a:off x="4427538" y="2193926"/>
              <a:ext cx="431800" cy="266700"/>
            </a:xfrm>
            <a:custGeom>
              <a:avLst/>
              <a:gdLst>
                <a:gd name="T0" fmla="*/ 26 w 115"/>
                <a:gd name="T1" fmla="*/ 58 h 71"/>
                <a:gd name="T2" fmla="*/ 20 w 115"/>
                <a:gd name="T3" fmla="*/ 56 h 71"/>
                <a:gd name="T4" fmla="*/ 1 w 115"/>
                <a:gd name="T5" fmla="*/ 25 h 71"/>
                <a:gd name="T6" fmla="*/ 13 w 115"/>
                <a:gd name="T7" fmla="*/ 5 h 71"/>
                <a:gd name="T8" fmla="*/ 13 w 115"/>
                <a:gd name="T9" fmla="*/ 6 h 71"/>
                <a:gd name="T10" fmla="*/ 2 w 115"/>
                <a:gd name="T11" fmla="*/ 26 h 71"/>
                <a:gd name="T12" fmla="*/ 21 w 115"/>
                <a:gd name="T13" fmla="*/ 56 h 71"/>
                <a:gd name="T14" fmla="*/ 24 w 115"/>
                <a:gd name="T15" fmla="*/ 57 h 71"/>
                <a:gd name="T16" fmla="*/ 58 w 115"/>
                <a:gd name="T17" fmla="*/ 64 h 71"/>
                <a:gd name="T18" fmla="*/ 80 w 115"/>
                <a:gd name="T19" fmla="*/ 70 h 71"/>
                <a:gd name="T20" fmla="*/ 97 w 115"/>
                <a:gd name="T21" fmla="*/ 70 h 71"/>
                <a:gd name="T22" fmla="*/ 96 w 115"/>
                <a:gd name="T23" fmla="*/ 68 h 71"/>
                <a:gd name="T24" fmla="*/ 81 w 115"/>
                <a:gd name="T25" fmla="*/ 68 h 71"/>
                <a:gd name="T26" fmla="*/ 23 w 115"/>
                <a:gd name="T27" fmla="*/ 55 h 71"/>
                <a:gd name="T28" fmla="*/ 19 w 115"/>
                <a:gd name="T29" fmla="*/ 54 h 71"/>
                <a:gd name="T30" fmla="*/ 4 w 115"/>
                <a:gd name="T31" fmla="*/ 31 h 71"/>
                <a:gd name="T32" fmla="*/ 21 w 115"/>
                <a:gd name="T33" fmla="*/ 54 h 71"/>
                <a:gd name="T34" fmla="*/ 32 w 115"/>
                <a:gd name="T35" fmla="*/ 57 h 71"/>
                <a:gd name="T36" fmla="*/ 80 w 115"/>
                <a:gd name="T37" fmla="*/ 68 h 71"/>
                <a:gd name="T38" fmla="*/ 109 w 115"/>
                <a:gd name="T39" fmla="*/ 57 h 71"/>
                <a:gd name="T40" fmla="*/ 111 w 115"/>
                <a:gd name="T41" fmla="*/ 44 h 71"/>
                <a:gd name="T42" fmla="*/ 105 w 115"/>
                <a:gd name="T43" fmla="*/ 53 h 71"/>
                <a:gd name="T44" fmla="*/ 94 w 115"/>
                <a:gd name="T45" fmla="*/ 60 h 71"/>
                <a:gd name="T46" fmla="*/ 80 w 115"/>
                <a:gd name="T47" fmla="*/ 59 h 71"/>
                <a:gd name="T48" fmla="*/ 37 w 115"/>
                <a:gd name="T49" fmla="*/ 50 h 71"/>
                <a:gd name="T50" fmla="*/ 25 w 115"/>
                <a:gd name="T51" fmla="*/ 47 h 71"/>
                <a:gd name="T52" fmla="*/ 24 w 115"/>
                <a:gd name="T53" fmla="*/ 46 h 71"/>
                <a:gd name="T54" fmla="*/ 74 w 115"/>
                <a:gd name="T55" fmla="*/ 58 h 71"/>
                <a:gd name="T56" fmla="*/ 85 w 115"/>
                <a:gd name="T57" fmla="*/ 60 h 71"/>
                <a:gd name="T58" fmla="*/ 99 w 115"/>
                <a:gd name="T59" fmla="*/ 54 h 71"/>
                <a:gd name="T60" fmla="*/ 76 w 115"/>
                <a:gd name="T61" fmla="*/ 56 h 71"/>
                <a:gd name="T62" fmla="*/ 26 w 115"/>
                <a:gd name="T63" fmla="*/ 45 h 71"/>
                <a:gd name="T64" fmla="*/ 24 w 115"/>
                <a:gd name="T65" fmla="*/ 44 h 71"/>
                <a:gd name="T66" fmla="*/ 15 w 115"/>
                <a:gd name="T67" fmla="*/ 27 h 71"/>
                <a:gd name="T68" fmla="*/ 21 w 115"/>
                <a:gd name="T69" fmla="*/ 16 h 71"/>
                <a:gd name="T70" fmla="*/ 33 w 115"/>
                <a:gd name="T71" fmla="*/ 14 h 71"/>
                <a:gd name="T72" fmla="*/ 42 w 115"/>
                <a:gd name="T73" fmla="*/ 16 h 71"/>
                <a:gd name="T74" fmla="*/ 93 w 115"/>
                <a:gd name="T75" fmla="*/ 27 h 71"/>
                <a:gd name="T76" fmla="*/ 104 w 115"/>
                <a:gd name="T77" fmla="*/ 42 h 71"/>
                <a:gd name="T78" fmla="*/ 106 w 115"/>
                <a:gd name="T79" fmla="*/ 44 h 71"/>
                <a:gd name="T80" fmla="*/ 107 w 115"/>
                <a:gd name="T81" fmla="*/ 27 h 71"/>
                <a:gd name="T82" fmla="*/ 112 w 115"/>
                <a:gd name="T83" fmla="*/ 39 h 71"/>
                <a:gd name="T84" fmla="*/ 109 w 115"/>
                <a:gd name="T85" fmla="*/ 22 h 71"/>
                <a:gd name="T86" fmla="*/ 96 w 115"/>
                <a:gd name="T87" fmla="*/ 14 h 71"/>
                <a:gd name="T88" fmla="*/ 47 w 115"/>
                <a:gd name="T89" fmla="*/ 3 h 71"/>
                <a:gd name="T90" fmla="*/ 34 w 115"/>
                <a:gd name="T91" fmla="*/ 0 h 71"/>
                <a:gd name="T92" fmla="*/ 14 w 115"/>
                <a:gd name="T93" fmla="*/ 4 h 71"/>
                <a:gd name="T94" fmla="*/ 1 w 115"/>
                <a:gd name="T95" fmla="*/ 25 h 71"/>
                <a:gd name="T96" fmla="*/ 17 w 115"/>
                <a:gd name="T97" fmla="*/ 56 h 71"/>
                <a:gd name="T98" fmla="*/ 23 w 115"/>
                <a:gd name="T99" fmla="*/ 58 h 71"/>
                <a:gd name="T100" fmla="*/ 56 w 115"/>
                <a:gd name="T101" fmla="*/ 65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15" h="71">
                  <a:moveTo>
                    <a:pt x="56" y="65"/>
                  </a:moveTo>
                  <a:cubicBezTo>
                    <a:pt x="32" y="59"/>
                    <a:pt x="32" y="59"/>
                    <a:pt x="32" y="59"/>
                  </a:cubicBezTo>
                  <a:cubicBezTo>
                    <a:pt x="26" y="58"/>
                    <a:pt x="26" y="58"/>
                    <a:pt x="26" y="58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22" y="57"/>
                    <a:pt x="22" y="57"/>
                    <a:pt x="22" y="57"/>
                  </a:cubicBezTo>
                  <a:cubicBezTo>
                    <a:pt x="21" y="57"/>
                    <a:pt x="20" y="57"/>
                    <a:pt x="20" y="56"/>
                  </a:cubicBezTo>
                  <a:cubicBezTo>
                    <a:pt x="14" y="55"/>
                    <a:pt x="10" y="51"/>
                    <a:pt x="7" y="47"/>
                  </a:cubicBezTo>
                  <a:cubicBezTo>
                    <a:pt x="4" y="43"/>
                    <a:pt x="2" y="38"/>
                    <a:pt x="1" y="33"/>
                  </a:cubicBezTo>
                  <a:cubicBezTo>
                    <a:pt x="1" y="30"/>
                    <a:pt x="1" y="28"/>
                    <a:pt x="1" y="25"/>
                  </a:cubicBezTo>
                  <a:cubicBezTo>
                    <a:pt x="1" y="24"/>
                    <a:pt x="1" y="23"/>
                    <a:pt x="2" y="22"/>
                  </a:cubicBezTo>
                  <a:cubicBezTo>
                    <a:pt x="2" y="20"/>
                    <a:pt x="2" y="19"/>
                    <a:pt x="3" y="18"/>
                  </a:cubicBezTo>
                  <a:cubicBezTo>
                    <a:pt x="5" y="13"/>
                    <a:pt x="9" y="8"/>
                    <a:pt x="13" y="5"/>
                  </a:cubicBezTo>
                  <a:cubicBezTo>
                    <a:pt x="17" y="2"/>
                    <a:pt x="22" y="1"/>
                    <a:pt x="28" y="0"/>
                  </a:cubicBezTo>
                  <a:cubicBezTo>
                    <a:pt x="27" y="0"/>
                    <a:pt x="26" y="1"/>
                    <a:pt x="28" y="1"/>
                  </a:cubicBezTo>
                  <a:cubicBezTo>
                    <a:pt x="23" y="1"/>
                    <a:pt x="18" y="3"/>
                    <a:pt x="13" y="6"/>
                  </a:cubicBezTo>
                  <a:cubicBezTo>
                    <a:pt x="9" y="9"/>
                    <a:pt x="6" y="13"/>
                    <a:pt x="4" y="18"/>
                  </a:cubicBezTo>
                  <a:cubicBezTo>
                    <a:pt x="3" y="19"/>
                    <a:pt x="3" y="21"/>
                    <a:pt x="3" y="22"/>
                  </a:cubicBezTo>
                  <a:cubicBezTo>
                    <a:pt x="2" y="23"/>
                    <a:pt x="2" y="24"/>
                    <a:pt x="2" y="26"/>
                  </a:cubicBezTo>
                  <a:cubicBezTo>
                    <a:pt x="2" y="28"/>
                    <a:pt x="2" y="31"/>
                    <a:pt x="2" y="33"/>
                  </a:cubicBezTo>
                  <a:cubicBezTo>
                    <a:pt x="3" y="38"/>
                    <a:pt x="5" y="43"/>
                    <a:pt x="8" y="47"/>
                  </a:cubicBezTo>
                  <a:cubicBezTo>
                    <a:pt x="11" y="51"/>
                    <a:pt x="15" y="55"/>
                    <a:pt x="21" y="56"/>
                  </a:cubicBezTo>
                  <a:cubicBezTo>
                    <a:pt x="22" y="56"/>
                    <a:pt x="22" y="56"/>
                    <a:pt x="22" y="56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24" y="57"/>
                    <a:pt x="24" y="57"/>
                    <a:pt x="24" y="57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33" y="59"/>
                    <a:pt x="33" y="59"/>
                    <a:pt x="33" y="59"/>
                  </a:cubicBezTo>
                  <a:cubicBezTo>
                    <a:pt x="41" y="61"/>
                    <a:pt x="49" y="62"/>
                    <a:pt x="58" y="64"/>
                  </a:cubicBezTo>
                  <a:cubicBezTo>
                    <a:pt x="58" y="65"/>
                    <a:pt x="58" y="65"/>
                    <a:pt x="58" y="65"/>
                  </a:cubicBezTo>
                  <a:cubicBezTo>
                    <a:pt x="75" y="69"/>
                    <a:pt x="75" y="69"/>
                    <a:pt x="75" y="69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1" y="71"/>
                    <a:pt x="82" y="71"/>
                  </a:cubicBezTo>
                  <a:cubicBezTo>
                    <a:pt x="83" y="71"/>
                    <a:pt x="84" y="71"/>
                    <a:pt x="85" y="71"/>
                  </a:cubicBezTo>
                  <a:cubicBezTo>
                    <a:pt x="89" y="71"/>
                    <a:pt x="93" y="71"/>
                    <a:pt x="97" y="70"/>
                  </a:cubicBezTo>
                  <a:cubicBezTo>
                    <a:pt x="101" y="68"/>
                    <a:pt x="103" y="66"/>
                    <a:pt x="105" y="64"/>
                  </a:cubicBezTo>
                  <a:cubicBezTo>
                    <a:pt x="107" y="62"/>
                    <a:pt x="109" y="60"/>
                    <a:pt x="110" y="58"/>
                  </a:cubicBezTo>
                  <a:cubicBezTo>
                    <a:pt x="106" y="63"/>
                    <a:pt x="102" y="66"/>
                    <a:pt x="96" y="68"/>
                  </a:cubicBezTo>
                  <a:cubicBezTo>
                    <a:pt x="93" y="69"/>
                    <a:pt x="90" y="69"/>
                    <a:pt x="87" y="69"/>
                  </a:cubicBezTo>
                  <a:cubicBezTo>
                    <a:pt x="86" y="69"/>
                    <a:pt x="84" y="69"/>
                    <a:pt x="83" y="69"/>
                  </a:cubicBezTo>
                  <a:cubicBezTo>
                    <a:pt x="82" y="69"/>
                    <a:pt x="82" y="68"/>
                    <a:pt x="81" y="68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0" y="66"/>
                    <a:pt x="61" y="63"/>
                    <a:pt x="51" y="61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2" y="55"/>
                    <a:pt x="22" y="55"/>
                    <a:pt x="22" y="55"/>
                  </a:cubicBezTo>
                  <a:cubicBezTo>
                    <a:pt x="21" y="54"/>
                    <a:pt x="20" y="54"/>
                    <a:pt x="19" y="54"/>
                  </a:cubicBezTo>
                  <a:cubicBezTo>
                    <a:pt x="18" y="53"/>
                    <a:pt x="17" y="53"/>
                    <a:pt x="16" y="52"/>
                  </a:cubicBezTo>
                  <a:cubicBezTo>
                    <a:pt x="13" y="50"/>
                    <a:pt x="11" y="48"/>
                    <a:pt x="9" y="46"/>
                  </a:cubicBezTo>
                  <a:cubicBezTo>
                    <a:pt x="6" y="42"/>
                    <a:pt x="4" y="36"/>
                    <a:pt x="4" y="31"/>
                  </a:cubicBezTo>
                  <a:cubicBezTo>
                    <a:pt x="4" y="35"/>
                    <a:pt x="5" y="40"/>
                    <a:pt x="8" y="44"/>
                  </a:cubicBezTo>
                  <a:cubicBezTo>
                    <a:pt x="11" y="48"/>
                    <a:pt x="15" y="52"/>
                    <a:pt x="20" y="54"/>
                  </a:cubicBezTo>
                  <a:cubicBezTo>
                    <a:pt x="20" y="54"/>
                    <a:pt x="21" y="54"/>
                    <a:pt x="21" y="54"/>
                  </a:cubicBezTo>
                  <a:cubicBezTo>
                    <a:pt x="22" y="54"/>
                    <a:pt x="23" y="54"/>
                    <a:pt x="23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32" y="57"/>
                    <a:pt x="32" y="57"/>
                    <a:pt x="32" y="57"/>
                  </a:cubicBezTo>
                  <a:cubicBezTo>
                    <a:pt x="37" y="58"/>
                    <a:pt x="41" y="58"/>
                    <a:pt x="44" y="59"/>
                  </a:cubicBezTo>
                  <a:cubicBezTo>
                    <a:pt x="55" y="62"/>
                    <a:pt x="66" y="64"/>
                    <a:pt x="76" y="67"/>
                  </a:cubicBezTo>
                  <a:cubicBezTo>
                    <a:pt x="80" y="68"/>
                    <a:pt x="80" y="68"/>
                    <a:pt x="80" y="68"/>
                  </a:cubicBezTo>
                  <a:cubicBezTo>
                    <a:pt x="81" y="68"/>
                    <a:pt x="83" y="68"/>
                    <a:pt x="84" y="68"/>
                  </a:cubicBezTo>
                  <a:cubicBezTo>
                    <a:pt x="87" y="69"/>
                    <a:pt x="91" y="69"/>
                    <a:pt x="94" y="68"/>
                  </a:cubicBezTo>
                  <a:cubicBezTo>
                    <a:pt x="100" y="66"/>
                    <a:pt x="105" y="62"/>
                    <a:pt x="109" y="57"/>
                  </a:cubicBezTo>
                  <a:cubicBezTo>
                    <a:pt x="110" y="56"/>
                    <a:pt x="111" y="55"/>
                    <a:pt x="111" y="54"/>
                  </a:cubicBezTo>
                  <a:cubicBezTo>
                    <a:pt x="112" y="52"/>
                    <a:pt x="112" y="51"/>
                    <a:pt x="112" y="49"/>
                  </a:cubicBezTo>
                  <a:cubicBezTo>
                    <a:pt x="112" y="47"/>
                    <a:pt x="112" y="45"/>
                    <a:pt x="111" y="44"/>
                  </a:cubicBezTo>
                  <a:cubicBezTo>
                    <a:pt x="110" y="44"/>
                    <a:pt x="110" y="45"/>
                    <a:pt x="109" y="46"/>
                  </a:cubicBezTo>
                  <a:cubicBezTo>
                    <a:pt x="109" y="46"/>
                    <a:pt x="108" y="48"/>
                    <a:pt x="107" y="50"/>
                  </a:cubicBezTo>
                  <a:cubicBezTo>
                    <a:pt x="106" y="51"/>
                    <a:pt x="105" y="52"/>
                    <a:pt x="105" y="53"/>
                  </a:cubicBezTo>
                  <a:cubicBezTo>
                    <a:pt x="104" y="55"/>
                    <a:pt x="103" y="55"/>
                    <a:pt x="103" y="55"/>
                  </a:cubicBezTo>
                  <a:cubicBezTo>
                    <a:pt x="102" y="56"/>
                    <a:pt x="102" y="55"/>
                    <a:pt x="102" y="54"/>
                  </a:cubicBezTo>
                  <a:cubicBezTo>
                    <a:pt x="100" y="57"/>
                    <a:pt x="97" y="58"/>
                    <a:pt x="94" y="60"/>
                  </a:cubicBezTo>
                  <a:cubicBezTo>
                    <a:pt x="91" y="61"/>
                    <a:pt x="88" y="61"/>
                    <a:pt x="85" y="60"/>
                  </a:cubicBezTo>
                  <a:cubicBezTo>
                    <a:pt x="84" y="60"/>
                    <a:pt x="83" y="60"/>
                    <a:pt x="82" y="60"/>
                  </a:cubicBezTo>
                  <a:cubicBezTo>
                    <a:pt x="80" y="59"/>
                    <a:pt x="80" y="59"/>
                    <a:pt x="80" y="59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63" y="56"/>
                    <a:pt x="63" y="56"/>
                    <a:pt x="63" y="56"/>
                  </a:cubicBezTo>
                  <a:cubicBezTo>
                    <a:pt x="54" y="54"/>
                    <a:pt x="46" y="52"/>
                    <a:pt x="37" y="50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27" y="47"/>
                    <a:pt x="27" y="47"/>
                    <a:pt x="27" y="47"/>
                  </a:cubicBezTo>
                  <a:cubicBezTo>
                    <a:pt x="25" y="47"/>
                    <a:pt x="25" y="47"/>
                    <a:pt x="25" y="47"/>
                  </a:cubicBezTo>
                  <a:cubicBezTo>
                    <a:pt x="25" y="47"/>
                    <a:pt x="24" y="47"/>
                    <a:pt x="24" y="46"/>
                  </a:cubicBezTo>
                  <a:cubicBezTo>
                    <a:pt x="20" y="45"/>
                    <a:pt x="18" y="43"/>
                    <a:pt x="16" y="40"/>
                  </a:cubicBezTo>
                  <a:cubicBezTo>
                    <a:pt x="18" y="43"/>
                    <a:pt x="21" y="45"/>
                    <a:pt x="24" y="46"/>
                  </a:cubicBezTo>
                  <a:cubicBezTo>
                    <a:pt x="37" y="49"/>
                    <a:pt x="37" y="49"/>
                    <a:pt x="37" y="49"/>
                  </a:cubicBezTo>
                  <a:cubicBezTo>
                    <a:pt x="63" y="56"/>
                    <a:pt x="63" y="56"/>
                    <a:pt x="63" y="56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80" y="59"/>
                    <a:pt x="80" y="59"/>
                    <a:pt x="80" y="59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3" y="60"/>
                    <a:pt x="84" y="60"/>
                    <a:pt x="85" y="60"/>
                  </a:cubicBezTo>
                  <a:cubicBezTo>
                    <a:pt x="88" y="61"/>
                    <a:pt x="91" y="60"/>
                    <a:pt x="94" y="59"/>
                  </a:cubicBezTo>
                  <a:cubicBezTo>
                    <a:pt x="97" y="58"/>
                    <a:pt x="99" y="56"/>
                    <a:pt x="101" y="53"/>
                  </a:cubicBezTo>
                  <a:cubicBezTo>
                    <a:pt x="101" y="53"/>
                    <a:pt x="101" y="52"/>
                    <a:pt x="99" y="54"/>
                  </a:cubicBezTo>
                  <a:cubicBezTo>
                    <a:pt x="97" y="55"/>
                    <a:pt x="94" y="57"/>
                    <a:pt x="90" y="58"/>
                  </a:cubicBezTo>
                  <a:cubicBezTo>
                    <a:pt x="88" y="58"/>
                    <a:pt x="85" y="58"/>
                    <a:pt x="83" y="58"/>
                  </a:cubicBezTo>
                  <a:cubicBezTo>
                    <a:pt x="81" y="57"/>
                    <a:pt x="78" y="57"/>
                    <a:pt x="76" y="56"/>
                  </a:cubicBezTo>
                  <a:cubicBezTo>
                    <a:pt x="64" y="53"/>
                    <a:pt x="51" y="50"/>
                    <a:pt x="38" y="47"/>
                  </a:cubicBezTo>
                  <a:cubicBezTo>
                    <a:pt x="29" y="45"/>
                    <a:pt x="29" y="45"/>
                    <a:pt x="29" y="45"/>
                  </a:cubicBezTo>
                  <a:cubicBezTo>
                    <a:pt x="26" y="45"/>
                    <a:pt x="26" y="45"/>
                    <a:pt x="26" y="45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4" y="44"/>
                    <a:pt x="24" y="44"/>
                    <a:pt x="24" y="44"/>
                  </a:cubicBezTo>
                  <a:cubicBezTo>
                    <a:pt x="23" y="44"/>
                    <a:pt x="22" y="43"/>
                    <a:pt x="21" y="43"/>
                  </a:cubicBezTo>
                  <a:cubicBezTo>
                    <a:pt x="18" y="41"/>
                    <a:pt x="16" y="37"/>
                    <a:pt x="15" y="32"/>
                  </a:cubicBezTo>
                  <a:cubicBezTo>
                    <a:pt x="15" y="30"/>
                    <a:pt x="15" y="29"/>
                    <a:pt x="15" y="27"/>
                  </a:cubicBezTo>
                  <a:cubicBezTo>
                    <a:pt x="15" y="26"/>
                    <a:pt x="15" y="25"/>
                    <a:pt x="15" y="25"/>
                  </a:cubicBezTo>
                  <a:cubicBezTo>
                    <a:pt x="15" y="24"/>
                    <a:pt x="16" y="23"/>
                    <a:pt x="16" y="23"/>
                  </a:cubicBezTo>
                  <a:cubicBezTo>
                    <a:pt x="17" y="20"/>
                    <a:pt x="19" y="18"/>
                    <a:pt x="21" y="16"/>
                  </a:cubicBezTo>
                  <a:cubicBezTo>
                    <a:pt x="24" y="15"/>
                    <a:pt x="27" y="14"/>
                    <a:pt x="30" y="14"/>
                  </a:cubicBezTo>
                  <a:cubicBezTo>
                    <a:pt x="31" y="14"/>
                    <a:pt x="32" y="14"/>
                    <a:pt x="33" y="14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4" y="14"/>
                    <a:pt x="34" y="14"/>
                    <a:pt x="34" y="14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55" y="19"/>
                    <a:pt x="67" y="22"/>
                    <a:pt x="79" y="24"/>
                  </a:cubicBezTo>
                  <a:cubicBezTo>
                    <a:pt x="89" y="26"/>
                    <a:pt x="89" y="26"/>
                    <a:pt x="89" y="26"/>
                  </a:cubicBezTo>
                  <a:cubicBezTo>
                    <a:pt x="93" y="27"/>
                    <a:pt x="93" y="27"/>
                    <a:pt x="93" y="27"/>
                  </a:cubicBezTo>
                  <a:cubicBezTo>
                    <a:pt x="94" y="28"/>
                    <a:pt x="95" y="28"/>
                    <a:pt x="96" y="28"/>
                  </a:cubicBezTo>
                  <a:cubicBezTo>
                    <a:pt x="99" y="30"/>
                    <a:pt x="101" y="32"/>
                    <a:pt x="102" y="36"/>
                  </a:cubicBezTo>
                  <a:cubicBezTo>
                    <a:pt x="103" y="39"/>
                    <a:pt x="104" y="41"/>
                    <a:pt x="104" y="42"/>
                  </a:cubicBezTo>
                  <a:cubicBezTo>
                    <a:pt x="104" y="43"/>
                    <a:pt x="104" y="43"/>
                    <a:pt x="104" y="43"/>
                  </a:cubicBezTo>
                  <a:cubicBezTo>
                    <a:pt x="105" y="43"/>
                    <a:pt x="105" y="44"/>
                    <a:pt x="105" y="44"/>
                  </a:cubicBezTo>
                  <a:cubicBezTo>
                    <a:pt x="105" y="44"/>
                    <a:pt x="105" y="44"/>
                    <a:pt x="106" y="44"/>
                  </a:cubicBezTo>
                  <a:cubicBezTo>
                    <a:pt x="107" y="43"/>
                    <a:pt x="108" y="41"/>
                    <a:pt x="108" y="38"/>
                  </a:cubicBezTo>
                  <a:cubicBezTo>
                    <a:pt x="109" y="36"/>
                    <a:pt x="109" y="32"/>
                    <a:pt x="106" y="28"/>
                  </a:cubicBezTo>
                  <a:cubicBezTo>
                    <a:pt x="107" y="27"/>
                    <a:pt x="107" y="27"/>
                    <a:pt x="107" y="27"/>
                  </a:cubicBezTo>
                  <a:cubicBezTo>
                    <a:pt x="109" y="29"/>
                    <a:pt x="110" y="31"/>
                    <a:pt x="110" y="32"/>
                  </a:cubicBezTo>
                  <a:cubicBezTo>
                    <a:pt x="111" y="34"/>
                    <a:pt x="111" y="35"/>
                    <a:pt x="111" y="36"/>
                  </a:cubicBezTo>
                  <a:cubicBezTo>
                    <a:pt x="112" y="38"/>
                    <a:pt x="112" y="39"/>
                    <a:pt x="112" y="39"/>
                  </a:cubicBezTo>
                  <a:cubicBezTo>
                    <a:pt x="113" y="39"/>
                    <a:pt x="114" y="37"/>
                    <a:pt x="115" y="38"/>
                  </a:cubicBezTo>
                  <a:cubicBezTo>
                    <a:pt x="115" y="35"/>
                    <a:pt x="115" y="33"/>
                    <a:pt x="114" y="30"/>
                  </a:cubicBezTo>
                  <a:cubicBezTo>
                    <a:pt x="113" y="27"/>
                    <a:pt x="111" y="24"/>
                    <a:pt x="109" y="22"/>
                  </a:cubicBezTo>
                  <a:cubicBezTo>
                    <a:pt x="107" y="20"/>
                    <a:pt x="105" y="18"/>
                    <a:pt x="102" y="16"/>
                  </a:cubicBezTo>
                  <a:cubicBezTo>
                    <a:pt x="101" y="16"/>
                    <a:pt x="99" y="15"/>
                    <a:pt x="98" y="14"/>
                  </a:cubicBezTo>
                  <a:cubicBezTo>
                    <a:pt x="97" y="14"/>
                    <a:pt x="97" y="14"/>
                    <a:pt x="96" y="14"/>
                  </a:cubicBezTo>
                  <a:cubicBezTo>
                    <a:pt x="94" y="13"/>
                    <a:pt x="94" y="13"/>
                    <a:pt x="94" y="13"/>
                  </a:cubicBezTo>
                  <a:cubicBezTo>
                    <a:pt x="85" y="11"/>
                    <a:pt x="85" y="11"/>
                    <a:pt x="85" y="11"/>
                  </a:cubicBezTo>
                  <a:cubicBezTo>
                    <a:pt x="47" y="3"/>
                    <a:pt x="47" y="3"/>
                    <a:pt x="47" y="3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6" y="0"/>
                    <a:pt x="35" y="0"/>
                    <a:pt x="34" y="0"/>
                  </a:cubicBezTo>
                  <a:cubicBezTo>
                    <a:pt x="33" y="0"/>
                    <a:pt x="32" y="0"/>
                    <a:pt x="31" y="0"/>
                  </a:cubicBezTo>
                  <a:cubicBezTo>
                    <a:pt x="29" y="0"/>
                    <a:pt x="27" y="0"/>
                    <a:pt x="25" y="0"/>
                  </a:cubicBezTo>
                  <a:cubicBezTo>
                    <a:pt x="21" y="1"/>
                    <a:pt x="17" y="2"/>
                    <a:pt x="14" y="4"/>
                  </a:cubicBezTo>
                  <a:cubicBezTo>
                    <a:pt x="10" y="6"/>
                    <a:pt x="7" y="9"/>
                    <a:pt x="5" y="13"/>
                  </a:cubicBezTo>
                  <a:cubicBezTo>
                    <a:pt x="4" y="15"/>
                    <a:pt x="3" y="17"/>
                    <a:pt x="2" y="19"/>
                  </a:cubicBezTo>
                  <a:cubicBezTo>
                    <a:pt x="1" y="21"/>
                    <a:pt x="1" y="23"/>
                    <a:pt x="1" y="25"/>
                  </a:cubicBezTo>
                  <a:cubicBezTo>
                    <a:pt x="0" y="29"/>
                    <a:pt x="1" y="33"/>
                    <a:pt x="2" y="37"/>
                  </a:cubicBezTo>
                  <a:cubicBezTo>
                    <a:pt x="3" y="41"/>
                    <a:pt x="4" y="45"/>
                    <a:pt x="7" y="48"/>
                  </a:cubicBezTo>
                  <a:cubicBezTo>
                    <a:pt x="10" y="51"/>
                    <a:pt x="13" y="54"/>
                    <a:pt x="17" y="56"/>
                  </a:cubicBezTo>
                  <a:cubicBezTo>
                    <a:pt x="18" y="56"/>
                    <a:pt x="19" y="57"/>
                    <a:pt x="20" y="57"/>
                  </a:cubicBezTo>
                  <a:cubicBezTo>
                    <a:pt x="21" y="57"/>
                    <a:pt x="21" y="57"/>
                    <a:pt x="22" y="57"/>
                  </a:cubicBezTo>
                  <a:cubicBezTo>
                    <a:pt x="23" y="58"/>
                    <a:pt x="23" y="58"/>
                    <a:pt x="23" y="58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37" y="61"/>
                    <a:pt x="37" y="61"/>
                    <a:pt x="37" y="61"/>
                  </a:cubicBezTo>
                  <a:lnTo>
                    <a:pt x="56" y="6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17" name="Freeform 27">
              <a:extLst>
                <a:ext uri="{FF2B5EF4-FFF2-40B4-BE49-F238E27FC236}">
                  <a16:creationId xmlns:a16="http://schemas.microsoft.com/office/drawing/2014/main" id="{634C9249-EC66-4D9E-AEF9-390D002D6F0F}"/>
                </a:ext>
              </a:extLst>
            </p:cNvPr>
            <p:cNvSpPr/>
            <p:nvPr/>
          </p:nvSpPr>
          <p:spPr bwMode="auto">
            <a:xfrm>
              <a:off x="6843713" y="1300163"/>
              <a:ext cx="363538" cy="390525"/>
            </a:xfrm>
            <a:custGeom>
              <a:avLst/>
              <a:gdLst>
                <a:gd name="T0" fmla="*/ 86 w 97"/>
                <a:gd name="T1" fmla="*/ 48 h 104"/>
                <a:gd name="T2" fmla="*/ 56 w 97"/>
                <a:gd name="T3" fmla="*/ 83 h 104"/>
                <a:gd name="T4" fmla="*/ 48 w 97"/>
                <a:gd name="T5" fmla="*/ 93 h 104"/>
                <a:gd name="T6" fmla="*/ 31 w 97"/>
                <a:gd name="T7" fmla="*/ 101 h 104"/>
                <a:gd name="T8" fmla="*/ 43 w 97"/>
                <a:gd name="T9" fmla="*/ 97 h 104"/>
                <a:gd name="T10" fmla="*/ 49 w 97"/>
                <a:gd name="T11" fmla="*/ 92 h 104"/>
                <a:gd name="T12" fmla="*/ 82 w 97"/>
                <a:gd name="T13" fmla="*/ 52 h 104"/>
                <a:gd name="T14" fmla="*/ 86 w 97"/>
                <a:gd name="T15" fmla="*/ 47 h 104"/>
                <a:gd name="T16" fmla="*/ 93 w 97"/>
                <a:gd name="T17" fmla="*/ 20 h 104"/>
                <a:gd name="T18" fmla="*/ 83 w 97"/>
                <a:gd name="T19" fmla="*/ 11 h 104"/>
                <a:gd name="T20" fmla="*/ 87 w 97"/>
                <a:gd name="T21" fmla="*/ 21 h 104"/>
                <a:gd name="T22" fmla="*/ 80 w 97"/>
                <a:gd name="T23" fmla="*/ 42 h 104"/>
                <a:gd name="T24" fmla="*/ 44 w 97"/>
                <a:gd name="T25" fmla="*/ 85 h 104"/>
                <a:gd name="T26" fmla="*/ 40 w 97"/>
                <a:gd name="T27" fmla="*/ 89 h 104"/>
                <a:gd name="T28" fmla="*/ 41 w 97"/>
                <a:gd name="T29" fmla="*/ 88 h 104"/>
                <a:gd name="T30" fmla="*/ 44 w 97"/>
                <a:gd name="T31" fmla="*/ 85 h 104"/>
                <a:gd name="T32" fmla="*/ 80 w 97"/>
                <a:gd name="T33" fmla="*/ 42 h 104"/>
                <a:gd name="T34" fmla="*/ 83 w 97"/>
                <a:gd name="T35" fmla="*/ 30 h 104"/>
                <a:gd name="T36" fmla="*/ 78 w 97"/>
                <a:gd name="T37" fmla="*/ 41 h 104"/>
                <a:gd name="T38" fmla="*/ 47 w 97"/>
                <a:gd name="T39" fmla="*/ 77 h 104"/>
                <a:gd name="T40" fmla="*/ 38 w 97"/>
                <a:gd name="T41" fmla="*/ 87 h 104"/>
                <a:gd name="T42" fmla="*/ 20 w 97"/>
                <a:gd name="T43" fmla="*/ 87 h 104"/>
                <a:gd name="T44" fmla="*/ 19 w 97"/>
                <a:gd name="T45" fmla="*/ 86 h 104"/>
                <a:gd name="T46" fmla="*/ 18 w 97"/>
                <a:gd name="T47" fmla="*/ 85 h 104"/>
                <a:gd name="T48" fmla="*/ 15 w 97"/>
                <a:gd name="T49" fmla="*/ 74 h 104"/>
                <a:gd name="T50" fmla="*/ 20 w 97"/>
                <a:gd name="T51" fmla="*/ 62 h 104"/>
                <a:gd name="T52" fmla="*/ 50 w 97"/>
                <a:gd name="T53" fmla="*/ 24 h 104"/>
                <a:gd name="T54" fmla="*/ 56 w 97"/>
                <a:gd name="T55" fmla="*/ 17 h 104"/>
                <a:gd name="T56" fmla="*/ 60 w 97"/>
                <a:gd name="T57" fmla="*/ 14 h 104"/>
                <a:gd name="T58" fmla="*/ 79 w 97"/>
                <a:gd name="T59" fmla="*/ 16 h 104"/>
                <a:gd name="T60" fmla="*/ 66 w 97"/>
                <a:gd name="T61" fmla="*/ 6 h 104"/>
                <a:gd name="T62" fmla="*/ 79 w 97"/>
                <a:gd name="T63" fmla="*/ 7 h 104"/>
                <a:gd name="T64" fmla="*/ 55 w 97"/>
                <a:gd name="T65" fmla="*/ 1 h 104"/>
                <a:gd name="T66" fmla="*/ 43 w 97"/>
                <a:gd name="T67" fmla="*/ 10 h 104"/>
                <a:gd name="T68" fmla="*/ 10 w 97"/>
                <a:gd name="T69" fmla="*/ 52 h 104"/>
                <a:gd name="T70" fmla="*/ 7 w 97"/>
                <a:gd name="T71" fmla="*/ 56 h 104"/>
                <a:gd name="T72" fmla="*/ 2 w 97"/>
                <a:gd name="T73" fmla="*/ 85 h 104"/>
                <a:gd name="T74" fmla="*/ 11 w 97"/>
                <a:gd name="T75" fmla="*/ 98 h 104"/>
                <a:gd name="T76" fmla="*/ 31 w 97"/>
                <a:gd name="T77" fmla="*/ 103 h 104"/>
                <a:gd name="T78" fmla="*/ 50 w 97"/>
                <a:gd name="T79" fmla="*/ 95 h 104"/>
                <a:gd name="T80" fmla="*/ 58 w 97"/>
                <a:gd name="T81" fmla="*/ 84 h 104"/>
                <a:gd name="T82" fmla="*/ 51 w 97"/>
                <a:gd name="T83" fmla="*/ 93 h 104"/>
                <a:gd name="T84" fmla="*/ 49 w 97"/>
                <a:gd name="T85" fmla="*/ 96 h 104"/>
                <a:gd name="T86" fmla="*/ 16 w 97"/>
                <a:gd name="T87" fmla="*/ 100 h 104"/>
                <a:gd name="T88" fmla="*/ 10 w 97"/>
                <a:gd name="T89" fmla="*/ 97 h 104"/>
                <a:gd name="T90" fmla="*/ 4 w 97"/>
                <a:gd name="T91" fmla="*/ 89 h 104"/>
                <a:gd name="T92" fmla="*/ 6 w 97"/>
                <a:gd name="T93" fmla="*/ 59 h 104"/>
                <a:gd name="T94" fmla="*/ 7 w 97"/>
                <a:gd name="T95" fmla="*/ 92 h 104"/>
                <a:gd name="T96" fmla="*/ 10 w 97"/>
                <a:gd name="T97" fmla="*/ 95 h 104"/>
                <a:gd name="T98" fmla="*/ 13 w 97"/>
                <a:gd name="T99" fmla="*/ 97 h 104"/>
                <a:gd name="T100" fmla="*/ 46 w 97"/>
                <a:gd name="T101" fmla="*/ 97 h 104"/>
                <a:gd name="T102" fmla="*/ 55 w 97"/>
                <a:gd name="T103" fmla="*/ 87 h 104"/>
                <a:gd name="T104" fmla="*/ 83 w 97"/>
                <a:gd name="T105" fmla="*/ 55 h 104"/>
                <a:gd name="T106" fmla="*/ 88 w 97"/>
                <a:gd name="T107" fmla="*/ 48 h 104"/>
                <a:gd name="T108" fmla="*/ 94 w 97"/>
                <a:gd name="T109" fmla="*/ 2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7" h="104">
                  <a:moveTo>
                    <a:pt x="92" y="37"/>
                  </a:moveTo>
                  <a:cubicBezTo>
                    <a:pt x="91" y="40"/>
                    <a:pt x="90" y="42"/>
                    <a:pt x="89" y="44"/>
                  </a:cubicBezTo>
                  <a:cubicBezTo>
                    <a:pt x="88" y="45"/>
                    <a:pt x="87" y="47"/>
                    <a:pt x="86" y="48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78" y="57"/>
                    <a:pt x="72" y="65"/>
                    <a:pt x="65" y="72"/>
                  </a:cubicBezTo>
                  <a:cubicBezTo>
                    <a:pt x="56" y="83"/>
                    <a:pt x="56" y="83"/>
                    <a:pt x="56" y="83"/>
                  </a:cubicBezTo>
                  <a:cubicBezTo>
                    <a:pt x="52" y="89"/>
                    <a:pt x="52" y="89"/>
                    <a:pt x="52" y="89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3"/>
                    <a:pt x="48" y="93"/>
                    <a:pt x="48" y="93"/>
                  </a:cubicBezTo>
                  <a:cubicBezTo>
                    <a:pt x="48" y="93"/>
                    <a:pt x="47" y="94"/>
                    <a:pt x="47" y="94"/>
                  </a:cubicBezTo>
                  <a:cubicBezTo>
                    <a:pt x="45" y="96"/>
                    <a:pt x="42" y="98"/>
                    <a:pt x="39" y="99"/>
                  </a:cubicBezTo>
                  <a:cubicBezTo>
                    <a:pt x="37" y="100"/>
                    <a:pt x="34" y="101"/>
                    <a:pt x="31" y="101"/>
                  </a:cubicBezTo>
                  <a:cubicBezTo>
                    <a:pt x="26" y="101"/>
                    <a:pt x="20" y="99"/>
                    <a:pt x="16" y="97"/>
                  </a:cubicBezTo>
                  <a:cubicBezTo>
                    <a:pt x="20" y="99"/>
                    <a:pt x="24" y="100"/>
                    <a:pt x="29" y="100"/>
                  </a:cubicBezTo>
                  <a:cubicBezTo>
                    <a:pt x="34" y="101"/>
                    <a:pt x="39" y="100"/>
                    <a:pt x="43" y="97"/>
                  </a:cubicBezTo>
                  <a:cubicBezTo>
                    <a:pt x="44" y="96"/>
                    <a:pt x="45" y="95"/>
                    <a:pt x="46" y="94"/>
                  </a:cubicBezTo>
                  <a:cubicBezTo>
                    <a:pt x="47" y="94"/>
                    <a:pt x="47" y="93"/>
                    <a:pt x="48" y="93"/>
                  </a:cubicBezTo>
                  <a:cubicBezTo>
                    <a:pt x="49" y="92"/>
                    <a:pt x="49" y="92"/>
                    <a:pt x="49" y="92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5" y="84"/>
                    <a:pt x="58" y="80"/>
                    <a:pt x="61" y="77"/>
                  </a:cubicBezTo>
                  <a:cubicBezTo>
                    <a:pt x="68" y="69"/>
                    <a:pt x="75" y="61"/>
                    <a:pt x="82" y="52"/>
                  </a:cubicBezTo>
                  <a:cubicBezTo>
                    <a:pt x="84" y="49"/>
                    <a:pt x="84" y="49"/>
                    <a:pt x="84" y="49"/>
                  </a:cubicBezTo>
                  <a:cubicBezTo>
                    <a:pt x="85" y="48"/>
                    <a:pt x="85" y="48"/>
                    <a:pt x="85" y="48"/>
                  </a:cubicBezTo>
                  <a:cubicBezTo>
                    <a:pt x="86" y="47"/>
                    <a:pt x="86" y="47"/>
                    <a:pt x="86" y="47"/>
                  </a:cubicBezTo>
                  <a:cubicBezTo>
                    <a:pt x="87" y="46"/>
                    <a:pt x="87" y="46"/>
                    <a:pt x="87" y="46"/>
                  </a:cubicBezTo>
                  <a:cubicBezTo>
                    <a:pt x="88" y="44"/>
                    <a:pt x="90" y="41"/>
                    <a:pt x="91" y="38"/>
                  </a:cubicBezTo>
                  <a:cubicBezTo>
                    <a:pt x="93" y="33"/>
                    <a:pt x="94" y="27"/>
                    <a:pt x="93" y="20"/>
                  </a:cubicBezTo>
                  <a:cubicBezTo>
                    <a:pt x="93" y="19"/>
                    <a:pt x="92" y="18"/>
                    <a:pt x="92" y="16"/>
                  </a:cubicBezTo>
                  <a:cubicBezTo>
                    <a:pt x="91" y="15"/>
                    <a:pt x="89" y="13"/>
                    <a:pt x="88" y="12"/>
                  </a:cubicBezTo>
                  <a:cubicBezTo>
                    <a:pt x="86" y="11"/>
                    <a:pt x="84" y="10"/>
                    <a:pt x="83" y="11"/>
                  </a:cubicBezTo>
                  <a:cubicBezTo>
                    <a:pt x="83" y="11"/>
                    <a:pt x="83" y="12"/>
                    <a:pt x="83" y="13"/>
                  </a:cubicBezTo>
                  <a:cubicBezTo>
                    <a:pt x="84" y="14"/>
                    <a:pt x="84" y="15"/>
                    <a:pt x="85" y="18"/>
                  </a:cubicBezTo>
                  <a:cubicBezTo>
                    <a:pt x="86" y="18"/>
                    <a:pt x="87" y="20"/>
                    <a:pt x="87" y="21"/>
                  </a:cubicBezTo>
                  <a:cubicBezTo>
                    <a:pt x="87" y="23"/>
                    <a:pt x="87" y="24"/>
                    <a:pt x="87" y="24"/>
                  </a:cubicBezTo>
                  <a:cubicBezTo>
                    <a:pt x="87" y="25"/>
                    <a:pt x="86" y="24"/>
                    <a:pt x="86" y="24"/>
                  </a:cubicBezTo>
                  <a:cubicBezTo>
                    <a:pt x="86" y="30"/>
                    <a:pt x="84" y="37"/>
                    <a:pt x="80" y="42"/>
                  </a:cubicBezTo>
                  <a:cubicBezTo>
                    <a:pt x="66" y="59"/>
                    <a:pt x="66" y="59"/>
                    <a:pt x="66" y="59"/>
                  </a:cubicBezTo>
                  <a:cubicBezTo>
                    <a:pt x="60" y="66"/>
                    <a:pt x="54" y="73"/>
                    <a:pt x="48" y="80"/>
                  </a:cubicBezTo>
                  <a:cubicBezTo>
                    <a:pt x="44" y="85"/>
                    <a:pt x="44" y="85"/>
                    <a:pt x="44" y="85"/>
                  </a:cubicBezTo>
                  <a:cubicBezTo>
                    <a:pt x="42" y="87"/>
                    <a:pt x="42" y="87"/>
                    <a:pt x="42" y="87"/>
                  </a:cubicBezTo>
                  <a:cubicBezTo>
                    <a:pt x="41" y="88"/>
                    <a:pt x="41" y="88"/>
                    <a:pt x="41" y="88"/>
                  </a:cubicBezTo>
                  <a:cubicBezTo>
                    <a:pt x="41" y="89"/>
                    <a:pt x="40" y="89"/>
                    <a:pt x="40" y="89"/>
                  </a:cubicBezTo>
                  <a:cubicBezTo>
                    <a:pt x="37" y="91"/>
                    <a:pt x="34" y="92"/>
                    <a:pt x="30" y="92"/>
                  </a:cubicBezTo>
                  <a:cubicBezTo>
                    <a:pt x="34" y="92"/>
                    <a:pt x="37" y="91"/>
                    <a:pt x="40" y="89"/>
                  </a:cubicBezTo>
                  <a:cubicBezTo>
                    <a:pt x="40" y="89"/>
                    <a:pt x="41" y="88"/>
                    <a:pt x="41" y="88"/>
                  </a:cubicBezTo>
                  <a:cubicBezTo>
                    <a:pt x="41" y="88"/>
                    <a:pt x="41" y="88"/>
                    <a:pt x="41" y="88"/>
                  </a:cubicBezTo>
                  <a:cubicBezTo>
                    <a:pt x="42" y="87"/>
                    <a:pt x="42" y="87"/>
                    <a:pt x="42" y="87"/>
                  </a:cubicBezTo>
                  <a:cubicBezTo>
                    <a:pt x="44" y="85"/>
                    <a:pt x="44" y="85"/>
                    <a:pt x="44" y="85"/>
                  </a:cubicBezTo>
                  <a:cubicBezTo>
                    <a:pt x="48" y="79"/>
                    <a:pt x="48" y="79"/>
                    <a:pt x="48" y="79"/>
                  </a:cubicBezTo>
                  <a:cubicBezTo>
                    <a:pt x="66" y="59"/>
                    <a:pt x="66" y="59"/>
                    <a:pt x="66" y="59"/>
                  </a:cubicBezTo>
                  <a:cubicBezTo>
                    <a:pt x="80" y="42"/>
                    <a:pt x="80" y="42"/>
                    <a:pt x="80" y="42"/>
                  </a:cubicBezTo>
                  <a:cubicBezTo>
                    <a:pt x="84" y="37"/>
                    <a:pt x="86" y="30"/>
                    <a:pt x="85" y="23"/>
                  </a:cubicBezTo>
                  <a:cubicBezTo>
                    <a:pt x="84" y="23"/>
                    <a:pt x="84" y="24"/>
                    <a:pt x="83" y="26"/>
                  </a:cubicBezTo>
                  <a:cubicBezTo>
                    <a:pt x="83" y="27"/>
                    <a:pt x="83" y="28"/>
                    <a:pt x="83" y="30"/>
                  </a:cubicBezTo>
                  <a:cubicBezTo>
                    <a:pt x="82" y="32"/>
                    <a:pt x="82" y="34"/>
                    <a:pt x="81" y="36"/>
                  </a:cubicBezTo>
                  <a:cubicBezTo>
                    <a:pt x="80" y="37"/>
                    <a:pt x="80" y="38"/>
                    <a:pt x="79" y="39"/>
                  </a:cubicBezTo>
                  <a:cubicBezTo>
                    <a:pt x="79" y="40"/>
                    <a:pt x="79" y="40"/>
                    <a:pt x="78" y="41"/>
                  </a:cubicBezTo>
                  <a:cubicBezTo>
                    <a:pt x="77" y="42"/>
                    <a:pt x="77" y="42"/>
                    <a:pt x="77" y="42"/>
                  </a:cubicBezTo>
                  <a:cubicBezTo>
                    <a:pt x="75" y="44"/>
                    <a:pt x="73" y="46"/>
                    <a:pt x="72" y="48"/>
                  </a:cubicBezTo>
                  <a:cubicBezTo>
                    <a:pt x="64" y="57"/>
                    <a:pt x="55" y="67"/>
                    <a:pt x="47" y="77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0" y="86"/>
                    <a:pt x="40" y="86"/>
                    <a:pt x="39" y="87"/>
                  </a:cubicBezTo>
                  <a:cubicBezTo>
                    <a:pt x="39" y="87"/>
                    <a:pt x="39" y="87"/>
                    <a:pt x="38" y="87"/>
                  </a:cubicBezTo>
                  <a:cubicBezTo>
                    <a:pt x="38" y="88"/>
                    <a:pt x="37" y="88"/>
                    <a:pt x="36" y="89"/>
                  </a:cubicBezTo>
                  <a:cubicBezTo>
                    <a:pt x="32" y="90"/>
                    <a:pt x="27" y="90"/>
                    <a:pt x="22" y="88"/>
                  </a:cubicBezTo>
                  <a:cubicBezTo>
                    <a:pt x="22" y="88"/>
                    <a:pt x="21" y="87"/>
                    <a:pt x="20" y="87"/>
                  </a:cubicBezTo>
                  <a:cubicBezTo>
                    <a:pt x="20" y="87"/>
                    <a:pt x="20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5"/>
                    <a:pt x="19" y="85"/>
                    <a:pt x="19" y="85"/>
                  </a:cubicBezTo>
                  <a:cubicBezTo>
                    <a:pt x="18" y="85"/>
                    <a:pt x="18" y="85"/>
                    <a:pt x="18" y="85"/>
                  </a:cubicBezTo>
                  <a:cubicBezTo>
                    <a:pt x="18" y="85"/>
                    <a:pt x="18" y="84"/>
                    <a:pt x="18" y="84"/>
                  </a:cubicBezTo>
                  <a:cubicBezTo>
                    <a:pt x="17" y="84"/>
                    <a:pt x="17" y="83"/>
                    <a:pt x="16" y="82"/>
                  </a:cubicBezTo>
                  <a:cubicBezTo>
                    <a:pt x="15" y="80"/>
                    <a:pt x="14" y="77"/>
                    <a:pt x="15" y="74"/>
                  </a:cubicBezTo>
                  <a:cubicBezTo>
                    <a:pt x="15" y="70"/>
                    <a:pt x="16" y="67"/>
                    <a:pt x="18" y="65"/>
                  </a:cubicBezTo>
                  <a:cubicBezTo>
                    <a:pt x="18" y="64"/>
                    <a:pt x="19" y="64"/>
                    <a:pt x="19" y="64"/>
                  </a:cubicBezTo>
                  <a:cubicBezTo>
                    <a:pt x="20" y="62"/>
                    <a:pt x="20" y="62"/>
                    <a:pt x="20" y="62"/>
                  </a:cubicBezTo>
                  <a:cubicBezTo>
                    <a:pt x="22" y="59"/>
                    <a:pt x="22" y="59"/>
                    <a:pt x="22" y="59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34" y="44"/>
                    <a:pt x="42" y="34"/>
                    <a:pt x="50" y="24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6"/>
                    <a:pt x="56" y="16"/>
                    <a:pt x="57" y="16"/>
                  </a:cubicBezTo>
                  <a:cubicBezTo>
                    <a:pt x="57" y="16"/>
                    <a:pt x="57" y="15"/>
                    <a:pt x="57" y="15"/>
                  </a:cubicBezTo>
                  <a:cubicBezTo>
                    <a:pt x="58" y="15"/>
                    <a:pt x="59" y="14"/>
                    <a:pt x="60" y="14"/>
                  </a:cubicBezTo>
                  <a:cubicBezTo>
                    <a:pt x="63" y="13"/>
                    <a:pt x="67" y="13"/>
                    <a:pt x="71" y="14"/>
                  </a:cubicBezTo>
                  <a:cubicBezTo>
                    <a:pt x="74" y="15"/>
                    <a:pt x="76" y="16"/>
                    <a:pt x="78" y="16"/>
                  </a:cubicBezTo>
                  <a:cubicBezTo>
                    <a:pt x="79" y="16"/>
                    <a:pt x="79" y="16"/>
                    <a:pt x="79" y="16"/>
                  </a:cubicBezTo>
                  <a:cubicBezTo>
                    <a:pt x="80" y="16"/>
                    <a:pt x="80" y="16"/>
                    <a:pt x="80" y="15"/>
                  </a:cubicBezTo>
                  <a:cubicBezTo>
                    <a:pt x="80" y="14"/>
                    <a:pt x="79" y="12"/>
                    <a:pt x="77" y="10"/>
                  </a:cubicBezTo>
                  <a:cubicBezTo>
                    <a:pt x="74" y="8"/>
                    <a:pt x="71" y="6"/>
                    <a:pt x="66" y="6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71" y="5"/>
                    <a:pt x="74" y="6"/>
                    <a:pt x="76" y="7"/>
                  </a:cubicBezTo>
                  <a:cubicBezTo>
                    <a:pt x="78" y="7"/>
                    <a:pt x="78" y="7"/>
                    <a:pt x="79" y="7"/>
                  </a:cubicBezTo>
                  <a:cubicBezTo>
                    <a:pt x="79" y="6"/>
                    <a:pt x="78" y="4"/>
                    <a:pt x="80" y="4"/>
                  </a:cubicBezTo>
                  <a:cubicBezTo>
                    <a:pt x="75" y="2"/>
                    <a:pt x="70" y="0"/>
                    <a:pt x="64" y="0"/>
                  </a:cubicBezTo>
                  <a:cubicBezTo>
                    <a:pt x="61" y="0"/>
                    <a:pt x="58" y="0"/>
                    <a:pt x="55" y="1"/>
                  </a:cubicBezTo>
                  <a:cubicBezTo>
                    <a:pt x="52" y="2"/>
                    <a:pt x="49" y="4"/>
                    <a:pt x="47" y="6"/>
                  </a:cubicBezTo>
                  <a:cubicBezTo>
                    <a:pt x="46" y="6"/>
                    <a:pt x="46" y="7"/>
                    <a:pt x="45" y="8"/>
                  </a:cubicBezTo>
                  <a:cubicBezTo>
                    <a:pt x="43" y="10"/>
                    <a:pt x="43" y="10"/>
                    <a:pt x="43" y="10"/>
                  </a:cubicBezTo>
                  <a:cubicBezTo>
                    <a:pt x="40" y="13"/>
                    <a:pt x="40" y="13"/>
                    <a:pt x="40" y="13"/>
                  </a:cubicBezTo>
                  <a:cubicBezTo>
                    <a:pt x="16" y="44"/>
                    <a:pt x="16" y="44"/>
                    <a:pt x="16" y="44"/>
                  </a:cubicBezTo>
                  <a:cubicBezTo>
                    <a:pt x="10" y="52"/>
                    <a:pt x="10" y="52"/>
                    <a:pt x="10" y="52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8" y="55"/>
                    <a:pt x="8" y="55"/>
                    <a:pt x="8" y="55"/>
                  </a:cubicBezTo>
                  <a:cubicBezTo>
                    <a:pt x="7" y="56"/>
                    <a:pt x="7" y="56"/>
                    <a:pt x="7" y="56"/>
                  </a:cubicBezTo>
                  <a:cubicBezTo>
                    <a:pt x="6" y="57"/>
                    <a:pt x="5" y="59"/>
                    <a:pt x="4" y="61"/>
                  </a:cubicBezTo>
                  <a:cubicBezTo>
                    <a:pt x="2" y="64"/>
                    <a:pt x="1" y="68"/>
                    <a:pt x="0" y="73"/>
                  </a:cubicBezTo>
                  <a:cubicBezTo>
                    <a:pt x="0" y="77"/>
                    <a:pt x="0" y="81"/>
                    <a:pt x="2" y="85"/>
                  </a:cubicBezTo>
                  <a:cubicBezTo>
                    <a:pt x="3" y="89"/>
                    <a:pt x="6" y="92"/>
                    <a:pt x="8" y="95"/>
                  </a:cubicBezTo>
                  <a:cubicBezTo>
                    <a:pt x="9" y="96"/>
                    <a:pt x="9" y="96"/>
                    <a:pt x="10" y="97"/>
                  </a:cubicBezTo>
                  <a:cubicBezTo>
                    <a:pt x="11" y="97"/>
                    <a:pt x="11" y="98"/>
                    <a:pt x="11" y="98"/>
                  </a:cubicBezTo>
                  <a:cubicBezTo>
                    <a:pt x="12" y="98"/>
                    <a:pt x="13" y="99"/>
                    <a:pt x="14" y="99"/>
                  </a:cubicBezTo>
                  <a:cubicBezTo>
                    <a:pt x="16" y="100"/>
                    <a:pt x="18" y="101"/>
                    <a:pt x="20" y="102"/>
                  </a:cubicBezTo>
                  <a:cubicBezTo>
                    <a:pt x="23" y="103"/>
                    <a:pt x="27" y="104"/>
                    <a:pt x="31" y="103"/>
                  </a:cubicBezTo>
                  <a:cubicBezTo>
                    <a:pt x="35" y="103"/>
                    <a:pt x="40" y="102"/>
                    <a:pt x="44" y="100"/>
                  </a:cubicBezTo>
                  <a:cubicBezTo>
                    <a:pt x="46" y="99"/>
                    <a:pt x="47" y="98"/>
                    <a:pt x="49" y="96"/>
                  </a:cubicBezTo>
                  <a:cubicBezTo>
                    <a:pt x="49" y="95"/>
                    <a:pt x="50" y="95"/>
                    <a:pt x="50" y="95"/>
                  </a:cubicBezTo>
                  <a:cubicBezTo>
                    <a:pt x="51" y="94"/>
                    <a:pt x="51" y="94"/>
                    <a:pt x="51" y="94"/>
                  </a:cubicBezTo>
                  <a:cubicBezTo>
                    <a:pt x="52" y="92"/>
                    <a:pt x="52" y="92"/>
                    <a:pt x="52" y="92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71" y="69"/>
                    <a:pt x="71" y="69"/>
                    <a:pt x="71" y="69"/>
                  </a:cubicBezTo>
                  <a:cubicBezTo>
                    <a:pt x="55" y="88"/>
                    <a:pt x="55" y="88"/>
                    <a:pt x="55" y="88"/>
                  </a:cubicBezTo>
                  <a:cubicBezTo>
                    <a:pt x="51" y="93"/>
                    <a:pt x="51" y="93"/>
                    <a:pt x="51" y="93"/>
                  </a:cubicBezTo>
                  <a:cubicBezTo>
                    <a:pt x="50" y="94"/>
                    <a:pt x="50" y="94"/>
                    <a:pt x="50" y="94"/>
                  </a:cubicBezTo>
                  <a:cubicBezTo>
                    <a:pt x="49" y="95"/>
                    <a:pt x="49" y="95"/>
                    <a:pt x="49" y="95"/>
                  </a:cubicBezTo>
                  <a:cubicBezTo>
                    <a:pt x="49" y="95"/>
                    <a:pt x="49" y="95"/>
                    <a:pt x="49" y="96"/>
                  </a:cubicBezTo>
                  <a:cubicBezTo>
                    <a:pt x="48" y="97"/>
                    <a:pt x="47" y="98"/>
                    <a:pt x="45" y="99"/>
                  </a:cubicBezTo>
                  <a:cubicBezTo>
                    <a:pt x="41" y="102"/>
                    <a:pt x="35" y="103"/>
                    <a:pt x="30" y="103"/>
                  </a:cubicBezTo>
                  <a:cubicBezTo>
                    <a:pt x="25" y="103"/>
                    <a:pt x="20" y="102"/>
                    <a:pt x="16" y="100"/>
                  </a:cubicBezTo>
                  <a:cubicBezTo>
                    <a:pt x="15" y="99"/>
                    <a:pt x="14" y="99"/>
                    <a:pt x="12" y="98"/>
                  </a:cubicBezTo>
                  <a:cubicBezTo>
                    <a:pt x="12" y="98"/>
                    <a:pt x="11" y="97"/>
                    <a:pt x="11" y="97"/>
                  </a:cubicBezTo>
                  <a:cubicBezTo>
                    <a:pt x="10" y="97"/>
                    <a:pt x="10" y="97"/>
                    <a:pt x="10" y="97"/>
                  </a:cubicBezTo>
                  <a:cubicBezTo>
                    <a:pt x="10" y="96"/>
                    <a:pt x="10" y="96"/>
                    <a:pt x="10" y="96"/>
                  </a:cubicBezTo>
                  <a:cubicBezTo>
                    <a:pt x="10" y="96"/>
                    <a:pt x="9" y="96"/>
                    <a:pt x="9" y="95"/>
                  </a:cubicBezTo>
                  <a:cubicBezTo>
                    <a:pt x="7" y="93"/>
                    <a:pt x="6" y="91"/>
                    <a:pt x="4" y="89"/>
                  </a:cubicBezTo>
                  <a:cubicBezTo>
                    <a:pt x="2" y="84"/>
                    <a:pt x="1" y="79"/>
                    <a:pt x="1" y="74"/>
                  </a:cubicBezTo>
                  <a:cubicBezTo>
                    <a:pt x="1" y="69"/>
                    <a:pt x="3" y="64"/>
                    <a:pt x="5" y="59"/>
                  </a:cubicBezTo>
                  <a:cubicBezTo>
                    <a:pt x="5" y="59"/>
                    <a:pt x="5" y="60"/>
                    <a:pt x="6" y="59"/>
                  </a:cubicBezTo>
                  <a:cubicBezTo>
                    <a:pt x="3" y="64"/>
                    <a:pt x="2" y="69"/>
                    <a:pt x="2" y="74"/>
                  </a:cubicBezTo>
                  <a:cubicBezTo>
                    <a:pt x="2" y="79"/>
                    <a:pt x="3" y="84"/>
                    <a:pt x="5" y="89"/>
                  </a:cubicBezTo>
                  <a:cubicBezTo>
                    <a:pt x="6" y="90"/>
                    <a:pt x="7" y="91"/>
                    <a:pt x="7" y="92"/>
                  </a:cubicBezTo>
                  <a:cubicBezTo>
                    <a:pt x="8" y="92"/>
                    <a:pt x="8" y="93"/>
                    <a:pt x="9" y="93"/>
                  </a:cubicBezTo>
                  <a:cubicBezTo>
                    <a:pt x="9" y="94"/>
                    <a:pt x="9" y="94"/>
                    <a:pt x="9" y="94"/>
                  </a:cubicBezTo>
                  <a:cubicBezTo>
                    <a:pt x="9" y="94"/>
                    <a:pt x="10" y="94"/>
                    <a:pt x="10" y="95"/>
                  </a:cubicBezTo>
                  <a:cubicBezTo>
                    <a:pt x="10" y="95"/>
                    <a:pt x="11" y="95"/>
                    <a:pt x="11" y="96"/>
                  </a:cubicBezTo>
                  <a:cubicBezTo>
                    <a:pt x="12" y="96"/>
                    <a:pt x="12" y="96"/>
                    <a:pt x="12" y="96"/>
                  </a:cubicBezTo>
                  <a:cubicBezTo>
                    <a:pt x="12" y="97"/>
                    <a:pt x="13" y="97"/>
                    <a:pt x="13" y="97"/>
                  </a:cubicBezTo>
                  <a:cubicBezTo>
                    <a:pt x="14" y="98"/>
                    <a:pt x="16" y="99"/>
                    <a:pt x="17" y="99"/>
                  </a:cubicBezTo>
                  <a:cubicBezTo>
                    <a:pt x="21" y="101"/>
                    <a:pt x="26" y="102"/>
                    <a:pt x="31" y="102"/>
                  </a:cubicBezTo>
                  <a:cubicBezTo>
                    <a:pt x="36" y="102"/>
                    <a:pt x="41" y="101"/>
                    <a:pt x="46" y="97"/>
                  </a:cubicBezTo>
                  <a:cubicBezTo>
                    <a:pt x="47" y="96"/>
                    <a:pt x="48" y="96"/>
                    <a:pt x="49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60" y="81"/>
                    <a:pt x="66" y="74"/>
                    <a:pt x="71" y="68"/>
                  </a:cubicBezTo>
                  <a:cubicBezTo>
                    <a:pt x="72" y="68"/>
                    <a:pt x="72" y="68"/>
                    <a:pt x="72" y="68"/>
                  </a:cubicBezTo>
                  <a:cubicBezTo>
                    <a:pt x="83" y="55"/>
                    <a:pt x="83" y="55"/>
                    <a:pt x="83" y="55"/>
                  </a:cubicBezTo>
                  <a:cubicBezTo>
                    <a:pt x="86" y="51"/>
                    <a:pt x="86" y="51"/>
                    <a:pt x="86" y="51"/>
                  </a:cubicBezTo>
                  <a:cubicBezTo>
                    <a:pt x="88" y="49"/>
                    <a:pt x="88" y="49"/>
                    <a:pt x="88" y="49"/>
                  </a:cubicBezTo>
                  <a:cubicBezTo>
                    <a:pt x="88" y="48"/>
                    <a:pt x="88" y="48"/>
                    <a:pt x="88" y="48"/>
                  </a:cubicBezTo>
                  <a:cubicBezTo>
                    <a:pt x="89" y="48"/>
                    <a:pt x="89" y="48"/>
                    <a:pt x="89" y="47"/>
                  </a:cubicBezTo>
                  <a:cubicBezTo>
                    <a:pt x="92" y="44"/>
                    <a:pt x="93" y="41"/>
                    <a:pt x="95" y="37"/>
                  </a:cubicBezTo>
                  <a:cubicBezTo>
                    <a:pt x="97" y="31"/>
                    <a:pt x="96" y="25"/>
                    <a:pt x="94" y="20"/>
                  </a:cubicBezTo>
                  <a:cubicBezTo>
                    <a:pt x="95" y="26"/>
                    <a:pt x="94" y="32"/>
                    <a:pt x="92" y="3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18" name="Freeform 28">
              <a:extLst>
                <a:ext uri="{FF2B5EF4-FFF2-40B4-BE49-F238E27FC236}">
                  <a16:creationId xmlns:a16="http://schemas.microsoft.com/office/drawing/2014/main" id="{DB90FEEB-06F7-408D-8FFA-AB82E1F6215F}"/>
                </a:ext>
              </a:extLst>
            </p:cNvPr>
            <p:cNvSpPr/>
            <p:nvPr/>
          </p:nvSpPr>
          <p:spPr bwMode="auto">
            <a:xfrm>
              <a:off x="5175251" y="1671638"/>
              <a:ext cx="4763" cy="3175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19" name="Freeform 29">
              <a:extLst>
                <a:ext uri="{FF2B5EF4-FFF2-40B4-BE49-F238E27FC236}">
                  <a16:creationId xmlns:a16="http://schemas.microsoft.com/office/drawing/2014/main" id="{5CCED121-00DE-4A17-86BC-73F827002D84}"/>
                </a:ext>
              </a:extLst>
            </p:cNvPr>
            <p:cNvSpPr/>
            <p:nvPr/>
          </p:nvSpPr>
          <p:spPr bwMode="auto">
            <a:xfrm>
              <a:off x="5160963" y="1660526"/>
              <a:ext cx="3175" cy="3175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0 w 1"/>
                <a:gd name="T5" fmla="*/ 0 h 1"/>
                <a:gd name="T6" fmla="*/ 1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20" name="Freeform 30">
              <a:extLst>
                <a:ext uri="{FF2B5EF4-FFF2-40B4-BE49-F238E27FC236}">
                  <a16:creationId xmlns:a16="http://schemas.microsoft.com/office/drawing/2014/main" id="{331E2E25-DD7C-4CAE-A8A0-8A93DA2F5299}"/>
                </a:ext>
              </a:extLst>
            </p:cNvPr>
            <p:cNvSpPr/>
            <p:nvPr/>
          </p:nvSpPr>
          <p:spPr bwMode="auto">
            <a:xfrm>
              <a:off x="5180013" y="1674813"/>
              <a:ext cx="11113" cy="4763"/>
            </a:xfrm>
            <a:custGeom>
              <a:avLst/>
              <a:gdLst>
                <a:gd name="T0" fmla="*/ 0 w 3"/>
                <a:gd name="T1" fmla="*/ 0 h 1"/>
                <a:gd name="T2" fmla="*/ 3 w 3"/>
                <a:gd name="T3" fmla="*/ 1 h 1"/>
                <a:gd name="T4" fmla="*/ 0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cubicBezTo>
                    <a:pt x="1" y="1"/>
                    <a:pt x="2" y="1"/>
                    <a:pt x="3" y="1"/>
                  </a:cubicBezTo>
                  <a:cubicBezTo>
                    <a:pt x="2" y="1"/>
                    <a:pt x="1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21" name="Freeform 31">
              <a:extLst>
                <a:ext uri="{FF2B5EF4-FFF2-40B4-BE49-F238E27FC236}">
                  <a16:creationId xmlns:a16="http://schemas.microsoft.com/office/drawing/2014/main" id="{B800B7D6-F948-4CB0-B654-6FC7E2297909}"/>
                </a:ext>
              </a:extLst>
            </p:cNvPr>
            <p:cNvSpPr/>
            <p:nvPr/>
          </p:nvSpPr>
          <p:spPr bwMode="auto">
            <a:xfrm>
              <a:off x="5164138" y="1663701"/>
              <a:ext cx="7938" cy="4763"/>
            </a:xfrm>
            <a:custGeom>
              <a:avLst/>
              <a:gdLst>
                <a:gd name="T0" fmla="*/ 2 w 2"/>
                <a:gd name="T1" fmla="*/ 1 h 1"/>
                <a:gd name="T2" fmla="*/ 0 w 2"/>
                <a:gd name="T3" fmla="*/ 0 h 1"/>
                <a:gd name="T4" fmla="*/ 1 w 2"/>
                <a:gd name="T5" fmla="*/ 1 h 1"/>
                <a:gd name="T6" fmla="*/ 2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1" y="1"/>
                    <a:pt x="0" y="0"/>
                    <a:pt x="0" y="0"/>
                  </a:cubicBezTo>
                  <a:cubicBezTo>
                    <a:pt x="0" y="0"/>
                    <a:pt x="0" y="0"/>
                    <a:pt x="1" y="1"/>
                  </a:cubicBezTo>
                  <a:cubicBezTo>
                    <a:pt x="1" y="1"/>
                    <a:pt x="1" y="1"/>
                    <a:pt x="2" y="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22" name="Freeform 32">
              <a:extLst>
                <a:ext uri="{FF2B5EF4-FFF2-40B4-BE49-F238E27FC236}">
                  <a16:creationId xmlns:a16="http://schemas.microsoft.com/office/drawing/2014/main" id="{FD195AFE-D9E2-40C6-B010-1A1E4F5906A8}"/>
                </a:ext>
              </a:extLst>
            </p:cNvPr>
            <p:cNvSpPr/>
            <p:nvPr/>
          </p:nvSpPr>
          <p:spPr bwMode="auto">
            <a:xfrm>
              <a:off x="5172076" y="1668463"/>
              <a:ext cx="3175" cy="3175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23" name="Freeform 33">
              <a:extLst>
                <a:ext uri="{FF2B5EF4-FFF2-40B4-BE49-F238E27FC236}">
                  <a16:creationId xmlns:a16="http://schemas.microsoft.com/office/drawing/2014/main" id="{059F4D8C-58EF-4041-B59D-AD5955F0F845}"/>
                </a:ext>
              </a:extLst>
            </p:cNvPr>
            <p:cNvSpPr/>
            <p:nvPr/>
          </p:nvSpPr>
          <p:spPr bwMode="auto">
            <a:xfrm>
              <a:off x="4987926" y="1292226"/>
              <a:ext cx="360363" cy="398463"/>
            </a:xfrm>
            <a:custGeom>
              <a:avLst/>
              <a:gdLst>
                <a:gd name="T0" fmla="*/ 38 w 96"/>
                <a:gd name="T1" fmla="*/ 88 h 106"/>
                <a:gd name="T2" fmla="*/ 46 w 96"/>
                <a:gd name="T3" fmla="*/ 98 h 106"/>
                <a:gd name="T4" fmla="*/ 42 w 96"/>
                <a:gd name="T5" fmla="*/ 93 h 106"/>
                <a:gd name="T6" fmla="*/ 12 w 96"/>
                <a:gd name="T7" fmla="*/ 55 h 106"/>
                <a:gd name="T8" fmla="*/ 0 w 96"/>
                <a:gd name="T9" fmla="*/ 29 h 106"/>
                <a:gd name="T10" fmla="*/ 6 w 96"/>
                <a:gd name="T11" fmla="*/ 14 h 106"/>
                <a:gd name="T12" fmla="*/ 5 w 96"/>
                <a:gd name="T13" fmla="*/ 43 h 106"/>
                <a:gd name="T14" fmla="*/ 20 w 96"/>
                <a:gd name="T15" fmla="*/ 64 h 106"/>
                <a:gd name="T16" fmla="*/ 45 w 96"/>
                <a:gd name="T17" fmla="*/ 96 h 106"/>
                <a:gd name="T18" fmla="*/ 48 w 96"/>
                <a:gd name="T19" fmla="*/ 99 h 106"/>
                <a:gd name="T20" fmla="*/ 67 w 96"/>
                <a:gd name="T21" fmla="*/ 106 h 106"/>
                <a:gd name="T22" fmla="*/ 86 w 96"/>
                <a:gd name="T23" fmla="*/ 98 h 106"/>
                <a:gd name="T24" fmla="*/ 95 w 96"/>
                <a:gd name="T25" fmla="*/ 86 h 106"/>
                <a:gd name="T26" fmla="*/ 92 w 96"/>
                <a:gd name="T27" fmla="*/ 86 h 106"/>
                <a:gd name="T28" fmla="*/ 81 w 96"/>
                <a:gd name="T29" fmla="*/ 99 h 106"/>
                <a:gd name="T30" fmla="*/ 49 w 96"/>
                <a:gd name="T31" fmla="*/ 97 h 106"/>
                <a:gd name="T32" fmla="*/ 40 w 96"/>
                <a:gd name="T33" fmla="*/ 86 h 106"/>
                <a:gd name="T34" fmla="*/ 44 w 96"/>
                <a:gd name="T35" fmla="*/ 91 h 106"/>
                <a:gd name="T36" fmla="*/ 50 w 96"/>
                <a:gd name="T37" fmla="*/ 98 h 106"/>
                <a:gd name="T38" fmla="*/ 78 w 96"/>
                <a:gd name="T39" fmla="*/ 101 h 106"/>
                <a:gd name="T40" fmla="*/ 92 w 96"/>
                <a:gd name="T41" fmla="*/ 69 h 106"/>
                <a:gd name="T42" fmla="*/ 83 w 96"/>
                <a:gd name="T43" fmla="*/ 59 h 106"/>
                <a:gd name="T44" fmla="*/ 86 w 96"/>
                <a:gd name="T45" fmla="*/ 70 h 106"/>
                <a:gd name="T46" fmla="*/ 85 w 96"/>
                <a:gd name="T47" fmla="*/ 82 h 106"/>
                <a:gd name="T48" fmla="*/ 57 w 96"/>
                <a:gd name="T49" fmla="*/ 93 h 106"/>
                <a:gd name="T50" fmla="*/ 53 w 96"/>
                <a:gd name="T51" fmla="*/ 90 h 106"/>
                <a:gd name="T52" fmla="*/ 28 w 96"/>
                <a:gd name="T53" fmla="*/ 57 h 106"/>
                <a:gd name="T54" fmla="*/ 54 w 96"/>
                <a:gd name="T55" fmla="*/ 91 h 106"/>
                <a:gd name="T56" fmla="*/ 62 w 96"/>
                <a:gd name="T57" fmla="*/ 95 h 106"/>
                <a:gd name="T58" fmla="*/ 84 w 96"/>
                <a:gd name="T59" fmla="*/ 72 h 106"/>
                <a:gd name="T60" fmla="*/ 79 w 96"/>
                <a:gd name="T61" fmla="*/ 87 h 106"/>
                <a:gd name="T62" fmla="*/ 72 w 96"/>
                <a:gd name="T63" fmla="*/ 92 h 106"/>
                <a:gd name="T64" fmla="*/ 56 w 96"/>
                <a:gd name="T65" fmla="*/ 89 h 106"/>
                <a:gd name="T66" fmla="*/ 23 w 96"/>
                <a:gd name="T67" fmla="*/ 47 h 106"/>
                <a:gd name="T68" fmla="*/ 18 w 96"/>
                <a:gd name="T69" fmla="*/ 40 h 106"/>
                <a:gd name="T70" fmla="*/ 17 w 96"/>
                <a:gd name="T71" fmla="*/ 21 h 106"/>
                <a:gd name="T72" fmla="*/ 21 w 96"/>
                <a:gd name="T73" fmla="*/ 18 h 106"/>
                <a:gd name="T74" fmla="*/ 37 w 96"/>
                <a:gd name="T75" fmla="*/ 17 h 106"/>
                <a:gd name="T76" fmla="*/ 39 w 96"/>
                <a:gd name="T77" fmla="*/ 19 h 106"/>
                <a:gd name="T78" fmla="*/ 70 w 96"/>
                <a:gd name="T79" fmla="*/ 57 h 106"/>
                <a:gd name="T80" fmla="*/ 83 w 96"/>
                <a:gd name="T81" fmla="*/ 53 h 106"/>
                <a:gd name="T82" fmla="*/ 55 w 96"/>
                <a:gd name="T83" fmla="*/ 16 h 106"/>
                <a:gd name="T84" fmla="*/ 48 w 96"/>
                <a:gd name="T85" fmla="*/ 7 h 106"/>
                <a:gd name="T86" fmla="*/ 12 w 96"/>
                <a:gd name="T87" fmla="*/ 6 h 106"/>
                <a:gd name="T88" fmla="*/ 7 w 96"/>
                <a:gd name="T89" fmla="*/ 10 h 106"/>
                <a:gd name="T90" fmla="*/ 2 w 96"/>
                <a:gd name="T91" fmla="*/ 4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96" h="106">
                  <a:moveTo>
                    <a:pt x="14" y="58"/>
                  </a:moveTo>
                  <a:cubicBezTo>
                    <a:pt x="26" y="73"/>
                    <a:pt x="26" y="73"/>
                    <a:pt x="26" y="73"/>
                  </a:cubicBezTo>
                  <a:cubicBezTo>
                    <a:pt x="38" y="88"/>
                    <a:pt x="38" y="88"/>
                    <a:pt x="38" y="88"/>
                  </a:cubicBezTo>
                  <a:cubicBezTo>
                    <a:pt x="44" y="95"/>
                    <a:pt x="44" y="95"/>
                    <a:pt x="44" y="95"/>
                  </a:cubicBezTo>
                  <a:cubicBezTo>
                    <a:pt x="45" y="97"/>
                    <a:pt x="45" y="97"/>
                    <a:pt x="45" y="97"/>
                  </a:cubicBezTo>
                  <a:cubicBezTo>
                    <a:pt x="46" y="97"/>
                    <a:pt x="46" y="98"/>
                    <a:pt x="46" y="98"/>
                  </a:cubicBezTo>
                  <a:cubicBezTo>
                    <a:pt x="46" y="98"/>
                    <a:pt x="45" y="97"/>
                    <a:pt x="45" y="97"/>
                  </a:cubicBezTo>
                  <a:cubicBezTo>
                    <a:pt x="44" y="95"/>
                    <a:pt x="44" y="95"/>
                    <a:pt x="44" y="95"/>
                  </a:cubicBezTo>
                  <a:cubicBezTo>
                    <a:pt x="42" y="93"/>
                    <a:pt x="42" y="93"/>
                    <a:pt x="42" y="93"/>
                  </a:cubicBezTo>
                  <a:cubicBezTo>
                    <a:pt x="35" y="83"/>
                    <a:pt x="35" y="83"/>
                    <a:pt x="35" y="83"/>
                  </a:cubicBezTo>
                  <a:cubicBezTo>
                    <a:pt x="19" y="64"/>
                    <a:pt x="19" y="64"/>
                    <a:pt x="19" y="64"/>
                  </a:cubicBezTo>
                  <a:cubicBezTo>
                    <a:pt x="12" y="55"/>
                    <a:pt x="12" y="55"/>
                    <a:pt x="12" y="55"/>
                  </a:cubicBezTo>
                  <a:cubicBezTo>
                    <a:pt x="8" y="50"/>
                    <a:pt x="8" y="50"/>
                    <a:pt x="8" y="50"/>
                  </a:cubicBezTo>
                  <a:cubicBezTo>
                    <a:pt x="6" y="48"/>
                    <a:pt x="5" y="46"/>
                    <a:pt x="4" y="44"/>
                  </a:cubicBezTo>
                  <a:cubicBezTo>
                    <a:pt x="2" y="39"/>
                    <a:pt x="0" y="34"/>
                    <a:pt x="0" y="29"/>
                  </a:cubicBezTo>
                  <a:cubicBezTo>
                    <a:pt x="0" y="27"/>
                    <a:pt x="0" y="24"/>
                    <a:pt x="1" y="21"/>
                  </a:cubicBezTo>
                  <a:cubicBezTo>
                    <a:pt x="2" y="18"/>
                    <a:pt x="3" y="16"/>
                    <a:pt x="5" y="13"/>
                  </a:cubicBezTo>
                  <a:cubicBezTo>
                    <a:pt x="5" y="14"/>
                    <a:pt x="4" y="15"/>
                    <a:pt x="6" y="14"/>
                  </a:cubicBezTo>
                  <a:cubicBezTo>
                    <a:pt x="4" y="16"/>
                    <a:pt x="3" y="18"/>
                    <a:pt x="2" y="21"/>
                  </a:cubicBezTo>
                  <a:cubicBezTo>
                    <a:pt x="1" y="24"/>
                    <a:pt x="1" y="27"/>
                    <a:pt x="1" y="29"/>
                  </a:cubicBezTo>
                  <a:cubicBezTo>
                    <a:pt x="1" y="34"/>
                    <a:pt x="3" y="39"/>
                    <a:pt x="5" y="43"/>
                  </a:cubicBezTo>
                  <a:cubicBezTo>
                    <a:pt x="6" y="46"/>
                    <a:pt x="7" y="48"/>
                    <a:pt x="9" y="50"/>
                  </a:cubicBezTo>
                  <a:cubicBezTo>
                    <a:pt x="13" y="54"/>
                    <a:pt x="13" y="54"/>
                    <a:pt x="13" y="54"/>
                  </a:cubicBezTo>
                  <a:cubicBezTo>
                    <a:pt x="20" y="64"/>
                    <a:pt x="20" y="64"/>
                    <a:pt x="20" y="64"/>
                  </a:cubicBezTo>
                  <a:cubicBezTo>
                    <a:pt x="25" y="71"/>
                    <a:pt x="30" y="77"/>
                    <a:pt x="36" y="84"/>
                  </a:cubicBezTo>
                  <a:cubicBezTo>
                    <a:pt x="38" y="87"/>
                    <a:pt x="41" y="90"/>
                    <a:pt x="43" y="93"/>
                  </a:cubicBezTo>
                  <a:cubicBezTo>
                    <a:pt x="45" y="96"/>
                    <a:pt x="45" y="96"/>
                    <a:pt x="45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6" y="97"/>
                    <a:pt x="47" y="97"/>
                    <a:pt x="47" y="97"/>
                  </a:cubicBezTo>
                  <a:cubicBezTo>
                    <a:pt x="47" y="98"/>
                    <a:pt x="48" y="98"/>
                    <a:pt x="48" y="99"/>
                  </a:cubicBezTo>
                  <a:cubicBezTo>
                    <a:pt x="51" y="101"/>
                    <a:pt x="53" y="102"/>
                    <a:pt x="56" y="103"/>
                  </a:cubicBezTo>
                  <a:cubicBezTo>
                    <a:pt x="55" y="104"/>
                    <a:pt x="55" y="104"/>
                    <a:pt x="55" y="104"/>
                  </a:cubicBezTo>
                  <a:cubicBezTo>
                    <a:pt x="59" y="106"/>
                    <a:pt x="63" y="106"/>
                    <a:pt x="67" y="106"/>
                  </a:cubicBezTo>
                  <a:cubicBezTo>
                    <a:pt x="71" y="106"/>
                    <a:pt x="75" y="105"/>
                    <a:pt x="78" y="103"/>
                  </a:cubicBezTo>
                  <a:cubicBezTo>
                    <a:pt x="80" y="102"/>
                    <a:pt x="82" y="101"/>
                    <a:pt x="84" y="100"/>
                  </a:cubicBezTo>
                  <a:cubicBezTo>
                    <a:pt x="84" y="100"/>
                    <a:pt x="85" y="99"/>
                    <a:pt x="86" y="98"/>
                  </a:cubicBezTo>
                  <a:cubicBezTo>
                    <a:pt x="86" y="98"/>
                    <a:pt x="87" y="98"/>
                    <a:pt x="87" y="97"/>
                  </a:cubicBezTo>
                  <a:cubicBezTo>
                    <a:pt x="88" y="97"/>
                    <a:pt x="88" y="97"/>
                    <a:pt x="88" y="96"/>
                  </a:cubicBezTo>
                  <a:cubicBezTo>
                    <a:pt x="91" y="93"/>
                    <a:pt x="93" y="90"/>
                    <a:pt x="95" y="86"/>
                  </a:cubicBezTo>
                  <a:cubicBezTo>
                    <a:pt x="96" y="82"/>
                    <a:pt x="96" y="79"/>
                    <a:pt x="95" y="76"/>
                  </a:cubicBezTo>
                  <a:cubicBezTo>
                    <a:pt x="95" y="73"/>
                    <a:pt x="94" y="71"/>
                    <a:pt x="93" y="69"/>
                  </a:cubicBezTo>
                  <a:cubicBezTo>
                    <a:pt x="95" y="74"/>
                    <a:pt x="95" y="80"/>
                    <a:pt x="92" y="86"/>
                  </a:cubicBezTo>
                  <a:cubicBezTo>
                    <a:pt x="91" y="89"/>
                    <a:pt x="90" y="91"/>
                    <a:pt x="88" y="93"/>
                  </a:cubicBezTo>
                  <a:cubicBezTo>
                    <a:pt x="87" y="94"/>
                    <a:pt x="86" y="95"/>
                    <a:pt x="85" y="96"/>
                  </a:cubicBezTo>
                  <a:cubicBezTo>
                    <a:pt x="84" y="97"/>
                    <a:pt x="83" y="98"/>
                    <a:pt x="81" y="99"/>
                  </a:cubicBezTo>
                  <a:cubicBezTo>
                    <a:pt x="76" y="102"/>
                    <a:pt x="71" y="103"/>
                    <a:pt x="65" y="103"/>
                  </a:cubicBezTo>
                  <a:cubicBezTo>
                    <a:pt x="62" y="103"/>
                    <a:pt x="60" y="103"/>
                    <a:pt x="57" y="102"/>
                  </a:cubicBezTo>
                  <a:cubicBezTo>
                    <a:pt x="54" y="101"/>
                    <a:pt x="51" y="100"/>
                    <a:pt x="49" y="97"/>
                  </a:cubicBezTo>
                  <a:cubicBezTo>
                    <a:pt x="48" y="96"/>
                    <a:pt x="47" y="95"/>
                    <a:pt x="46" y="94"/>
                  </a:cubicBezTo>
                  <a:cubicBezTo>
                    <a:pt x="44" y="91"/>
                    <a:pt x="44" y="91"/>
                    <a:pt x="44" y="91"/>
                  </a:cubicBezTo>
                  <a:cubicBezTo>
                    <a:pt x="40" y="86"/>
                    <a:pt x="40" y="86"/>
                    <a:pt x="40" y="86"/>
                  </a:cubicBezTo>
                  <a:cubicBezTo>
                    <a:pt x="31" y="74"/>
                    <a:pt x="31" y="74"/>
                    <a:pt x="31" y="74"/>
                  </a:cubicBezTo>
                  <a:cubicBezTo>
                    <a:pt x="13" y="52"/>
                    <a:pt x="13" y="52"/>
                    <a:pt x="13" y="52"/>
                  </a:cubicBezTo>
                  <a:cubicBezTo>
                    <a:pt x="23" y="64"/>
                    <a:pt x="35" y="78"/>
                    <a:pt x="44" y="91"/>
                  </a:cubicBezTo>
                  <a:cubicBezTo>
                    <a:pt x="47" y="94"/>
                    <a:pt x="47" y="94"/>
                    <a:pt x="47" y="94"/>
                  </a:cubicBezTo>
                  <a:cubicBezTo>
                    <a:pt x="47" y="95"/>
                    <a:pt x="48" y="96"/>
                    <a:pt x="48" y="96"/>
                  </a:cubicBezTo>
                  <a:cubicBezTo>
                    <a:pt x="49" y="97"/>
                    <a:pt x="49" y="98"/>
                    <a:pt x="50" y="98"/>
                  </a:cubicBezTo>
                  <a:cubicBezTo>
                    <a:pt x="53" y="100"/>
                    <a:pt x="56" y="102"/>
                    <a:pt x="59" y="103"/>
                  </a:cubicBezTo>
                  <a:cubicBezTo>
                    <a:pt x="63" y="103"/>
                    <a:pt x="66" y="103"/>
                    <a:pt x="69" y="103"/>
                  </a:cubicBezTo>
                  <a:cubicBezTo>
                    <a:pt x="72" y="103"/>
                    <a:pt x="75" y="102"/>
                    <a:pt x="78" y="101"/>
                  </a:cubicBezTo>
                  <a:cubicBezTo>
                    <a:pt x="81" y="99"/>
                    <a:pt x="83" y="97"/>
                    <a:pt x="86" y="95"/>
                  </a:cubicBezTo>
                  <a:cubicBezTo>
                    <a:pt x="88" y="93"/>
                    <a:pt x="90" y="90"/>
                    <a:pt x="91" y="87"/>
                  </a:cubicBezTo>
                  <a:cubicBezTo>
                    <a:pt x="94" y="81"/>
                    <a:pt x="94" y="75"/>
                    <a:pt x="92" y="69"/>
                  </a:cubicBezTo>
                  <a:cubicBezTo>
                    <a:pt x="92" y="68"/>
                    <a:pt x="91" y="66"/>
                    <a:pt x="91" y="65"/>
                  </a:cubicBezTo>
                  <a:cubicBezTo>
                    <a:pt x="90" y="64"/>
                    <a:pt x="89" y="62"/>
                    <a:pt x="88" y="61"/>
                  </a:cubicBezTo>
                  <a:cubicBezTo>
                    <a:pt x="86" y="60"/>
                    <a:pt x="84" y="59"/>
                    <a:pt x="83" y="59"/>
                  </a:cubicBezTo>
                  <a:cubicBezTo>
                    <a:pt x="83" y="60"/>
                    <a:pt x="83" y="60"/>
                    <a:pt x="83" y="61"/>
                  </a:cubicBezTo>
                  <a:cubicBezTo>
                    <a:pt x="83" y="62"/>
                    <a:pt x="84" y="64"/>
                    <a:pt x="84" y="66"/>
                  </a:cubicBezTo>
                  <a:cubicBezTo>
                    <a:pt x="85" y="67"/>
                    <a:pt x="86" y="69"/>
                    <a:pt x="86" y="70"/>
                  </a:cubicBezTo>
                  <a:cubicBezTo>
                    <a:pt x="87" y="71"/>
                    <a:pt x="87" y="72"/>
                    <a:pt x="87" y="72"/>
                  </a:cubicBezTo>
                  <a:cubicBezTo>
                    <a:pt x="86" y="73"/>
                    <a:pt x="86" y="73"/>
                    <a:pt x="85" y="73"/>
                  </a:cubicBezTo>
                  <a:cubicBezTo>
                    <a:pt x="86" y="76"/>
                    <a:pt x="86" y="79"/>
                    <a:pt x="85" y="82"/>
                  </a:cubicBezTo>
                  <a:cubicBezTo>
                    <a:pt x="84" y="85"/>
                    <a:pt x="82" y="88"/>
                    <a:pt x="80" y="90"/>
                  </a:cubicBezTo>
                  <a:cubicBezTo>
                    <a:pt x="75" y="94"/>
                    <a:pt x="68" y="96"/>
                    <a:pt x="62" y="95"/>
                  </a:cubicBezTo>
                  <a:cubicBezTo>
                    <a:pt x="60" y="95"/>
                    <a:pt x="58" y="94"/>
                    <a:pt x="57" y="93"/>
                  </a:cubicBezTo>
                  <a:cubicBezTo>
                    <a:pt x="56" y="93"/>
                    <a:pt x="55" y="92"/>
                    <a:pt x="55" y="92"/>
                  </a:cubicBezTo>
                  <a:cubicBezTo>
                    <a:pt x="54" y="91"/>
                    <a:pt x="54" y="91"/>
                    <a:pt x="54" y="91"/>
                  </a:cubicBezTo>
                  <a:cubicBezTo>
                    <a:pt x="54" y="90"/>
                    <a:pt x="53" y="90"/>
                    <a:pt x="53" y="90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39" y="71"/>
                    <a:pt x="33" y="64"/>
                    <a:pt x="28" y="57"/>
                  </a:cubicBezTo>
                  <a:cubicBezTo>
                    <a:pt x="34" y="64"/>
                    <a:pt x="39" y="72"/>
                    <a:pt x="45" y="7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90"/>
                    <a:pt x="54" y="90"/>
                    <a:pt x="54" y="91"/>
                  </a:cubicBezTo>
                  <a:cubicBezTo>
                    <a:pt x="54" y="91"/>
                    <a:pt x="54" y="91"/>
                    <a:pt x="55" y="92"/>
                  </a:cubicBezTo>
                  <a:cubicBezTo>
                    <a:pt x="55" y="92"/>
                    <a:pt x="56" y="93"/>
                    <a:pt x="57" y="93"/>
                  </a:cubicBezTo>
                  <a:cubicBezTo>
                    <a:pt x="58" y="94"/>
                    <a:pt x="60" y="95"/>
                    <a:pt x="62" y="95"/>
                  </a:cubicBezTo>
                  <a:cubicBezTo>
                    <a:pt x="68" y="96"/>
                    <a:pt x="75" y="94"/>
                    <a:pt x="79" y="90"/>
                  </a:cubicBezTo>
                  <a:cubicBezTo>
                    <a:pt x="82" y="87"/>
                    <a:pt x="83" y="85"/>
                    <a:pt x="84" y="82"/>
                  </a:cubicBezTo>
                  <a:cubicBezTo>
                    <a:pt x="85" y="79"/>
                    <a:pt x="85" y="76"/>
                    <a:pt x="84" y="72"/>
                  </a:cubicBezTo>
                  <a:cubicBezTo>
                    <a:pt x="83" y="72"/>
                    <a:pt x="83" y="72"/>
                    <a:pt x="83" y="75"/>
                  </a:cubicBezTo>
                  <a:cubicBezTo>
                    <a:pt x="83" y="77"/>
                    <a:pt x="83" y="81"/>
                    <a:pt x="81" y="84"/>
                  </a:cubicBezTo>
                  <a:cubicBezTo>
                    <a:pt x="80" y="85"/>
                    <a:pt x="80" y="86"/>
                    <a:pt x="79" y="87"/>
                  </a:cubicBezTo>
                  <a:cubicBezTo>
                    <a:pt x="79" y="88"/>
                    <a:pt x="78" y="88"/>
                    <a:pt x="78" y="88"/>
                  </a:cubicBezTo>
                  <a:cubicBezTo>
                    <a:pt x="78" y="89"/>
                    <a:pt x="77" y="89"/>
                    <a:pt x="77" y="89"/>
                  </a:cubicBezTo>
                  <a:cubicBezTo>
                    <a:pt x="75" y="91"/>
                    <a:pt x="73" y="92"/>
                    <a:pt x="72" y="92"/>
                  </a:cubicBezTo>
                  <a:cubicBezTo>
                    <a:pt x="69" y="93"/>
                    <a:pt x="67" y="93"/>
                    <a:pt x="64" y="93"/>
                  </a:cubicBezTo>
                  <a:cubicBezTo>
                    <a:pt x="62" y="93"/>
                    <a:pt x="60" y="92"/>
                    <a:pt x="58" y="91"/>
                  </a:cubicBezTo>
                  <a:cubicBezTo>
                    <a:pt x="57" y="90"/>
                    <a:pt x="56" y="90"/>
                    <a:pt x="56" y="89"/>
                  </a:cubicBezTo>
                  <a:cubicBezTo>
                    <a:pt x="53" y="85"/>
                    <a:pt x="53" y="85"/>
                    <a:pt x="53" y="85"/>
                  </a:cubicBezTo>
                  <a:cubicBezTo>
                    <a:pt x="47" y="78"/>
                    <a:pt x="47" y="78"/>
                    <a:pt x="47" y="78"/>
                  </a:cubicBezTo>
                  <a:cubicBezTo>
                    <a:pt x="39" y="67"/>
                    <a:pt x="31" y="57"/>
                    <a:pt x="23" y="47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19" y="41"/>
                    <a:pt x="18" y="41"/>
                    <a:pt x="18" y="41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17" y="38"/>
                    <a:pt x="16" y="37"/>
                  </a:cubicBezTo>
                  <a:cubicBezTo>
                    <a:pt x="15" y="34"/>
                    <a:pt x="14" y="31"/>
                    <a:pt x="14" y="28"/>
                  </a:cubicBezTo>
                  <a:cubicBezTo>
                    <a:pt x="14" y="25"/>
                    <a:pt x="15" y="23"/>
                    <a:pt x="17" y="21"/>
                  </a:cubicBezTo>
                  <a:cubicBezTo>
                    <a:pt x="17" y="21"/>
                    <a:pt x="17" y="20"/>
                    <a:pt x="18" y="20"/>
                  </a:cubicBezTo>
                  <a:cubicBezTo>
                    <a:pt x="18" y="20"/>
                    <a:pt x="18" y="20"/>
                    <a:pt x="19" y="19"/>
                  </a:cubicBezTo>
                  <a:cubicBezTo>
                    <a:pt x="19" y="19"/>
                    <a:pt x="20" y="18"/>
                    <a:pt x="21" y="18"/>
                  </a:cubicBezTo>
                  <a:cubicBezTo>
                    <a:pt x="22" y="17"/>
                    <a:pt x="24" y="16"/>
                    <a:pt x="26" y="16"/>
                  </a:cubicBezTo>
                  <a:cubicBezTo>
                    <a:pt x="28" y="15"/>
                    <a:pt x="30" y="15"/>
                    <a:pt x="32" y="15"/>
                  </a:cubicBezTo>
                  <a:cubicBezTo>
                    <a:pt x="34" y="15"/>
                    <a:pt x="36" y="16"/>
                    <a:pt x="37" y="17"/>
                  </a:cubicBezTo>
                  <a:cubicBezTo>
                    <a:pt x="38" y="17"/>
                    <a:pt x="38" y="17"/>
                    <a:pt x="38" y="18"/>
                  </a:cubicBezTo>
                  <a:cubicBezTo>
                    <a:pt x="39" y="18"/>
                    <a:pt x="39" y="18"/>
                    <a:pt x="39" y="18"/>
                  </a:cubicBezTo>
                  <a:cubicBezTo>
                    <a:pt x="39" y="19"/>
                    <a:pt x="39" y="19"/>
                    <a:pt x="39" y="19"/>
                  </a:cubicBezTo>
                  <a:cubicBezTo>
                    <a:pt x="42" y="22"/>
                    <a:pt x="42" y="22"/>
                    <a:pt x="42" y="22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56" y="40"/>
                    <a:pt x="63" y="49"/>
                    <a:pt x="70" y="57"/>
                  </a:cubicBezTo>
                  <a:cubicBezTo>
                    <a:pt x="82" y="70"/>
                    <a:pt x="82" y="62"/>
                    <a:pt x="72" y="47"/>
                  </a:cubicBezTo>
                  <a:cubicBezTo>
                    <a:pt x="72" y="46"/>
                    <a:pt x="72" y="46"/>
                    <a:pt x="72" y="46"/>
                  </a:cubicBezTo>
                  <a:cubicBezTo>
                    <a:pt x="83" y="61"/>
                    <a:pt x="80" y="52"/>
                    <a:pt x="83" y="53"/>
                  </a:cubicBezTo>
                  <a:cubicBezTo>
                    <a:pt x="77" y="45"/>
                    <a:pt x="72" y="38"/>
                    <a:pt x="67" y="30"/>
                  </a:cubicBezTo>
                  <a:cubicBezTo>
                    <a:pt x="61" y="23"/>
                    <a:pt x="61" y="23"/>
                    <a:pt x="61" y="23"/>
                  </a:cubicBezTo>
                  <a:cubicBezTo>
                    <a:pt x="55" y="16"/>
                    <a:pt x="55" y="16"/>
                    <a:pt x="55" y="16"/>
                  </a:cubicBezTo>
                  <a:cubicBezTo>
                    <a:pt x="52" y="12"/>
                    <a:pt x="52" y="12"/>
                    <a:pt x="52" y="12"/>
                  </a:cubicBezTo>
                  <a:cubicBezTo>
                    <a:pt x="50" y="10"/>
                    <a:pt x="50" y="10"/>
                    <a:pt x="50" y="10"/>
                  </a:cubicBezTo>
                  <a:cubicBezTo>
                    <a:pt x="50" y="9"/>
                    <a:pt x="49" y="8"/>
                    <a:pt x="48" y="7"/>
                  </a:cubicBezTo>
                  <a:cubicBezTo>
                    <a:pt x="45" y="4"/>
                    <a:pt x="40" y="2"/>
                    <a:pt x="36" y="1"/>
                  </a:cubicBezTo>
                  <a:cubicBezTo>
                    <a:pt x="31" y="0"/>
                    <a:pt x="27" y="1"/>
                    <a:pt x="23" y="2"/>
                  </a:cubicBezTo>
                  <a:cubicBezTo>
                    <a:pt x="19" y="3"/>
                    <a:pt x="16" y="4"/>
                    <a:pt x="12" y="6"/>
                  </a:cubicBezTo>
                  <a:cubicBezTo>
                    <a:pt x="11" y="7"/>
                    <a:pt x="11" y="7"/>
                    <a:pt x="10" y="8"/>
                  </a:cubicBezTo>
                  <a:cubicBezTo>
                    <a:pt x="9" y="8"/>
                    <a:pt x="9" y="9"/>
                    <a:pt x="9" y="9"/>
                  </a:cubicBezTo>
                  <a:cubicBezTo>
                    <a:pt x="8" y="9"/>
                    <a:pt x="8" y="10"/>
                    <a:pt x="7" y="10"/>
                  </a:cubicBezTo>
                  <a:cubicBezTo>
                    <a:pt x="6" y="12"/>
                    <a:pt x="4" y="13"/>
                    <a:pt x="3" y="15"/>
                  </a:cubicBezTo>
                  <a:cubicBezTo>
                    <a:pt x="1" y="19"/>
                    <a:pt x="0" y="24"/>
                    <a:pt x="0" y="28"/>
                  </a:cubicBezTo>
                  <a:cubicBezTo>
                    <a:pt x="0" y="32"/>
                    <a:pt x="0" y="36"/>
                    <a:pt x="2" y="40"/>
                  </a:cubicBezTo>
                  <a:cubicBezTo>
                    <a:pt x="3" y="43"/>
                    <a:pt x="5" y="47"/>
                    <a:pt x="7" y="50"/>
                  </a:cubicBezTo>
                  <a:lnTo>
                    <a:pt x="14" y="5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24" name="Freeform 34">
              <a:extLst>
                <a:ext uri="{FF2B5EF4-FFF2-40B4-BE49-F238E27FC236}">
                  <a16:creationId xmlns:a16="http://schemas.microsoft.com/office/drawing/2014/main" id="{D485D28D-3EF0-4877-91DA-C7355BB45C2E}"/>
                </a:ext>
              </a:extLst>
            </p:cNvPr>
            <p:cNvSpPr/>
            <p:nvPr/>
          </p:nvSpPr>
          <p:spPr bwMode="auto">
            <a:xfrm>
              <a:off x="5984876" y="954088"/>
              <a:ext cx="222250" cy="431800"/>
            </a:xfrm>
            <a:custGeom>
              <a:avLst/>
              <a:gdLst>
                <a:gd name="T0" fmla="*/ 0 w 59"/>
                <a:gd name="T1" fmla="*/ 87 h 115"/>
                <a:gd name="T2" fmla="*/ 17 w 59"/>
                <a:gd name="T3" fmla="*/ 113 h 115"/>
                <a:gd name="T4" fmla="*/ 47 w 59"/>
                <a:gd name="T5" fmla="*/ 110 h 115"/>
                <a:gd name="T6" fmla="*/ 48 w 59"/>
                <a:gd name="T7" fmla="*/ 108 h 115"/>
                <a:gd name="T8" fmla="*/ 51 w 59"/>
                <a:gd name="T9" fmla="*/ 106 h 115"/>
                <a:gd name="T10" fmla="*/ 58 w 59"/>
                <a:gd name="T11" fmla="*/ 87 h 115"/>
                <a:gd name="T12" fmla="*/ 58 w 59"/>
                <a:gd name="T13" fmla="*/ 73 h 115"/>
                <a:gd name="T14" fmla="*/ 58 w 59"/>
                <a:gd name="T15" fmla="*/ 85 h 115"/>
                <a:gd name="T16" fmla="*/ 57 w 59"/>
                <a:gd name="T17" fmla="*/ 92 h 115"/>
                <a:gd name="T18" fmla="*/ 48 w 59"/>
                <a:gd name="T19" fmla="*/ 108 h 115"/>
                <a:gd name="T20" fmla="*/ 47 w 59"/>
                <a:gd name="T21" fmla="*/ 108 h 115"/>
                <a:gd name="T22" fmla="*/ 29 w 59"/>
                <a:gd name="T23" fmla="*/ 115 h 115"/>
                <a:gd name="T24" fmla="*/ 1 w 59"/>
                <a:gd name="T25" fmla="*/ 92 h 115"/>
                <a:gd name="T26" fmla="*/ 37 w 59"/>
                <a:gd name="T27" fmla="*/ 113 h 115"/>
                <a:gd name="T28" fmla="*/ 48 w 59"/>
                <a:gd name="T29" fmla="*/ 106 h 115"/>
                <a:gd name="T30" fmla="*/ 57 w 59"/>
                <a:gd name="T31" fmla="*/ 87 h 115"/>
                <a:gd name="T32" fmla="*/ 57 w 59"/>
                <a:gd name="T33" fmla="*/ 53 h 115"/>
                <a:gd name="T34" fmla="*/ 59 w 59"/>
                <a:gd name="T35" fmla="*/ 30 h 115"/>
                <a:gd name="T36" fmla="*/ 43 w 59"/>
                <a:gd name="T37" fmla="*/ 2 h 115"/>
                <a:gd name="T38" fmla="*/ 57 w 59"/>
                <a:gd name="T39" fmla="*/ 25 h 115"/>
                <a:gd name="T40" fmla="*/ 57 w 59"/>
                <a:gd name="T41" fmla="*/ 31 h 115"/>
                <a:gd name="T42" fmla="*/ 56 w 59"/>
                <a:gd name="T43" fmla="*/ 81 h 115"/>
                <a:gd name="T44" fmla="*/ 56 w 59"/>
                <a:gd name="T45" fmla="*/ 88 h 115"/>
                <a:gd name="T46" fmla="*/ 47 w 59"/>
                <a:gd name="T47" fmla="*/ 105 h 115"/>
                <a:gd name="T48" fmla="*/ 46 w 59"/>
                <a:gd name="T49" fmla="*/ 107 h 115"/>
                <a:gd name="T50" fmla="*/ 41 w 59"/>
                <a:gd name="T51" fmla="*/ 110 h 115"/>
                <a:gd name="T52" fmla="*/ 46 w 59"/>
                <a:gd name="T53" fmla="*/ 106 h 115"/>
                <a:gd name="T54" fmla="*/ 55 w 59"/>
                <a:gd name="T55" fmla="*/ 93 h 115"/>
                <a:gd name="T56" fmla="*/ 55 w 59"/>
                <a:gd name="T57" fmla="*/ 79 h 115"/>
                <a:gd name="T58" fmla="*/ 56 w 59"/>
                <a:gd name="T59" fmla="*/ 26 h 115"/>
                <a:gd name="T60" fmla="*/ 39 w 59"/>
                <a:gd name="T61" fmla="*/ 1 h 115"/>
                <a:gd name="T62" fmla="*/ 31 w 59"/>
                <a:gd name="T63" fmla="*/ 4 h 115"/>
                <a:gd name="T64" fmla="*/ 41 w 59"/>
                <a:gd name="T65" fmla="*/ 9 h 115"/>
                <a:gd name="T66" fmla="*/ 48 w 59"/>
                <a:gd name="T67" fmla="*/ 49 h 115"/>
                <a:gd name="T68" fmla="*/ 47 w 59"/>
                <a:gd name="T69" fmla="*/ 86 h 115"/>
                <a:gd name="T70" fmla="*/ 47 w 59"/>
                <a:gd name="T71" fmla="*/ 89 h 115"/>
                <a:gd name="T72" fmla="*/ 47 w 59"/>
                <a:gd name="T73" fmla="*/ 76 h 115"/>
                <a:gd name="T74" fmla="*/ 39 w 59"/>
                <a:gd name="T75" fmla="*/ 11 h 115"/>
                <a:gd name="T76" fmla="*/ 46 w 59"/>
                <a:gd name="T77" fmla="*/ 25 h 115"/>
                <a:gd name="T78" fmla="*/ 46 w 59"/>
                <a:gd name="T79" fmla="*/ 37 h 115"/>
                <a:gd name="T80" fmla="*/ 45 w 59"/>
                <a:gd name="T81" fmla="*/ 86 h 115"/>
                <a:gd name="T82" fmla="*/ 44 w 59"/>
                <a:gd name="T83" fmla="*/ 92 h 115"/>
                <a:gd name="T84" fmla="*/ 39 w 59"/>
                <a:gd name="T85" fmla="*/ 98 h 115"/>
                <a:gd name="T86" fmla="*/ 34 w 59"/>
                <a:gd name="T87" fmla="*/ 101 h 115"/>
                <a:gd name="T88" fmla="*/ 18 w 59"/>
                <a:gd name="T89" fmla="*/ 96 h 115"/>
                <a:gd name="T90" fmla="*/ 14 w 59"/>
                <a:gd name="T91" fmla="*/ 85 h 115"/>
                <a:gd name="T92" fmla="*/ 14 w 59"/>
                <a:gd name="T93" fmla="*/ 36 h 115"/>
                <a:gd name="T94" fmla="*/ 14 w 59"/>
                <a:gd name="T95" fmla="*/ 26 h 115"/>
                <a:gd name="T96" fmla="*/ 22 w 59"/>
                <a:gd name="T97" fmla="*/ 13 h 115"/>
                <a:gd name="T98" fmla="*/ 30 w 59"/>
                <a:gd name="T99" fmla="*/ 9 h 115"/>
                <a:gd name="T100" fmla="*/ 13 w 59"/>
                <a:gd name="T101" fmla="*/ 10 h 115"/>
                <a:gd name="T102" fmla="*/ 23 w 59"/>
                <a:gd name="T103" fmla="*/ 2 h 115"/>
                <a:gd name="T104" fmla="*/ 0 w 59"/>
                <a:gd name="T105" fmla="*/ 24 h 115"/>
                <a:gd name="T106" fmla="*/ 0 w 59"/>
                <a:gd name="T107" fmla="*/ 34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9" h="115">
                  <a:moveTo>
                    <a:pt x="0" y="83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90"/>
                    <a:pt x="0" y="92"/>
                    <a:pt x="1" y="94"/>
                  </a:cubicBezTo>
                  <a:cubicBezTo>
                    <a:pt x="3" y="103"/>
                    <a:pt x="9" y="109"/>
                    <a:pt x="17" y="113"/>
                  </a:cubicBezTo>
                  <a:cubicBezTo>
                    <a:pt x="21" y="115"/>
                    <a:pt x="25" y="115"/>
                    <a:pt x="29" y="115"/>
                  </a:cubicBezTo>
                  <a:cubicBezTo>
                    <a:pt x="33" y="115"/>
                    <a:pt x="37" y="115"/>
                    <a:pt x="41" y="113"/>
                  </a:cubicBezTo>
                  <a:cubicBezTo>
                    <a:pt x="43" y="112"/>
                    <a:pt x="45" y="111"/>
                    <a:pt x="47" y="110"/>
                  </a:cubicBezTo>
                  <a:cubicBezTo>
                    <a:pt x="47" y="109"/>
                    <a:pt x="48" y="109"/>
                    <a:pt x="48" y="109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9" y="108"/>
                    <a:pt x="49" y="108"/>
                    <a:pt x="49" y="108"/>
                  </a:cubicBezTo>
                  <a:cubicBezTo>
                    <a:pt x="50" y="107"/>
                    <a:pt x="50" y="106"/>
                    <a:pt x="51" y="106"/>
                  </a:cubicBezTo>
                  <a:cubicBezTo>
                    <a:pt x="54" y="103"/>
                    <a:pt x="56" y="99"/>
                    <a:pt x="57" y="94"/>
                  </a:cubicBezTo>
                  <a:cubicBezTo>
                    <a:pt x="58" y="92"/>
                    <a:pt x="58" y="90"/>
                    <a:pt x="58" y="88"/>
                  </a:cubicBezTo>
                  <a:cubicBezTo>
                    <a:pt x="58" y="88"/>
                    <a:pt x="58" y="87"/>
                    <a:pt x="58" y="87"/>
                  </a:cubicBezTo>
                  <a:cubicBezTo>
                    <a:pt x="58" y="86"/>
                    <a:pt x="58" y="86"/>
                    <a:pt x="58" y="86"/>
                  </a:cubicBezTo>
                  <a:cubicBezTo>
                    <a:pt x="58" y="83"/>
                    <a:pt x="58" y="83"/>
                    <a:pt x="58" y="83"/>
                  </a:cubicBezTo>
                  <a:cubicBezTo>
                    <a:pt x="58" y="73"/>
                    <a:pt x="58" y="73"/>
                    <a:pt x="58" y="73"/>
                  </a:cubicBezTo>
                  <a:cubicBezTo>
                    <a:pt x="59" y="54"/>
                    <a:pt x="59" y="54"/>
                    <a:pt x="59" y="54"/>
                  </a:cubicBezTo>
                  <a:cubicBezTo>
                    <a:pt x="58" y="79"/>
                    <a:pt x="58" y="79"/>
                    <a:pt x="58" y="79"/>
                  </a:cubicBezTo>
                  <a:cubicBezTo>
                    <a:pt x="58" y="85"/>
                    <a:pt x="58" y="85"/>
                    <a:pt x="58" y="85"/>
                  </a:cubicBezTo>
                  <a:cubicBezTo>
                    <a:pt x="58" y="86"/>
                    <a:pt x="58" y="86"/>
                    <a:pt x="58" y="86"/>
                  </a:cubicBezTo>
                  <a:cubicBezTo>
                    <a:pt x="58" y="87"/>
                    <a:pt x="58" y="88"/>
                    <a:pt x="58" y="88"/>
                  </a:cubicBezTo>
                  <a:cubicBezTo>
                    <a:pt x="58" y="90"/>
                    <a:pt x="58" y="91"/>
                    <a:pt x="57" y="92"/>
                  </a:cubicBezTo>
                  <a:cubicBezTo>
                    <a:pt x="57" y="97"/>
                    <a:pt x="54" y="102"/>
                    <a:pt x="50" y="106"/>
                  </a:cubicBezTo>
                  <a:cubicBezTo>
                    <a:pt x="50" y="107"/>
                    <a:pt x="49" y="107"/>
                    <a:pt x="49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7" y="108"/>
                    <a:pt x="47" y="108"/>
                    <a:pt x="47" y="108"/>
                  </a:cubicBezTo>
                  <a:cubicBezTo>
                    <a:pt x="46" y="109"/>
                    <a:pt x="45" y="110"/>
                    <a:pt x="44" y="111"/>
                  </a:cubicBezTo>
                  <a:cubicBezTo>
                    <a:pt x="42" y="112"/>
                    <a:pt x="39" y="113"/>
                    <a:pt x="37" y="114"/>
                  </a:cubicBezTo>
                  <a:cubicBezTo>
                    <a:pt x="34" y="115"/>
                    <a:pt x="32" y="115"/>
                    <a:pt x="29" y="115"/>
                  </a:cubicBezTo>
                  <a:cubicBezTo>
                    <a:pt x="27" y="115"/>
                    <a:pt x="24" y="115"/>
                    <a:pt x="21" y="114"/>
                  </a:cubicBezTo>
                  <a:cubicBezTo>
                    <a:pt x="11" y="111"/>
                    <a:pt x="3" y="103"/>
                    <a:pt x="1" y="92"/>
                  </a:cubicBezTo>
                  <a:cubicBezTo>
                    <a:pt x="1" y="92"/>
                    <a:pt x="1" y="93"/>
                    <a:pt x="1" y="92"/>
                  </a:cubicBezTo>
                  <a:cubicBezTo>
                    <a:pt x="4" y="102"/>
                    <a:pt x="12" y="110"/>
                    <a:pt x="22" y="113"/>
                  </a:cubicBezTo>
                  <a:cubicBezTo>
                    <a:pt x="24" y="114"/>
                    <a:pt x="27" y="114"/>
                    <a:pt x="30" y="114"/>
                  </a:cubicBezTo>
                  <a:cubicBezTo>
                    <a:pt x="32" y="114"/>
                    <a:pt x="35" y="114"/>
                    <a:pt x="37" y="113"/>
                  </a:cubicBezTo>
                  <a:cubicBezTo>
                    <a:pt x="40" y="112"/>
                    <a:pt x="42" y="111"/>
                    <a:pt x="44" y="110"/>
                  </a:cubicBezTo>
                  <a:cubicBezTo>
                    <a:pt x="45" y="109"/>
                    <a:pt x="46" y="108"/>
                    <a:pt x="47" y="107"/>
                  </a:cubicBezTo>
                  <a:cubicBezTo>
                    <a:pt x="47" y="107"/>
                    <a:pt x="48" y="107"/>
                    <a:pt x="48" y="106"/>
                  </a:cubicBezTo>
                  <a:cubicBezTo>
                    <a:pt x="49" y="106"/>
                    <a:pt x="49" y="106"/>
                    <a:pt x="50" y="105"/>
                  </a:cubicBezTo>
                  <a:cubicBezTo>
                    <a:pt x="54" y="101"/>
                    <a:pt x="56" y="96"/>
                    <a:pt x="57" y="91"/>
                  </a:cubicBezTo>
                  <a:cubicBezTo>
                    <a:pt x="57" y="90"/>
                    <a:pt x="57" y="89"/>
                    <a:pt x="57" y="87"/>
                  </a:cubicBezTo>
                  <a:cubicBezTo>
                    <a:pt x="57" y="84"/>
                    <a:pt x="57" y="84"/>
                    <a:pt x="57" y="84"/>
                  </a:cubicBezTo>
                  <a:cubicBezTo>
                    <a:pt x="57" y="78"/>
                    <a:pt x="57" y="78"/>
                    <a:pt x="57" y="78"/>
                  </a:cubicBezTo>
                  <a:cubicBezTo>
                    <a:pt x="58" y="70"/>
                    <a:pt x="58" y="61"/>
                    <a:pt x="57" y="53"/>
                  </a:cubicBezTo>
                  <a:cubicBezTo>
                    <a:pt x="59" y="53"/>
                    <a:pt x="59" y="53"/>
                    <a:pt x="59" y="53"/>
                  </a:cubicBezTo>
                  <a:cubicBezTo>
                    <a:pt x="59" y="35"/>
                    <a:pt x="59" y="35"/>
                    <a:pt x="59" y="35"/>
                  </a:cubicBezTo>
                  <a:cubicBezTo>
                    <a:pt x="59" y="30"/>
                    <a:pt x="59" y="30"/>
                    <a:pt x="59" y="30"/>
                  </a:cubicBezTo>
                  <a:cubicBezTo>
                    <a:pt x="59" y="28"/>
                    <a:pt x="59" y="27"/>
                    <a:pt x="59" y="25"/>
                  </a:cubicBezTo>
                  <a:cubicBezTo>
                    <a:pt x="59" y="21"/>
                    <a:pt x="58" y="17"/>
                    <a:pt x="56" y="13"/>
                  </a:cubicBezTo>
                  <a:cubicBezTo>
                    <a:pt x="53" y="7"/>
                    <a:pt x="48" y="4"/>
                    <a:pt x="43" y="2"/>
                  </a:cubicBezTo>
                  <a:cubicBezTo>
                    <a:pt x="48" y="5"/>
                    <a:pt x="52" y="10"/>
                    <a:pt x="54" y="15"/>
                  </a:cubicBezTo>
                  <a:cubicBezTo>
                    <a:pt x="55" y="17"/>
                    <a:pt x="56" y="20"/>
                    <a:pt x="57" y="23"/>
                  </a:cubicBezTo>
                  <a:cubicBezTo>
                    <a:pt x="57" y="24"/>
                    <a:pt x="57" y="25"/>
                    <a:pt x="57" y="25"/>
                  </a:cubicBezTo>
                  <a:cubicBezTo>
                    <a:pt x="57" y="26"/>
                    <a:pt x="57" y="26"/>
                    <a:pt x="57" y="26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7" y="31"/>
                    <a:pt x="57" y="31"/>
                    <a:pt x="57" y="31"/>
                  </a:cubicBezTo>
                  <a:cubicBezTo>
                    <a:pt x="56" y="40"/>
                    <a:pt x="56" y="50"/>
                    <a:pt x="56" y="59"/>
                  </a:cubicBezTo>
                  <a:cubicBezTo>
                    <a:pt x="56" y="74"/>
                    <a:pt x="56" y="74"/>
                    <a:pt x="56" y="74"/>
                  </a:cubicBezTo>
                  <a:cubicBezTo>
                    <a:pt x="56" y="81"/>
                    <a:pt x="56" y="81"/>
                    <a:pt x="56" y="81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6"/>
                    <a:pt x="56" y="86"/>
                    <a:pt x="56" y="86"/>
                  </a:cubicBezTo>
                  <a:cubicBezTo>
                    <a:pt x="56" y="87"/>
                    <a:pt x="56" y="88"/>
                    <a:pt x="56" y="88"/>
                  </a:cubicBezTo>
                  <a:cubicBezTo>
                    <a:pt x="55" y="91"/>
                    <a:pt x="55" y="94"/>
                    <a:pt x="54" y="97"/>
                  </a:cubicBezTo>
                  <a:cubicBezTo>
                    <a:pt x="53" y="99"/>
                    <a:pt x="51" y="102"/>
                    <a:pt x="49" y="104"/>
                  </a:cubicBezTo>
                  <a:cubicBezTo>
                    <a:pt x="48" y="104"/>
                    <a:pt x="48" y="105"/>
                    <a:pt x="47" y="105"/>
                  </a:cubicBezTo>
                  <a:cubicBezTo>
                    <a:pt x="47" y="106"/>
                    <a:pt x="47" y="106"/>
                    <a:pt x="47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6" y="107"/>
                    <a:pt x="46" y="107"/>
                    <a:pt x="46" y="107"/>
                  </a:cubicBezTo>
                  <a:cubicBezTo>
                    <a:pt x="45" y="107"/>
                    <a:pt x="44" y="108"/>
                    <a:pt x="43" y="109"/>
                  </a:cubicBezTo>
                  <a:cubicBezTo>
                    <a:pt x="40" y="110"/>
                    <a:pt x="37" y="111"/>
                    <a:pt x="35" y="112"/>
                  </a:cubicBezTo>
                  <a:cubicBezTo>
                    <a:pt x="37" y="111"/>
                    <a:pt x="39" y="111"/>
                    <a:pt x="41" y="110"/>
                  </a:cubicBezTo>
                  <a:cubicBezTo>
                    <a:pt x="42" y="109"/>
                    <a:pt x="44" y="108"/>
                    <a:pt x="45" y="108"/>
                  </a:cubicBezTo>
                  <a:cubicBezTo>
                    <a:pt x="45" y="107"/>
                    <a:pt x="46" y="107"/>
                    <a:pt x="46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7" y="105"/>
                    <a:pt x="47" y="105"/>
                    <a:pt x="47" y="105"/>
                  </a:cubicBezTo>
                  <a:cubicBezTo>
                    <a:pt x="51" y="102"/>
                    <a:pt x="54" y="97"/>
                    <a:pt x="55" y="93"/>
                  </a:cubicBezTo>
                  <a:cubicBezTo>
                    <a:pt x="55" y="91"/>
                    <a:pt x="55" y="90"/>
                    <a:pt x="55" y="89"/>
                  </a:cubicBezTo>
                  <a:cubicBezTo>
                    <a:pt x="55" y="88"/>
                    <a:pt x="55" y="86"/>
                    <a:pt x="55" y="85"/>
                  </a:cubicBezTo>
                  <a:cubicBezTo>
                    <a:pt x="55" y="79"/>
                    <a:pt x="55" y="79"/>
                    <a:pt x="55" y="79"/>
                  </a:cubicBezTo>
                  <a:cubicBezTo>
                    <a:pt x="55" y="75"/>
                    <a:pt x="55" y="71"/>
                    <a:pt x="56" y="67"/>
                  </a:cubicBezTo>
                  <a:cubicBezTo>
                    <a:pt x="56" y="55"/>
                    <a:pt x="56" y="45"/>
                    <a:pt x="56" y="34"/>
                  </a:cubicBezTo>
                  <a:cubicBezTo>
                    <a:pt x="56" y="26"/>
                    <a:pt x="56" y="26"/>
                    <a:pt x="56" y="26"/>
                  </a:cubicBezTo>
                  <a:cubicBezTo>
                    <a:pt x="56" y="23"/>
                    <a:pt x="56" y="20"/>
                    <a:pt x="54" y="17"/>
                  </a:cubicBezTo>
                  <a:cubicBezTo>
                    <a:pt x="52" y="11"/>
                    <a:pt x="48" y="6"/>
                    <a:pt x="43" y="3"/>
                  </a:cubicBezTo>
                  <a:cubicBezTo>
                    <a:pt x="41" y="2"/>
                    <a:pt x="40" y="1"/>
                    <a:pt x="39" y="1"/>
                  </a:cubicBezTo>
                  <a:cubicBezTo>
                    <a:pt x="37" y="0"/>
                    <a:pt x="35" y="0"/>
                    <a:pt x="34" y="0"/>
                  </a:cubicBezTo>
                  <a:cubicBezTo>
                    <a:pt x="31" y="1"/>
                    <a:pt x="29" y="2"/>
                    <a:pt x="29" y="3"/>
                  </a:cubicBezTo>
                  <a:cubicBezTo>
                    <a:pt x="29" y="3"/>
                    <a:pt x="30" y="4"/>
                    <a:pt x="31" y="4"/>
                  </a:cubicBezTo>
                  <a:cubicBezTo>
                    <a:pt x="32" y="5"/>
                    <a:pt x="33" y="5"/>
                    <a:pt x="35" y="6"/>
                  </a:cubicBezTo>
                  <a:cubicBezTo>
                    <a:pt x="36" y="6"/>
                    <a:pt x="38" y="7"/>
                    <a:pt x="39" y="8"/>
                  </a:cubicBezTo>
                  <a:cubicBezTo>
                    <a:pt x="40" y="8"/>
                    <a:pt x="41" y="9"/>
                    <a:pt x="41" y="9"/>
                  </a:cubicBezTo>
                  <a:cubicBezTo>
                    <a:pt x="41" y="10"/>
                    <a:pt x="41" y="10"/>
                    <a:pt x="40" y="10"/>
                  </a:cubicBezTo>
                  <a:cubicBezTo>
                    <a:pt x="45" y="14"/>
                    <a:pt x="49" y="21"/>
                    <a:pt x="48" y="27"/>
                  </a:cubicBezTo>
                  <a:cubicBezTo>
                    <a:pt x="48" y="49"/>
                    <a:pt x="48" y="49"/>
                    <a:pt x="48" y="49"/>
                  </a:cubicBezTo>
                  <a:cubicBezTo>
                    <a:pt x="48" y="58"/>
                    <a:pt x="48" y="67"/>
                    <a:pt x="48" y="76"/>
                  </a:cubicBezTo>
                  <a:cubicBezTo>
                    <a:pt x="47" y="83"/>
                    <a:pt x="47" y="83"/>
                    <a:pt x="47" y="83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7" y="87"/>
                    <a:pt x="47" y="88"/>
                    <a:pt x="47" y="89"/>
                  </a:cubicBezTo>
                  <a:cubicBezTo>
                    <a:pt x="46" y="93"/>
                    <a:pt x="45" y="96"/>
                    <a:pt x="42" y="98"/>
                  </a:cubicBezTo>
                  <a:cubicBezTo>
                    <a:pt x="45" y="96"/>
                    <a:pt x="46" y="93"/>
                    <a:pt x="47" y="89"/>
                  </a:cubicBezTo>
                  <a:cubicBezTo>
                    <a:pt x="47" y="88"/>
                    <a:pt x="47" y="87"/>
                    <a:pt x="47" y="86"/>
                  </a:cubicBezTo>
                  <a:cubicBezTo>
                    <a:pt x="47" y="83"/>
                    <a:pt x="47" y="83"/>
                    <a:pt x="47" y="83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49"/>
                    <a:pt x="48" y="49"/>
                    <a:pt x="48" y="49"/>
                  </a:cubicBezTo>
                  <a:cubicBezTo>
                    <a:pt x="48" y="27"/>
                    <a:pt x="48" y="27"/>
                    <a:pt x="48" y="27"/>
                  </a:cubicBezTo>
                  <a:cubicBezTo>
                    <a:pt x="48" y="20"/>
                    <a:pt x="45" y="14"/>
                    <a:pt x="39" y="11"/>
                  </a:cubicBezTo>
                  <a:cubicBezTo>
                    <a:pt x="38" y="11"/>
                    <a:pt x="38" y="12"/>
                    <a:pt x="40" y="14"/>
                  </a:cubicBezTo>
                  <a:cubicBezTo>
                    <a:pt x="41" y="15"/>
                    <a:pt x="44" y="18"/>
                    <a:pt x="45" y="22"/>
                  </a:cubicBezTo>
                  <a:cubicBezTo>
                    <a:pt x="46" y="23"/>
                    <a:pt x="46" y="24"/>
                    <a:pt x="46" y="25"/>
                  </a:cubicBezTo>
                  <a:cubicBezTo>
                    <a:pt x="46" y="26"/>
                    <a:pt x="46" y="26"/>
                    <a:pt x="46" y="27"/>
                  </a:cubicBezTo>
                  <a:cubicBezTo>
                    <a:pt x="46" y="29"/>
                    <a:pt x="46" y="29"/>
                    <a:pt x="46" y="29"/>
                  </a:cubicBezTo>
                  <a:cubicBezTo>
                    <a:pt x="46" y="32"/>
                    <a:pt x="46" y="35"/>
                    <a:pt x="46" y="37"/>
                  </a:cubicBezTo>
                  <a:cubicBezTo>
                    <a:pt x="45" y="49"/>
                    <a:pt x="45" y="62"/>
                    <a:pt x="45" y="7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6"/>
                    <a:pt x="45" y="86"/>
                    <a:pt x="45" y="86"/>
                  </a:cubicBezTo>
                  <a:cubicBezTo>
                    <a:pt x="45" y="87"/>
                    <a:pt x="45" y="87"/>
                    <a:pt x="45" y="87"/>
                  </a:cubicBezTo>
                  <a:cubicBezTo>
                    <a:pt x="45" y="88"/>
                    <a:pt x="45" y="89"/>
                    <a:pt x="45" y="89"/>
                  </a:cubicBezTo>
                  <a:cubicBezTo>
                    <a:pt x="44" y="90"/>
                    <a:pt x="44" y="91"/>
                    <a:pt x="44" y="92"/>
                  </a:cubicBezTo>
                  <a:cubicBezTo>
                    <a:pt x="43" y="94"/>
                    <a:pt x="42" y="96"/>
                    <a:pt x="40" y="97"/>
                  </a:cubicBezTo>
                  <a:cubicBezTo>
                    <a:pt x="40" y="97"/>
                    <a:pt x="40" y="97"/>
                    <a:pt x="40" y="97"/>
                  </a:cubicBezTo>
                  <a:cubicBezTo>
                    <a:pt x="40" y="98"/>
                    <a:pt x="39" y="98"/>
                    <a:pt x="39" y="98"/>
                  </a:cubicBezTo>
                  <a:cubicBezTo>
                    <a:pt x="39" y="98"/>
                    <a:pt x="39" y="98"/>
                    <a:pt x="38" y="99"/>
                  </a:cubicBezTo>
                  <a:cubicBezTo>
                    <a:pt x="38" y="99"/>
                    <a:pt x="38" y="99"/>
                    <a:pt x="37" y="99"/>
                  </a:cubicBezTo>
                  <a:cubicBezTo>
                    <a:pt x="36" y="100"/>
                    <a:pt x="35" y="100"/>
                    <a:pt x="34" y="101"/>
                  </a:cubicBezTo>
                  <a:cubicBezTo>
                    <a:pt x="33" y="101"/>
                    <a:pt x="31" y="101"/>
                    <a:pt x="30" y="101"/>
                  </a:cubicBezTo>
                  <a:cubicBezTo>
                    <a:pt x="28" y="101"/>
                    <a:pt x="27" y="101"/>
                    <a:pt x="25" y="101"/>
                  </a:cubicBezTo>
                  <a:cubicBezTo>
                    <a:pt x="22" y="100"/>
                    <a:pt x="20" y="98"/>
                    <a:pt x="18" y="96"/>
                  </a:cubicBezTo>
                  <a:cubicBezTo>
                    <a:pt x="16" y="93"/>
                    <a:pt x="14" y="90"/>
                    <a:pt x="14" y="87"/>
                  </a:cubicBezTo>
                  <a:cubicBezTo>
                    <a:pt x="14" y="87"/>
                    <a:pt x="14" y="87"/>
                    <a:pt x="14" y="86"/>
                  </a:cubicBezTo>
                  <a:cubicBezTo>
                    <a:pt x="14" y="85"/>
                    <a:pt x="14" y="85"/>
                    <a:pt x="14" y="85"/>
                  </a:cubicBezTo>
                  <a:cubicBezTo>
                    <a:pt x="14" y="81"/>
                    <a:pt x="14" y="81"/>
                    <a:pt x="14" y="81"/>
                  </a:cubicBezTo>
                  <a:cubicBezTo>
                    <a:pt x="14" y="75"/>
                    <a:pt x="14" y="75"/>
                    <a:pt x="14" y="75"/>
                  </a:cubicBezTo>
                  <a:cubicBezTo>
                    <a:pt x="14" y="62"/>
                    <a:pt x="14" y="49"/>
                    <a:pt x="14" y="36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4" y="25"/>
                    <a:pt x="14" y="25"/>
                    <a:pt x="14" y="24"/>
                  </a:cubicBezTo>
                  <a:cubicBezTo>
                    <a:pt x="14" y="23"/>
                    <a:pt x="14" y="22"/>
                    <a:pt x="15" y="21"/>
                  </a:cubicBezTo>
                  <a:cubicBezTo>
                    <a:pt x="16" y="18"/>
                    <a:pt x="19" y="15"/>
                    <a:pt x="22" y="13"/>
                  </a:cubicBezTo>
                  <a:cubicBezTo>
                    <a:pt x="25" y="11"/>
                    <a:pt x="27" y="10"/>
                    <a:pt x="28" y="10"/>
                  </a:cubicBezTo>
                  <a:cubicBezTo>
                    <a:pt x="29" y="10"/>
                    <a:pt x="29" y="9"/>
                    <a:pt x="29" y="9"/>
                  </a:cubicBezTo>
                  <a:cubicBezTo>
                    <a:pt x="29" y="9"/>
                    <a:pt x="30" y="9"/>
                    <a:pt x="30" y="9"/>
                  </a:cubicBezTo>
                  <a:cubicBezTo>
                    <a:pt x="30" y="8"/>
                    <a:pt x="30" y="8"/>
                    <a:pt x="29" y="8"/>
                  </a:cubicBezTo>
                  <a:cubicBezTo>
                    <a:pt x="28" y="7"/>
                    <a:pt x="27" y="6"/>
                    <a:pt x="24" y="6"/>
                  </a:cubicBezTo>
                  <a:cubicBezTo>
                    <a:pt x="21" y="6"/>
                    <a:pt x="17" y="7"/>
                    <a:pt x="13" y="10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6" y="6"/>
                    <a:pt x="19" y="5"/>
                    <a:pt x="21" y="4"/>
                  </a:cubicBezTo>
                  <a:cubicBezTo>
                    <a:pt x="22" y="3"/>
                    <a:pt x="23" y="3"/>
                    <a:pt x="23" y="2"/>
                  </a:cubicBezTo>
                  <a:cubicBezTo>
                    <a:pt x="23" y="1"/>
                    <a:pt x="21" y="1"/>
                    <a:pt x="22" y="0"/>
                  </a:cubicBezTo>
                  <a:cubicBezTo>
                    <a:pt x="17" y="1"/>
                    <a:pt x="12" y="4"/>
                    <a:pt x="8" y="8"/>
                  </a:cubicBezTo>
                  <a:cubicBezTo>
                    <a:pt x="4" y="12"/>
                    <a:pt x="1" y="18"/>
                    <a:pt x="0" y="24"/>
                  </a:cubicBezTo>
                  <a:cubicBezTo>
                    <a:pt x="0" y="25"/>
                    <a:pt x="0" y="26"/>
                    <a:pt x="0" y="27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73"/>
                    <a:pt x="0" y="73"/>
                    <a:pt x="0" y="73"/>
                  </a:cubicBezTo>
                  <a:lnTo>
                    <a:pt x="0" y="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25" name="Freeform 35">
              <a:extLst>
                <a:ext uri="{FF2B5EF4-FFF2-40B4-BE49-F238E27FC236}">
                  <a16:creationId xmlns:a16="http://schemas.microsoft.com/office/drawing/2014/main" id="{B457AB6C-E8B4-46AE-88B6-DEAFD4E8BC8E}"/>
                </a:ext>
              </a:extLst>
            </p:cNvPr>
            <p:cNvSpPr/>
            <p:nvPr/>
          </p:nvSpPr>
          <p:spPr bwMode="auto">
            <a:xfrm>
              <a:off x="6292851" y="2822576"/>
              <a:ext cx="49213" cy="33338"/>
            </a:xfrm>
            <a:custGeom>
              <a:avLst/>
              <a:gdLst>
                <a:gd name="T0" fmla="*/ 13 w 13"/>
                <a:gd name="T1" fmla="*/ 0 h 9"/>
                <a:gd name="T2" fmla="*/ 9 w 13"/>
                <a:gd name="T3" fmla="*/ 3 h 9"/>
                <a:gd name="T4" fmla="*/ 0 w 13"/>
                <a:gd name="T5" fmla="*/ 9 h 9"/>
                <a:gd name="T6" fmla="*/ 0 w 13"/>
                <a:gd name="T7" fmla="*/ 9 h 9"/>
                <a:gd name="T8" fmla="*/ 9 w 13"/>
                <a:gd name="T9" fmla="*/ 3 h 9"/>
                <a:gd name="T10" fmla="*/ 13 w 13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9">
                  <a:moveTo>
                    <a:pt x="13" y="0"/>
                  </a:moveTo>
                  <a:cubicBezTo>
                    <a:pt x="12" y="1"/>
                    <a:pt x="10" y="2"/>
                    <a:pt x="9" y="3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10" y="2"/>
                    <a:pt x="12" y="1"/>
                    <a:pt x="1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26" name="Freeform 36">
              <a:extLst>
                <a:ext uri="{FF2B5EF4-FFF2-40B4-BE49-F238E27FC236}">
                  <a16:creationId xmlns:a16="http://schemas.microsoft.com/office/drawing/2014/main" id="{0D65005D-EE0E-4AAE-95D8-7406DA8DB5B4}"/>
                </a:ext>
              </a:extLst>
            </p:cNvPr>
            <p:cNvSpPr/>
            <p:nvPr/>
          </p:nvSpPr>
          <p:spPr bwMode="auto">
            <a:xfrm>
              <a:off x="6289676" y="2833688"/>
              <a:ext cx="3175" cy="22225"/>
            </a:xfrm>
            <a:custGeom>
              <a:avLst/>
              <a:gdLst>
                <a:gd name="T0" fmla="*/ 2 w 2"/>
                <a:gd name="T1" fmla="*/ 14 h 14"/>
                <a:gd name="T2" fmla="*/ 2 w 2"/>
                <a:gd name="T3" fmla="*/ 14 h 14"/>
                <a:gd name="T4" fmla="*/ 0 w 2"/>
                <a:gd name="T5" fmla="*/ 0 h 14"/>
                <a:gd name="T6" fmla="*/ 2 w 2"/>
                <a:gd name="T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4">
                  <a:moveTo>
                    <a:pt x="2" y="14"/>
                  </a:moveTo>
                  <a:lnTo>
                    <a:pt x="2" y="14"/>
                  </a:lnTo>
                  <a:lnTo>
                    <a:pt x="0" y="0"/>
                  </a:lnTo>
                  <a:lnTo>
                    <a:pt x="2" y="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27" name="Freeform 37">
              <a:extLst>
                <a:ext uri="{FF2B5EF4-FFF2-40B4-BE49-F238E27FC236}">
                  <a16:creationId xmlns:a16="http://schemas.microsoft.com/office/drawing/2014/main" id="{02422BDB-6B6F-47ED-B4A8-4C0421EFDFB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86501" y="2674938"/>
              <a:ext cx="120650" cy="177800"/>
            </a:xfrm>
            <a:custGeom>
              <a:avLst/>
              <a:gdLst>
                <a:gd name="T0" fmla="*/ 1 w 32"/>
                <a:gd name="T1" fmla="*/ 18 h 47"/>
                <a:gd name="T2" fmla="*/ 3 w 32"/>
                <a:gd name="T3" fmla="*/ 14 h 47"/>
                <a:gd name="T4" fmla="*/ 3 w 32"/>
                <a:gd name="T5" fmla="*/ 13 h 47"/>
                <a:gd name="T6" fmla="*/ 5 w 32"/>
                <a:gd name="T7" fmla="*/ 12 h 47"/>
                <a:gd name="T8" fmla="*/ 2 w 32"/>
                <a:gd name="T9" fmla="*/ 19 h 47"/>
                <a:gd name="T10" fmla="*/ 1 w 32"/>
                <a:gd name="T11" fmla="*/ 38 h 47"/>
                <a:gd name="T12" fmla="*/ 11 w 32"/>
                <a:gd name="T13" fmla="*/ 41 h 47"/>
                <a:gd name="T14" fmla="*/ 15 w 32"/>
                <a:gd name="T15" fmla="*/ 39 h 47"/>
                <a:gd name="T16" fmla="*/ 25 w 32"/>
                <a:gd name="T17" fmla="*/ 27 h 47"/>
                <a:gd name="T18" fmla="*/ 4 w 32"/>
                <a:gd name="T19" fmla="*/ 44 h 47"/>
                <a:gd name="T20" fmla="*/ 10 w 32"/>
                <a:gd name="T21" fmla="*/ 40 h 47"/>
                <a:gd name="T22" fmla="*/ 18 w 32"/>
                <a:gd name="T23" fmla="*/ 34 h 47"/>
                <a:gd name="T24" fmla="*/ 25 w 32"/>
                <a:gd name="T25" fmla="*/ 26 h 47"/>
                <a:gd name="T26" fmla="*/ 20 w 32"/>
                <a:gd name="T27" fmla="*/ 22 h 47"/>
                <a:gd name="T28" fmla="*/ 17 w 32"/>
                <a:gd name="T29" fmla="*/ 23 h 47"/>
                <a:gd name="T30" fmla="*/ 14 w 32"/>
                <a:gd name="T31" fmla="*/ 26 h 47"/>
                <a:gd name="T32" fmla="*/ 15 w 32"/>
                <a:gd name="T33" fmla="*/ 22 h 47"/>
                <a:gd name="T34" fmla="*/ 16 w 32"/>
                <a:gd name="T35" fmla="*/ 20 h 47"/>
                <a:gd name="T36" fmla="*/ 16 w 32"/>
                <a:gd name="T37" fmla="*/ 19 h 47"/>
                <a:gd name="T38" fmla="*/ 17 w 32"/>
                <a:gd name="T39" fmla="*/ 19 h 47"/>
                <a:gd name="T40" fmla="*/ 21 w 32"/>
                <a:gd name="T41" fmla="*/ 20 h 47"/>
                <a:gd name="T42" fmla="*/ 24 w 32"/>
                <a:gd name="T43" fmla="*/ 17 h 47"/>
                <a:gd name="T44" fmla="*/ 27 w 32"/>
                <a:gd name="T45" fmla="*/ 22 h 47"/>
                <a:gd name="T46" fmla="*/ 28 w 32"/>
                <a:gd name="T47" fmla="*/ 8 h 47"/>
                <a:gd name="T48" fmla="*/ 27 w 32"/>
                <a:gd name="T49" fmla="*/ 5 h 47"/>
                <a:gd name="T50" fmla="*/ 26 w 32"/>
                <a:gd name="T51" fmla="*/ 5 h 47"/>
                <a:gd name="T52" fmla="*/ 20 w 32"/>
                <a:gd name="T53" fmla="*/ 1 h 47"/>
                <a:gd name="T54" fmla="*/ 20 w 32"/>
                <a:gd name="T55" fmla="*/ 1 h 47"/>
                <a:gd name="T56" fmla="*/ 15 w 32"/>
                <a:gd name="T57" fmla="*/ 2 h 47"/>
                <a:gd name="T58" fmla="*/ 5 w 32"/>
                <a:gd name="T59" fmla="*/ 10 h 47"/>
                <a:gd name="T60" fmla="*/ 3 w 32"/>
                <a:gd name="T61" fmla="*/ 14 h 47"/>
                <a:gd name="T62" fmla="*/ 2 w 32"/>
                <a:gd name="T63" fmla="*/ 16 h 47"/>
                <a:gd name="T64" fmla="*/ 0 w 32"/>
                <a:gd name="T65" fmla="*/ 38 h 47"/>
                <a:gd name="T66" fmla="*/ 1 w 32"/>
                <a:gd name="T67" fmla="*/ 38 h 47"/>
                <a:gd name="T68" fmla="*/ 11 w 32"/>
                <a:gd name="T69" fmla="*/ 29 h 47"/>
                <a:gd name="T70" fmla="*/ 11 w 32"/>
                <a:gd name="T71" fmla="*/ 29 h 47"/>
                <a:gd name="T72" fmla="*/ 11 w 32"/>
                <a:gd name="T73" fmla="*/ 29 h 47"/>
                <a:gd name="T74" fmla="*/ 3 w 32"/>
                <a:gd name="T75" fmla="*/ 24 h 47"/>
                <a:gd name="T76" fmla="*/ 4 w 32"/>
                <a:gd name="T77" fmla="*/ 42 h 47"/>
                <a:gd name="T78" fmla="*/ 6 w 32"/>
                <a:gd name="T79" fmla="*/ 32 h 47"/>
                <a:gd name="T80" fmla="*/ 5 w 32"/>
                <a:gd name="T81" fmla="*/ 33 h 47"/>
                <a:gd name="T82" fmla="*/ 6 w 32"/>
                <a:gd name="T83" fmla="*/ 32 h 47"/>
                <a:gd name="T84" fmla="*/ 11 w 32"/>
                <a:gd name="T85" fmla="*/ 34 h 47"/>
                <a:gd name="T86" fmla="*/ 11 w 32"/>
                <a:gd name="T87" fmla="*/ 36 h 47"/>
                <a:gd name="T88" fmla="*/ 21 w 32"/>
                <a:gd name="T89" fmla="*/ 15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2" h="47">
                  <a:moveTo>
                    <a:pt x="0" y="25"/>
                  </a:moveTo>
                  <a:cubicBezTo>
                    <a:pt x="0" y="23"/>
                    <a:pt x="1" y="21"/>
                    <a:pt x="1" y="18"/>
                  </a:cubicBezTo>
                  <a:cubicBezTo>
                    <a:pt x="2" y="17"/>
                    <a:pt x="2" y="16"/>
                    <a:pt x="3" y="15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4" y="12"/>
                    <a:pt x="4" y="12"/>
                    <a:pt x="5" y="11"/>
                  </a:cubicBezTo>
                  <a:cubicBezTo>
                    <a:pt x="5" y="11"/>
                    <a:pt x="5" y="12"/>
                    <a:pt x="5" y="12"/>
                  </a:cubicBezTo>
                  <a:cubicBezTo>
                    <a:pt x="4" y="13"/>
                    <a:pt x="4" y="14"/>
                    <a:pt x="3" y="15"/>
                  </a:cubicBezTo>
                  <a:cubicBezTo>
                    <a:pt x="3" y="16"/>
                    <a:pt x="3" y="18"/>
                    <a:pt x="2" y="19"/>
                  </a:cubicBezTo>
                  <a:cubicBezTo>
                    <a:pt x="2" y="21"/>
                    <a:pt x="1" y="23"/>
                    <a:pt x="1" y="25"/>
                  </a:cubicBezTo>
                  <a:cubicBezTo>
                    <a:pt x="1" y="29"/>
                    <a:pt x="1" y="34"/>
                    <a:pt x="1" y="38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2" y="40"/>
                    <a:pt x="13" y="39"/>
                    <a:pt x="15" y="38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8" y="37"/>
                    <a:pt x="21" y="34"/>
                    <a:pt x="24" y="32"/>
                  </a:cubicBezTo>
                  <a:cubicBezTo>
                    <a:pt x="25" y="30"/>
                    <a:pt x="25" y="29"/>
                    <a:pt x="25" y="27"/>
                  </a:cubicBezTo>
                  <a:cubicBezTo>
                    <a:pt x="20" y="32"/>
                    <a:pt x="15" y="36"/>
                    <a:pt x="10" y="40"/>
                  </a:cubicBezTo>
                  <a:cubicBezTo>
                    <a:pt x="4" y="44"/>
                    <a:pt x="4" y="44"/>
                    <a:pt x="4" y="44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10" y="40"/>
                    <a:pt x="10" y="40"/>
                    <a:pt x="10" y="40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3" y="38"/>
                    <a:pt x="16" y="36"/>
                    <a:pt x="18" y="34"/>
                  </a:cubicBezTo>
                  <a:cubicBezTo>
                    <a:pt x="20" y="31"/>
                    <a:pt x="22" y="29"/>
                    <a:pt x="24" y="27"/>
                  </a:cubicBezTo>
                  <a:cubicBezTo>
                    <a:pt x="25" y="26"/>
                    <a:pt x="25" y="26"/>
                    <a:pt x="25" y="26"/>
                  </a:cubicBezTo>
                  <a:cubicBezTo>
                    <a:pt x="25" y="25"/>
                    <a:pt x="25" y="25"/>
                    <a:pt x="25" y="24"/>
                  </a:cubicBezTo>
                  <a:cubicBezTo>
                    <a:pt x="24" y="22"/>
                    <a:pt x="22" y="21"/>
                    <a:pt x="20" y="22"/>
                  </a:cubicBezTo>
                  <a:cubicBezTo>
                    <a:pt x="19" y="23"/>
                    <a:pt x="19" y="24"/>
                    <a:pt x="19" y="24"/>
                  </a:cubicBezTo>
                  <a:cubicBezTo>
                    <a:pt x="18" y="24"/>
                    <a:pt x="18" y="23"/>
                    <a:pt x="17" y="23"/>
                  </a:cubicBezTo>
                  <a:cubicBezTo>
                    <a:pt x="16" y="24"/>
                    <a:pt x="15" y="26"/>
                    <a:pt x="14" y="27"/>
                  </a:cubicBezTo>
                  <a:cubicBezTo>
                    <a:pt x="14" y="27"/>
                    <a:pt x="14" y="26"/>
                    <a:pt x="14" y="26"/>
                  </a:cubicBezTo>
                  <a:cubicBezTo>
                    <a:pt x="15" y="25"/>
                    <a:pt x="16" y="24"/>
                    <a:pt x="17" y="22"/>
                  </a:cubicBezTo>
                  <a:cubicBezTo>
                    <a:pt x="16" y="22"/>
                    <a:pt x="16" y="22"/>
                    <a:pt x="15" y="22"/>
                  </a:cubicBezTo>
                  <a:cubicBezTo>
                    <a:pt x="15" y="22"/>
                    <a:pt x="15" y="21"/>
                    <a:pt x="15" y="21"/>
                  </a:cubicBezTo>
                  <a:cubicBezTo>
                    <a:pt x="15" y="20"/>
                    <a:pt x="16" y="20"/>
                    <a:pt x="16" y="20"/>
                  </a:cubicBezTo>
                  <a:cubicBezTo>
                    <a:pt x="16" y="20"/>
                    <a:pt x="16" y="20"/>
                    <a:pt x="16" y="19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6" y="19"/>
                    <a:pt x="16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9" y="20"/>
                    <a:pt x="20" y="20"/>
                    <a:pt x="21" y="20"/>
                  </a:cubicBezTo>
                  <a:cubicBezTo>
                    <a:pt x="21" y="19"/>
                    <a:pt x="22" y="18"/>
                    <a:pt x="23" y="17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3" y="20"/>
                    <a:pt x="24" y="20"/>
                    <a:pt x="25" y="21"/>
                  </a:cubicBezTo>
                  <a:cubicBezTo>
                    <a:pt x="25" y="21"/>
                    <a:pt x="27" y="21"/>
                    <a:pt x="27" y="22"/>
                  </a:cubicBezTo>
                  <a:cubicBezTo>
                    <a:pt x="28" y="18"/>
                    <a:pt x="28" y="15"/>
                    <a:pt x="29" y="11"/>
                  </a:cubicBezTo>
                  <a:cubicBezTo>
                    <a:pt x="29" y="11"/>
                    <a:pt x="28" y="9"/>
                    <a:pt x="28" y="8"/>
                  </a:cubicBezTo>
                  <a:cubicBezTo>
                    <a:pt x="28" y="8"/>
                    <a:pt x="28" y="7"/>
                    <a:pt x="27" y="6"/>
                  </a:cubicBezTo>
                  <a:cubicBezTo>
                    <a:pt x="27" y="6"/>
                    <a:pt x="27" y="6"/>
                    <a:pt x="27" y="5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32" y="8"/>
                    <a:pt x="19" y="0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8" y="1"/>
                    <a:pt x="17" y="2"/>
                    <a:pt x="15" y="2"/>
                  </a:cubicBezTo>
                  <a:cubicBezTo>
                    <a:pt x="13" y="3"/>
                    <a:pt x="11" y="4"/>
                    <a:pt x="10" y="5"/>
                  </a:cubicBezTo>
                  <a:cubicBezTo>
                    <a:pt x="8" y="7"/>
                    <a:pt x="7" y="8"/>
                    <a:pt x="5" y="10"/>
                  </a:cubicBezTo>
                  <a:cubicBezTo>
                    <a:pt x="4" y="11"/>
                    <a:pt x="4" y="12"/>
                    <a:pt x="3" y="13"/>
                  </a:cubicBezTo>
                  <a:cubicBezTo>
                    <a:pt x="3" y="13"/>
                    <a:pt x="3" y="13"/>
                    <a:pt x="3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5"/>
                    <a:pt x="2" y="15"/>
                    <a:pt x="2" y="16"/>
                  </a:cubicBezTo>
                  <a:cubicBezTo>
                    <a:pt x="0" y="20"/>
                    <a:pt x="0" y="23"/>
                    <a:pt x="0" y="27"/>
                  </a:cubicBezTo>
                  <a:cubicBezTo>
                    <a:pt x="0" y="31"/>
                    <a:pt x="0" y="34"/>
                    <a:pt x="0" y="38"/>
                  </a:cubicBezTo>
                  <a:cubicBezTo>
                    <a:pt x="1" y="42"/>
                    <a:pt x="1" y="42"/>
                    <a:pt x="1" y="42"/>
                  </a:cubicBezTo>
                  <a:cubicBezTo>
                    <a:pt x="1" y="38"/>
                    <a:pt x="1" y="38"/>
                    <a:pt x="1" y="38"/>
                  </a:cubicBezTo>
                  <a:cubicBezTo>
                    <a:pt x="0" y="34"/>
                    <a:pt x="0" y="29"/>
                    <a:pt x="0" y="25"/>
                  </a:cubicBezTo>
                  <a:close/>
                  <a:moveTo>
                    <a:pt x="11" y="29"/>
                  </a:move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lose/>
                  <a:moveTo>
                    <a:pt x="3" y="37"/>
                  </a:moveTo>
                  <a:cubicBezTo>
                    <a:pt x="2" y="33"/>
                    <a:pt x="2" y="28"/>
                    <a:pt x="3" y="24"/>
                  </a:cubicBezTo>
                  <a:cubicBezTo>
                    <a:pt x="2" y="28"/>
                    <a:pt x="3" y="33"/>
                    <a:pt x="3" y="37"/>
                  </a:cubicBezTo>
                  <a:cubicBezTo>
                    <a:pt x="4" y="42"/>
                    <a:pt x="4" y="42"/>
                    <a:pt x="4" y="42"/>
                  </a:cubicBezTo>
                  <a:lnTo>
                    <a:pt x="3" y="37"/>
                  </a:lnTo>
                  <a:close/>
                  <a:moveTo>
                    <a:pt x="6" y="32"/>
                  </a:moveTo>
                  <a:cubicBezTo>
                    <a:pt x="6" y="32"/>
                    <a:pt x="6" y="32"/>
                    <a:pt x="6" y="32"/>
                  </a:cubicBezTo>
                  <a:cubicBezTo>
                    <a:pt x="6" y="33"/>
                    <a:pt x="5" y="33"/>
                    <a:pt x="5" y="33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5" y="33"/>
                    <a:pt x="6" y="33"/>
                    <a:pt x="6" y="32"/>
                  </a:cubicBezTo>
                  <a:close/>
                  <a:moveTo>
                    <a:pt x="11" y="36"/>
                  </a:moveTo>
                  <a:cubicBezTo>
                    <a:pt x="11" y="35"/>
                    <a:pt x="11" y="35"/>
                    <a:pt x="11" y="34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11" y="35"/>
                    <a:pt x="11" y="35"/>
                    <a:pt x="11" y="36"/>
                  </a:cubicBezTo>
                  <a:close/>
                  <a:moveTo>
                    <a:pt x="21" y="15"/>
                  </a:moveTo>
                  <a:cubicBezTo>
                    <a:pt x="21" y="15"/>
                    <a:pt x="21" y="15"/>
                    <a:pt x="21" y="15"/>
                  </a:cubicBezTo>
                  <a:cubicBezTo>
                    <a:pt x="21" y="15"/>
                    <a:pt x="21" y="15"/>
                    <a:pt x="21" y="1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28" name="Freeform 38">
              <a:extLst>
                <a:ext uri="{FF2B5EF4-FFF2-40B4-BE49-F238E27FC236}">
                  <a16:creationId xmlns:a16="http://schemas.microsoft.com/office/drawing/2014/main" id="{51567F7B-293F-4A8F-B979-68F20994C84F}"/>
                </a:ext>
              </a:extLst>
            </p:cNvPr>
            <p:cNvSpPr/>
            <p:nvPr/>
          </p:nvSpPr>
          <p:spPr bwMode="auto">
            <a:xfrm>
              <a:off x="5940426" y="2652713"/>
              <a:ext cx="112713" cy="173038"/>
            </a:xfrm>
            <a:custGeom>
              <a:avLst/>
              <a:gdLst>
                <a:gd name="T0" fmla="*/ 15 w 30"/>
                <a:gd name="T1" fmla="*/ 42 h 46"/>
                <a:gd name="T2" fmla="*/ 16 w 30"/>
                <a:gd name="T3" fmla="*/ 41 h 46"/>
                <a:gd name="T4" fmla="*/ 17 w 30"/>
                <a:gd name="T5" fmla="*/ 36 h 46"/>
                <a:gd name="T6" fmla="*/ 14 w 30"/>
                <a:gd name="T7" fmla="*/ 36 h 46"/>
                <a:gd name="T8" fmla="*/ 10 w 30"/>
                <a:gd name="T9" fmla="*/ 40 h 46"/>
                <a:gd name="T10" fmla="*/ 7 w 30"/>
                <a:gd name="T11" fmla="*/ 43 h 46"/>
                <a:gd name="T12" fmla="*/ 6 w 30"/>
                <a:gd name="T13" fmla="*/ 41 h 46"/>
                <a:gd name="T14" fmla="*/ 5 w 30"/>
                <a:gd name="T15" fmla="*/ 36 h 46"/>
                <a:gd name="T16" fmla="*/ 4 w 30"/>
                <a:gd name="T17" fmla="*/ 37 h 46"/>
                <a:gd name="T18" fmla="*/ 3 w 30"/>
                <a:gd name="T19" fmla="*/ 31 h 46"/>
                <a:gd name="T20" fmla="*/ 4 w 30"/>
                <a:gd name="T21" fmla="*/ 36 h 46"/>
                <a:gd name="T22" fmla="*/ 4 w 30"/>
                <a:gd name="T23" fmla="*/ 36 h 46"/>
                <a:gd name="T24" fmla="*/ 5 w 30"/>
                <a:gd name="T25" fmla="*/ 36 h 46"/>
                <a:gd name="T26" fmla="*/ 5 w 30"/>
                <a:gd name="T27" fmla="*/ 37 h 46"/>
                <a:gd name="T28" fmla="*/ 7 w 30"/>
                <a:gd name="T29" fmla="*/ 43 h 46"/>
                <a:gd name="T30" fmla="*/ 12 w 30"/>
                <a:gd name="T31" fmla="*/ 38 h 46"/>
                <a:gd name="T32" fmla="*/ 14 w 30"/>
                <a:gd name="T33" fmla="*/ 36 h 46"/>
                <a:gd name="T34" fmla="*/ 15 w 30"/>
                <a:gd name="T35" fmla="*/ 38 h 46"/>
                <a:gd name="T36" fmla="*/ 15 w 30"/>
                <a:gd name="T37" fmla="*/ 38 h 46"/>
                <a:gd name="T38" fmla="*/ 25 w 30"/>
                <a:gd name="T39" fmla="*/ 26 h 46"/>
                <a:gd name="T40" fmla="*/ 24 w 30"/>
                <a:gd name="T41" fmla="*/ 20 h 46"/>
                <a:gd name="T42" fmla="*/ 19 w 30"/>
                <a:gd name="T43" fmla="*/ 20 h 46"/>
                <a:gd name="T44" fmla="*/ 12 w 30"/>
                <a:gd name="T45" fmla="*/ 27 h 46"/>
                <a:gd name="T46" fmla="*/ 12 w 30"/>
                <a:gd name="T47" fmla="*/ 27 h 46"/>
                <a:gd name="T48" fmla="*/ 12 w 30"/>
                <a:gd name="T49" fmla="*/ 27 h 46"/>
                <a:gd name="T50" fmla="*/ 13 w 30"/>
                <a:gd name="T51" fmla="*/ 26 h 46"/>
                <a:gd name="T52" fmla="*/ 17 w 30"/>
                <a:gd name="T53" fmla="*/ 18 h 46"/>
                <a:gd name="T54" fmla="*/ 15 w 30"/>
                <a:gd name="T55" fmla="*/ 20 h 46"/>
                <a:gd name="T56" fmla="*/ 14 w 30"/>
                <a:gd name="T57" fmla="*/ 19 h 46"/>
                <a:gd name="T58" fmla="*/ 15 w 30"/>
                <a:gd name="T59" fmla="*/ 16 h 46"/>
                <a:gd name="T60" fmla="*/ 16 w 30"/>
                <a:gd name="T61" fmla="*/ 15 h 46"/>
                <a:gd name="T62" fmla="*/ 18 w 30"/>
                <a:gd name="T63" fmla="*/ 16 h 46"/>
                <a:gd name="T64" fmla="*/ 20 w 30"/>
                <a:gd name="T65" fmla="*/ 17 h 46"/>
                <a:gd name="T66" fmla="*/ 25 w 30"/>
                <a:gd name="T67" fmla="*/ 13 h 46"/>
                <a:gd name="T68" fmla="*/ 29 w 30"/>
                <a:gd name="T69" fmla="*/ 18 h 46"/>
                <a:gd name="T70" fmla="*/ 28 w 30"/>
                <a:gd name="T71" fmla="*/ 2 h 46"/>
                <a:gd name="T72" fmla="*/ 18 w 30"/>
                <a:gd name="T73" fmla="*/ 0 h 46"/>
                <a:gd name="T74" fmla="*/ 0 w 30"/>
                <a:gd name="T75" fmla="*/ 28 h 46"/>
                <a:gd name="T76" fmla="*/ 2 w 30"/>
                <a:gd name="T77" fmla="*/ 40 h 46"/>
                <a:gd name="T78" fmla="*/ 2 w 30"/>
                <a:gd name="T79" fmla="*/ 40 h 46"/>
                <a:gd name="T80" fmla="*/ 3 w 30"/>
                <a:gd name="T81" fmla="*/ 39 h 46"/>
                <a:gd name="T82" fmla="*/ 6 w 30"/>
                <a:gd name="T83" fmla="*/ 44 h 46"/>
                <a:gd name="T84" fmla="*/ 11 w 30"/>
                <a:gd name="T85" fmla="*/ 41 h 46"/>
                <a:gd name="T86" fmla="*/ 6 w 30"/>
                <a:gd name="T87" fmla="*/ 45 h 46"/>
                <a:gd name="T88" fmla="*/ 4 w 30"/>
                <a:gd name="T89" fmla="*/ 40 h 46"/>
                <a:gd name="T90" fmla="*/ 4 w 30"/>
                <a:gd name="T91" fmla="*/ 38 h 46"/>
                <a:gd name="T92" fmla="*/ 2 w 30"/>
                <a:gd name="T93" fmla="*/ 40 h 46"/>
                <a:gd name="T94" fmla="*/ 2 w 30"/>
                <a:gd name="T95" fmla="*/ 38 h 46"/>
                <a:gd name="T96" fmla="*/ 3 w 30"/>
                <a:gd name="T97" fmla="*/ 17 h 46"/>
                <a:gd name="T98" fmla="*/ 4 w 30"/>
                <a:gd name="T99" fmla="*/ 38 h 46"/>
                <a:gd name="T100" fmla="*/ 4 w 30"/>
                <a:gd name="T101" fmla="*/ 38 h 46"/>
                <a:gd name="T102" fmla="*/ 6 w 30"/>
                <a:gd name="T103" fmla="*/ 44 h 46"/>
                <a:gd name="T104" fmla="*/ 7 w 30"/>
                <a:gd name="T105" fmla="*/ 44 h 46"/>
                <a:gd name="T106" fmla="*/ 11 w 30"/>
                <a:gd name="T107" fmla="*/ 41 h 46"/>
                <a:gd name="T108" fmla="*/ 14 w 30"/>
                <a:gd name="T109" fmla="*/ 38 h 46"/>
                <a:gd name="T110" fmla="*/ 15 w 30"/>
                <a:gd name="T111" fmla="*/ 4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0" h="46">
                  <a:moveTo>
                    <a:pt x="15" y="42"/>
                  </a:move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6" y="41"/>
                    <a:pt x="16" y="41"/>
                    <a:pt x="16" y="41"/>
                  </a:cubicBezTo>
                  <a:cubicBezTo>
                    <a:pt x="18" y="39"/>
                    <a:pt x="20" y="36"/>
                    <a:pt x="22" y="34"/>
                  </a:cubicBezTo>
                  <a:cubicBezTo>
                    <a:pt x="24" y="32"/>
                    <a:pt x="25" y="29"/>
                    <a:pt x="25" y="27"/>
                  </a:cubicBezTo>
                  <a:cubicBezTo>
                    <a:pt x="22" y="30"/>
                    <a:pt x="20" y="33"/>
                    <a:pt x="17" y="36"/>
                  </a:cubicBezTo>
                  <a:cubicBezTo>
                    <a:pt x="16" y="37"/>
                    <a:pt x="16" y="38"/>
                    <a:pt x="15" y="38"/>
                  </a:cubicBezTo>
                  <a:cubicBezTo>
                    <a:pt x="15" y="37"/>
                    <a:pt x="15" y="37"/>
                    <a:pt x="15" y="37"/>
                  </a:cubicBezTo>
                  <a:cubicBezTo>
                    <a:pt x="15" y="36"/>
                    <a:pt x="15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2" y="38"/>
                    <a:pt x="11" y="39"/>
                    <a:pt x="10" y="40"/>
                  </a:cubicBezTo>
                  <a:cubicBezTo>
                    <a:pt x="9" y="41"/>
                    <a:pt x="8" y="42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6" y="41"/>
                    <a:pt x="6" y="41"/>
                    <a:pt x="6" y="41"/>
                  </a:cubicBezTo>
                  <a:cubicBezTo>
                    <a:pt x="6" y="40"/>
                    <a:pt x="6" y="40"/>
                    <a:pt x="5" y="39"/>
                  </a:cubicBezTo>
                  <a:cubicBezTo>
                    <a:pt x="5" y="38"/>
                    <a:pt x="5" y="37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4" y="36"/>
                    <a:pt x="4" y="36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6"/>
                    <a:pt x="3" y="36"/>
                    <a:pt x="3" y="36"/>
                  </a:cubicBezTo>
                  <a:cubicBezTo>
                    <a:pt x="3" y="34"/>
                    <a:pt x="3" y="32"/>
                    <a:pt x="3" y="31"/>
                  </a:cubicBezTo>
                  <a:cubicBezTo>
                    <a:pt x="3" y="32"/>
                    <a:pt x="3" y="33"/>
                    <a:pt x="3" y="35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7"/>
                    <a:pt x="4" y="37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7"/>
                    <a:pt x="5" y="37"/>
                    <a:pt x="5" y="37"/>
                  </a:cubicBezTo>
                  <a:cubicBezTo>
                    <a:pt x="6" y="39"/>
                    <a:pt x="6" y="40"/>
                    <a:pt x="7" y="41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2"/>
                    <a:pt x="8" y="42"/>
                  </a:cubicBezTo>
                  <a:cubicBezTo>
                    <a:pt x="8" y="42"/>
                    <a:pt x="8" y="42"/>
                    <a:pt x="9" y="41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9" y="33"/>
                    <a:pt x="22" y="30"/>
                    <a:pt x="25" y="26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26" y="24"/>
                    <a:pt x="26" y="23"/>
                    <a:pt x="26" y="22"/>
                  </a:cubicBezTo>
                  <a:cubicBezTo>
                    <a:pt x="26" y="21"/>
                    <a:pt x="25" y="20"/>
                    <a:pt x="24" y="20"/>
                  </a:cubicBezTo>
                  <a:cubicBezTo>
                    <a:pt x="23" y="19"/>
                    <a:pt x="22" y="19"/>
                    <a:pt x="21" y="20"/>
                  </a:cubicBezTo>
                  <a:cubicBezTo>
                    <a:pt x="21" y="20"/>
                    <a:pt x="20" y="22"/>
                    <a:pt x="20" y="22"/>
                  </a:cubicBezTo>
                  <a:cubicBezTo>
                    <a:pt x="20" y="21"/>
                    <a:pt x="19" y="20"/>
                    <a:pt x="19" y="20"/>
                  </a:cubicBezTo>
                  <a:cubicBezTo>
                    <a:pt x="17" y="22"/>
                    <a:pt x="16" y="24"/>
                    <a:pt x="14" y="25"/>
                  </a:cubicBezTo>
                  <a:cubicBezTo>
                    <a:pt x="14" y="25"/>
                    <a:pt x="13" y="26"/>
                    <a:pt x="13" y="26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5"/>
                    <a:pt x="12" y="23"/>
                    <a:pt x="12" y="21"/>
                  </a:cubicBezTo>
                  <a:cubicBezTo>
                    <a:pt x="12" y="23"/>
                    <a:pt x="12" y="24"/>
                    <a:pt x="12" y="26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3" y="26"/>
                    <a:pt x="14" y="25"/>
                    <a:pt x="14" y="25"/>
                  </a:cubicBezTo>
                  <a:cubicBezTo>
                    <a:pt x="16" y="23"/>
                    <a:pt x="17" y="21"/>
                    <a:pt x="19" y="19"/>
                  </a:cubicBezTo>
                  <a:cubicBezTo>
                    <a:pt x="18" y="19"/>
                    <a:pt x="18" y="18"/>
                    <a:pt x="17" y="18"/>
                  </a:cubicBezTo>
                  <a:cubicBezTo>
                    <a:pt x="17" y="18"/>
                    <a:pt x="17" y="18"/>
                    <a:pt x="16" y="19"/>
                  </a:cubicBezTo>
                  <a:cubicBezTo>
                    <a:pt x="16" y="19"/>
                    <a:pt x="16" y="20"/>
                    <a:pt x="15" y="2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5" y="20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8"/>
                    <a:pt x="14" y="17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5"/>
                    <a:pt x="15" y="15"/>
                  </a:cubicBezTo>
                  <a:cubicBezTo>
                    <a:pt x="15" y="15"/>
                    <a:pt x="16" y="15"/>
                    <a:pt x="16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6" y="15"/>
                    <a:pt x="16" y="15"/>
                    <a:pt x="17" y="16"/>
                  </a:cubicBezTo>
                  <a:cubicBezTo>
                    <a:pt x="17" y="16"/>
                    <a:pt x="17" y="16"/>
                    <a:pt x="18" y="16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8" y="17"/>
                    <a:pt x="19" y="17"/>
                    <a:pt x="19" y="17"/>
                  </a:cubicBezTo>
                  <a:cubicBezTo>
                    <a:pt x="19" y="17"/>
                    <a:pt x="19" y="17"/>
                    <a:pt x="20" y="17"/>
                  </a:cubicBezTo>
                  <a:cubicBezTo>
                    <a:pt x="20" y="18"/>
                    <a:pt x="21" y="17"/>
                    <a:pt x="22" y="17"/>
                  </a:cubicBezTo>
                  <a:cubicBezTo>
                    <a:pt x="23" y="16"/>
                    <a:pt x="24" y="15"/>
                    <a:pt x="24" y="14"/>
                  </a:cubicBezTo>
                  <a:cubicBezTo>
                    <a:pt x="25" y="13"/>
                    <a:pt x="25" y="13"/>
                    <a:pt x="25" y="13"/>
                  </a:cubicBezTo>
                  <a:cubicBezTo>
                    <a:pt x="25" y="15"/>
                    <a:pt x="25" y="16"/>
                    <a:pt x="25" y="17"/>
                  </a:cubicBezTo>
                  <a:cubicBezTo>
                    <a:pt x="25" y="17"/>
                    <a:pt x="26" y="18"/>
                    <a:pt x="26" y="18"/>
                  </a:cubicBezTo>
                  <a:cubicBezTo>
                    <a:pt x="27" y="18"/>
                    <a:pt x="28" y="18"/>
                    <a:pt x="29" y="18"/>
                  </a:cubicBezTo>
                  <a:cubicBezTo>
                    <a:pt x="29" y="16"/>
                    <a:pt x="30" y="14"/>
                    <a:pt x="30" y="11"/>
                  </a:cubicBezTo>
                  <a:cubicBezTo>
                    <a:pt x="30" y="9"/>
                    <a:pt x="30" y="6"/>
                    <a:pt x="29" y="4"/>
                  </a:cubicBezTo>
                  <a:cubicBezTo>
                    <a:pt x="29" y="4"/>
                    <a:pt x="29" y="3"/>
                    <a:pt x="28" y="2"/>
                  </a:cubicBezTo>
                  <a:cubicBezTo>
                    <a:pt x="28" y="2"/>
                    <a:pt x="27" y="1"/>
                    <a:pt x="27" y="1"/>
                  </a:cubicBezTo>
                  <a:cubicBezTo>
                    <a:pt x="26" y="0"/>
                    <a:pt x="24" y="0"/>
                    <a:pt x="23" y="0"/>
                  </a:cubicBezTo>
                  <a:cubicBezTo>
                    <a:pt x="21" y="0"/>
                    <a:pt x="20" y="0"/>
                    <a:pt x="18" y="0"/>
                  </a:cubicBezTo>
                  <a:cubicBezTo>
                    <a:pt x="15" y="1"/>
                    <a:pt x="11" y="3"/>
                    <a:pt x="8" y="7"/>
                  </a:cubicBezTo>
                  <a:cubicBezTo>
                    <a:pt x="4" y="10"/>
                    <a:pt x="2" y="15"/>
                    <a:pt x="1" y="18"/>
                  </a:cubicBezTo>
                  <a:cubicBezTo>
                    <a:pt x="0" y="22"/>
                    <a:pt x="0" y="25"/>
                    <a:pt x="0" y="28"/>
                  </a:cubicBezTo>
                  <a:cubicBezTo>
                    <a:pt x="0" y="31"/>
                    <a:pt x="0" y="33"/>
                    <a:pt x="0" y="36"/>
                  </a:cubicBezTo>
                  <a:cubicBezTo>
                    <a:pt x="1" y="37"/>
                    <a:pt x="1" y="38"/>
                    <a:pt x="1" y="39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4" y="41"/>
                    <a:pt x="5" y="42"/>
                    <a:pt x="5" y="43"/>
                  </a:cubicBezTo>
                  <a:cubicBezTo>
                    <a:pt x="5" y="43"/>
                    <a:pt x="5" y="44"/>
                    <a:pt x="6" y="44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5"/>
                    <a:pt x="6" y="46"/>
                    <a:pt x="7" y="45"/>
                  </a:cubicBezTo>
                  <a:cubicBezTo>
                    <a:pt x="8" y="44"/>
                    <a:pt x="9" y="42"/>
                    <a:pt x="11" y="41"/>
                  </a:cubicBezTo>
                  <a:cubicBezTo>
                    <a:pt x="10" y="42"/>
                    <a:pt x="9" y="43"/>
                    <a:pt x="8" y="44"/>
                  </a:cubicBezTo>
                  <a:cubicBezTo>
                    <a:pt x="7" y="45"/>
                    <a:pt x="7" y="45"/>
                    <a:pt x="7" y="45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4"/>
                    <a:pt x="6" y="44"/>
                    <a:pt x="6" y="44"/>
                  </a:cubicBezTo>
                  <a:cubicBezTo>
                    <a:pt x="5" y="43"/>
                    <a:pt x="5" y="41"/>
                    <a:pt x="4" y="40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2" y="38"/>
                    <a:pt x="2" y="38"/>
                    <a:pt x="2" y="38"/>
                  </a:cubicBezTo>
                  <a:cubicBezTo>
                    <a:pt x="1" y="35"/>
                    <a:pt x="0" y="33"/>
                    <a:pt x="0" y="29"/>
                  </a:cubicBezTo>
                  <a:cubicBezTo>
                    <a:pt x="0" y="26"/>
                    <a:pt x="0" y="22"/>
                    <a:pt x="2" y="17"/>
                  </a:cubicBezTo>
                  <a:cubicBezTo>
                    <a:pt x="2" y="17"/>
                    <a:pt x="2" y="18"/>
                    <a:pt x="3" y="17"/>
                  </a:cubicBezTo>
                  <a:cubicBezTo>
                    <a:pt x="2" y="22"/>
                    <a:pt x="1" y="25"/>
                    <a:pt x="1" y="28"/>
                  </a:cubicBezTo>
                  <a:cubicBezTo>
                    <a:pt x="1" y="32"/>
                    <a:pt x="2" y="35"/>
                    <a:pt x="2" y="37"/>
                  </a:cubicBezTo>
                  <a:cubicBezTo>
                    <a:pt x="2" y="38"/>
                    <a:pt x="2" y="40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5" y="41"/>
                    <a:pt x="5" y="42"/>
                    <a:pt x="6" y="44"/>
                  </a:cubicBezTo>
                  <a:cubicBezTo>
                    <a:pt x="7" y="44"/>
                    <a:pt x="7" y="44"/>
                    <a:pt x="7" y="44"/>
                  </a:cubicBezTo>
                  <a:cubicBezTo>
                    <a:pt x="7" y="45"/>
                    <a:pt x="7" y="44"/>
                    <a:pt x="7" y="44"/>
                  </a:cubicBezTo>
                  <a:cubicBezTo>
                    <a:pt x="7" y="44"/>
                    <a:pt x="7" y="44"/>
                    <a:pt x="7" y="44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10" y="42"/>
                    <a:pt x="11" y="41"/>
                    <a:pt x="12" y="40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5" y="40"/>
                    <a:pt x="15" y="40"/>
                    <a:pt x="15" y="40"/>
                  </a:cubicBezTo>
                  <a:cubicBezTo>
                    <a:pt x="15" y="42"/>
                    <a:pt x="15" y="42"/>
                    <a:pt x="15" y="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29" name="Freeform 39">
              <a:extLst>
                <a:ext uri="{FF2B5EF4-FFF2-40B4-BE49-F238E27FC236}">
                  <a16:creationId xmlns:a16="http://schemas.microsoft.com/office/drawing/2014/main" id="{AD2C84D3-A787-4EC0-B601-4C6633C2F60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34026" y="2908301"/>
              <a:ext cx="160338" cy="146050"/>
            </a:xfrm>
            <a:custGeom>
              <a:avLst/>
              <a:gdLst>
                <a:gd name="T0" fmla="*/ 42 w 43"/>
                <a:gd name="T1" fmla="*/ 30 h 39"/>
                <a:gd name="T2" fmla="*/ 38 w 43"/>
                <a:gd name="T3" fmla="*/ 23 h 39"/>
                <a:gd name="T4" fmla="*/ 43 w 43"/>
                <a:gd name="T5" fmla="*/ 33 h 39"/>
                <a:gd name="T6" fmla="*/ 42 w 43"/>
                <a:gd name="T7" fmla="*/ 36 h 39"/>
                <a:gd name="T8" fmla="*/ 40 w 43"/>
                <a:gd name="T9" fmla="*/ 37 h 39"/>
                <a:gd name="T10" fmla="*/ 23 w 43"/>
                <a:gd name="T11" fmla="*/ 35 h 39"/>
                <a:gd name="T12" fmla="*/ 39 w 43"/>
                <a:gd name="T13" fmla="*/ 36 h 39"/>
                <a:gd name="T14" fmla="*/ 40 w 43"/>
                <a:gd name="T15" fmla="*/ 36 h 39"/>
                <a:gd name="T16" fmla="*/ 41 w 43"/>
                <a:gd name="T17" fmla="*/ 35 h 39"/>
                <a:gd name="T18" fmla="*/ 42 w 43"/>
                <a:gd name="T19" fmla="*/ 34 h 39"/>
                <a:gd name="T20" fmla="*/ 41 w 43"/>
                <a:gd name="T21" fmla="*/ 32 h 39"/>
                <a:gd name="T22" fmla="*/ 39 w 43"/>
                <a:gd name="T23" fmla="*/ 27 h 39"/>
                <a:gd name="T24" fmla="*/ 34 w 43"/>
                <a:gd name="T25" fmla="*/ 14 h 39"/>
                <a:gd name="T26" fmla="*/ 27 w 43"/>
                <a:gd name="T27" fmla="*/ 7 h 39"/>
                <a:gd name="T28" fmla="*/ 36 w 43"/>
                <a:gd name="T29" fmla="*/ 23 h 39"/>
                <a:gd name="T30" fmla="*/ 38 w 43"/>
                <a:gd name="T31" fmla="*/ 29 h 39"/>
                <a:gd name="T32" fmla="*/ 39 w 43"/>
                <a:gd name="T33" fmla="*/ 32 h 39"/>
                <a:gd name="T34" fmla="*/ 39 w 43"/>
                <a:gd name="T35" fmla="*/ 33 h 39"/>
                <a:gd name="T36" fmla="*/ 38 w 43"/>
                <a:gd name="T37" fmla="*/ 35 h 39"/>
                <a:gd name="T38" fmla="*/ 39 w 43"/>
                <a:gd name="T39" fmla="*/ 33 h 39"/>
                <a:gd name="T40" fmla="*/ 39 w 43"/>
                <a:gd name="T41" fmla="*/ 32 h 39"/>
                <a:gd name="T42" fmla="*/ 38 w 43"/>
                <a:gd name="T43" fmla="*/ 28 h 39"/>
                <a:gd name="T44" fmla="*/ 31 w 43"/>
                <a:gd name="T45" fmla="*/ 14 h 39"/>
                <a:gd name="T46" fmla="*/ 17 w 43"/>
                <a:gd name="T47" fmla="*/ 2 h 39"/>
                <a:gd name="T48" fmla="*/ 18 w 43"/>
                <a:gd name="T49" fmla="*/ 8 h 39"/>
                <a:gd name="T50" fmla="*/ 23 w 43"/>
                <a:gd name="T51" fmla="*/ 19 h 39"/>
                <a:gd name="T52" fmla="*/ 22 w 43"/>
                <a:gd name="T53" fmla="*/ 21 h 39"/>
                <a:gd name="T54" fmla="*/ 22 w 43"/>
                <a:gd name="T55" fmla="*/ 21 h 39"/>
                <a:gd name="T56" fmla="*/ 22 w 43"/>
                <a:gd name="T57" fmla="*/ 20 h 39"/>
                <a:gd name="T58" fmla="*/ 17 w 43"/>
                <a:gd name="T59" fmla="*/ 10 h 39"/>
                <a:gd name="T60" fmla="*/ 17 w 43"/>
                <a:gd name="T61" fmla="*/ 14 h 39"/>
                <a:gd name="T62" fmla="*/ 16 w 43"/>
                <a:gd name="T63" fmla="*/ 16 h 39"/>
                <a:gd name="T64" fmla="*/ 14 w 43"/>
                <a:gd name="T65" fmla="*/ 14 h 39"/>
                <a:gd name="T66" fmla="*/ 13 w 43"/>
                <a:gd name="T67" fmla="*/ 13 h 39"/>
                <a:gd name="T68" fmla="*/ 13 w 43"/>
                <a:gd name="T69" fmla="*/ 13 h 39"/>
                <a:gd name="T70" fmla="*/ 13 w 43"/>
                <a:gd name="T71" fmla="*/ 13 h 39"/>
                <a:gd name="T72" fmla="*/ 13 w 43"/>
                <a:gd name="T73" fmla="*/ 13 h 39"/>
                <a:gd name="T74" fmla="*/ 15 w 43"/>
                <a:gd name="T75" fmla="*/ 9 h 39"/>
                <a:gd name="T76" fmla="*/ 9 w 43"/>
                <a:gd name="T77" fmla="*/ 6 h 39"/>
                <a:gd name="T78" fmla="*/ 12 w 43"/>
                <a:gd name="T79" fmla="*/ 0 h 39"/>
                <a:gd name="T80" fmla="*/ 1 w 43"/>
                <a:gd name="T81" fmla="*/ 9 h 39"/>
                <a:gd name="T82" fmla="*/ 7 w 43"/>
                <a:gd name="T83" fmla="*/ 27 h 39"/>
                <a:gd name="T84" fmla="*/ 35 w 43"/>
                <a:gd name="T85" fmla="*/ 39 h 39"/>
                <a:gd name="T86" fmla="*/ 40 w 43"/>
                <a:gd name="T87" fmla="*/ 37 h 39"/>
                <a:gd name="T88" fmla="*/ 43 w 43"/>
                <a:gd name="T89" fmla="*/ 36 h 39"/>
                <a:gd name="T90" fmla="*/ 43 w 43"/>
                <a:gd name="T91" fmla="*/ 34 h 39"/>
                <a:gd name="T92" fmla="*/ 12 w 43"/>
                <a:gd name="T93" fmla="*/ 1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3" h="39">
                  <a:moveTo>
                    <a:pt x="43" y="33"/>
                  </a:moveTo>
                  <a:cubicBezTo>
                    <a:pt x="42" y="31"/>
                    <a:pt x="42" y="31"/>
                    <a:pt x="42" y="31"/>
                  </a:cubicBezTo>
                  <a:cubicBezTo>
                    <a:pt x="42" y="31"/>
                    <a:pt x="42" y="31"/>
                    <a:pt x="42" y="30"/>
                  </a:cubicBezTo>
                  <a:cubicBezTo>
                    <a:pt x="41" y="29"/>
                    <a:pt x="41" y="29"/>
                    <a:pt x="41" y="29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38" y="23"/>
                    <a:pt x="38" y="23"/>
                    <a:pt x="38" y="23"/>
                  </a:cubicBezTo>
                  <a:cubicBezTo>
                    <a:pt x="39" y="24"/>
                    <a:pt x="40" y="26"/>
                    <a:pt x="41" y="28"/>
                  </a:cubicBezTo>
                  <a:cubicBezTo>
                    <a:pt x="42" y="31"/>
                    <a:pt x="42" y="31"/>
                    <a:pt x="42" y="31"/>
                  </a:cubicBezTo>
                  <a:cubicBezTo>
                    <a:pt x="43" y="33"/>
                    <a:pt x="43" y="33"/>
                    <a:pt x="43" y="33"/>
                  </a:cubicBezTo>
                  <a:cubicBezTo>
                    <a:pt x="43" y="33"/>
                    <a:pt x="43" y="34"/>
                    <a:pt x="43" y="34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2" y="36"/>
                    <a:pt x="42" y="36"/>
                    <a:pt x="42" y="36"/>
                  </a:cubicBezTo>
                  <a:cubicBezTo>
                    <a:pt x="41" y="36"/>
                    <a:pt x="41" y="36"/>
                    <a:pt x="41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39" y="39"/>
                    <a:pt x="35" y="38"/>
                    <a:pt x="32" y="38"/>
                  </a:cubicBezTo>
                  <a:cubicBezTo>
                    <a:pt x="30" y="38"/>
                    <a:pt x="26" y="37"/>
                    <a:pt x="23" y="36"/>
                  </a:cubicBezTo>
                  <a:cubicBezTo>
                    <a:pt x="23" y="36"/>
                    <a:pt x="23" y="36"/>
                    <a:pt x="23" y="35"/>
                  </a:cubicBezTo>
                  <a:cubicBezTo>
                    <a:pt x="26" y="36"/>
                    <a:pt x="29" y="37"/>
                    <a:pt x="32" y="37"/>
                  </a:cubicBezTo>
                  <a:cubicBezTo>
                    <a:pt x="33" y="37"/>
                    <a:pt x="35" y="37"/>
                    <a:pt x="36" y="37"/>
                  </a:cubicBezTo>
                  <a:cubicBezTo>
                    <a:pt x="37" y="37"/>
                    <a:pt x="39" y="37"/>
                    <a:pt x="39" y="36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2" y="33"/>
                    <a:pt x="42" y="33"/>
                    <a:pt x="42" y="33"/>
                  </a:cubicBezTo>
                  <a:cubicBezTo>
                    <a:pt x="42" y="33"/>
                    <a:pt x="42" y="33"/>
                    <a:pt x="42" y="33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41" y="31"/>
                    <a:pt x="41" y="31"/>
                    <a:pt x="41" y="31"/>
                  </a:cubicBezTo>
                  <a:cubicBezTo>
                    <a:pt x="41" y="31"/>
                    <a:pt x="41" y="30"/>
                    <a:pt x="41" y="30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5"/>
                    <a:pt x="37" y="23"/>
                    <a:pt x="36" y="21"/>
                  </a:cubicBezTo>
                  <a:cubicBezTo>
                    <a:pt x="38" y="22"/>
                    <a:pt x="38" y="22"/>
                    <a:pt x="38" y="22"/>
                  </a:cubicBezTo>
                  <a:cubicBezTo>
                    <a:pt x="37" y="19"/>
                    <a:pt x="36" y="17"/>
                    <a:pt x="34" y="14"/>
                  </a:cubicBezTo>
                  <a:cubicBezTo>
                    <a:pt x="33" y="11"/>
                    <a:pt x="31" y="8"/>
                    <a:pt x="29" y="6"/>
                  </a:cubicBezTo>
                  <a:cubicBezTo>
                    <a:pt x="27" y="3"/>
                    <a:pt x="24" y="2"/>
                    <a:pt x="22" y="2"/>
                  </a:cubicBezTo>
                  <a:cubicBezTo>
                    <a:pt x="24" y="3"/>
                    <a:pt x="26" y="5"/>
                    <a:pt x="27" y="7"/>
                  </a:cubicBezTo>
                  <a:cubicBezTo>
                    <a:pt x="28" y="9"/>
                    <a:pt x="30" y="11"/>
                    <a:pt x="31" y="12"/>
                  </a:cubicBezTo>
                  <a:cubicBezTo>
                    <a:pt x="32" y="14"/>
                    <a:pt x="33" y="16"/>
                    <a:pt x="33" y="18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38" y="28"/>
                    <a:pt x="38" y="29"/>
                    <a:pt x="38" y="29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39" y="31"/>
                    <a:pt x="39" y="32"/>
                    <a:pt x="39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39" y="35"/>
                    <a:pt x="39" y="35"/>
                    <a:pt x="38" y="35"/>
                  </a:cubicBezTo>
                  <a:cubicBezTo>
                    <a:pt x="37" y="36"/>
                    <a:pt x="35" y="36"/>
                    <a:pt x="34" y="36"/>
                  </a:cubicBezTo>
                  <a:cubicBezTo>
                    <a:pt x="35" y="36"/>
                    <a:pt x="36" y="36"/>
                    <a:pt x="37" y="35"/>
                  </a:cubicBezTo>
                  <a:cubicBezTo>
                    <a:pt x="38" y="35"/>
                    <a:pt x="38" y="34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39" y="31"/>
                    <a:pt x="38" y="31"/>
                    <a:pt x="38" y="30"/>
                  </a:cubicBezTo>
                  <a:cubicBezTo>
                    <a:pt x="38" y="30"/>
                    <a:pt x="38" y="29"/>
                    <a:pt x="38" y="28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6" y="24"/>
                    <a:pt x="35" y="22"/>
                    <a:pt x="34" y="20"/>
                  </a:cubicBezTo>
                  <a:cubicBezTo>
                    <a:pt x="33" y="18"/>
                    <a:pt x="32" y="16"/>
                    <a:pt x="31" y="14"/>
                  </a:cubicBezTo>
                  <a:cubicBezTo>
                    <a:pt x="28" y="10"/>
                    <a:pt x="26" y="6"/>
                    <a:pt x="21" y="3"/>
                  </a:cubicBezTo>
                  <a:cubicBezTo>
                    <a:pt x="21" y="2"/>
                    <a:pt x="20" y="2"/>
                    <a:pt x="20" y="2"/>
                  </a:cubicBezTo>
                  <a:cubicBezTo>
                    <a:pt x="19" y="2"/>
                    <a:pt x="18" y="2"/>
                    <a:pt x="17" y="2"/>
                  </a:cubicBezTo>
                  <a:cubicBezTo>
                    <a:pt x="16" y="2"/>
                    <a:pt x="15" y="3"/>
                    <a:pt x="15" y="4"/>
                  </a:cubicBezTo>
                  <a:cubicBezTo>
                    <a:pt x="15" y="5"/>
                    <a:pt x="15" y="6"/>
                    <a:pt x="16" y="7"/>
                  </a:cubicBezTo>
                  <a:cubicBezTo>
                    <a:pt x="17" y="7"/>
                    <a:pt x="18" y="8"/>
                    <a:pt x="18" y="8"/>
                  </a:cubicBezTo>
                  <a:cubicBezTo>
                    <a:pt x="18" y="9"/>
                    <a:pt x="17" y="9"/>
                    <a:pt x="17" y="9"/>
                  </a:cubicBezTo>
                  <a:cubicBezTo>
                    <a:pt x="19" y="11"/>
                    <a:pt x="21" y="14"/>
                    <a:pt x="21" y="16"/>
                  </a:cubicBezTo>
                  <a:cubicBezTo>
                    <a:pt x="22" y="17"/>
                    <a:pt x="23" y="18"/>
                    <a:pt x="23" y="19"/>
                  </a:cubicBezTo>
                  <a:cubicBezTo>
                    <a:pt x="23" y="20"/>
                    <a:pt x="23" y="20"/>
                    <a:pt x="23" y="21"/>
                  </a:cubicBezTo>
                  <a:cubicBezTo>
                    <a:pt x="23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0"/>
                    <a:pt x="22" y="20"/>
                  </a:cubicBezTo>
                  <a:cubicBezTo>
                    <a:pt x="22" y="20"/>
                    <a:pt x="22" y="20"/>
                    <a:pt x="22" y="19"/>
                  </a:cubicBezTo>
                  <a:cubicBezTo>
                    <a:pt x="22" y="18"/>
                    <a:pt x="22" y="17"/>
                    <a:pt x="21" y="16"/>
                  </a:cubicBezTo>
                  <a:cubicBezTo>
                    <a:pt x="20" y="14"/>
                    <a:pt x="19" y="11"/>
                    <a:pt x="17" y="10"/>
                  </a:cubicBezTo>
                  <a:cubicBezTo>
                    <a:pt x="16" y="10"/>
                    <a:pt x="16" y="11"/>
                    <a:pt x="16" y="12"/>
                  </a:cubicBezTo>
                  <a:cubicBezTo>
                    <a:pt x="16" y="12"/>
                    <a:pt x="16" y="12"/>
                    <a:pt x="16" y="13"/>
                  </a:cubicBezTo>
                  <a:cubicBezTo>
                    <a:pt x="17" y="13"/>
                    <a:pt x="17" y="13"/>
                    <a:pt x="17" y="14"/>
                  </a:cubicBezTo>
                  <a:cubicBezTo>
                    <a:pt x="17" y="15"/>
                    <a:pt x="17" y="15"/>
                    <a:pt x="17" y="16"/>
                  </a:cubicBezTo>
                  <a:cubicBezTo>
                    <a:pt x="17" y="16"/>
                    <a:pt x="17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5"/>
                  </a:cubicBezTo>
                  <a:cubicBezTo>
                    <a:pt x="16" y="15"/>
                    <a:pt x="15" y="15"/>
                    <a:pt x="15" y="15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5"/>
                    <a:pt x="13" y="14"/>
                    <a:pt x="13" y="14"/>
                  </a:cubicBezTo>
                  <a:cubicBezTo>
                    <a:pt x="13" y="14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4" y="12"/>
                    <a:pt x="14" y="12"/>
                    <a:pt x="15" y="11"/>
                  </a:cubicBezTo>
                  <a:cubicBezTo>
                    <a:pt x="15" y="11"/>
                    <a:pt x="15" y="10"/>
                    <a:pt x="15" y="10"/>
                  </a:cubicBezTo>
                  <a:cubicBezTo>
                    <a:pt x="15" y="10"/>
                    <a:pt x="15" y="9"/>
                    <a:pt x="15" y="9"/>
                  </a:cubicBezTo>
                  <a:cubicBezTo>
                    <a:pt x="15" y="8"/>
                    <a:pt x="14" y="8"/>
                    <a:pt x="13" y="7"/>
                  </a:cubicBezTo>
                  <a:cubicBezTo>
                    <a:pt x="12" y="7"/>
                    <a:pt x="11" y="6"/>
                    <a:pt x="9" y="7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2" y="4"/>
                    <a:pt x="13" y="4"/>
                    <a:pt x="13" y="3"/>
                  </a:cubicBezTo>
                  <a:cubicBezTo>
                    <a:pt x="13" y="2"/>
                    <a:pt x="12" y="1"/>
                    <a:pt x="12" y="0"/>
                  </a:cubicBezTo>
                  <a:cubicBezTo>
                    <a:pt x="11" y="0"/>
                    <a:pt x="10" y="1"/>
                    <a:pt x="9" y="1"/>
                  </a:cubicBezTo>
                  <a:cubicBezTo>
                    <a:pt x="8" y="1"/>
                    <a:pt x="7" y="2"/>
                    <a:pt x="5" y="3"/>
                  </a:cubicBezTo>
                  <a:cubicBezTo>
                    <a:pt x="3" y="4"/>
                    <a:pt x="2" y="6"/>
                    <a:pt x="1" y="9"/>
                  </a:cubicBezTo>
                  <a:cubicBezTo>
                    <a:pt x="1" y="10"/>
                    <a:pt x="0" y="11"/>
                    <a:pt x="0" y="12"/>
                  </a:cubicBezTo>
                  <a:cubicBezTo>
                    <a:pt x="0" y="13"/>
                    <a:pt x="1" y="14"/>
                    <a:pt x="1" y="15"/>
                  </a:cubicBezTo>
                  <a:cubicBezTo>
                    <a:pt x="2" y="20"/>
                    <a:pt x="4" y="24"/>
                    <a:pt x="7" y="27"/>
                  </a:cubicBezTo>
                  <a:cubicBezTo>
                    <a:pt x="10" y="30"/>
                    <a:pt x="13" y="32"/>
                    <a:pt x="16" y="33"/>
                  </a:cubicBezTo>
                  <a:cubicBezTo>
                    <a:pt x="21" y="37"/>
                    <a:pt x="27" y="38"/>
                    <a:pt x="32" y="39"/>
                  </a:cubicBezTo>
                  <a:cubicBezTo>
                    <a:pt x="33" y="39"/>
                    <a:pt x="34" y="39"/>
                    <a:pt x="35" y="39"/>
                  </a:cubicBezTo>
                  <a:cubicBezTo>
                    <a:pt x="36" y="39"/>
                    <a:pt x="37" y="39"/>
                    <a:pt x="38" y="39"/>
                  </a:cubicBezTo>
                  <a:cubicBezTo>
                    <a:pt x="39" y="39"/>
                    <a:pt x="40" y="38"/>
                    <a:pt x="40" y="37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41" y="37"/>
                    <a:pt x="41" y="37"/>
                    <a:pt x="41" y="37"/>
                  </a:cubicBezTo>
                  <a:cubicBezTo>
                    <a:pt x="42" y="36"/>
                    <a:pt x="42" y="36"/>
                    <a:pt x="42" y="36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43" y="34"/>
                    <a:pt x="43" y="34"/>
                    <a:pt x="43" y="34"/>
                  </a:cubicBezTo>
                  <a:lnTo>
                    <a:pt x="43" y="33"/>
                  </a:lnTo>
                  <a:close/>
                  <a:moveTo>
                    <a:pt x="12" y="11"/>
                  </a:moveTo>
                  <a:cubicBezTo>
                    <a:pt x="12" y="11"/>
                    <a:pt x="12" y="11"/>
                    <a:pt x="12" y="11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1" y="11"/>
                    <a:pt x="11" y="11"/>
                    <a:pt x="12" y="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30" name="Freeform 40">
              <a:extLst>
                <a:ext uri="{FF2B5EF4-FFF2-40B4-BE49-F238E27FC236}">
                  <a16:creationId xmlns:a16="http://schemas.microsoft.com/office/drawing/2014/main" id="{8F6F4A9F-FA55-44E7-ABF8-038BACE4E67D}"/>
                </a:ext>
              </a:extLst>
            </p:cNvPr>
            <p:cNvSpPr/>
            <p:nvPr/>
          </p:nvSpPr>
          <p:spPr bwMode="auto">
            <a:xfrm>
              <a:off x="6613526" y="2957513"/>
              <a:ext cx="0" cy="3175"/>
            </a:xfrm>
            <a:custGeom>
              <a:avLst/>
              <a:gdLst>
                <a:gd name="T0" fmla="*/ 1 h 1"/>
                <a:gd name="T1" fmla="*/ 1 h 1"/>
                <a:gd name="T2" fmla="*/ 0 h 1"/>
                <a:gd name="T3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31" name="Freeform 41">
              <a:extLst>
                <a:ext uri="{FF2B5EF4-FFF2-40B4-BE49-F238E27FC236}">
                  <a16:creationId xmlns:a16="http://schemas.microsoft.com/office/drawing/2014/main" id="{EB513C5F-FE2A-4ABB-B75D-1C68767347DA}"/>
                </a:ext>
              </a:extLst>
            </p:cNvPr>
            <p:cNvSpPr/>
            <p:nvPr/>
          </p:nvSpPr>
          <p:spPr bwMode="auto">
            <a:xfrm>
              <a:off x="6613526" y="29606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32" name="Freeform 42">
              <a:extLst>
                <a:ext uri="{FF2B5EF4-FFF2-40B4-BE49-F238E27FC236}">
                  <a16:creationId xmlns:a16="http://schemas.microsoft.com/office/drawing/2014/main" id="{7917BDEE-763C-478E-B44C-3D5394FEFD16}"/>
                </a:ext>
              </a:extLst>
            </p:cNvPr>
            <p:cNvSpPr/>
            <p:nvPr/>
          </p:nvSpPr>
          <p:spPr bwMode="auto">
            <a:xfrm>
              <a:off x="6616701" y="29606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33" name="Freeform 43">
              <a:extLst>
                <a:ext uri="{FF2B5EF4-FFF2-40B4-BE49-F238E27FC236}">
                  <a16:creationId xmlns:a16="http://schemas.microsoft.com/office/drawing/2014/main" id="{C830BC44-1EAE-407A-92DF-FB10D884DE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03988" y="2938463"/>
              <a:ext cx="150813" cy="153988"/>
            </a:xfrm>
            <a:custGeom>
              <a:avLst/>
              <a:gdLst>
                <a:gd name="T0" fmla="*/ 32 w 40"/>
                <a:gd name="T1" fmla="*/ 31 h 41"/>
                <a:gd name="T2" fmla="*/ 32 w 40"/>
                <a:gd name="T3" fmla="*/ 31 h 41"/>
                <a:gd name="T4" fmla="*/ 12 w 40"/>
                <a:gd name="T5" fmla="*/ 39 h 41"/>
                <a:gd name="T6" fmla="*/ 6 w 40"/>
                <a:gd name="T7" fmla="*/ 30 h 41"/>
                <a:gd name="T8" fmla="*/ 9 w 40"/>
                <a:gd name="T9" fmla="*/ 26 h 41"/>
                <a:gd name="T10" fmla="*/ 3 w 40"/>
                <a:gd name="T11" fmla="*/ 39 h 41"/>
                <a:gd name="T12" fmla="*/ 26 w 40"/>
                <a:gd name="T13" fmla="*/ 35 h 41"/>
                <a:gd name="T14" fmla="*/ 36 w 40"/>
                <a:gd name="T15" fmla="*/ 23 h 41"/>
                <a:gd name="T16" fmla="*/ 39 w 40"/>
                <a:gd name="T17" fmla="*/ 10 h 41"/>
                <a:gd name="T18" fmla="*/ 38 w 40"/>
                <a:gd name="T19" fmla="*/ 10 h 41"/>
                <a:gd name="T20" fmla="*/ 37 w 40"/>
                <a:gd name="T21" fmla="*/ 15 h 41"/>
                <a:gd name="T22" fmla="*/ 27 w 40"/>
                <a:gd name="T23" fmla="*/ 32 h 41"/>
                <a:gd name="T24" fmla="*/ 19 w 40"/>
                <a:gd name="T25" fmla="*/ 35 h 41"/>
                <a:gd name="T26" fmla="*/ 37 w 40"/>
                <a:gd name="T27" fmla="*/ 16 h 41"/>
                <a:gd name="T28" fmla="*/ 36 w 40"/>
                <a:gd name="T29" fmla="*/ 5 h 41"/>
                <a:gd name="T30" fmla="*/ 34 w 40"/>
                <a:gd name="T31" fmla="*/ 3 h 41"/>
                <a:gd name="T32" fmla="*/ 30 w 40"/>
                <a:gd name="T33" fmla="*/ 3 h 41"/>
                <a:gd name="T34" fmla="*/ 30 w 40"/>
                <a:gd name="T35" fmla="*/ 6 h 41"/>
                <a:gd name="T36" fmla="*/ 30 w 40"/>
                <a:gd name="T37" fmla="*/ 8 h 41"/>
                <a:gd name="T38" fmla="*/ 30 w 40"/>
                <a:gd name="T39" fmla="*/ 6 h 41"/>
                <a:gd name="T40" fmla="*/ 25 w 40"/>
                <a:gd name="T41" fmla="*/ 7 h 41"/>
                <a:gd name="T42" fmla="*/ 26 w 40"/>
                <a:gd name="T43" fmla="*/ 3 h 41"/>
                <a:gd name="T44" fmla="*/ 20 w 40"/>
                <a:gd name="T45" fmla="*/ 4 h 41"/>
                <a:gd name="T46" fmla="*/ 15 w 40"/>
                <a:gd name="T47" fmla="*/ 10 h 41"/>
                <a:gd name="T48" fmla="*/ 15 w 40"/>
                <a:gd name="T49" fmla="*/ 11 h 41"/>
                <a:gd name="T50" fmla="*/ 14 w 40"/>
                <a:gd name="T51" fmla="*/ 13 h 41"/>
                <a:gd name="T52" fmla="*/ 10 w 40"/>
                <a:gd name="T53" fmla="*/ 20 h 41"/>
                <a:gd name="T54" fmla="*/ 0 w 40"/>
                <a:gd name="T55" fmla="*/ 41 h 41"/>
                <a:gd name="T56" fmla="*/ 26 w 40"/>
                <a:gd name="T57" fmla="*/ 36 h 41"/>
                <a:gd name="T58" fmla="*/ 18 w 40"/>
                <a:gd name="T59" fmla="*/ 36 h 41"/>
                <a:gd name="T60" fmla="*/ 25 w 40"/>
                <a:gd name="T61" fmla="*/ 24 h 41"/>
                <a:gd name="T62" fmla="*/ 24 w 40"/>
                <a:gd name="T63" fmla="*/ 24 h 41"/>
                <a:gd name="T64" fmla="*/ 28 w 40"/>
                <a:gd name="T65" fmla="*/ 19 h 41"/>
                <a:gd name="T66" fmla="*/ 29 w 40"/>
                <a:gd name="T67" fmla="*/ 15 h 41"/>
                <a:gd name="T68" fmla="*/ 25 w 40"/>
                <a:gd name="T69" fmla="*/ 2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" h="41">
                  <a:moveTo>
                    <a:pt x="26" y="36"/>
                  </a:moveTo>
                  <a:cubicBezTo>
                    <a:pt x="28" y="35"/>
                    <a:pt x="30" y="33"/>
                    <a:pt x="32" y="31"/>
                  </a:cubicBezTo>
                  <a:cubicBezTo>
                    <a:pt x="34" y="29"/>
                    <a:pt x="36" y="27"/>
                    <a:pt x="37" y="24"/>
                  </a:cubicBezTo>
                  <a:cubicBezTo>
                    <a:pt x="36" y="27"/>
                    <a:pt x="34" y="29"/>
                    <a:pt x="32" y="31"/>
                  </a:cubicBezTo>
                  <a:cubicBezTo>
                    <a:pt x="30" y="33"/>
                    <a:pt x="28" y="34"/>
                    <a:pt x="26" y="35"/>
                  </a:cubicBezTo>
                  <a:cubicBezTo>
                    <a:pt x="21" y="38"/>
                    <a:pt x="17" y="39"/>
                    <a:pt x="12" y="39"/>
                  </a:cubicBezTo>
                  <a:cubicBezTo>
                    <a:pt x="1" y="40"/>
                    <a:pt x="1" y="40"/>
                    <a:pt x="1" y="4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8" y="25"/>
                    <a:pt x="9" y="26"/>
                    <a:pt x="9" y="26"/>
                  </a:cubicBezTo>
                  <a:cubicBezTo>
                    <a:pt x="8" y="27"/>
                    <a:pt x="8" y="29"/>
                    <a:pt x="7" y="31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7" y="37"/>
                    <a:pt x="21" y="37"/>
                    <a:pt x="26" y="35"/>
                  </a:cubicBezTo>
                  <a:cubicBezTo>
                    <a:pt x="28" y="34"/>
                    <a:pt x="30" y="32"/>
                    <a:pt x="32" y="30"/>
                  </a:cubicBezTo>
                  <a:cubicBezTo>
                    <a:pt x="34" y="28"/>
                    <a:pt x="36" y="26"/>
                    <a:pt x="36" y="23"/>
                  </a:cubicBezTo>
                  <a:cubicBezTo>
                    <a:pt x="38" y="24"/>
                    <a:pt x="38" y="24"/>
                    <a:pt x="38" y="24"/>
                  </a:cubicBezTo>
                  <a:cubicBezTo>
                    <a:pt x="40" y="19"/>
                    <a:pt x="40" y="14"/>
                    <a:pt x="39" y="10"/>
                  </a:cubicBezTo>
                  <a:cubicBezTo>
                    <a:pt x="39" y="8"/>
                    <a:pt x="38" y="6"/>
                    <a:pt x="37" y="5"/>
                  </a:cubicBezTo>
                  <a:cubicBezTo>
                    <a:pt x="37" y="7"/>
                    <a:pt x="37" y="9"/>
                    <a:pt x="38" y="10"/>
                  </a:cubicBezTo>
                  <a:cubicBezTo>
                    <a:pt x="38" y="11"/>
                    <a:pt x="37" y="12"/>
                    <a:pt x="37" y="13"/>
                  </a:cubicBezTo>
                  <a:cubicBezTo>
                    <a:pt x="37" y="13"/>
                    <a:pt x="37" y="14"/>
                    <a:pt x="37" y="15"/>
                  </a:cubicBezTo>
                  <a:cubicBezTo>
                    <a:pt x="37" y="18"/>
                    <a:pt x="36" y="22"/>
                    <a:pt x="34" y="25"/>
                  </a:cubicBezTo>
                  <a:cubicBezTo>
                    <a:pt x="32" y="28"/>
                    <a:pt x="30" y="31"/>
                    <a:pt x="27" y="32"/>
                  </a:cubicBezTo>
                  <a:cubicBezTo>
                    <a:pt x="24" y="34"/>
                    <a:pt x="22" y="35"/>
                    <a:pt x="19" y="35"/>
                  </a:cubicBezTo>
                  <a:cubicBezTo>
                    <a:pt x="19" y="35"/>
                    <a:pt x="19" y="35"/>
                    <a:pt x="19" y="35"/>
                  </a:cubicBezTo>
                  <a:cubicBezTo>
                    <a:pt x="24" y="34"/>
                    <a:pt x="29" y="31"/>
                    <a:pt x="32" y="27"/>
                  </a:cubicBezTo>
                  <a:cubicBezTo>
                    <a:pt x="35" y="24"/>
                    <a:pt x="36" y="20"/>
                    <a:pt x="37" y="16"/>
                  </a:cubicBezTo>
                  <a:cubicBezTo>
                    <a:pt x="37" y="14"/>
                    <a:pt x="37" y="12"/>
                    <a:pt x="37" y="11"/>
                  </a:cubicBezTo>
                  <a:cubicBezTo>
                    <a:pt x="37" y="9"/>
                    <a:pt x="37" y="7"/>
                    <a:pt x="36" y="5"/>
                  </a:cubicBezTo>
                  <a:cubicBezTo>
                    <a:pt x="36" y="5"/>
                    <a:pt x="36" y="4"/>
                    <a:pt x="36" y="4"/>
                  </a:cubicBezTo>
                  <a:cubicBezTo>
                    <a:pt x="35" y="3"/>
                    <a:pt x="35" y="3"/>
                    <a:pt x="34" y="3"/>
                  </a:cubicBezTo>
                  <a:cubicBezTo>
                    <a:pt x="33" y="2"/>
                    <a:pt x="32" y="2"/>
                    <a:pt x="32" y="2"/>
                  </a:cubicBezTo>
                  <a:cubicBezTo>
                    <a:pt x="31" y="2"/>
                    <a:pt x="30" y="2"/>
                    <a:pt x="30" y="3"/>
                  </a:cubicBezTo>
                  <a:cubicBezTo>
                    <a:pt x="30" y="3"/>
                    <a:pt x="30" y="4"/>
                    <a:pt x="30" y="4"/>
                  </a:cubicBezTo>
                  <a:cubicBezTo>
                    <a:pt x="30" y="5"/>
                    <a:pt x="30" y="5"/>
                    <a:pt x="30" y="6"/>
                  </a:cubicBezTo>
                  <a:cubicBezTo>
                    <a:pt x="30" y="7"/>
                    <a:pt x="31" y="8"/>
                    <a:pt x="31" y="8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30" y="7"/>
                    <a:pt x="30" y="7"/>
                    <a:pt x="30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29" y="6"/>
                    <a:pt x="29" y="6"/>
                    <a:pt x="29" y="6"/>
                  </a:cubicBezTo>
                  <a:cubicBezTo>
                    <a:pt x="28" y="6"/>
                    <a:pt x="26" y="6"/>
                    <a:pt x="25" y="7"/>
                  </a:cubicBezTo>
                  <a:cubicBezTo>
                    <a:pt x="24" y="6"/>
                    <a:pt x="24" y="6"/>
                    <a:pt x="24" y="6"/>
                  </a:cubicBezTo>
                  <a:cubicBezTo>
                    <a:pt x="26" y="4"/>
                    <a:pt x="27" y="3"/>
                    <a:pt x="26" y="3"/>
                  </a:cubicBezTo>
                  <a:cubicBezTo>
                    <a:pt x="26" y="2"/>
                    <a:pt x="24" y="1"/>
                    <a:pt x="24" y="0"/>
                  </a:cubicBezTo>
                  <a:cubicBezTo>
                    <a:pt x="23" y="2"/>
                    <a:pt x="22" y="3"/>
                    <a:pt x="20" y="4"/>
                  </a:cubicBezTo>
                  <a:cubicBezTo>
                    <a:pt x="19" y="5"/>
                    <a:pt x="18" y="6"/>
                    <a:pt x="17" y="7"/>
                  </a:cubicBezTo>
                  <a:cubicBezTo>
                    <a:pt x="17" y="8"/>
                    <a:pt x="16" y="9"/>
                    <a:pt x="15" y="1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10"/>
                    <a:pt x="15" y="10"/>
                    <a:pt x="15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0" y="20"/>
                    <a:pt x="10" y="20"/>
                    <a:pt x="10" y="2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17" y="39"/>
                    <a:pt x="22" y="38"/>
                    <a:pt x="26" y="36"/>
                  </a:cubicBezTo>
                  <a:close/>
                  <a:moveTo>
                    <a:pt x="18" y="36"/>
                  </a:moveTo>
                  <a:cubicBezTo>
                    <a:pt x="18" y="36"/>
                    <a:pt x="18" y="36"/>
                    <a:pt x="18" y="36"/>
                  </a:cubicBezTo>
                  <a:cubicBezTo>
                    <a:pt x="18" y="36"/>
                    <a:pt x="18" y="36"/>
                    <a:pt x="18" y="36"/>
                  </a:cubicBezTo>
                  <a:close/>
                  <a:moveTo>
                    <a:pt x="25" y="24"/>
                  </a:moveTo>
                  <a:cubicBezTo>
                    <a:pt x="24" y="24"/>
                    <a:pt x="24" y="24"/>
                    <a:pt x="24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6" y="22"/>
                    <a:pt x="27" y="21"/>
                    <a:pt x="28" y="19"/>
                  </a:cubicBezTo>
                  <a:cubicBezTo>
                    <a:pt x="28" y="18"/>
                    <a:pt x="29" y="17"/>
                    <a:pt x="29" y="15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9" y="16"/>
                    <a:pt x="29" y="18"/>
                    <a:pt x="28" y="19"/>
                  </a:cubicBezTo>
                  <a:cubicBezTo>
                    <a:pt x="27" y="21"/>
                    <a:pt x="26" y="23"/>
                    <a:pt x="25" y="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34" name="Freeform 44">
              <a:extLst>
                <a:ext uri="{FF2B5EF4-FFF2-40B4-BE49-F238E27FC236}">
                  <a16:creationId xmlns:a16="http://schemas.microsoft.com/office/drawing/2014/main" id="{D88B1D2F-F526-41C2-ACB6-D4B46074220A}"/>
                </a:ext>
              </a:extLst>
            </p:cNvPr>
            <p:cNvSpPr/>
            <p:nvPr/>
          </p:nvSpPr>
          <p:spPr bwMode="auto">
            <a:xfrm>
              <a:off x="6613526" y="29575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35" name="Freeform 45">
              <a:extLst>
                <a:ext uri="{FF2B5EF4-FFF2-40B4-BE49-F238E27FC236}">
                  <a16:creationId xmlns:a16="http://schemas.microsoft.com/office/drawing/2014/main" id="{F9128FBA-668C-4634-AD5C-33E36CC407A8}"/>
                </a:ext>
              </a:extLst>
            </p:cNvPr>
            <p:cNvSpPr/>
            <p:nvPr/>
          </p:nvSpPr>
          <p:spPr bwMode="auto">
            <a:xfrm>
              <a:off x="6613526" y="2960688"/>
              <a:ext cx="3175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36" name="Freeform 46">
              <a:extLst>
                <a:ext uri="{FF2B5EF4-FFF2-40B4-BE49-F238E27FC236}">
                  <a16:creationId xmlns:a16="http://schemas.microsoft.com/office/drawing/2014/main" id="{46500CDA-CF4A-4CF9-9C19-766DB260922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99038" y="1544638"/>
              <a:ext cx="2201863" cy="3138488"/>
            </a:xfrm>
            <a:custGeom>
              <a:avLst/>
              <a:gdLst>
                <a:gd name="T0" fmla="*/ 329 w 585"/>
                <a:gd name="T1" fmla="*/ 617 h 835"/>
                <a:gd name="T2" fmla="*/ 393 w 585"/>
                <a:gd name="T3" fmla="*/ 406 h 835"/>
                <a:gd name="T4" fmla="*/ 334 w 585"/>
                <a:gd name="T5" fmla="*/ 317 h 835"/>
                <a:gd name="T6" fmla="*/ 383 w 585"/>
                <a:gd name="T7" fmla="*/ 401 h 835"/>
                <a:gd name="T8" fmla="*/ 359 w 585"/>
                <a:gd name="T9" fmla="*/ 523 h 835"/>
                <a:gd name="T10" fmla="*/ 535 w 585"/>
                <a:gd name="T11" fmla="*/ 440 h 835"/>
                <a:gd name="T12" fmla="*/ 406 w 585"/>
                <a:gd name="T13" fmla="*/ 544 h 835"/>
                <a:gd name="T14" fmla="*/ 404 w 585"/>
                <a:gd name="T15" fmla="*/ 430 h 835"/>
                <a:gd name="T16" fmla="*/ 385 w 585"/>
                <a:gd name="T17" fmla="*/ 393 h 835"/>
                <a:gd name="T18" fmla="*/ 408 w 585"/>
                <a:gd name="T19" fmla="*/ 429 h 835"/>
                <a:gd name="T20" fmla="*/ 406 w 585"/>
                <a:gd name="T21" fmla="*/ 570 h 835"/>
                <a:gd name="T22" fmla="*/ 413 w 585"/>
                <a:gd name="T23" fmla="*/ 536 h 835"/>
                <a:gd name="T24" fmla="*/ 407 w 585"/>
                <a:gd name="T25" fmla="*/ 431 h 835"/>
                <a:gd name="T26" fmla="*/ 363 w 585"/>
                <a:gd name="T27" fmla="*/ 361 h 835"/>
                <a:gd name="T28" fmla="*/ 289 w 585"/>
                <a:gd name="T29" fmla="*/ 345 h 835"/>
                <a:gd name="T30" fmla="*/ 217 w 585"/>
                <a:gd name="T31" fmla="*/ 366 h 835"/>
                <a:gd name="T32" fmla="*/ 206 w 585"/>
                <a:gd name="T33" fmla="*/ 480 h 835"/>
                <a:gd name="T34" fmla="*/ 40 w 585"/>
                <a:gd name="T35" fmla="*/ 170 h 835"/>
                <a:gd name="T36" fmla="*/ 157 w 585"/>
                <a:gd name="T37" fmla="*/ 545 h 835"/>
                <a:gd name="T38" fmla="*/ 185 w 585"/>
                <a:gd name="T39" fmla="*/ 719 h 835"/>
                <a:gd name="T40" fmla="*/ 249 w 585"/>
                <a:gd name="T41" fmla="*/ 831 h 835"/>
                <a:gd name="T42" fmla="*/ 245 w 585"/>
                <a:gd name="T43" fmla="*/ 829 h 835"/>
                <a:gd name="T44" fmla="*/ 224 w 585"/>
                <a:gd name="T45" fmla="*/ 805 h 835"/>
                <a:gd name="T46" fmla="*/ 360 w 585"/>
                <a:gd name="T47" fmla="*/ 812 h 835"/>
                <a:gd name="T48" fmla="*/ 382 w 585"/>
                <a:gd name="T49" fmla="*/ 767 h 835"/>
                <a:gd name="T50" fmla="*/ 375 w 585"/>
                <a:gd name="T51" fmla="*/ 779 h 835"/>
                <a:gd name="T52" fmla="*/ 354 w 585"/>
                <a:gd name="T53" fmla="*/ 801 h 835"/>
                <a:gd name="T54" fmla="*/ 358 w 585"/>
                <a:gd name="T55" fmla="*/ 789 h 835"/>
                <a:gd name="T56" fmla="*/ 180 w 585"/>
                <a:gd name="T57" fmla="*/ 750 h 835"/>
                <a:gd name="T58" fmla="*/ 296 w 585"/>
                <a:gd name="T59" fmla="*/ 716 h 835"/>
                <a:gd name="T60" fmla="*/ 397 w 585"/>
                <a:gd name="T61" fmla="*/ 709 h 835"/>
                <a:gd name="T62" fmla="*/ 362 w 585"/>
                <a:gd name="T63" fmla="*/ 675 h 835"/>
                <a:gd name="T64" fmla="*/ 414 w 585"/>
                <a:gd name="T65" fmla="*/ 634 h 835"/>
                <a:gd name="T66" fmla="*/ 397 w 585"/>
                <a:gd name="T67" fmla="*/ 658 h 835"/>
                <a:gd name="T68" fmla="*/ 405 w 585"/>
                <a:gd name="T69" fmla="*/ 620 h 835"/>
                <a:gd name="T70" fmla="*/ 416 w 585"/>
                <a:gd name="T71" fmla="*/ 599 h 835"/>
                <a:gd name="T72" fmla="*/ 256 w 585"/>
                <a:gd name="T73" fmla="*/ 820 h 835"/>
                <a:gd name="T74" fmla="*/ 228 w 585"/>
                <a:gd name="T75" fmla="*/ 811 h 835"/>
                <a:gd name="T76" fmla="*/ 185 w 585"/>
                <a:gd name="T77" fmla="*/ 718 h 835"/>
                <a:gd name="T78" fmla="*/ 225 w 585"/>
                <a:gd name="T79" fmla="*/ 376 h 835"/>
                <a:gd name="T80" fmla="*/ 270 w 585"/>
                <a:gd name="T81" fmla="*/ 353 h 835"/>
                <a:gd name="T82" fmla="*/ 358 w 585"/>
                <a:gd name="T83" fmla="*/ 348 h 835"/>
                <a:gd name="T84" fmla="*/ 446 w 585"/>
                <a:gd name="T85" fmla="*/ 390 h 835"/>
                <a:gd name="T86" fmla="*/ 407 w 585"/>
                <a:gd name="T87" fmla="*/ 418 h 835"/>
                <a:gd name="T88" fmla="*/ 355 w 585"/>
                <a:gd name="T89" fmla="*/ 374 h 835"/>
                <a:gd name="T90" fmla="*/ 332 w 585"/>
                <a:gd name="T91" fmla="*/ 354 h 835"/>
                <a:gd name="T92" fmla="*/ 242 w 585"/>
                <a:gd name="T93" fmla="*/ 333 h 835"/>
                <a:gd name="T94" fmla="*/ 139 w 585"/>
                <a:gd name="T95" fmla="*/ 387 h 835"/>
                <a:gd name="T96" fmla="*/ 182 w 585"/>
                <a:gd name="T97" fmla="*/ 623 h 835"/>
                <a:gd name="T98" fmla="*/ 372 w 585"/>
                <a:gd name="T99" fmla="*/ 434 h 835"/>
                <a:gd name="T100" fmla="*/ 255 w 585"/>
                <a:gd name="T101" fmla="*/ 373 h 835"/>
                <a:gd name="T102" fmla="*/ 374 w 585"/>
                <a:gd name="T103" fmla="*/ 423 h 835"/>
                <a:gd name="T104" fmla="*/ 235 w 585"/>
                <a:gd name="T105" fmla="*/ 391 h 835"/>
                <a:gd name="T106" fmla="*/ 368 w 585"/>
                <a:gd name="T107" fmla="*/ 468 h 835"/>
                <a:gd name="T108" fmla="*/ 263 w 585"/>
                <a:gd name="T109" fmla="*/ 358 h 835"/>
                <a:gd name="T110" fmla="*/ 343 w 585"/>
                <a:gd name="T111" fmla="*/ 372 h 835"/>
                <a:gd name="T112" fmla="*/ 339 w 585"/>
                <a:gd name="T113" fmla="*/ 361 h 835"/>
                <a:gd name="T114" fmla="*/ 240 w 585"/>
                <a:gd name="T115" fmla="*/ 513 h 835"/>
                <a:gd name="T116" fmla="*/ 185 w 585"/>
                <a:gd name="T117" fmla="*/ 382 h 835"/>
                <a:gd name="T118" fmla="*/ 287 w 585"/>
                <a:gd name="T119" fmla="*/ 300 h 835"/>
                <a:gd name="T120" fmla="*/ 336 w 585"/>
                <a:gd name="T121" fmla="*/ 336 h 835"/>
                <a:gd name="T122" fmla="*/ 382 w 585"/>
                <a:gd name="T123" fmla="*/ 404 h 835"/>
                <a:gd name="T124" fmla="*/ 333 w 585"/>
                <a:gd name="T125" fmla="*/ 593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85" h="835">
                  <a:moveTo>
                    <a:pt x="542" y="139"/>
                  </a:moveTo>
                  <a:cubicBezTo>
                    <a:pt x="526" y="111"/>
                    <a:pt x="507" y="89"/>
                    <a:pt x="486" y="71"/>
                  </a:cubicBezTo>
                  <a:cubicBezTo>
                    <a:pt x="466" y="53"/>
                    <a:pt x="445" y="39"/>
                    <a:pt x="425" y="29"/>
                  </a:cubicBezTo>
                  <a:cubicBezTo>
                    <a:pt x="460" y="48"/>
                    <a:pt x="492" y="74"/>
                    <a:pt x="517" y="106"/>
                  </a:cubicBezTo>
                  <a:cubicBezTo>
                    <a:pt x="542" y="138"/>
                    <a:pt x="561" y="175"/>
                    <a:pt x="571" y="215"/>
                  </a:cubicBezTo>
                  <a:cubicBezTo>
                    <a:pt x="581" y="255"/>
                    <a:pt x="583" y="297"/>
                    <a:pt x="575" y="338"/>
                  </a:cubicBezTo>
                  <a:cubicBezTo>
                    <a:pt x="568" y="378"/>
                    <a:pt x="552" y="418"/>
                    <a:pt x="528" y="452"/>
                  </a:cubicBezTo>
                  <a:cubicBezTo>
                    <a:pt x="504" y="486"/>
                    <a:pt x="472" y="515"/>
                    <a:pt x="436" y="536"/>
                  </a:cubicBezTo>
                  <a:cubicBezTo>
                    <a:pt x="432" y="539"/>
                    <a:pt x="427" y="541"/>
                    <a:pt x="422" y="544"/>
                  </a:cubicBezTo>
                  <a:cubicBezTo>
                    <a:pt x="419" y="545"/>
                    <a:pt x="419" y="545"/>
                    <a:pt x="419" y="545"/>
                  </a:cubicBezTo>
                  <a:cubicBezTo>
                    <a:pt x="416" y="547"/>
                    <a:pt x="416" y="547"/>
                    <a:pt x="416" y="547"/>
                  </a:cubicBezTo>
                  <a:cubicBezTo>
                    <a:pt x="414" y="548"/>
                    <a:pt x="414" y="548"/>
                    <a:pt x="414" y="548"/>
                  </a:cubicBezTo>
                  <a:cubicBezTo>
                    <a:pt x="414" y="549"/>
                    <a:pt x="414" y="549"/>
                    <a:pt x="414" y="549"/>
                  </a:cubicBezTo>
                  <a:cubicBezTo>
                    <a:pt x="414" y="580"/>
                    <a:pt x="414" y="580"/>
                    <a:pt x="414" y="580"/>
                  </a:cubicBezTo>
                  <a:cubicBezTo>
                    <a:pt x="414" y="595"/>
                    <a:pt x="414" y="595"/>
                    <a:pt x="414" y="595"/>
                  </a:cubicBezTo>
                  <a:cubicBezTo>
                    <a:pt x="414" y="599"/>
                    <a:pt x="414" y="599"/>
                    <a:pt x="414" y="599"/>
                  </a:cubicBezTo>
                  <a:cubicBezTo>
                    <a:pt x="414" y="600"/>
                    <a:pt x="414" y="600"/>
                    <a:pt x="414" y="600"/>
                  </a:cubicBezTo>
                  <a:cubicBezTo>
                    <a:pt x="414" y="600"/>
                    <a:pt x="414" y="601"/>
                    <a:pt x="414" y="601"/>
                  </a:cubicBezTo>
                  <a:cubicBezTo>
                    <a:pt x="414" y="602"/>
                    <a:pt x="414" y="603"/>
                    <a:pt x="414" y="604"/>
                  </a:cubicBezTo>
                  <a:cubicBezTo>
                    <a:pt x="413" y="607"/>
                    <a:pt x="412" y="610"/>
                    <a:pt x="410" y="613"/>
                  </a:cubicBezTo>
                  <a:cubicBezTo>
                    <a:pt x="406" y="618"/>
                    <a:pt x="400" y="621"/>
                    <a:pt x="393" y="621"/>
                  </a:cubicBezTo>
                  <a:cubicBezTo>
                    <a:pt x="377" y="621"/>
                    <a:pt x="377" y="621"/>
                    <a:pt x="377" y="621"/>
                  </a:cubicBezTo>
                  <a:cubicBezTo>
                    <a:pt x="346" y="621"/>
                    <a:pt x="346" y="621"/>
                    <a:pt x="346" y="621"/>
                  </a:cubicBezTo>
                  <a:cubicBezTo>
                    <a:pt x="336" y="621"/>
                    <a:pt x="336" y="621"/>
                    <a:pt x="336" y="621"/>
                  </a:cubicBezTo>
                  <a:cubicBezTo>
                    <a:pt x="330" y="621"/>
                    <a:pt x="330" y="621"/>
                    <a:pt x="330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0"/>
                    <a:pt x="328" y="620"/>
                    <a:pt x="328" y="620"/>
                  </a:cubicBezTo>
                  <a:cubicBezTo>
                    <a:pt x="329" y="617"/>
                    <a:pt x="329" y="617"/>
                    <a:pt x="329" y="617"/>
                  </a:cubicBezTo>
                  <a:cubicBezTo>
                    <a:pt x="332" y="606"/>
                    <a:pt x="332" y="606"/>
                    <a:pt x="332" y="606"/>
                  </a:cubicBezTo>
                  <a:cubicBezTo>
                    <a:pt x="334" y="598"/>
                    <a:pt x="334" y="598"/>
                    <a:pt x="334" y="598"/>
                  </a:cubicBezTo>
                  <a:cubicBezTo>
                    <a:pt x="340" y="578"/>
                    <a:pt x="346" y="558"/>
                    <a:pt x="353" y="539"/>
                  </a:cubicBezTo>
                  <a:cubicBezTo>
                    <a:pt x="360" y="519"/>
                    <a:pt x="367" y="499"/>
                    <a:pt x="374" y="480"/>
                  </a:cubicBezTo>
                  <a:cubicBezTo>
                    <a:pt x="378" y="470"/>
                    <a:pt x="382" y="460"/>
                    <a:pt x="386" y="451"/>
                  </a:cubicBezTo>
                  <a:cubicBezTo>
                    <a:pt x="388" y="446"/>
                    <a:pt x="390" y="441"/>
                    <a:pt x="392" y="437"/>
                  </a:cubicBezTo>
                  <a:cubicBezTo>
                    <a:pt x="395" y="429"/>
                    <a:pt x="395" y="429"/>
                    <a:pt x="395" y="429"/>
                  </a:cubicBezTo>
                  <a:cubicBezTo>
                    <a:pt x="397" y="425"/>
                    <a:pt x="397" y="425"/>
                    <a:pt x="397" y="425"/>
                  </a:cubicBezTo>
                  <a:cubicBezTo>
                    <a:pt x="398" y="423"/>
                    <a:pt x="399" y="421"/>
                    <a:pt x="400" y="420"/>
                  </a:cubicBezTo>
                  <a:cubicBezTo>
                    <a:pt x="404" y="420"/>
                    <a:pt x="404" y="420"/>
                    <a:pt x="404" y="420"/>
                  </a:cubicBezTo>
                  <a:cubicBezTo>
                    <a:pt x="405" y="420"/>
                    <a:pt x="405" y="420"/>
                    <a:pt x="406" y="420"/>
                  </a:cubicBezTo>
                  <a:cubicBezTo>
                    <a:pt x="407" y="420"/>
                    <a:pt x="407" y="420"/>
                    <a:pt x="407" y="420"/>
                  </a:cubicBezTo>
                  <a:cubicBezTo>
                    <a:pt x="408" y="420"/>
                    <a:pt x="408" y="420"/>
                    <a:pt x="408" y="420"/>
                  </a:cubicBezTo>
                  <a:cubicBezTo>
                    <a:pt x="410" y="420"/>
                    <a:pt x="411" y="420"/>
                    <a:pt x="413" y="420"/>
                  </a:cubicBezTo>
                  <a:cubicBezTo>
                    <a:pt x="417" y="420"/>
                    <a:pt x="420" y="419"/>
                    <a:pt x="423" y="418"/>
                  </a:cubicBezTo>
                  <a:cubicBezTo>
                    <a:pt x="430" y="416"/>
                    <a:pt x="435" y="413"/>
                    <a:pt x="440" y="408"/>
                  </a:cubicBezTo>
                  <a:cubicBezTo>
                    <a:pt x="442" y="406"/>
                    <a:pt x="444" y="403"/>
                    <a:pt x="445" y="400"/>
                  </a:cubicBezTo>
                  <a:cubicBezTo>
                    <a:pt x="446" y="397"/>
                    <a:pt x="447" y="394"/>
                    <a:pt x="448" y="390"/>
                  </a:cubicBezTo>
                  <a:cubicBezTo>
                    <a:pt x="449" y="384"/>
                    <a:pt x="448" y="377"/>
                    <a:pt x="445" y="371"/>
                  </a:cubicBezTo>
                  <a:cubicBezTo>
                    <a:pt x="443" y="365"/>
                    <a:pt x="438" y="360"/>
                    <a:pt x="432" y="359"/>
                  </a:cubicBezTo>
                  <a:cubicBezTo>
                    <a:pt x="431" y="359"/>
                    <a:pt x="430" y="359"/>
                    <a:pt x="428" y="359"/>
                  </a:cubicBezTo>
                  <a:cubicBezTo>
                    <a:pt x="427" y="359"/>
                    <a:pt x="425" y="360"/>
                    <a:pt x="424" y="361"/>
                  </a:cubicBezTo>
                  <a:cubicBezTo>
                    <a:pt x="421" y="362"/>
                    <a:pt x="419" y="364"/>
                    <a:pt x="416" y="366"/>
                  </a:cubicBezTo>
                  <a:cubicBezTo>
                    <a:pt x="414" y="368"/>
                    <a:pt x="411" y="371"/>
                    <a:pt x="409" y="374"/>
                  </a:cubicBezTo>
                  <a:cubicBezTo>
                    <a:pt x="409" y="375"/>
                    <a:pt x="408" y="375"/>
                    <a:pt x="408" y="376"/>
                  </a:cubicBezTo>
                  <a:cubicBezTo>
                    <a:pt x="407" y="377"/>
                    <a:pt x="407" y="377"/>
                    <a:pt x="407" y="377"/>
                  </a:cubicBezTo>
                  <a:cubicBezTo>
                    <a:pt x="407" y="378"/>
                    <a:pt x="407" y="378"/>
                    <a:pt x="407" y="378"/>
                  </a:cubicBezTo>
                  <a:cubicBezTo>
                    <a:pt x="404" y="383"/>
                    <a:pt x="404" y="383"/>
                    <a:pt x="404" y="383"/>
                  </a:cubicBezTo>
                  <a:cubicBezTo>
                    <a:pt x="399" y="393"/>
                    <a:pt x="399" y="393"/>
                    <a:pt x="399" y="393"/>
                  </a:cubicBezTo>
                  <a:cubicBezTo>
                    <a:pt x="393" y="406"/>
                    <a:pt x="393" y="406"/>
                    <a:pt x="393" y="406"/>
                  </a:cubicBezTo>
                  <a:cubicBezTo>
                    <a:pt x="393" y="406"/>
                    <a:pt x="392" y="406"/>
                    <a:pt x="392" y="406"/>
                  </a:cubicBezTo>
                  <a:cubicBezTo>
                    <a:pt x="391" y="405"/>
                    <a:pt x="391" y="405"/>
                    <a:pt x="391" y="405"/>
                  </a:cubicBezTo>
                  <a:cubicBezTo>
                    <a:pt x="388" y="404"/>
                    <a:pt x="388" y="404"/>
                    <a:pt x="388" y="404"/>
                  </a:cubicBezTo>
                  <a:cubicBezTo>
                    <a:pt x="386" y="403"/>
                    <a:pt x="385" y="403"/>
                    <a:pt x="383" y="402"/>
                  </a:cubicBezTo>
                  <a:cubicBezTo>
                    <a:pt x="382" y="401"/>
                    <a:pt x="382" y="401"/>
                    <a:pt x="382" y="401"/>
                  </a:cubicBezTo>
                  <a:cubicBezTo>
                    <a:pt x="381" y="400"/>
                    <a:pt x="381" y="400"/>
                    <a:pt x="381" y="400"/>
                  </a:cubicBezTo>
                  <a:cubicBezTo>
                    <a:pt x="380" y="400"/>
                    <a:pt x="380" y="400"/>
                    <a:pt x="379" y="399"/>
                  </a:cubicBezTo>
                  <a:cubicBezTo>
                    <a:pt x="378" y="398"/>
                    <a:pt x="377" y="398"/>
                    <a:pt x="376" y="397"/>
                  </a:cubicBezTo>
                  <a:cubicBezTo>
                    <a:pt x="372" y="394"/>
                    <a:pt x="368" y="390"/>
                    <a:pt x="365" y="386"/>
                  </a:cubicBezTo>
                  <a:cubicBezTo>
                    <a:pt x="362" y="381"/>
                    <a:pt x="359" y="377"/>
                    <a:pt x="357" y="373"/>
                  </a:cubicBezTo>
                  <a:cubicBezTo>
                    <a:pt x="356" y="370"/>
                    <a:pt x="355" y="368"/>
                    <a:pt x="354" y="366"/>
                  </a:cubicBezTo>
                  <a:cubicBezTo>
                    <a:pt x="353" y="363"/>
                    <a:pt x="353" y="363"/>
                    <a:pt x="353" y="363"/>
                  </a:cubicBezTo>
                  <a:cubicBezTo>
                    <a:pt x="352" y="361"/>
                    <a:pt x="352" y="361"/>
                    <a:pt x="352" y="361"/>
                  </a:cubicBezTo>
                  <a:cubicBezTo>
                    <a:pt x="351" y="359"/>
                    <a:pt x="350" y="357"/>
                    <a:pt x="350" y="356"/>
                  </a:cubicBezTo>
                  <a:cubicBezTo>
                    <a:pt x="352" y="354"/>
                    <a:pt x="354" y="353"/>
                    <a:pt x="356" y="352"/>
                  </a:cubicBezTo>
                  <a:cubicBezTo>
                    <a:pt x="358" y="351"/>
                    <a:pt x="358" y="351"/>
                    <a:pt x="358" y="351"/>
                  </a:cubicBezTo>
                  <a:cubicBezTo>
                    <a:pt x="359" y="350"/>
                    <a:pt x="359" y="350"/>
                    <a:pt x="359" y="350"/>
                  </a:cubicBezTo>
                  <a:cubicBezTo>
                    <a:pt x="359" y="349"/>
                    <a:pt x="360" y="349"/>
                    <a:pt x="360" y="349"/>
                  </a:cubicBezTo>
                  <a:cubicBezTo>
                    <a:pt x="363" y="347"/>
                    <a:pt x="365" y="345"/>
                    <a:pt x="367" y="342"/>
                  </a:cubicBezTo>
                  <a:cubicBezTo>
                    <a:pt x="372" y="338"/>
                    <a:pt x="376" y="333"/>
                    <a:pt x="378" y="328"/>
                  </a:cubicBezTo>
                  <a:cubicBezTo>
                    <a:pt x="380" y="322"/>
                    <a:pt x="382" y="317"/>
                    <a:pt x="380" y="311"/>
                  </a:cubicBezTo>
                  <a:cubicBezTo>
                    <a:pt x="380" y="308"/>
                    <a:pt x="379" y="306"/>
                    <a:pt x="377" y="303"/>
                  </a:cubicBezTo>
                  <a:cubicBezTo>
                    <a:pt x="377" y="302"/>
                    <a:pt x="376" y="301"/>
                    <a:pt x="375" y="300"/>
                  </a:cubicBezTo>
                  <a:cubicBezTo>
                    <a:pt x="374" y="299"/>
                    <a:pt x="373" y="297"/>
                    <a:pt x="372" y="297"/>
                  </a:cubicBezTo>
                  <a:cubicBezTo>
                    <a:pt x="368" y="293"/>
                    <a:pt x="362" y="292"/>
                    <a:pt x="357" y="293"/>
                  </a:cubicBezTo>
                  <a:cubicBezTo>
                    <a:pt x="354" y="294"/>
                    <a:pt x="352" y="295"/>
                    <a:pt x="349" y="296"/>
                  </a:cubicBezTo>
                  <a:cubicBezTo>
                    <a:pt x="347" y="298"/>
                    <a:pt x="345" y="300"/>
                    <a:pt x="343" y="302"/>
                  </a:cubicBezTo>
                  <a:cubicBezTo>
                    <a:pt x="338" y="306"/>
                    <a:pt x="336" y="311"/>
                    <a:pt x="334" y="317"/>
                  </a:cubicBezTo>
                  <a:cubicBezTo>
                    <a:pt x="332" y="323"/>
                    <a:pt x="332" y="329"/>
                    <a:pt x="333" y="335"/>
                  </a:cubicBezTo>
                  <a:cubicBezTo>
                    <a:pt x="332" y="329"/>
                    <a:pt x="332" y="323"/>
                    <a:pt x="334" y="317"/>
                  </a:cubicBezTo>
                  <a:cubicBezTo>
                    <a:pt x="335" y="312"/>
                    <a:pt x="338" y="307"/>
                    <a:pt x="342" y="302"/>
                  </a:cubicBezTo>
                  <a:cubicBezTo>
                    <a:pt x="343" y="301"/>
                    <a:pt x="344" y="300"/>
                    <a:pt x="345" y="299"/>
                  </a:cubicBezTo>
                  <a:cubicBezTo>
                    <a:pt x="346" y="299"/>
                    <a:pt x="346" y="298"/>
                    <a:pt x="347" y="298"/>
                  </a:cubicBezTo>
                  <a:cubicBezTo>
                    <a:pt x="348" y="297"/>
                    <a:pt x="348" y="297"/>
                    <a:pt x="349" y="297"/>
                  </a:cubicBezTo>
                  <a:cubicBezTo>
                    <a:pt x="351" y="295"/>
                    <a:pt x="354" y="294"/>
                    <a:pt x="356" y="293"/>
                  </a:cubicBezTo>
                  <a:cubicBezTo>
                    <a:pt x="362" y="292"/>
                    <a:pt x="368" y="293"/>
                    <a:pt x="372" y="296"/>
                  </a:cubicBezTo>
                  <a:cubicBezTo>
                    <a:pt x="372" y="297"/>
                    <a:pt x="373" y="297"/>
                    <a:pt x="373" y="297"/>
                  </a:cubicBezTo>
                  <a:cubicBezTo>
                    <a:pt x="374" y="298"/>
                    <a:pt x="374" y="299"/>
                    <a:pt x="375" y="299"/>
                  </a:cubicBezTo>
                  <a:cubicBezTo>
                    <a:pt x="375" y="300"/>
                    <a:pt x="376" y="301"/>
                    <a:pt x="377" y="303"/>
                  </a:cubicBezTo>
                  <a:cubicBezTo>
                    <a:pt x="379" y="305"/>
                    <a:pt x="380" y="308"/>
                    <a:pt x="380" y="310"/>
                  </a:cubicBezTo>
                  <a:cubicBezTo>
                    <a:pt x="382" y="316"/>
                    <a:pt x="381" y="322"/>
                    <a:pt x="378" y="327"/>
                  </a:cubicBezTo>
                  <a:cubicBezTo>
                    <a:pt x="376" y="333"/>
                    <a:pt x="372" y="338"/>
                    <a:pt x="368" y="342"/>
                  </a:cubicBezTo>
                  <a:cubicBezTo>
                    <a:pt x="366" y="345"/>
                    <a:pt x="363" y="347"/>
                    <a:pt x="361" y="349"/>
                  </a:cubicBezTo>
                  <a:cubicBezTo>
                    <a:pt x="360" y="349"/>
                    <a:pt x="359" y="350"/>
                    <a:pt x="359" y="350"/>
                  </a:cubicBezTo>
                  <a:cubicBezTo>
                    <a:pt x="358" y="351"/>
                    <a:pt x="358" y="351"/>
                    <a:pt x="358" y="351"/>
                  </a:cubicBezTo>
                  <a:cubicBezTo>
                    <a:pt x="356" y="352"/>
                    <a:pt x="356" y="352"/>
                    <a:pt x="356" y="352"/>
                  </a:cubicBezTo>
                  <a:cubicBezTo>
                    <a:pt x="354" y="353"/>
                    <a:pt x="352" y="354"/>
                    <a:pt x="350" y="356"/>
                  </a:cubicBezTo>
                  <a:cubicBezTo>
                    <a:pt x="350" y="356"/>
                    <a:pt x="350" y="356"/>
                    <a:pt x="350" y="356"/>
                  </a:cubicBezTo>
                  <a:cubicBezTo>
                    <a:pt x="351" y="357"/>
                    <a:pt x="351" y="357"/>
                    <a:pt x="351" y="357"/>
                  </a:cubicBezTo>
                  <a:cubicBezTo>
                    <a:pt x="351" y="358"/>
                    <a:pt x="351" y="358"/>
                    <a:pt x="351" y="358"/>
                  </a:cubicBezTo>
                  <a:cubicBezTo>
                    <a:pt x="352" y="361"/>
                    <a:pt x="352" y="361"/>
                    <a:pt x="352" y="361"/>
                  </a:cubicBezTo>
                  <a:cubicBezTo>
                    <a:pt x="353" y="363"/>
                    <a:pt x="353" y="363"/>
                    <a:pt x="353" y="363"/>
                  </a:cubicBezTo>
                  <a:cubicBezTo>
                    <a:pt x="354" y="366"/>
                    <a:pt x="354" y="366"/>
                    <a:pt x="354" y="366"/>
                  </a:cubicBezTo>
                  <a:cubicBezTo>
                    <a:pt x="355" y="368"/>
                    <a:pt x="356" y="370"/>
                    <a:pt x="357" y="372"/>
                  </a:cubicBezTo>
                  <a:cubicBezTo>
                    <a:pt x="359" y="377"/>
                    <a:pt x="362" y="381"/>
                    <a:pt x="365" y="385"/>
                  </a:cubicBezTo>
                  <a:cubicBezTo>
                    <a:pt x="368" y="389"/>
                    <a:pt x="372" y="393"/>
                    <a:pt x="376" y="397"/>
                  </a:cubicBezTo>
                  <a:cubicBezTo>
                    <a:pt x="377" y="397"/>
                    <a:pt x="378" y="398"/>
                    <a:pt x="379" y="399"/>
                  </a:cubicBezTo>
                  <a:cubicBezTo>
                    <a:pt x="380" y="399"/>
                    <a:pt x="380" y="400"/>
                    <a:pt x="381" y="400"/>
                  </a:cubicBezTo>
                  <a:cubicBezTo>
                    <a:pt x="382" y="401"/>
                    <a:pt x="382" y="401"/>
                    <a:pt x="382" y="401"/>
                  </a:cubicBezTo>
                  <a:cubicBezTo>
                    <a:pt x="383" y="401"/>
                    <a:pt x="383" y="401"/>
                    <a:pt x="383" y="401"/>
                  </a:cubicBezTo>
                  <a:cubicBezTo>
                    <a:pt x="385" y="402"/>
                    <a:pt x="386" y="403"/>
                    <a:pt x="388" y="404"/>
                  </a:cubicBezTo>
                  <a:cubicBezTo>
                    <a:pt x="390" y="405"/>
                    <a:pt x="390" y="405"/>
                    <a:pt x="390" y="405"/>
                  </a:cubicBezTo>
                  <a:cubicBezTo>
                    <a:pt x="392" y="405"/>
                    <a:pt x="392" y="405"/>
                    <a:pt x="392" y="405"/>
                  </a:cubicBezTo>
                  <a:cubicBezTo>
                    <a:pt x="392" y="405"/>
                    <a:pt x="393" y="406"/>
                    <a:pt x="393" y="406"/>
                  </a:cubicBezTo>
                  <a:cubicBezTo>
                    <a:pt x="399" y="392"/>
                    <a:pt x="399" y="392"/>
                    <a:pt x="399" y="392"/>
                  </a:cubicBezTo>
                  <a:cubicBezTo>
                    <a:pt x="404" y="383"/>
                    <a:pt x="404" y="383"/>
                    <a:pt x="404" y="383"/>
                  </a:cubicBezTo>
                  <a:cubicBezTo>
                    <a:pt x="406" y="378"/>
                    <a:pt x="406" y="378"/>
                    <a:pt x="406" y="378"/>
                  </a:cubicBezTo>
                  <a:cubicBezTo>
                    <a:pt x="407" y="377"/>
                    <a:pt x="407" y="377"/>
                    <a:pt x="407" y="377"/>
                  </a:cubicBezTo>
                  <a:cubicBezTo>
                    <a:pt x="408" y="376"/>
                    <a:pt x="408" y="376"/>
                    <a:pt x="408" y="376"/>
                  </a:cubicBezTo>
                  <a:cubicBezTo>
                    <a:pt x="408" y="375"/>
                    <a:pt x="409" y="374"/>
                    <a:pt x="409" y="374"/>
                  </a:cubicBezTo>
                  <a:cubicBezTo>
                    <a:pt x="411" y="371"/>
                    <a:pt x="414" y="368"/>
                    <a:pt x="416" y="366"/>
                  </a:cubicBezTo>
                  <a:cubicBezTo>
                    <a:pt x="421" y="361"/>
                    <a:pt x="427" y="358"/>
                    <a:pt x="432" y="359"/>
                  </a:cubicBezTo>
                  <a:cubicBezTo>
                    <a:pt x="435" y="360"/>
                    <a:pt x="438" y="361"/>
                    <a:pt x="440" y="363"/>
                  </a:cubicBezTo>
                  <a:cubicBezTo>
                    <a:pt x="443" y="365"/>
                    <a:pt x="444" y="368"/>
                    <a:pt x="446" y="371"/>
                  </a:cubicBezTo>
                  <a:cubicBezTo>
                    <a:pt x="448" y="377"/>
                    <a:pt x="449" y="384"/>
                    <a:pt x="448" y="390"/>
                  </a:cubicBezTo>
                  <a:cubicBezTo>
                    <a:pt x="447" y="394"/>
                    <a:pt x="447" y="397"/>
                    <a:pt x="445" y="400"/>
                  </a:cubicBezTo>
                  <a:cubicBezTo>
                    <a:pt x="444" y="403"/>
                    <a:pt x="442" y="406"/>
                    <a:pt x="440" y="408"/>
                  </a:cubicBezTo>
                  <a:cubicBezTo>
                    <a:pt x="436" y="413"/>
                    <a:pt x="430" y="417"/>
                    <a:pt x="423" y="419"/>
                  </a:cubicBezTo>
                  <a:cubicBezTo>
                    <a:pt x="420" y="420"/>
                    <a:pt x="416" y="420"/>
                    <a:pt x="413" y="420"/>
                  </a:cubicBezTo>
                  <a:cubicBezTo>
                    <a:pt x="411" y="421"/>
                    <a:pt x="410" y="421"/>
                    <a:pt x="408" y="421"/>
                  </a:cubicBezTo>
                  <a:cubicBezTo>
                    <a:pt x="407" y="421"/>
                    <a:pt x="407" y="421"/>
                    <a:pt x="407" y="421"/>
                  </a:cubicBezTo>
                  <a:cubicBezTo>
                    <a:pt x="407" y="421"/>
                    <a:pt x="407" y="421"/>
                    <a:pt x="406" y="421"/>
                  </a:cubicBezTo>
                  <a:cubicBezTo>
                    <a:pt x="405" y="421"/>
                    <a:pt x="405" y="421"/>
                    <a:pt x="404" y="420"/>
                  </a:cubicBezTo>
                  <a:cubicBezTo>
                    <a:pt x="400" y="420"/>
                    <a:pt x="400" y="420"/>
                    <a:pt x="400" y="420"/>
                  </a:cubicBezTo>
                  <a:cubicBezTo>
                    <a:pt x="399" y="422"/>
                    <a:pt x="399" y="423"/>
                    <a:pt x="398" y="425"/>
                  </a:cubicBezTo>
                  <a:cubicBezTo>
                    <a:pt x="396" y="429"/>
                    <a:pt x="396" y="429"/>
                    <a:pt x="396" y="429"/>
                  </a:cubicBezTo>
                  <a:cubicBezTo>
                    <a:pt x="393" y="435"/>
                    <a:pt x="393" y="435"/>
                    <a:pt x="393" y="435"/>
                  </a:cubicBezTo>
                  <a:cubicBezTo>
                    <a:pt x="388" y="447"/>
                    <a:pt x="388" y="447"/>
                    <a:pt x="388" y="447"/>
                  </a:cubicBezTo>
                  <a:cubicBezTo>
                    <a:pt x="384" y="456"/>
                    <a:pt x="381" y="464"/>
                    <a:pt x="378" y="472"/>
                  </a:cubicBezTo>
                  <a:cubicBezTo>
                    <a:pt x="371" y="489"/>
                    <a:pt x="365" y="506"/>
                    <a:pt x="359" y="523"/>
                  </a:cubicBezTo>
                  <a:cubicBezTo>
                    <a:pt x="353" y="539"/>
                    <a:pt x="347" y="556"/>
                    <a:pt x="342" y="573"/>
                  </a:cubicBezTo>
                  <a:cubicBezTo>
                    <a:pt x="340" y="581"/>
                    <a:pt x="337" y="590"/>
                    <a:pt x="335" y="598"/>
                  </a:cubicBezTo>
                  <a:cubicBezTo>
                    <a:pt x="330" y="612"/>
                    <a:pt x="330" y="612"/>
                    <a:pt x="330" y="612"/>
                  </a:cubicBezTo>
                  <a:cubicBezTo>
                    <a:pt x="329" y="617"/>
                    <a:pt x="329" y="617"/>
                    <a:pt x="329" y="617"/>
                  </a:cubicBezTo>
                  <a:cubicBezTo>
                    <a:pt x="328" y="620"/>
                    <a:pt x="328" y="620"/>
                    <a:pt x="328" y="620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9" y="621"/>
                    <a:pt x="329" y="621"/>
                    <a:pt x="329" y="621"/>
                  </a:cubicBezTo>
                  <a:cubicBezTo>
                    <a:pt x="329" y="621"/>
                    <a:pt x="329" y="621"/>
                    <a:pt x="329" y="621"/>
                  </a:cubicBezTo>
                  <a:cubicBezTo>
                    <a:pt x="339" y="621"/>
                    <a:pt x="339" y="621"/>
                    <a:pt x="339" y="621"/>
                  </a:cubicBezTo>
                  <a:cubicBezTo>
                    <a:pt x="392" y="621"/>
                    <a:pt x="392" y="621"/>
                    <a:pt x="392" y="621"/>
                  </a:cubicBezTo>
                  <a:cubicBezTo>
                    <a:pt x="393" y="621"/>
                    <a:pt x="393" y="621"/>
                    <a:pt x="393" y="621"/>
                  </a:cubicBezTo>
                  <a:cubicBezTo>
                    <a:pt x="393" y="621"/>
                    <a:pt x="393" y="621"/>
                    <a:pt x="393" y="621"/>
                  </a:cubicBezTo>
                  <a:cubicBezTo>
                    <a:pt x="394" y="621"/>
                    <a:pt x="395" y="621"/>
                    <a:pt x="395" y="621"/>
                  </a:cubicBezTo>
                  <a:cubicBezTo>
                    <a:pt x="397" y="621"/>
                    <a:pt x="398" y="620"/>
                    <a:pt x="399" y="620"/>
                  </a:cubicBezTo>
                  <a:cubicBezTo>
                    <a:pt x="402" y="619"/>
                    <a:pt x="404" y="618"/>
                    <a:pt x="406" y="616"/>
                  </a:cubicBezTo>
                  <a:cubicBezTo>
                    <a:pt x="410" y="613"/>
                    <a:pt x="413" y="608"/>
                    <a:pt x="414" y="603"/>
                  </a:cubicBezTo>
                  <a:cubicBezTo>
                    <a:pt x="414" y="602"/>
                    <a:pt x="414" y="601"/>
                    <a:pt x="414" y="601"/>
                  </a:cubicBezTo>
                  <a:cubicBezTo>
                    <a:pt x="414" y="600"/>
                    <a:pt x="414" y="600"/>
                    <a:pt x="414" y="600"/>
                  </a:cubicBezTo>
                  <a:cubicBezTo>
                    <a:pt x="414" y="599"/>
                    <a:pt x="414" y="599"/>
                    <a:pt x="414" y="599"/>
                  </a:cubicBezTo>
                  <a:cubicBezTo>
                    <a:pt x="414" y="596"/>
                    <a:pt x="414" y="596"/>
                    <a:pt x="414" y="596"/>
                  </a:cubicBezTo>
                  <a:cubicBezTo>
                    <a:pt x="414" y="590"/>
                    <a:pt x="414" y="590"/>
                    <a:pt x="414" y="590"/>
                  </a:cubicBezTo>
                  <a:cubicBezTo>
                    <a:pt x="414" y="577"/>
                    <a:pt x="414" y="577"/>
                    <a:pt x="414" y="577"/>
                  </a:cubicBezTo>
                  <a:cubicBezTo>
                    <a:pt x="414" y="552"/>
                    <a:pt x="414" y="552"/>
                    <a:pt x="414" y="552"/>
                  </a:cubicBezTo>
                  <a:cubicBezTo>
                    <a:pt x="414" y="548"/>
                    <a:pt x="414" y="548"/>
                    <a:pt x="414" y="548"/>
                  </a:cubicBezTo>
                  <a:cubicBezTo>
                    <a:pt x="414" y="547"/>
                    <a:pt x="415" y="547"/>
                    <a:pt x="415" y="547"/>
                  </a:cubicBezTo>
                  <a:cubicBezTo>
                    <a:pt x="416" y="546"/>
                    <a:pt x="416" y="546"/>
                    <a:pt x="416" y="546"/>
                  </a:cubicBezTo>
                  <a:cubicBezTo>
                    <a:pt x="420" y="545"/>
                    <a:pt x="424" y="543"/>
                    <a:pt x="428" y="541"/>
                  </a:cubicBezTo>
                  <a:cubicBezTo>
                    <a:pt x="442" y="533"/>
                    <a:pt x="456" y="523"/>
                    <a:pt x="470" y="513"/>
                  </a:cubicBezTo>
                  <a:cubicBezTo>
                    <a:pt x="496" y="493"/>
                    <a:pt x="518" y="468"/>
                    <a:pt x="535" y="440"/>
                  </a:cubicBezTo>
                  <a:cubicBezTo>
                    <a:pt x="553" y="412"/>
                    <a:pt x="565" y="382"/>
                    <a:pt x="572" y="350"/>
                  </a:cubicBezTo>
                  <a:cubicBezTo>
                    <a:pt x="580" y="319"/>
                    <a:pt x="581" y="286"/>
                    <a:pt x="578" y="255"/>
                  </a:cubicBezTo>
                  <a:cubicBezTo>
                    <a:pt x="574" y="223"/>
                    <a:pt x="566" y="192"/>
                    <a:pt x="552" y="164"/>
                  </a:cubicBezTo>
                  <a:cubicBezTo>
                    <a:pt x="539" y="135"/>
                    <a:pt x="521" y="109"/>
                    <a:pt x="499" y="86"/>
                  </a:cubicBezTo>
                  <a:cubicBezTo>
                    <a:pt x="477" y="63"/>
                    <a:pt x="451" y="44"/>
                    <a:pt x="424" y="30"/>
                  </a:cubicBezTo>
                  <a:cubicBezTo>
                    <a:pt x="412" y="23"/>
                    <a:pt x="399" y="18"/>
                    <a:pt x="386" y="13"/>
                  </a:cubicBezTo>
                  <a:cubicBezTo>
                    <a:pt x="369" y="8"/>
                    <a:pt x="353" y="4"/>
                    <a:pt x="339" y="2"/>
                  </a:cubicBezTo>
                  <a:cubicBezTo>
                    <a:pt x="325" y="0"/>
                    <a:pt x="313" y="0"/>
                    <a:pt x="305" y="0"/>
                  </a:cubicBezTo>
                  <a:cubicBezTo>
                    <a:pt x="296" y="0"/>
                    <a:pt x="291" y="0"/>
                    <a:pt x="291" y="1"/>
                  </a:cubicBezTo>
                  <a:cubicBezTo>
                    <a:pt x="291" y="1"/>
                    <a:pt x="296" y="2"/>
                    <a:pt x="308" y="3"/>
                  </a:cubicBezTo>
                  <a:cubicBezTo>
                    <a:pt x="314" y="3"/>
                    <a:pt x="322" y="4"/>
                    <a:pt x="331" y="6"/>
                  </a:cubicBezTo>
                  <a:cubicBezTo>
                    <a:pt x="341" y="7"/>
                    <a:pt x="352" y="10"/>
                    <a:pt x="365" y="13"/>
                  </a:cubicBezTo>
                  <a:cubicBezTo>
                    <a:pt x="372" y="15"/>
                    <a:pt x="380" y="18"/>
                    <a:pt x="388" y="21"/>
                  </a:cubicBezTo>
                  <a:cubicBezTo>
                    <a:pt x="397" y="24"/>
                    <a:pt x="405" y="28"/>
                    <a:pt x="413" y="31"/>
                  </a:cubicBezTo>
                  <a:cubicBezTo>
                    <a:pt x="429" y="39"/>
                    <a:pt x="440" y="46"/>
                    <a:pt x="440" y="46"/>
                  </a:cubicBezTo>
                  <a:cubicBezTo>
                    <a:pt x="445" y="49"/>
                    <a:pt x="445" y="50"/>
                    <a:pt x="444" y="50"/>
                  </a:cubicBezTo>
                  <a:cubicBezTo>
                    <a:pt x="443" y="50"/>
                    <a:pt x="440" y="48"/>
                    <a:pt x="437" y="47"/>
                  </a:cubicBezTo>
                  <a:cubicBezTo>
                    <a:pt x="475" y="70"/>
                    <a:pt x="507" y="102"/>
                    <a:pt x="530" y="139"/>
                  </a:cubicBezTo>
                  <a:cubicBezTo>
                    <a:pt x="553" y="176"/>
                    <a:pt x="567" y="219"/>
                    <a:pt x="571" y="263"/>
                  </a:cubicBezTo>
                  <a:cubicBezTo>
                    <a:pt x="572" y="285"/>
                    <a:pt x="572" y="307"/>
                    <a:pt x="568" y="329"/>
                  </a:cubicBezTo>
                  <a:cubicBezTo>
                    <a:pt x="565" y="350"/>
                    <a:pt x="559" y="371"/>
                    <a:pt x="551" y="392"/>
                  </a:cubicBezTo>
                  <a:cubicBezTo>
                    <a:pt x="535" y="432"/>
                    <a:pt x="509" y="469"/>
                    <a:pt x="475" y="498"/>
                  </a:cubicBezTo>
                  <a:cubicBezTo>
                    <a:pt x="462" y="510"/>
                    <a:pt x="448" y="520"/>
                    <a:pt x="432" y="529"/>
                  </a:cubicBezTo>
                  <a:cubicBezTo>
                    <a:pt x="428" y="531"/>
                    <a:pt x="425" y="533"/>
                    <a:pt x="421" y="535"/>
                  </a:cubicBezTo>
                  <a:cubicBezTo>
                    <a:pt x="419" y="536"/>
                    <a:pt x="417" y="537"/>
                    <a:pt x="415" y="538"/>
                  </a:cubicBezTo>
                  <a:cubicBezTo>
                    <a:pt x="413" y="539"/>
                    <a:pt x="410" y="541"/>
                    <a:pt x="407" y="542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4"/>
                    <a:pt x="406" y="544"/>
                    <a:pt x="406" y="544"/>
                  </a:cubicBezTo>
                  <a:cubicBezTo>
                    <a:pt x="406" y="547"/>
                    <a:pt x="406" y="547"/>
                    <a:pt x="406" y="547"/>
                  </a:cubicBezTo>
                  <a:cubicBezTo>
                    <a:pt x="406" y="551"/>
                    <a:pt x="406" y="551"/>
                    <a:pt x="406" y="551"/>
                  </a:cubicBezTo>
                  <a:cubicBezTo>
                    <a:pt x="406" y="558"/>
                    <a:pt x="406" y="558"/>
                    <a:pt x="406" y="558"/>
                  </a:cubicBezTo>
                  <a:cubicBezTo>
                    <a:pt x="406" y="571"/>
                    <a:pt x="406" y="571"/>
                    <a:pt x="406" y="571"/>
                  </a:cubicBezTo>
                  <a:cubicBezTo>
                    <a:pt x="406" y="598"/>
                    <a:pt x="406" y="598"/>
                    <a:pt x="406" y="598"/>
                  </a:cubicBezTo>
                  <a:cubicBezTo>
                    <a:pt x="406" y="600"/>
                    <a:pt x="406" y="600"/>
                    <a:pt x="406" y="600"/>
                  </a:cubicBezTo>
                  <a:cubicBezTo>
                    <a:pt x="406" y="600"/>
                    <a:pt x="406" y="600"/>
                    <a:pt x="406" y="600"/>
                  </a:cubicBezTo>
                  <a:cubicBezTo>
                    <a:pt x="406" y="601"/>
                    <a:pt x="406" y="601"/>
                    <a:pt x="406" y="601"/>
                  </a:cubicBezTo>
                  <a:cubicBezTo>
                    <a:pt x="406" y="602"/>
                    <a:pt x="406" y="603"/>
                    <a:pt x="406" y="604"/>
                  </a:cubicBezTo>
                  <a:cubicBezTo>
                    <a:pt x="405" y="605"/>
                    <a:pt x="404" y="607"/>
                    <a:pt x="403" y="608"/>
                  </a:cubicBezTo>
                  <a:cubicBezTo>
                    <a:pt x="401" y="611"/>
                    <a:pt x="398" y="613"/>
                    <a:pt x="394" y="613"/>
                  </a:cubicBezTo>
                  <a:cubicBezTo>
                    <a:pt x="394" y="613"/>
                    <a:pt x="393" y="613"/>
                    <a:pt x="393" y="613"/>
                  </a:cubicBezTo>
                  <a:cubicBezTo>
                    <a:pt x="391" y="613"/>
                    <a:pt x="391" y="613"/>
                    <a:pt x="391" y="613"/>
                  </a:cubicBezTo>
                  <a:cubicBezTo>
                    <a:pt x="388" y="613"/>
                    <a:pt x="388" y="613"/>
                    <a:pt x="388" y="613"/>
                  </a:cubicBezTo>
                  <a:cubicBezTo>
                    <a:pt x="381" y="613"/>
                    <a:pt x="381" y="613"/>
                    <a:pt x="381" y="613"/>
                  </a:cubicBezTo>
                  <a:cubicBezTo>
                    <a:pt x="368" y="613"/>
                    <a:pt x="368" y="613"/>
                    <a:pt x="368" y="613"/>
                  </a:cubicBezTo>
                  <a:cubicBezTo>
                    <a:pt x="342" y="613"/>
                    <a:pt x="342" y="613"/>
                    <a:pt x="342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8" y="613"/>
                    <a:pt x="339" y="613"/>
                    <a:pt x="339" y="613"/>
                  </a:cubicBezTo>
                  <a:cubicBezTo>
                    <a:pt x="339" y="612"/>
                    <a:pt x="339" y="612"/>
                    <a:pt x="339" y="612"/>
                  </a:cubicBezTo>
                  <a:cubicBezTo>
                    <a:pt x="339" y="610"/>
                    <a:pt x="339" y="610"/>
                    <a:pt x="339" y="610"/>
                  </a:cubicBezTo>
                  <a:cubicBezTo>
                    <a:pt x="342" y="599"/>
                    <a:pt x="342" y="599"/>
                    <a:pt x="342" y="599"/>
                  </a:cubicBezTo>
                  <a:cubicBezTo>
                    <a:pt x="345" y="591"/>
                    <a:pt x="348" y="582"/>
                    <a:pt x="350" y="574"/>
                  </a:cubicBezTo>
                  <a:cubicBezTo>
                    <a:pt x="355" y="557"/>
                    <a:pt x="361" y="540"/>
                    <a:pt x="367" y="524"/>
                  </a:cubicBezTo>
                  <a:cubicBezTo>
                    <a:pt x="373" y="507"/>
                    <a:pt x="379" y="490"/>
                    <a:pt x="385" y="474"/>
                  </a:cubicBezTo>
                  <a:cubicBezTo>
                    <a:pt x="389" y="466"/>
                    <a:pt x="392" y="458"/>
                    <a:pt x="396" y="450"/>
                  </a:cubicBezTo>
                  <a:cubicBezTo>
                    <a:pt x="401" y="438"/>
                    <a:pt x="401" y="438"/>
                    <a:pt x="401" y="438"/>
                  </a:cubicBezTo>
                  <a:cubicBezTo>
                    <a:pt x="403" y="432"/>
                    <a:pt x="403" y="432"/>
                    <a:pt x="403" y="432"/>
                  </a:cubicBezTo>
                  <a:cubicBezTo>
                    <a:pt x="404" y="430"/>
                    <a:pt x="404" y="430"/>
                    <a:pt x="404" y="430"/>
                  </a:cubicBezTo>
                  <a:cubicBezTo>
                    <a:pt x="405" y="429"/>
                    <a:pt x="405" y="429"/>
                    <a:pt x="405" y="428"/>
                  </a:cubicBezTo>
                  <a:cubicBezTo>
                    <a:pt x="405" y="428"/>
                    <a:pt x="406" y="428"/>
                    <a:pt x="406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8" y="429"/>
                    <a:pt x="408" y="429"/>
                    <a:pt x="408" y="429"/>
                  </a:cubicBezTo>
                  <a:cubicBezTo>
                    <a:pt x="410" y="429"/>
                    <a:pt x="412" y="429"/>
                    <a:pt x="414" y="428"/>
                  </a:cubicBezTo>
                  <a:cubicBezTo>
                    <a:pt x="418" y="428"/>
                    <a:pt x="422" y="427"/>
                    <a:pt x="426" y="426"/>
                  </a:cubicBezTo>
                  <a:cubicBezTo>
                    <a:pt x="433" y="424"/>
                    <a:pt x="441" y="420"/>
                    <a:pt x="446" y="413"/>
                  </a:cubicBezTo>
                  <a:cubicBezTo>
                    <a:pt x="449" y="410"/>
                    <a:pt x="451" y="407"/>
                    <a:pt x="453" y="403"/>
                  </a:cubicBezTo>
                  <a:cubicBezTo>
                    <a:pt x="454" y="399"/>
                    <a:pt x="455" y="395"/>
                    <a:pt x="456" y="391"/>
                  </a:cubicBezTo>
                  <a:cubicBezTo>
                    <a:pt x="457" y="383"/>
                    <a:pt x="457" y="375"/>
                    <a:pt x="453" y="367"/>
                  </a:cubicBezTo>
                  <a:cubicBezTo>
                    <a:pt x="451" y="363"/>
                    <a:pt x="449" y="360"/>
                    <a:pt x="446" y="357"/>
                  </a:cubicBezTo>
                  <a:cubicBezTo>
                    <a:pt x="442" y="354"/>
                    <a:pt x="438" y="352"/>
                    <a:pt x="434" y="351"/>
                  </a:cubicBezTo>
                  <a:cubicBezTo>
                    <a:pt x="433" y="351"/>
                    <a:pt x="431" y="351"/>
                    <a:pt x="430" y="351"/>
                  </a:cubicBezTo>
                  <a:cubicBezTo>
                    <a:pt x="429" y="351"/>
                    <a:pt x="428" y="351"/>
                    <a:pt x="427" y="351"/>
                  </a:cubicBezTo>
                  <a:cubicBezTo>
                    <a:pt x="424" y="351"/>
                    <a:pt x="422" y="352"/>
                    <a:pt x="420" y="353"/>
                  </a:cubicBezTo>
                  <a:cubicBezTo>
                    <a:pt x="416" y="355"/>
                    <a:pt x="413" y="357"/>
                    <a:pt x="410" y="360"/>
                  </a:cubicBezTo>
                  <a:cubicBezTo>
                    <a:pt x="407" y="363"/>
                    <a:pt x="405" y="366"/>
                    <a:pt x="402" y="369"/>
                  </a:cubicBezTo>
                  <a:cubicBezTo>
                    <a:pt x="402" y="369"/>
                    <a:pt x="401" y="370"/>
                    <a:pt x="401" y="371"/>
                  </a:cubicBezTo>
                  <a:cubicBezTo>
                    <a:pt x="400" y="372"/>
                    <a:pt x="400" y="372"/>
                    <a:pt x="400" y="372"/>
                  </a:cubicBezTo>
                  <a:cubicBezTo>
                    <a:pt x="400" y="373"/>
                    <a:pt x="400" y="373"/>
                    <a:pt x="400" y="373"/>
                  </a:cubicBezTo>
                  <a:cubicBezTo>
                    <a:pt x="399" y="374"/>
                    <a:pt x="399" y="374"/>
                    <a:pt x="399" y="374"/>
                  </a:cubicBezTo>
                  <a:cubicBezTo>
                    <a:pt x="396" y="379"/>
                    <a:pt x="396" y="379"/>
                    <a:pt x="396" y="379"/>
                  </a:cubicBezTo>
                  <a:cubicBezTo>
                    <a:pt x="392" y="389"/>
                    <a:pt x="392" y="389"/>
                    <a:pt x="392" y="389"/>
                  </a:cubicBezTo>
                  <a:cubicBezTo>
                    <a:pt x="389" y="394"/>
                    <a:pt x="389" y="394"/>
                    <a:pt x="389" y="394"/>
                  </a:cubicBezTo>
                  <a:cubicBezTo>
                    <a:pt x="389" y="395"/>
                    <a:pt x="389" y="395"/>
                    <a:pt x="389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7" y="394"/>
                    <a:pt x="387" y="394"/>
                    <a:pt x="387" y="394"/>
                  </a:cubicBezTo>
                  <a:cubicBezTo>
                    <a:pt x="386" y="393"/>
                    <a:pt x="386" y="393"/>
                    <a:pt x="386" y="393"/>
                  </a:cubicBezTo>
                  <a:cubicBezTo>
                    <a:pt x="385" y="393"/>
                    <a:pt x="385" y="393"/>
                    <a:pt x="385" y="393"/>
                  </a:cubicBezTo>
                  <a:cubicBezTo>
                    <a:pt x="385" y="392"/>
                    <a:pt x="384" y="392"/>
                    <a:pt x="383" y="391"/>
                  </a:cubicBezTo>
                  <a:cubicBezTo>
                    <a:pt x="380" y="389"/>
                    <a:pt x="377" y="386"/>
                    <a:pt x="375" y="383"/>
                  </a:cubicBezTo>
                  <a:cubicBezTo>
                    <a:pt x="369" y="377"/>
                    <a:pt x="365" y="370"/>
                    <a:pt x="362" y="363"/>
                  </a:cubicBezTo>
                  <a:cubicBezTo>
                    <a:pt x="365" y="370"/>
                    <a:pt x="369" y="377"/>
                    <a:pt x="375" y="383"/>
                  </a:cubicBezTo>
                  <a:cubicBezTo>
                    <a:pt x="377" y="386"/>
                    <a:pt x="380" y="389"/>
                    <a:pt x="383" y="391"/>
                  </a:cubicBezTo>
                  <a:cubicBezTo>
                    <a:pt x="384" y="392"/>
                    <a:pt x="385" y="392"/>
                    <a:pt x="385" y="393"/>
                  </a:cubicBezTo>
                  <a:cubicBezTo>
                    <a:pt x="386" y="393"/>
                    <a:pt x="386" y="393"/>
                    <a:pt x="386" y="393"/>
                  </a:cubicBezTo>
                  <a:cubicBezTo>
                    <a:pt x="387" y="393"/>
                    <a:pt x="387" y="393"/>
                    <a:pt x="387" y="393"/>
                  </a:cubicBezTo>
                  <a:cubicBezTo>
                    <a:pt x="387" y="394"/>
                    <a:pt x="387" y="394"/>
                    <a:pt x="388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9" y="394"/>
                    <a:pt x="389" y="394"/>
                    <a:pt x="389" y="394"/>
                  </a:cubicBezTo>
                  <a:cubicBezTo>
                    <a:pt x="389" y="394"/>
                    <a:pt x="389" y="395"/>
                    <a:pt x="389" y="394"/>
                  </a:cubicBezTo>
                  <a:cubicBezTo>
                    <a:pt x="392" y="389"/>
                    <a:pt x="392" y="389"/>
                    <a:pt x="392" y="389"/>
                  </a:cubicBezTo>
                  <a:cubicBezTo>
                    <a:pt x="396" y="379"/>
                    <a:pt x="396" y="379"/>
                    <a:pt x="396" y="379"/>
                  </a:cubicBezTo>
                  <a:cubicBezTo>
                    <a:pt x="399" y="374"/>
                    <a:pt x="399" y="374"/>
                    <a:pt x="399" y="374"/>
                  </a:cubicBezTo>
                  <a:cubicBezTo>
                    <a:pt x="399" y="373"/>
                    <a:pt x="399" y="373"/>
                    <a:pt x="400" y="372"/>
                  </a:cubicBezTo>
                  <a:cubicBezTo>
                    <a:pt x="401" y="371"/>
                    <a:pt x="401" y="371"/>
                    <a:pt x="401" y="371"/>
                  </a:cubicBezTo>
                  <a:cubicBezTo>
                    <a:pt x="401" y="370"/>
                    <a:pt x="402" y="369"/>
                    <a:pt x="402" y="369"/>
                  </a:cubicBezTo>
                  <a:cubicBezTo>
                    <a:pt x="405" y="365"/>
                    <a:pt x="407" y="362"/>
                    <a:pt x="410" y="360"/>
                  </a:cubicBezTo>
                  <a:cubicBezTo>
                    <a:pt x="413" y="357"/>
                    <a:pt x="417" y="354"/>
                    <a:pt x="421" y="353"/>
                  </a:cubicBezTo>
                  <a:cubicBezTo>
                    <a:pt x="423" y="352"/>
                    <a:pt x="425" y="351"/>
                    <a:pt x="427" y="351"/>
                  </a:cubicBezTo>
                  <a:cubicBezTo>
                    <a:pt x="429" y="350"/>
                    <a:pt x="432" y="350"/>
                    <a:pt x="434" y="351"/>
                  </a:cubicBezTo>
                  <a:cubicBezTo>
                    <a:pt x="439" y="352"/>
                    <a:pt x="443" y="354"/>
                    <a:pt x="446" y="357"/>
                  </a:cubicBezTo>
                  <a:cubicBezTo>
                    <a:pt x="449" y="360"/>
                    <a:pt x="452" y="364"/>
                    <a:pt x="453" y="368"/>
                  </a:cubicBezTo>
                  <a:cubicBezTo>
                    <a:pt x="457" y="375"/>
                    <a:pt x="457" y="384"/>
                    <a:pt x="456" y="392"/>
                  </a:cubicBezTo>
                  <a:cubicBezTo>
                    <a:pt x="455" y="396"/>
                    <a:pt x="454" y="400"/>
                    <a:pt x="453" y="403"/>
                  </a:cubicBezTo>
                  <a:cubicBezTo>
                    <a:pt x="451" y="407"/>
                    <a:pt x="449" y="411"/>
                    <a:pt x="446" y="414"/>
                  </a:cubicBezTo>
                  <a:cubicBezTo>
                    <a:pt x="441" y="420"/>
                    <a:pt x="433" y="424"/>
                    <a:pt x="425" y="426"/>
                  </a:cubicBezTo>
                  <a:cubicBezTo>
                    <a:pt x="422" y="428"/>
                    <a:pt x="418" y="428"/>
                    <a:pt x="414" y="429"/>
                  </a:cubicBezTo>
                  <a:cubicBezTo>
                    <a:pt x="412" y="429"/>
                    <a:pt x="410" y="429"/>
                    <a:pt x="408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6" y="429"/>
                    <a:pt x="406" y="429"/>
                    <a:pt x="406" y="429"/>
                  </a:cubicBezTo>
                  <a:cubicBezTo>
                    <a:pt x="406" y="429"/>
                    <a:pt x="405" y="429"/>
                    <a:pt x="405" y="429"/>
                  </a:cubicBezTo>
                  <a:cubicBezTo>
                    <a:pt x="405" y="429"/>
                    <a:pt x="405" y="429"/>
                    <a:pt x="404" y="430"/>
                  </a:cubicBezTo>
                  <a:cubicBezTo>
                    <a:pt x="404" y="432"/>
                    <a:pt x="404" y="432"/>
                    <a:pt x="404" y="432"/>
                  </a:cubicBezTo>
                  <a:cubicBezTo>
                    <a:pt x="401" y="438"/>
                    <a:pt x="401" y="438"/>
                    <a:pt x="401" y="438"/>
                  </a:cubicBezTo>
                  <a:cubicBezTo>
                    <a:pt x="396" y="450"/>
                    <a:pt x="396" y="450"/>
                    <a:pt x="396" y="450"/>
                  </a:cubicBezTo>
                  <a:cubicBezTo>
                    <a:pt x="392" y="458"/>
                    <a:pt x="389" y="466"/>
                    <a:pt x="385" y="475"/>
                  </a:cubicBezTo>
                  <a:cubicBezTo>
                    <a:pt x="379" y="491"/>
                    <a:pt x="373" y="508"/>
                    <a:pt x="367" y="525"/>
                  </a:cubicBezTo>
                  <a:cubicBezTo>
                    <a:pt x="361" y="541"/>
                    <a:pt x="355" y="558"/>
                    <a:pt x="350" y="575"/>
                  </a:cubicBezTo>
                  <a:cubicBezTo>
                    <a:pt x="347" y="584"/>
                    <a:pt x="345" y="592"/>
                    <a:pt x="342" y="601"/>
                  </a:cubicBezTo>
                  <a:cubicBezTo>
                    <a:pt x="339" y="611"/>
                    <a:pt x="339" y="611"/>
                    <a:pt x="339" y="611"/>
                  </a:cubicBezTo>
                  <a:cubicBezTo>
                    <a:pt x="339" y="612"/>
                    <a:pt x="339" y="612"/>
                    <a:pt x="339" y="612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40" y="613"/>
                    <a:pt x="340" y="613"/>
                    <a:pt x="340" y="613"/>
                  </a:cubicBezTo>
                  <a:cubicBezTo>
                    <a:pt x="343" y="613"/>
                    <a:pt x="343" y="613"/>
                    <a:pt x="343" y="613"/>
                  </a:cubicBezTo>
                  <a:cubicBezTo>
                    <a:pt x="369" y="613"/>
                    <a:pt x="369" y="613"/>
                    <a:pt x="369" y="613"/>
                  </a:cubicBezTo>
                  <a:cubicBezTo>
                    <a:pt x="382" y="613"/>
                    <a:pt x="382" y="613"/>
                    <a:pt x="382" y="613"/>
                  </a:cubicBezTo>
                  <a:cubicBezTo>
                    <a:pt x="389" y="613"/>
                    <a:pt x="389" y="613"/>
                    <a:pt x="389" y="613"/>
                  </a:cubicBezTo>
                  <a:cubicBezTo>
                    <a:pt x="392" y="613"/>
                    <a:pt x="392" y="613"/>
                    <a:pt x="392" y="613"/>
                  </a:cubicBezTo>
                  <a:cubicBezTo>
                    <a:pt x="393" y="613"/>
                    <a:pt x="393" y="613"/>
                    <a:pt x="394" y="613"/>
                  </a:cubicBezTo>
                  <a:cubicBezTo>
                    <a:pt x="394" y="613"/>
                    <a:pt x="395" y="613"/>
                    <a:pt x="395" y="613"/>
                  </a:cubicBezTo>
                  <a:cubicBezTo>
                    <a:pt x="398" y="612"/>
                    <a:pt x="402" y="610"/>
                    <a:pt x="404" y="607"/>
                  </a:cubicBezTo>
                  <a:cubicBezTo>
                    <a:pt x="405" y="606"/>
                    <a:pt x="405" y="604"/>
                    <a:pt x="406" y="603"/>
                  </a:cubicBezTo>
                  <a:cubicBezTo>
                    <a:pt x="406" y="602"/>
                    <a:pt x="406" y="601"/>
                    <a:pt x="406" y="600"/>
                  </a:cubicBezTo>
                  <a:cubicBezTo>
                    <a:pt x="406" y="597"/>
                    <a:pt x="406" y="597"/>
                    <a:pt x="406" y="597"/>
                  </a:cubicBezTo>
                  <a:cubicBezTo>
                    <a:pt x="406" y="570"/>
                    <a:pt x="406" y="570"/>
                    <a:pt x="406" y="570"/>
                  </a:cubicBezTo>
                  <a:cubicBezTo>
                    <a:pt x="406" y="557"/>
                    <a:pt x="406" y="557"/>
                    <a:pt x="406" y="557"/>
                  </a:cubicBezTo>
                  <a:cubicBezTo>
                    <a:pt x="406" y="550"/>
                    <a:pt x="406" y="550"/>
                    <a:pt x="406" y="550"/>
                  </a:cubicBezTo>
                  <a:cubicBezTo>
                    <a:pt x="406" y="545"/>
                    <a:pt x="406" y="545"/>
                    <a:pt x="406" y="545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7" y="542"/>
                    <a:pt x="407" y="542"/>
                    <a:pt x="407" y="542"/>
                  </a:cubicBezTo>
                  <a:cubicBezTo>
                    <a:pt x="408" y="542"/>
                    <a:pt x="408" y="542"/>
                    <a:pt x="408" y="542"/>
                  </a:cubicBezTo>
                  <a:cubicBezTo>
                    <a:pt x="412" y="540"/>
                    <a:pt x="412" y="540"/>
                    <a:pt x="412" y="540"/>
                  </a:cubicBezTo>
                  <a:cubicBezTo>
                    <a:pt x="415" y="538"/>
                    <a:pt x="415" y="538"/>
                    <a:pt x="415" y="538"/>
                  </a:cubicBezTo>
                  <a:cubicBezTo>
                    <a:pt x="417" y="537"/>
                    <a:pt x="419" y="536"/>
                    <a:pt x="421" y="535"/>
                  </a:cubicBezTo>
                  <a:cubicBezTo>
                    <a:pt x="425" y="533"/>
                    <a:pt x="429" y="531"/>
                    <a:pt x="433" y="529"/>
                  </a:cubicBezTo>
                  <a:cubicBezTo>
                    <a:pt x="448" y="520"/>
                    <a:pt x="462" y="509"/>
                    <a:pt x="475" y="498"/>
                  </a:cubicBezTo>
                  <a:cubicBezTo>
                    <a:pt x="509" y="469"/>
                    <a:pt x="535" y="432"/>
                    <a:pt x="551" y="391"/>
                  </a:cubicBezTo>
                  <a:cubicBezTo>
                    <a:pt x="568" y="350"/>
                    <a:pt x="574" y="305"/>
                    <a:pt x="570" y="261"/>
                  </a:cubicBezTo>
                  <a:cubicBezTo>
                    <a:pt x="566" y="217"/>
                    <a:pt x="552" y="174"/>
                    <a:pt x="528" y="136"/>
                  </a:cubicBezTo>
                  <a:cubicBezTo>
                    <a:pt x="504" y="99"/>
                    <a:pt x="471" y="67"/>
                    <a:pt x="432" y="44"/>
                  </a:cubicBezTo>
                  <a:cubicBezTo>
                    <a:pt x="430" y="43"/>
                    <a:pt x="429" y="43"/>
                    <a:pt x="432" y="45"/>
                  </a:cubicBezTo>
                  <a:cubicBezTo>
                    <a:pt x="442" y="52"/>
                    <a:pt x="442" y="52"/>
                    <a:pt x="442" y="52"/>
                  </a:cubicBezTo>
                  <a:cubicBezTo>
                    <a:pt x="446" y="55"/>
                    <a:pt x="452" y="59"/>
                    <a:pt x="460" y="65"/>
                  </a:cubicBezTo>
                  <a:cubicBezTo>
                    <a:pt x="470" y="73"/>
                    <a:pt x="487" y="88"/>
                    <a:pt x="505" y="108"/>
                  </a:cubicBezTo>
                  <a:cubicBezTo>
                    <a:pt x="513" y="119"/>
                    <a:pt x="522" y="131"/>
                    <a:pt x="530" y="144"/>
                  </a:cubicBezTo>
                  <a:cubicBezTo>
                    <a:pt x="538" y="157"/>
                    <a:pt x="545" y="172"/>
                    <a:pt x="551" y="188"/>
                  </a:cubicBezTo>
                  <a:cubicBezTo>
                    <a:pt x="557" y="203"/>
                    <a:pt x="562" y="220"/>
                    <a:pt x="565" y="237"/>
                  </a:cubicBezTo>
                  <a:cubicBezTo>
                    <a:pt x="568" y="254"/>
                    <a:pt x="569" y="271"/>
                    <a:pt x="569" y="288"/>
                  </a:cubicBezTo>
                  <a:cubicBezTo>
                    <a:pt x="569" y="305"/>
                    <a:pt x="568" y="321"/>
                    <a:pt x="565" y="337"/>
                  </a:cubicBezTo>
                  <a:cubicBezTo>
                    <a:pt x="562" y="352"/>
                    <a:pt x="558" y="366"/>
                    <a:pt x="554" y="379"/>
                  </a:cubicBezTo>
                  <a:cubicBezTo>
                    <a:pt x="539" y="422"/>
                    <a:pt x="513" y="461"/>
                    <a:pt x="478" y="492"/>
                  </a:cubicBezTo>
                  <a:cubicBezTo>
                    <a:pt x="461" y="508"/>
                    <a:pt x="442" y="521"/>
                    <a:pt x="421" y="532"/>
                  </a:cubicBezTo>
                  <a:cubicBezTo>
                    <a:pt x="419" y="534"/>
                    <a:pt x="416" y="535"/>
                    <a:pt x="413" y="536"/>
                  </a:cubicBezTo>
                  <a:cubicBezTo>
                    <a:pt x="408" y="539"/>
                    <a:pt x="408" y="539"/>
                    <a:pt x="408" y="539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2"/>
                    <a:pt x="404" y="542"/>
                    <a:pt x="404" y="542"/>
                  </a:cubicBezTo>
                  <a:cubicBezTo>
                    <a:pt x="404" y="543"/>
                    <a:pt x="404" y="543"/>
                    <a:pt x="404" y="543"/>
                  </a:cubicBezTo>
                  <a:cubicBezTo>
                    <a:pt x="404" y="545"/>
                    <a:pt x="404" y="545"/>
                    <a:pt x="404" y="545"/>
                  </a:cubicBezTo>
                  <a:cubicBezTo>
                    <a:pt x="404" y="565"/>
                    <a:pt x="404" y="565"/>
                    <a:pt x="404" y="565"/>
                  </a:cubicBezTo>
                  <a:cubicBezTo>
                    <a:pt x="404" y="600"/>
                    <a:pt x="404" y="600"/>
                    <a:pt x="404" y="600"/>
                  </a:cubicBezTo>
                  <a:cubicBezTo>
                    <a:pt x="403" y="602"/>
                    <a:pt x="403" y="604"/>
                    <a:pt x="402" y="606"/>
                  </a:cubicBezTo>
                  <a:cubicBezTo>
                    <a:pt x="401" y="607"/>
                    <a:pt x="399" y="609"/>
                    <a:pt x="397" y="609"/>
                  </a:cubicBezTo>
                  <a:cubicBezTo>
                    <a:pt x="397" y="610"/>
                    <a:pt x="396" y="610"/>
                    <a:pt x="395" y="610"/>
                  </a:cubicBezTo>
                  <a:cubicBezTo>
                    <a:pt x="394" y="610"/>
                    <a:pt x="393" y="610"/>
                    <a:pt x="391" y="610"/>
                  </a:cubicBezTo>
                  <a:cubicBezTo>
                    <a:pt x="382" y="610"/>
                    <a:pt x="382" y="610"/>
                    <a:pt x="382" y="610"/>
                  </a:cubicBezTo>
                  <a:cubicBezTo>
                    <a:pt x="346" y="610"/>
                    <a:pt x="346" y="610"/>
                    <a:pt x="346" y="610"/>
                  </a:cubicBezTo>
                  <a:cubicBezTo>
                    <a:pt x="343" y="610"/>
                    <a:pt x="343" y="610"/>
                    <a:pt x="343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09"/>
                    <a:pt x="342" y="609"/>
                    <a:pt x="342" y="609"/>
                  </a:cubicBezTo>
                  <a:cubicBezTo>
                    <a:pt x="346" y="596"/>
                    <a:pt x="346" y="596"/>
                    <a:pt x="346" y="596"/>
                  </a:cubicBezTo>
                  <a:cubicBezTo>
                    <a:pt x="350" y="584"/>
                    <a:pt x="353" y="573"/>
                    <a:pt x="357" y="561"/>
                  </a:cubicBezTo>
                  <a:cubicBezTo>
                    <a:pt x="364" y="539"/>
                    <a:pt x="372" y="516"/>
                    <a:pt x="381" y="493"/>
                  </a:cubicBezTo>
                  <a:cubicBezTo>
                    <a:pt x="385" y="482"/>
                    <a:pt x="389" y="471"/>
                    <a:pt x="394" y="460"/>
                  </a:cubicBezTo>
                  <a:cubicBezTo>
                    <a:pt x="396" y="454"/>
                    <a:pt x="399" y="449"/>
                    <a:pt x="401" y="443"/>
                  </a:cubicBezTo>
                  <a:cubicBezTo>
                    <a:pt x="405" y="435"/>
                    <a:pt x="405" y="435"/>
                    <a:pt x="405" y="435"/>
                  </a:cubicBezTo>
                  <a:cubicBezTo>
                    <a:pt x="406" y="432"/>
                    <a:pt x="406" y="432"/>
                    <a:pt x="406" y="432"/>
                  </a:cubicBezTo>
                  <a:cubicBezTo>
                    <a:pt x="406" y="431"/>
                    <a:pt x="406" y="431"/>
                    <a:pt x="406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8" y="431"/>
                    <a:pt x="408" y="431"/>
                    <a:pt x="408" y="431"/>
                  </a:cubicBezTo>
                  <a:cubicBezTo>
                    <a:pt x="410" y="431"/>
                    <a:pt x="412" y="431"/>
                    <a:pt x="414" y="431"/>
                  </a:cubicBezTo>
                  <a:cubicBezTo>
                    <a:pt x="418" y="430"/>
                    <a:pt x="422" y="430"/>
                    <a:pt x="426" y="429"/>
                  </a:cubicBezTo>
                  <a:cubicBezTo>
                    <a:pt x="434" y="426"/>
                    <a:pt x="442" y="422"/>
                    <a:pt x="448" y="415"/>
                  </a:cubicBezTo>
                  <a:cubicBezTo>
                    <a:pt x="451" y="412"/>
                    <a:pt x="453" y="408"/>
                    <a:pt x="455" y="404"/>
                  </a:cubicBezTo>
                  <a:cubicBezTo>
                    <a:pt x="457" y="400"/>
                    <a:pt x="458" y="396"/>
                    <a:pt x="458" y="392"/>
                  </a:cubicBezTo>
                  <a:cubicBezTo>
                    <a:pt x="460" y="383"/>
                    <a:pt x="459" y="374"/>
                    <a:pt x="455" y="366"/>
                  </a:cubicBezTo>
                  <a:cubicBezTo>
                    <a:pt x="453" y="362"/>
                    <a:pt x="450" y="358"/>
                    <a:pt x="447" y="355"/>
                  </a:cubicBezTo>
                  <a:cubicBezTo>
                    <a:pt x="444" y="352"/>
                    <a:pt x="439" y="350"/>
                    <a:pt x="434" y="349"/>
                  </a:cubicBezTo>
                  <a:cubicBezTo>
                    <a:pt x="433" y="348"/>
                    <a:pt x="432" y="348"/>
                    <a:pt x="430" y="348"/>
                  </a:cubicBezTo>
                  <a:cubicBezTo>
                    <a:pt x="429" y="348"/>
                    <a:pt x="428" y="348"/>
                    <a:pt x="426" y="349"/>
                  </a:cubicBezTo>
                  <a:cubicBezTo>
                    <a:pt x="424" y="349"/>
                    <a:pt x="421" y="350"/>
                    <a:pt x="419" y="351"/>
                  </a:cubicBezTo>
                  <a:cubicBezTo>
                    <a:pt x="415" y="353"/>
                    <a:pt x="412" y="355"/>
                    <a:pt x="409" y="358"/>
                  </a:cubicBezTo>
                  <a:cubicBezTo>
                    <a:pt x="406" y="361"/>
                    <a:pt x="403" y="364"/>
                    <a:pt x="401" y="367"/>
                  </a:cubicBezTo>
                  <a:cubicBezTo>
                    <a:pt x="400" y="368"/>
                    <a:pt x="399" y="369"/>
                    <a:pt x="399" y="370"/>
                  </a:cubicBezTo>
                  <a:cubicBezTo>
                    <a:pt x="398" y="370"/>
                    <a:pt x="398" y="370"/>
                    <a:pt x="398" y="370"/>
                  </a:cubicBezTo>
                  <a:cubicBezTo>
                    <a:pt x="398" y="371"/>
                    <a:pt x="398" y="371"/>
                    <a:pt x="398" y="371"/>
                  </a:cubicBezTo>
                  <a:cubicBezTo>
                    <a:pt x="398" y="371"/>
                    <a:pt x="398" y="371"/>
                    <a:pt x="398" y="371"/>
                  </a:cubicBezTo>
                  <a:cubicBezTo>
                    <a:pt x="397" y="373"/>
                    <a:pt x="397" y="373"/>
                    <a:pt x="397" y="373"/>
                  </a:cubicBezTo>
                  <a:cubicBezTo>
                    <a:pt x="395" y="378"/>
                    <a:pt x="395" y="378"/>
                    <a:pt x="395" y="378"/>
                  </a:cubicBezTo>
                  <a:cubicBezTo>
                    <a:pt x="388" y="392"/>
                    <a:pt x="388" y="392"/>
                    <a:pt x="388" y="392"/>
                  </a:cubicBezTo>
                  <a:cubicBezTo>
                    <a:pt x="388" y="392"/>
                    <a:pt x="387" y="391"/>
                    <a:pt x="387" y="391"/>
                  </a:cubicBezTo>
                  <a:cubicBezTo>
                    <a:pt x="387" y="391"/>
                    <a:pt x="387" y="391"/>
                    <a:pt x="387" y="391"/>
                  </a:cubicBezTo>
                  <a:cubicBezTo>
                    <a:pt x="385" y="390"/>
                    <a:pt x="385" y="390"/>
                    <a:pt x="385" y="390"/>
                  </a:cubicBezTo>
                  <a:cubicBezTo>
                    <a:pt x="384" y="390"/>
                    <a:pt x="384" y="389"/>
                    <a:pt x="383" y="388"/>
                  </a:cubicBezTo>
                  <a:cubicBezTo>
                    <a:pt x="379" y="386"/>
                    <a:pt x="376" y="382"/>
                    <a:pt x="374" y="379"/>
                  </a:cubicBezTo>
                  <a:cubicBezTo>
                    <a:pt x="371" y="375"/>
                    <a:pt x="369" y="372"/>
                    <a:pt x="367" y="367"/>
                  </a:cubicBezTo>
                  <a:cubicBezTo>
                    <a:pt x="366" y="365"/>
                    <a:pt x="365" y="363"/>
                    <a:pt x="364" y="361"/>
                  </a:cubicBezTo>
                  <a:cubicBezTo>
                    <a:pt x="363" y="361"/>
                    <a:pt x="363" y="361"/>
                    <a:pt x="363" y="361"/>
                  </a:cubicBezTo>
                  <a:cubicBezTo>
                    <a:pt x="363" y="360"/>
                    <a:pt x="363" y="360"/>
                    <a:pt x="363" y="360"/>
                  </a:cubicBezTo>
                  <a:cubicBezTo>
                    <a:pt x="363" y="360"/>
                    <a:pt x="363" y="360"/>
                    <a:pt x="363" y="360"/>
                  </a:cubicBezTo>
                  <a:cubicBezTo>
                    <a:pt x="364" y="360"/>
                    <a:pt x="364" y="360"/>
                    <a:pt x="364" y="360"/>
                  </a:cubicBezTo>
                  <a:cubicBezTo>
                    <a:pt x="364" y="360"/>
                    <a:pt x="364" y="360"/>
                    <a:pt x="364" y="360"/>
                  </a:cubicBezTo>
                  <a:cubicBezTo>
                    <a:pt x="365" y="359"/>
                    <a:pt x="365" y="359"/>
                    <a:pt x="365" y="359"/>
                  </a:cubicBezTo>
                  <a:cubicBezTo>
                    <a:pt x="368" y="357"/>
                    <a:pt x="370" y="355"/>
                    <a:pt x="372" y="353"/>
                  </a:cubicBezTo>
                  <a:cubicBezTo>
                    <a:pt x="376" y="349"/>
                    <a:pt x="380" y="345"/>
                    <a:pt x="383" y="340"/>
                  </a:cubicBezTo>
                  <a:cubicBezTo>
                    <a:pt x="387" y="336"/>
                    <a:pt x="390" y="330"/>
                    <a:pt x="391" y="324"/>
                  </a:cubicBezTo>
                  <a:cubicBezTo>
                    <a:pt x="392" y="318"/>
                    <a:pt x="392" y="311"/>
                    <a:pt x="390" y="305"/>
                  </a:cubicBezTo>
                  <a:cubicBezTo>
                    <a:pt x="389" y="302"/>
                    <a:pt x="388" y="299"/>
                    <a:pt x="386" y="296"/>
                  </a:cubicBezTo>
                  <a:cubicBezTo>
                    <a:pt x="385" y="295"/>
                    <a:pt x="384" y="294"/>
                    <a:pt x="383" y="292"/>
                  </a:cubicBezTo>
                  <a:cubicBezTo>
                    <a:pt x="383" y="292"/>
                    <a:pt x="382" y="291"/>
                    <a:pt x="382" y="291"/>
                  </a:cubicBezTo>
                  <a:cubicBezTo>
                    <a:pt x="381" y="290"/>
                    <a:pt x="381" y="290"/>
                    <a:pt x="381" y="290"/>
                  </a:cubicBezTo>
                  <a:cubicBezTo>
                    <a:pt x="380" y="289"/>
                    <a:pt x="380" y="289"/>
                    <a:pt x="380" y="289"/>
                  </a:cubicBezTo>
                  <a:cubicBezTo>
                    <a:pt x="377" y="287"/>
                    <a:pt x="374" y="285"/>
                    <a:pt x="371" y="283"/>
                  </a:cubicBezTo>
                  <a:cubicBezTo>
                    <a:pt x="368" y="282"/>
                    <a:pt x="364" y="282"/>
                    <a:pt x="361" y="282"/>
                  </a:cubicBezTo>
                  <a:cubicBezTo>
                    <a:pt x="354" y="282"/>
                    <a:pt x="348" y="284"/>
                    <a:pt x="343" y="287"/>
                  </a:cubicBezTo>
                  <a:cubicBezTo>
                    <a:pt x="340" y="289"/>
                    <a:pt x="338" y="291"/>
                    <a:pt x="336" y="293"/>
                  </a:cubicBezTo>
                  <a:cubicBezTo>
                    <a:pt x="333" y="295"/>
                    <a:pt x="331" y="298"/>
                    <a:pt x="330" y="300"/>
                  </a:cubicBezTo>
                  <a:cubicBezTo>
                    <a:pt x="327" y="304"/>
                    <a:pt x="325" y="308"/>
                    <a:pt x="324" y="312"/>
                  </a:cubicBezTo>
                  <a:cubicBezTo>
                    <a:pt x="322" y="316"/>
                    <a:pt x="322" y="321"/>
                    <a:pt x="321" y="325"/>
                  </a:cubicBezTo>
                  <a:cubicBezTo>
                    <a:pt x="321" y="329"/>
                    <a:pt x="321" y="333"/>
                    <a:pt x="322" y="337"/>
                  </a:cubicBezTo>
                  <a:cubicBezTo>
                    <a:pt x="322" y="340"/>
                    <a:pt x="322" y="340"/>
                    <a:pt x="322" y="340"/>
                  </a:cubicBezTo>
                  <a:cubicBezTo>
                    <a:pt x="322" y="343"/>
                    <a:pt x="322" y="343"/>
                    <a:pt x="322" y="343"/>
                  </a:cubicBezTo>
                  <a:cubicBezTo>
                    <a:pt x="323" y="343"/>
                    <a:pt x="323" y="343"/>
                    <a:pt x="323" y="343"/>
                  </a:cubicBezTo>
                  <a:cubicBezTo>
                    <a:pt x="322" y="343"/>
                    <a:pt x="322" y="343"/>
                    <a:pt x="322" y="343"/>
                  </a:cubicBezTo>
                  <a:cubicBezTo>
                    <a:pt x="322" y="344"/>
                    <a:pt x="322" y="344"/>
                    <a:pt x="322" y="344"/>
                  </a:cubicBezTo>
                  <a:cubicBezTo>
                    <a:pt x="320" y="344"/>
                    <a:pt x="318" y="345"/>
                    <a:pt x="315" y="345"/>
                  </a:cubicBezTo>
                  <a:cubicBezTo>
                    <a:pt x="311" y="346"/>
                    <a:pt x="307" y="347"/>
                    <a:pt x="302" y="347"/>
                  </a:cubicBezTo>
                  <a:cubicBezTo>
                    <a:pt x="298" y="346"/>
                    <a:pt x="293" y="346"/>
                    <a:pt x="289" y="345"/>
                  </a:cubicBezTo>
                  <a:cubicBezTo>
                    <a:pt x="287" y="345"/>
                    <a:pt x="287" y="345"/>
                    <a:pt x="287" y="345"/>
                  </a:cubicBezTo>
                  <a:cubicBezTo>
                    <a:pt x="286" y="345"/>
                    <a:pt x="286" y="345"/>
                    <a:pt x="286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4"/>
                    <a:pt x="285" y="344"/>
                    <a:pt x="285" y="344"/>
                  </a:cubicBezTo>
                  <a:cubicBezTo>
                    <a:pt x="286" y="343"/>
                    <a:pt x="286" y="343"/>
                    <a:pt x="286" y="343"/>
                  </a:cubicBezTo>
                  <a:cubicBezTo>
                    <a:pt x="290" y="339"/>
                    <a:pt x="293" y="334"/>
                    <a:pt x="295" y="330"/>
                  </a:cubicBezTo>
                  <a:cubicBezTo>
                    <a:pt x="298" y="325"/>
                    <a:pt x="300" y="320"/>
                    <a:pt x="302" y="314"/>
                  </a:cubicBezTo>
                  <a:cubicBezTo>
                    <a:pt x="302" y="311"/>
                    <a:pt x="303" y="308"/>
                    <a:pt x="302" y="305"/>
                  </a:cubicBezTo>
                  <a:cubicBezTo>
                    <a:pt x="302" y="301"/>
                    <a:pt x="302" y="298"/>
                    <a:pt x="300" y="295"/>
                  </a:cubicBezTo>
                  <a:cubicBezTo>
                    <a:pt x="298" y="289"/>
                    <a:pt x="293" y="284"/>
                    <a:pt x="289" y="280"/>
                  </a:cubicBezTo>
                  <a:cubicBezTo>
                    <a:pt x="284" y="277"/>
                    <a:pt x="278" y="274"/>
                    <a:pt x="271" y="274"/>
                  </a:cubicBezTo>
                  <a:cubicBezTo>
                    <a:pt x="268" y="273"/>
                    <a:pt x="264" y="274"/>
                    <a:pt x="261" y="275"/>
                  </a:cubicBezTo>
                  <a:cubicBezTo>
                    <a:pt x="258" y="276"/>
                    <a:pt x="255" y="277"/>
                    <a:pt x="252" y="279"/>
                  </a:cubicBezTo>
                  <a:cubicBezTo>
                    <a:pt x="247" y="282"/>
                    <a:pt x="243" y="287"/>
                    <a:pt x="240" y="291"/>
                  </a:cubicBezTo>
                  <a:cubicBezTo>
                    <a:pt x="237" y="296"/>
                    <a:pt x="234" y="301"/>
                    <a:pt x="232" y="306"/>
                  </a:cubicBezTo>
                  <a:cubicBezTo>
                    <a:pt x="230" y="311"/>
                    <a:pt x="229" y="316"/>
                    <a:pt x="228" y="322"/>
                  </a:cubicBezTo>
                  <a:cubicBezTo>
                    <a:pt x="228" y="325"/>
                    <a:pt x="228" y="328"/>
                    <a:pt x="228" y="331"/>
                  </a:cubicBezTo>
                  <a:cubicBezTo>
                    <a:pt x="228" y="331"/>
                    <a:pt x="228" y="332"/>
                    <a:pt x="228" y="333"/>
                  </a:cubicBezTo>
                  <a:cubicBezTo>
                    <a:pt x="228" y="334"/>
                    <a:pt x="228" y="334"/>
                    <a:pt x="228" y="335"/>
                  </a:cubicBezTo>
                  <a:cubicBezTo>
                    <a:pt x="229" y="337"/>
                    <a:pt x="229" y="338"/>
                    <a:pt x="229" y="339"/>
                  </a:cubicBezTo>
                  <a:cubicBezTo>
                    <a:pt x="230" y="342"/>
                    <a:pt x="231" y="345"/>
                    <a:pt x="232" y="348"/>
                  </a:cubicBezTo>
                  <a:cubicBezTo>
                    <a:pt x="233" y="348"/>
                    <a:pt x="233" y="349"/>
                    <a:pt x="233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3" y="351"/>
                    <a:pt x="233" y="351"/>
                    <a:pt x="233" y="351"/>
                  </a:cubicBezTo>
                  <a:cubicBezTo>
                    <a:pt x="231" y="353"/>
                    <a:pt x="229" y="355"/>
                    <a:pt x="228" y="357"/>
                  </a:cubicBezTo>
                  <a:cubicBezTo>
                    <a:pt x="224" y="360"/>
                    <a:pt x="221" y="363"/>
                    <a:pt x="217" y="366"/>
                  </a:cubicBezTo>
                  <a:cubicBezTo>
                    <a:pt x="213" y="369"/>
                    <a:pt x="209" y="372"/>
                    <a:pt x="205" y="375"/>
                  </a:cubicBezTo>
                  <a:cubicBezTo>
                    <a:pt x="204" y="376"/>
                    <a:pt x="203" y="376"/>
                    <a:pt x="202" y="377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198" y="375"/>
                    <a:pt x="198" y="375"/>
                    <a:pt x="198" y="375"/>
                  </a:cubicBezTo>
                  <a:cubicBezTo>
                    <a:pt x="196" y="370"/>
                    <a:pt x="196" y="370"/>
                    <a:pt x="196" y="370"/>
                  </a:cubicBezTo>
                  <a:cubicBezTo>
                    <a:pt x="195" y="368"/>
                    <a:pt x="194" y="366"/>
                    <a:pt x="192" y="365"/>
                  </a:cubicBezTo>
                  <a:cubicBezTo>
                    <a:pt x="188" y="358"/>
                    <a:pt x="182" y="351"/>
                    <a:pt x="174" y="346"/>
                  </a:cubicBezTo>
                  <a:cubicBezTo>
                    <a:pt x="170" y="344"/>
                    <a:pt x="166" y="342"/>
                    <a:pt x="161" y="342"/>
                  </a:cubicBezTo>
                  <a:cubicBezTo>
                    <a:pt x="157" y="341"/>
                    <a:pt x="152" y="341"/>
                    <a:pt x="147" y="342"/>
                  </a:cubicBezTo>
                  <a:cubicBezTo>
                    <a:pt x="145" y="343"/>
                    <a:pt x="142" y="344"/>
                    <a:pt x="140" y="345"/>
                  </a:cubicBezTo>
                  <a:cubicBezTo>
                    <a:pt x="138" y="346"/>
                    <a:pt x="136" y="347"/>
                    <a:pt x="134" y="348"/>
                  </a:cubicBezTo>
                  <a:cubicBezTo>
                    <a:pt x="131" y="351"/>
                    <a:pt x="127" y="355"/>
                    <a:pt x="125" y="359"/>
                  </a:cubicBezTo>
                  <a:cubicBezTo>
                    <a:pt x="123" y="364"/>
                    <a:pt x="122" y="369"/>
                    <a:pt x="122" y="374"/>
                  </a:cubicBezTo>
                  <a:cubicBezTo>
                    <a:pt x="122" y="379"/>
                    <a:pt x="123" y="383"/>
                    <a:pt x="125" y="387"/>
                  </a:cubicBezTo>
                  <a:cubicBezTo>
                    <a:pt x="126" y="391"/>
                    <a:pt x="128" y="395"/>
                    <a:pt x="131" y="399"/>
                  </a:cubicBezTo>
                  <a:cubicBezTo>
                    <a:pt x="133" y="402"/>
                    <a:pt x="136" y="405"/>
                    <a:pt x="139" y="408"/>
                  </a:cubicBezTo>
                  <a:cubicBezTo>
                    <a:pt x="146" y="414"/>
                    <a:pt x="154" y="418"/>
                    <a:pt x="162" y="421"/>
                  </a:cubicBezTo>
                  <a:cubicBezTo>
                    <a:pt x="166" y="422"/>
                    <a:pt x="171" y="422"/>
                    <a:pt x="175" y="422"/>
                  </a:cubicBezTo>
                  <a:cubicBezTo>
                    <a:pt x="177" y="422"/>
                    <a:pt x="179" y="422"/>
                    <a:pt x="181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3" y="425"/>
                    <a:pt x="183" y="425"/>
                    <a:pt x="183" y="425"/>
                  </a:cubicBezTo>
                  <a:cubicBezTo>
                    <a:pt x="186" y="432"/>
                    <a:pt x="186" y="432"/>
                    <a:pt x="186" y="432"/>
                  </a:cubicBezTo>
                  <a:cubicBezTo>
                    <a:pt x="189" y="438"/>
                    <a:pt x="191" y="443"/>
                    <a:pt x="193" y="448"/>
                  </a:cubicBezTo>
                  <a:cubicBezTo>
                    <a:pt x="198" y="458"/>
                    <a:pt x="202" y="469"/>
                    <a:pt x="206" y="480"/>
                  </a:cubicBezTo>
                  <a:cubicBezTo>
                    <a:pt x="215" y="501"/>
                    <a:pt x="222" y="522"/>
                    <a:pt x="230" y="544"/>
                  </a:cubicBezTo>
                  <a:cubicBezTo>
                    <a:pt x="236" y="562"/>
                    <a:pt x="241" y="580"/>
                    <a:pt x="247" y="598"/>
                  </a:cubicBezTo>
                  <a:cubicBezTo>
                    <a:pt x="250" y="609"/>
                    <a:pt x="250" y="609"/>
                    <a:pt x="250" y="609"/>
                  </a:cubicBezTo>
                  <a:cubicBezTo>
                    <a:pt x="250" y="610"/>
                    <a:pt x="250" y="610"/>
                    <a:pt x="250" y="610"/>
                  </a:cubicBezTo>
                  <a:cubicBezTo>
                    <a:pt x="250" y="610"/>
                    <a:pt x="250" y="610"/>
                    <a:pt x="250" y="610"/>
                  </a:cubicBezTo>
                  <a:cubicBezTo>
                    <a:pt x="224" y="610"/>
                    <a:pt x="224" y="610"/>
                    <a:pt x="224" y="610"/>
                  </a:cubicBezTo>
                  <a:cubicBezTo>
                    <a:pt x="196" y="610"/>
                    <a:pt x="196" y="610"/>
                    <a:pt x="196" y="610"/>
                  </a:cubicBezTo>
                  <a:cubicBezTo>
                    <a:pt x="188" y="610"/>
                    <a:pt x="188" y="610"/>
                    <a:pt x="188" y="610"/>
                  </a:cubicBezTo>
                  <a:cubicBezTo>
                    <a:pt x="187" y="610"/>
                    <a:pt x="186" y="609"/>
                    <a:pt x="184" y="609"/>
                  </a:cubicBezTo>
                  <a:cubicBezTo>
                    <a:pt x="182" y="608"/>
                    <a:pt x="180" y="605"/>
                    <a:pt x="179" y="603"/>
                  </a:cubicBezTo>
                  <a:cubicBezTo>
                    <a:pt x="179" y="602"/>
                    <a:pt x="179" y="601"/>
                    <a:pt x="179" y="600"/>
                  </a:cubicBezTo>
                  <a:cubicBezTo>
                    <a:pt x="179" y="600"/>
                    <a:pt x="179" y="600"/>
                    <a:pt x="179" y="600"/>
                  </a:cubicBezTo>
                  <a:cubicBezTo>
                    <a:pt x="179" y="599"/>
                    <a:pt x="179" y="599"/>
                    <a:pt x="179" y="599"/>
                  </a:cubicBezTo>
                  <a:cubicBezTo>
                    <a:pt x="179" y="597"/>
                    <a:pt x="179" y="597"/>
                    <a:pt x="179" y="597"/>
                  </a:cubicBezTo>
                  <a:cubicBezTo>
                    <a:pt x="179" y="590"/>
                    <a:pt x="179" y="590"/>
                    <a:pt x="179" y="590"/>
                  </a:cubicBezTo>
                  <a:cubicBezTo>
                    <a:pt x="179" y="576"/>
                    <a:pt x="179" y="576"/>
                    <a:pt x="179" y="576"/>
                  </a:cubicBezTo>
                  <a:cubicBezTo>
                    <a:pt x="179" y="544"/>
                    <a:pt x="179" y="544"/>
                    <a:pt x="179" y="544"/>
                  </a:cubicBezTo>
                  <a:cubicBezTo>
                    <a:pt x="179" y="540"/>
                    <a:pt x="179" y="540"/>
                    <a:pt x="179" y="540"/>
                  </a:cubicBezTo>
                  <a:cubicBezTo>
                    <a:pt x="179" y="540"/>
                    <a:pt x="179" y="540"/>
                    <a:pt x="179" y="540"/>
                  </a:cubicBezTo>
                  <a:cubicBezTo>
                    <a:pt x="178" y="540"/>
                    <a:pt x="178" y="540"/>
                    <a:pt x="178" y="540"/>
                  </a:cubicBezTo>
                  <a:cubicBezTo>
                    <a:pt x="177" y="540"/>
                    <a:pt x="177" y="540"/>
                    <a:pt x="177" y="540"/>
                  </a:cubicBezTo>
                  <a:cubicBezTo>
                    <a:pt x="176" y="539"/>
                    <a:pt x="176" y="539"/>
                    <a:pt x="176" y="539"/>
                  </a:cubicBezTo>
                  <a:cubicBezTo>
                    <a:pt x="170" y="536"/>
                    <a:pt x="170" y="536"/>
                    <a:pt x="170" y="536"/>
                  </a:cubicBezTo>
                  <a:cubicBezTo>
                    <a:pt x="168" y="535"/>
                    <a:pt x="166" y="534"/>
                    <a:pt x="164" y="533"/>
                  </a:cubicBezTo>
                  <a:cubicBezTo>
                    <a:pt x="160" y="531"/>
                    <a:pt x="155" y="528"/>
                    <a:pt x="151" y="526"/>
                  </a:cubicBezTo>
                  <a:cubicBezTo>
                    <a:pt x="143" y="521"/>
                    <a:pt x="135" y="516"/>
                    <a:pt x="128" y="511"/>
                  </a:cubicBezTo>
                  <a:cubicBezTo>
                    <a:pt x="113" y="500"/>
                    <a:pt x="99" y="487"/>
                    <a:pt x="86" y="473"/>
                  </a:cubicBezTo>
                  <a:cubicBezTo>
                    <a:pt x="61" y="446"/>
                    <a:pt x="41" y="413"/>
                    <a:pt x="29" y="378"/>
                  </a:cubicBezTo>
                  <a:cubicBezTo>
                    <a:pt x="17" y="344"/>
                    <a:pt x="12" y="307"/>
                    <a:pt x="14" y="271"/>
                  </a:cubicBezTo>
                  <a:cubicBezTo>
                    <a:pt x="16" y="235"/>
                    <a:pt x="25" y="201"/>
                    <a:pt x="40" y="170"/>
                  </a:cubicBezTo>
                  <a:cubicBezTo>
                    <a:pt x="54" y="139"/>
                    <a:pt x="74" y="111"/>
                    <a:pt x="97" y="89"/>
                  </a:cubicBezTo>
                  <a:cubicBezTo>
                    <a:pt x="120" y="66"/>
                    <a:pt x="147" y="48"/>
                    <a:pt x="174" y="35"/>
                  </a:cubicBezTo>
                  <a:cubicBezTo>
                    <a:pt x="198" y="24"/>
                    <a:pt x="220" y="18"/>
                    <a:pt x="237" y="14"/>
                  </a:cubicBezTo>
                  <a:cubicBezTo>
                    <a:pt x="255" y="10"/>
                    <a:pt x="268" y="9"/>
                    <a:pt x="278" y="8"/>
                  </a:cubicBezTo>
                  <a:cubicBezTo>
                    <a:pt x="283" y="8"/>
                    <a:pt x="287" y="8"/>
                    <a:pt x="290" y="8"/>
                  </a:cubicBezTo>
                  <a:cubicBezTo>
                    <a:pt x="293" y="7"/>
                    <a:pt x="295" y="7"/>
                    <a:pt x="296" y="7"/>
                  </a:cubicBezTo>
                  <a:cubicBezTo>
                    <a:pt x="298" y="7"/>
                    <a:pt x="296" y="6"/>
                    <a:pt x="291" y="6"/>
                  </a:cubicBezTo>
                  <a:cubicBezTo>
                    <a:pt x="286" y="6"/>
                    <a:pt x="277" y="5"/>
                    <a:pt x="266" y="6"/>
                  </a:cubicBezTo>
                  <a:cubicBezTo>
                    <a:pt x="254" y="7"/>
                    <a:pt x="239" y="8"/>
                    <a:pt x="222" y="12"/>
                  </a:cubicBezTo>
                  <a:cubicBezTo>
                    <a:pt x="205" y="16"/>
                    <a:pt x="186" y="22"/>
                    <a:pt x="165" y="32"/>
                  </a:cubicBezTo>
                  <a:cubicBezTo>
                    <a:pt x="145" y="42"/>
                    <a:pt x="123" y="56"/>
                    <a:pt x="102" y="74"/>
                  </a:cubicBezTo>
                  <a:cubicBezTo>
                    <a:pt x="101" y="73"/>
                    <a:pt x="101" y="73"/>
                    <a:pt x="101" y="73"/>
                  </a:cubicBezTo>
                  <a:cubicBezTo>
                    <a:pt x="122" y="55"/>
                    <a:pt x="141" y="43"/>
                    <a:pt x="157" y="34"/>
                  </a:cubicBezTo>
                  <a:cubicBezTo>
                    <a:pt x="173" y="26"/>
                    <a:pt x="186" y="20"/>
                    <a:pt x="196" y="17"/>
                  </a:cubicBezTo>
                  <a:cubicBezTo>
                    <a:pt x="206" y="13"/>
                    <a:pt x="213" y="11"/>
                    <a:pt x="218" y="10"/>
                  </a:cubicBezTo>
                  <a:cubicBezTo>
                    <a:pt x="222" y="8"/>
                    <a:pt x="225" y="8"/>
                    <a:pt x="225" y="7"/>
                  </a:cubicBezTo>
                  <a:cubicBezTo>
                    <a:pt x="227" y="6"/>
                    <a:pt x="223" y="7"/>
                    <a:pt x="220" y="7"/>
                  </a:cubicBezTo>
                  <a:cubicBezTo>
                    <a:pt x="217" y="8"/>
                    <a:pt x="215" y="7"/>
                    <a:pt x="221" y="5"/>
                  </a:cubicBezTo>
                  <a:cubicBezTo>
                    <a:pt x="194" y="12"/>
                    <a:pt x="168" y="23"/>
                    <a:pt x="144" y="37"/>
                  </a:cubicBezTo>
                  <a:cubicBezTo>
                    <a:pt x="120" y="51"/>
                    <a:pt x="98" y="69"/>
                    <a:pt x="78" y="89"/>
                  </a:cubicBezTo>
                  <a:cubicBezTo>
                    <a:pt x="59" y="110"/>
                    <a:pt x="43" y="133"/>
                    <a:pt x="30" y="158"/>
                  </a:cubicBezTo>
                  <a:cubicBezTo>
                    <a:pt x="18" y="183"/>
                    <a:pt x="9" y="210"/>
                    <a:pt x="4" y="237"/>
                  </a:cubicBezTo>
                  <a:cubicBezTo>
                    <a:pt x="3" y="244"/>
                    <a:pt x="1" y="253"/>
                    <a:pt x="1" y="263"/>
                  </a:cubicBezTo>
                  <a:cubicBezTo>
                    <a:pt x="0" y="272"/>
                    <a:pt x="0" y="283"/>
                    <a:pt x="0" y="293"/>
                  </a:cubicBezTo>
                  <a:cubicBezTo>
                    <a:pt x="0" y="304"/>
                    <a:pt x="1" y="314"/>
                    <a:pt x="2" y="324"/>
                  </a:cubicBezTo>
                  <a:cubicBezTo>
                    <a:pt x="3" y="334"/>
                    <a:pt x="5" y="342"/>
                    <a:pt x="6" y="349"/>
                  </a:cubicBezTo>
                  <a:cubicBezTo>
                    <a:pt x="12" y="376"/>
                    <a:pt x="22" y="402"/>
                    <a:pt x="35" y="426"/>
                  </a:cubicBezTo>
                  <a:cubicBezTo>
                    <a:pt x="48" y="450"/>
                    <a:pt x="64" y="472"/>
                    <a:pt x="83" y="491"/>
                  </a:cubicBezTo>
                  <a:cubicBezTo>
                    <a:pt x="102" y="510"/>
                    <a:pt x="124" y="527"/>
                    <a:pt x="148" y="540"/>
                  </a:cubicBezTo>
                  <a:cubicBezTo>
                    <a:pt x="151" y="542"/>
                    <a:pt x="154" y="544"/>
                    <a:pt x="157" y="545"/>
                  </a:cubicBezTo>
                  <a:cubicBezTo>
                    <a:pt x="161" y="547"/>
                    <a:pt x="161" y="547"/>
                    <a:pt x="161" y="547"/>
                  </a:cubicBezTo>
                  <a:cubicBezTo>
                    <a:pt x="164" y="549"/>
                    <a:pt x="164" y="549"/>
                    <a:pt x="164" y="549"/>
                  </a:cubicBezTo>
                  <a:cubicBezTo>
                    <a:pt x="165" y="549"/>
                    <a:pt x="165" y="549"/>
                    <a:pt x="165" y="549"/>
                  </a:cubicBezTo>
                  <a:cubicBezTo>
                    <a:pt x="165" y="549"/>
                    <a:pt x="165" y="549"/>
                    <a:pt x="165" y="549"/>
                  </a:cubicBezTo>
                  <a:cubicBezTo>
                    <a:pt x="165" y="551"/>
                    <a:pt x="165" y="551"/>
                    <a:pt x="165" y="551"/>
                  </a:cubicBezTo>
                  <a:cubicBezTo>
                    <a:pt x="165" y="561"/>
                    <a:pt x="165" y="561"/>
                    <a:pt x="165" y="561"/>
                  </a:cubicBezTo>
                  <a:cubicBezTo>
                    <a:pt x="165" y="601"/>
                    <a:pt x="165" y="601"/>
                    <a:pt x="165" y="601"/>
                  </a:cubicBezTo>
                  <a:cubicBezTo>
                    <a:pt x="165" y="605"/>
                    <a:pt x="167" y="610"/>
                    <a:pt x="169" y="614"/>
                  </a:cubicBezTo>
                  <a:cubicBezTo>
                    <a:pt x="172" y="618"/>
                    <a:pt x="176" y="621"/>
                    <a:pt x="180" y="622"/>
                  </a:cubicBezTo>
                  <a:cubicBezTo>
                    <a:pt x="180" y="622"/>
                    <a:pt x="180" y="622"/>
                    <a:pt x="181" y="622"/>
                  </a:cubicBezTo>
                  <a:cubicBezTo>
                    <a:pt x="176" y="623"/>
                    <a:pt x="172" y="626"/>
                    <a:pt x="169" y="629"/>
                  </a:cubicBezTo>
                  <a:cubicBezTo>
                    <a:pt x="166" y="633"/>
                    <a:pt x="164" y="637"/>
                    <a:pt x="164" y="641"/>
                  </a:cubicBezTo>
                  <a:cubicBezTo>
                    <a:pt x="163" y="646"/>
                    <a:pt x="163" y="650"/>
                    <a:pt x="165" y="654"/>
                  </a:cubicBezTo>
                  <a:cubicBezTo>
                    <a:pt x="166" y="658"/>
                    <a:pt x="169" y="662"/>
                    <a:pt x="172" y="665"/>
                  </a:cubicBezTo>
                  <a:cubicBezTo>
                    <a:pt x="174" y="667"/>
                    <a:pt x="176" y="668"/>
                    <a:pt x="178" y="669"/>
                  </a:cubicBezTo>
                  <a:cubicBezTo>
                    <a:pt x="181" y="670"/>
                    <a:pt x="183" y="670"/>
                    <a:pt x="185" y="670"/>
                  </a:cubicBezTo>
                  <a:cubicBezTo>
                    <a:pt x="205" y="670"/>
                    <a:pt x="205" y="670"/>
                    <a:pt x="205" y="670"/>
                  </a:cubicBezTo>
                  <a:cubicBezTo>
                    <a:pt x="244" y="670"/>
                    <a:pt x="244" y="670"/>
                    <a:pt x="244" y="670"/>
                  </a:cubicBezTo>
                  <a:cubicBezTo>
                    <a:pt x="268" y="670"/>
                    <a:pt x="268" y="670"/>
                    <a:pt x="268" y="670"/>
                  </a:cubicBezTo>
                  <a:cubicBezTo>
                    <a:pt x="232" y="670"/>
                    <a:pt x="232" y="670"/>
                    <a:pt x="232" y="670"/>
                  </a:cubicBezTo>
                  <a:cubicBezTo>
                    <a:pt x="192" y="670"/>
                    <a:pt x="192" y="670"/>
                    <a:pt x="192" y="670"/>
                  </a:cubicBezTo>
                  <a:cubicBezTo>
                    <a:pt x="188" y="670"/>
                    <a:pt x="188" y="670"/>
                    <a:pt x="188" y="670"/>
                  </a:cubicBezTo>
                  <a:cubicBezTo>
                    <a:pt x="185" y="670"/>
                    <a:pt x="185" y="670"/>
                    <a:pt x="185" y="670"/>
                  </a:cubicBezTo>
                  <a:cubicBezTo>
                    <a:pt x="184" y="670"/>
                    <a:pt x="183" y="671"/>
                    <a:pt x="181" y="671"/>
                  </a:cubicBezTo>
                  <a:cubicBezTo>
                    <a:pt x="177" y="672"/>
                    <a:pt x="172" y="674"/>
                    <a:pt x="169" y="678"/>
                  </a:cubicBezTo>
                  <a:cubicBezTo>
                    <a:pt x="166" y="681"/>
                    <a:pt x="164" y="686"/>
                    <a:pt x="164" y="690"/>
                  </a:cubicBezTo>
                  <a:cubicBezTo>
                    <a:pt x="163" y="694"/>
                    <a:pt x="163" y="699"/>
                    <a:pt x="165" y="703"/>
                  </a:cubicBezTo>
                  <a:cubicBezTo>
                    <a:pt x="166" y="707"/>
                    <a:pt x="169" y="711"/>
                    <a:pt x="172" y="714"/>
                  </a:cubicBezTo>
                  <a:cubicBezTo>
                    <a:pt x="174" y="715"/>
                    <a:pt x="176" y="717"/>
                    <a:pt x="178" y="717"/>
                  </a:cubicBezTo>
                  <a:cubicBezTo>
                    <a:pt x="181" y="718"/>
                    <a:pt x="183" y="719"/>
                    <a:pt x="185" y="719"/>
                  </a:cubicBezTo>
                  <a:cubicBezTo>
                    <a:pt x="205" y="719"/>
                    <a:pt x="205" y="719"/>
                    <a:pt x="205" y="719"/>
                  </a:cubicBezTo>
                  <a:cubicBezTo>
                    <a:pt x="244" y="719"/>
                    <a:pt x="244" y="719"/>
                    <a:pt x="244" y="719"/>
                  </a:cubicBezTo>
                  <a:cubicBezTo>
                    <a:pt x="265" y="719"/>
                    <a:pt x="265" y="719"/>
                    <a:pt x="265" y="719"/>
                  </a:cubicBezTo>
                  <a:cubicBezTo>
                    <a:pt x="205" y="719"/>
                    <a:pt x="205" y="719"/>
                    <a:pt x="205" y="719"/>
                  </a:cubicBezTo>
                  <a:cubicBezTo>
                    <a:pt x="193" y="719"/>
                    <a:pt x="193" y="719"/>
                    <a:pt x="193" y="719"/>
                  </a:cubicBezTo>
                  <a:cubicBezTo>
                    <a:pt x="187" y="719"/>
                    <a:pt x="187" y="719"/>
                    <a:pt x="187" y="719"/>
                  </a:cubicBezTo>
                  <a:cubicBezTo>
                    <a:pt x="186" y="719"/>
                    <a:pt x="186" y="719"/>
                    <a:pt x="186" y="719"/>
                  </a:cubicBezTo>
                  <a:cubicBezTo>
                    <a:pt x="185" y="719"/>
                    <a:pt x="185" y="719"/>
                    <a:pt x="185" y="719"/>
                  </a:cubicBezTo>
                  <a:cubicBezTo>
                    <a:pt x="184" y="719"/>
                    <a:pt x="184" y="719"/>
                    <a:pt x="184" y="719"/>
                  </a:cubicBezTo>
                  <a:cubicBezTo>
                    <a:pt x="182" y="719"/>
                    <a:pt x="181" y="719"/>
                    <a:pt x="179" y="720"/>
                  </a:cubicBezTo>
                  <a:cubicBezTo>
                    <a:pt x="174" y="722"/>
                    <a:pt x="169" y="726"/>
                    <a:pt x="167" y="730"/>
                  </a:cubicBezTo>
                  <a:cubicBezTo>
                    <a:pt x="164" y="735"/>
                    <a:pt x="163" y="740"/>
                    <a:pt x="163" y="746"/>
                  </a:cubicBezTo>
                  <a:cubicBezTo>
                    <a:pt x="164" y="751"/>
                    <a:pt x="166" y="756"/>
                    <a:pt x="169" y="760"/>
                  </a:cubicBezTo>
                  <a:cubicBezTo>
                    <a:pt x="171" y="762"/>
                    <a:pt x="173" y="764"/>
                    <a:pt x="176" y="765"/>
                  </a:cubicBezTo>
                  <a:cubicBezTo>
                    <a:pt x="179" y="766"/>
                    <a:pt x="181" y="767"/>
                    <a:pt x="184" y="767"/>
                  </a:cubicBezTo>
                  <a:cubicBezTo>
                    <a:pt x="204" y="767"/>
                    <a:pt x="204" y="767"/>
                    <a:pt x="204" y="767"/>
                  </a:cubicBezTo>
                  <a:cubicBezTo>
                    <a:pt x="220" y="801"/>
                    <a:pt x="220" y="801"/>
                    <a:pt x="220" y="801"/>
                  </a:cubicBezTo>
                  <a:cubicBezTo>
                    <a:pt x="222" y="805"/>
                    <a:pt x="222" y="805"/>
                    <a:pt x="222" y="805"/>
                  </a:cubicBezTo>
                  <a:cubicBezTo>
                    <a:pt x="224" y="808"/>
                    <a:pt x="224" y="808"/>
                    <a:pt x="224" y="808"/>
                  </a:cubicBezTo>
                  <a:cubicBezTo>
                    <a:pt x="224" y="809"/>
                    <a:pt x="224" y="809"/>
                    <a:pt x="224" y="809"/>
                  </a:cubicBezTo>
                  <a:cubicBezTo>
                    <a:pt x="225" y="810"/>
                    <a:pt x="225" y="810"/>
                    <a:pt x="225" y="810"/>
                  </a:cubicBezTo>
                  <a:cubicBezTo>
                    <a:pt x="225" y="810"/>
                    <a:pt x="225" y="811"/>
                    <a:pt x="225" y="811"/>
                  </a:cubicBezTo>
                  <a:cubicBezTo>
                    <a:pt x="227" y="813"/>
                    <a:pt x="227" y="813"/>
                    <a:pt x="227" y="813"/>
                  </a:cubicBezTo>
                  <a:cubicBezTo>
                    <a:pt x="229" y="815"/>
                    <a:pt x="229" y="815"/>
                    <a:pt x="229" y="815"/>
                  </a:cubicBezTo>
                  <a:cubicBezTo>
                    <a:pt x="230" y="817"/>
                    <a:pt x="231" y="818"/>
                    <a:pt x="232" y="820"/>
                  </a:cubicBezTo>
                  <a:cubicBezTo>
                    <a:pt x="234" y="821"/>
                    <a:pt x="235" y="822"/>
                    <a:pt x="236" y="824"/>
                  </a:cubicBezTo>
                  <a:cubicBezTo>
                    <a:pt x="238" y="825"/>
                    <a:pt x="239" y="826"/>
                    <a:pt x="241" y="828"/>
                  </a:cubicBezTo>
                  <a:cubicBezTo>
                    <a:pt x="242" y="828"/>
                    <a:pt x="243" y="829"/>
                    <a:pt x="245" y="830"/>
                  </a:cubicBezTo>
                  <a:cubicBezTo>
                    <a:pt x="246" y="830"/>
                    <a:pt x="247" y="830"/>
                    <a:pt x="247" y="830"/>
                  </a:cubicBezTo>
                  <a:cubicBezTo>
                    <a:pt x="249" y="831"/>
                    <a:pt x="249" y="831"/>
                    <a:pt x="249" y="831"/>
                  </a:cubicBezTo>
                  <a:cubicBezTo>
                    <a:pt x="250" y="831"/>
                    <a:pt x="252" y="831"/>
                    <a:pt x="254" y="831"/>
                  </a:cubicBezTo>
                  <a:cubicBezTo>
                    <a:pt x="268" y="833"/>
                    <a:pt x="282" y="834"/>
                    <a:pt x="296" y="834"/>
                  </a:cubicBezTo>
                  <a:cubicBezTo>
                    <a:pt x="303" y="835"/>
                    <a:pt x="310" y="835"/>
                    <a:pt x="318" y="834"/>
                  </a:cubicBezTo>
                  <a:cubicBezTo>
                    <a:pt x="321" y="834"/>
                    <a:pt x="325" y="834"/>
                    <a:pt x="329" y="833"/>
                  </a:cubicBezTo>
                  <a:cubicBezTo>
                    <a:pt x="331" y="833"/>
                    <a:pt x="332" y="832"/>
                    <a:pt x="334" y="832"/>
                  </a:cubicBezTo>
                  <a:cubicBezTo>
                    <a:pt x="335" y="832"/>
                    <a:pt x="336" y="831"/>
                    <a:pt x="337" y="831"/>
                  </a:cubicBezTo>
                  <a:cubicBezTo>
                    <a:pt x="338" y="831"/>
                    <a:pt x="338" y="831"/>
                    <a:pt x="339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1" y="830"/>
                    <a:pt x="341" y="830"/>
                    <a:pt x="341" y="830"/>
                  </a:cubicBezTo>
                  <a:cubicBezTo>
                    <a:pt x="341" y="829"/>
                    <a:pt x="341" y="829"/>
                    <a:pt x="341" y="829"/>
                  </a:cubicBezTo>
                  <a:cubicBezTo>
                    <a:pt x="342" y="829"/>
                    <a:pt x="342" y="829"/>
                    <a:pt x="343" y="829"/>
                  </a:cubicBezTo>
                  <a:cubicBezTo>
                    <a:pt x="342" y="829"/>
                    <a:pt x="342" y="829"/>
                    <a:pt x="341" y="829"/>
                  </a:cubicBezTo>
                  <a:cubicBezTo>
                    <a:pt x="341" y="830"/>
                    <a:pt x="341" y="830"/>
                    <a:pt x="341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39" y="830"/>
                    <a:pt x="339" y="830"/>
                    <a:pt x="339" y="830"/>
                  </a:cubicBezTo>
                  <a:cubicBezTo>
                    <a:pt x="338" y="831"/>
                    <a:pt x="338" y="831"/>
                    <a:pt x="337" y="831"/>
                  </a:cubicBezTo>
                  <a:cubicBezTo>
                    <a:pt x="336" y="831"/>
                    <a:pt x="335" y="832"/>
                    <a:pt x="334" y="832"/>
                  </a:cubicBezTo>
                  <a:cubicBezTo>
                    <a:pt x="332" y="832"/>
                    <a:pt x="330" y="833"/>
                    <a:pt x="329" y="833"/>
                  </a:cubicBezTo>
                  <a:cubicBezTo>
                    <a:pt x="325" y="834"/>
                    <a:pt x="321" y="834"/>
                    <a:pt x="317" y="834"/>
                  </a:cubicBezTo>
                  <a:cubicBezTo>
                    <a:pt x="310" y="834"/>
                    <a:pt x="303" y="834"/>
                    <a:pt x="296" y="834"/>
                  </a:cubicBezTo>
                  <a:cubicBezTo>
                    <a:pt x="282" y="834"/>
                    <a:pt x="268" y="833"/>
                    <a:pt x="254" y="831"/>
                  </a:cubicBezTo>
                  <a:cubicBezTo>
                    <a:pt x="252" y="831"/>
                    <a:pt x="250" y="830"/>
                    <a:pt x="248" y="830"/>
                  </a:cubicBezTo>
                  <a:cubicBezTo>
                    <a:pt x="247" y="830"/>
                    <a:pt x="247" y="830"/>
                    <a:pt x="247" y="830"/>
                  </a:cubicBezTo>
                  <a:cubicBezTo>
                    <a:pt x="246" y="830"/>
                    <a:pt x="246" y="830"/>
                    <a:pt x="246" y="830"/>
                  </a:cubicBezTo>
                  <a:cubicBezTo>
                    <a:pt x="246" y="830"/>
                    <a:pt x="246" y="830"/>
                    <a:pt x="246" y="830"/>
                  </a:cubicBezTo>
                  <a:cubicBezTo>
                    <a:pt x="245" y="829"/>
                    <a:pt x="245" y="829"/>
                    <a:pt x="245" y="829"/>
                  </a:cubicBezTo>
                  <a:cubicBezTo>
                    <a:pt x="243" y="829"/>
                    <a:pt x="242" y="828"/>
                    <a:pt x="241" y="827"/>
                  </a:cubicBezTo>
                  <a:cubicBezTo>
                    <a:pt x="239" y="826"/>
                    <a:pt x="238" y="825"/>
                    <a:pt x="236" y="823"/>
                  </a:cubicBezTo>
                  <a:cubicBezTo>
                    <a:pt x="235" y="822"/>
                    <a:pt x="234" y="821"/>
                    <a:pt x="232" y="819"/>
                  </a:cubicBezTo>
                  <a:cubicBezTo>
                    <a:pt x="231" y="818"/>
                    <a:pt x="230" y="817"/>
                    <a:pt x="229" y="815"/>
                  </a:cubicBezTo>
                  <a:cubicBezTo>
                    <a:pt x="227" y="813"/>
                    <a:pt x="227" y="813"/>
                    <a:pt x="227" y="813"/>
                  </a:cubicBezTo>
                  <a:cubicBezTo>
                    <a:pt x="225" y="811"/>
                    <a:pt x="225" y="811"/>
                    <a:pt x="225" y="811"/>
                  </a:cubicBezTo>
                  <a:cubicBezTo>
                    <a:pt x="225" y="810"/>
                    <a:pt x="225" y="810"/>
                    <a:pt x="225" y="809"/>
                  </a:cubicBezTo>
                  <a:cubicBezTo>
                    <a:pt x="224" y="809"/>
                    <a:pt x="224" y="809"/>
                    <a:pt x="224" y="809"/>
                  </a:cubicBezTo>
                  <a:cubicBezTo>
                    <a:pt x="224" y="808"/>
                    <a:pt x="224" y="808"/>
                    <a:pt x="224" y="808"/>
                  </a:cubicBezTo>
                  <a:cubicBezTo>
                    <a:pt x="223" y="805"/>
                    <a:pt x="223" y="805"/>
                    <a:pt x="223" y="805"/>
                  </a:cubicBezTo>
                  <a:cubicBezTo>
                    <a:pt x="220" y="801"/>
                    <a:pt x="220" y="801"/>
                    <a:pt x="220" y="801"/>
                  </a:cubicBezTo>
                  <a:cubicBezTo>
                    <a:pt x="204" y="767"/>
                    <a:pt x="204" y="767"/>
                    <a:pt x="204" y="767"/>
                  </a:cubicBezTo>
                  <a:cubicBezTo>
                    <a:pt x="194" y="767"/>
                    <a:pt x="194" y="767"/>
                    <a:pt x="194" y="767"/>
                  </a:cubicBezTo>
                  <a:cubicBezTo>
                    <a:pt x="187" y="767"/>
                    <a:pt x="187" y="767"/>
                    <a:pt x="187" y="767"/>
                  </a:cubicBezTo>
                  <a:cubicBezTo>
                    <a:pt x="186" y="767"/>
                    <a:pt x="184" y="767"/>
                    <a:pt x="182" y="767"/>
                  </a:cubicBezTo>
                  <a:cubicBezTo>
                    <a:pt x="180" y="766"/>
                    <a:pt x="178" y="766"/>
                    <a:pt x="177" y="765"/>
                  </a:cubicBezTo>
                  <a:cubicBezTo>
                    <a:pt x="171" y="762"/>
                    <a:pt x="166" y="756"/>
                    <a:pt x="165" y="750"/>
                  </a:cubicBezTo>
                  <a:cubicBezTo>
                    <a:pt x="163" y="744"/>
                    <a:pt x="164" y="737"/>
                    <a:pt x="167" y="731"/>
                  </a:cubicBezTo>
                  <a:cubicBezTo>
                    <a:pt x="166" y="732"/>
                    <a:pt x="166" y="733"/>
                    <a:pt x="166" y="733"/>
                  </a:cubicBezTo>
                  <a:cubicBezTo>
                    <a:pt x="166" y="733"/>
                    <a:pt x="167" y="733"/>
                    <a:pt x="167" y="731"/>
                  </a:cubicBezTo>
                  <a:cubicBezTo>
                    <a:pt x="164" y="737"/>
                    <a:pt x="164" y="743"/>
                    <a:pt x="165" y="749"/>
                  </a:cubicBezTo>
                  <a:cubicBezTo>
                    <a:pt x="167" y="755"/>
                    <a:pt x="171" y="761"/>
                    <a:pt x="177" y="764"/>
                  </a:cubicBezTo>
                  <a:cubicBezTo>
                    <a:pt x="178" y="765"/>
                    <a:pt x="180" y="765"/>
                    <a:pt x="182" y="766"/>
                  </a:cubicBezTo>
                  <a:cubicBezTo>
                    <a:pt x="183" y="766"/>
                    <a:pt x="183" y="766"/>
                    <a:pt x="184" y="766"/>
                  </a:cubicBezTo>
                  <a:cubicBezTo>
                    <a:pt x="185" y="766"/>
                    <a:pt x="185" y="766"/>
                    <a:pt x="185" y="766"/>
                  </a:cubicBezTo>
                  <a:cubicBezTo>
                    <a:pt x="186" y="766"/>
                    <a:pt x="186" y="766"/>
                    <a:pt x="186" y="766"/>
                  </a:cubicBezTo>
                  <a:cubicBezTo>
                    <a:pt x="194" y="766"/>
                    <a:pt x="194" y="766"/>
                    <a:pt x="194" y="766"/>
                  </a:cubicBezTo>
                  <a:cubicBezTo>
                    <a:pt x="205" y="766"/>
                    <a:pt x="205" y="766"/>
                    <a:pt x="205" y="766"/>
                  </a:cubicBezTo>
                  <a:cubicBezTo>
                    <a:pt x="221" y="800"/>
                    <a:pt x="221" y="800"/>
                    <a:pt x="221" y="800"/>
                  </a:cubicBezTo>
                  <a:cubicBezTo>
                    <a:pt x="224" y="805"/>
                    <a:pt x="224" y="805"/>
                    <a:pt x="224" y="805"/>
                  </a:cubicBezTo>
                  <a:cubicBezTo>
                    <a:pt x="225" y="807"/>
                    <a:pt x="225" y="807"/>
                    <a:pt x="225" y="807"/>
                  </a:cubicBezTo>
                  <a:cubicBezTo>
                    <a:pt x="225" y="808"/>
                    <a:pt x="225" y="808"/>
                    <a:pt x="225" y="808"/>
                  </a:cubicBezTo>
                  <a:cubicBezTo>
                    <a:pt x="226" y="809"/>
                    <a:pt x="226" y="809"/>
                    <a:pt x="226" y="809"/>
                  </a:cubicBezTo>
                  <a:cubicBezTo>
                    <a:pt x="226" y="809"/>
                    <a:pt x="226" y="810"/>
                    <a:pt x="226" y="810"/>
                  </a:cubicBezTo>
                  <a:cubicBezTo>
                    <a:pt x="228" y="812"/>
                    <a:pt x="228" y="812"/>
                    <a:pt x="228" y="812"/>
                  </a:cubicBezTo>
                  <a:cubicBezTo>
                    <a:pt x="230" y="815"/>
                    <a:pt x="230" y="815"/>
                    <a:pt x="230" y="815"/>
                  </a:cubicBezTo>
                  <a:cubicBezTo>
                    <a:pt x="231" y="816"/>
                    <a:pt x="232" y="817"/>
                    <a:pt x="233" y="819"/>
                  </a:cubicBezTo>
                  <a:cubicBezTo>
                    <a:pt x="234" y="820"/>
                    <a:pt x="236" y="821"/>
                    <a:pt x="237" y="823"/>
                  </a:cubicBezTo>
                  <a:cubicBezTo>
                    <a:pt x="238" y="824"/>
                    <a:pt x="240" y="825"/>
                    <a:pt x="242" y="827"/>
                  </a:cubicBezTo>
                  <a:cubicBezTo>
                    <a:pt x="243" y="827"/>
                    <a:pt x="244" y="828"/>
                    <a:pt x="245" y="829"/>
                  </a:cubicBezTo>
                  <a:cubicBezTo>
                    <a:pt x="246" y="829"/>
                    <a:pt x="246" y="829"/>
                    <a:pt x="246" y="829"/>
                  </a:cubicBezTo>
                  <a:cubicBezTo>
                    <a:pt x="246" y="829"/>
                    <a:pt x="246" y="829"/>
                    <a:pt x="246" y="829"/>
                  </a:cubicBezTo>
                  <a:cubicBezTo>
                    <a:pt x="247" y="829"/>
                    <a:pt x="247" y="829"/>
                    <a:pt x="247" y="829"/>
                  </a:cubicBezTo>
                  <a:cubicBezTo>
                    <a:pt x="249" y="829"/>
                    <a:pt x="249" y="829"/>
                    <a:pt x="249" y="829"/>
                  </a:cubicBezTo>
                  <a:cubicBezTo>
                    <a:pt x="250" y="830"/>
                    <a:pt x="252" y="830"/>
                    <a:pt x="254" y="830"/>
                  </a:cubicBezTo>
                  <a:cubicBezTo>
                    <a:pt x="268" y="832"/>
                    <a:pt x="282" y="833"/>
                    <a:pt x="296" y="834"/>
                  </a:cubicBezTo>
                  <a:cubicBezTo>
                    <a:pt x="303" y="834"/>
                    <a:pt x="310" y="834"/>
                    <a:pt x="317" y="833"/>
                  </a:cubicBezTo>
                  <a:cubicBezTo>
                    <a:pt x="321" y="833"/>
                    <a:pt x="325" y="833"/>
                    <a:pt x="328" y="832"/>
                  </a:cubicBezTo>
                  <a:cubicBezTo>
                    <a:pt x="330" y="832"/>
                    <a:pt x="332" y="831"/>
                    <a:pt x="334" y="831"/>
                  </a:cubicBezTo>
                  <a:cubicBezTo>
                    <a:pt x="335" y="831"/>
                    <a:pt x="336" y="830"/>
                    <a:pt x="337" y="830"/>
                  </a:cubicBezTo>
                  <a:cubicBezTo>
                    <a:pt x="337" y="830"/>
                    <a:pt x="338" y="830"/>
                    <a:pt x="338" y="829"/>
                  </a:cubicBezTo>
                  <a:cubicBezTo>
                    <a:pt x="339" y="829"/>
                    <a:pt x="339" y="829"/>
                    <a:pt x="339" y="829"/>
                  </a:cubicBezTo>
                  <a:cubicBezTo>
                    <a:pt x="340" y="829"/>
                    <a:pt x="340" y="829"/>
                    <a:pt x="340" y="829"/>
                  </a:cubicBezTo>
                  <a:cubicBezTo>
                    <a:pt x="340" y="829"/>
                    <a:pt x="340" y="829"/>
                    <a:pt x="340" y="829"/>
                  </a:cubicBezTo>
                  <a:cubicBezTo>
                    <a:pt x="341" y="829"/>
                    <a:pt x="341" y="829"/>
                    <a:pt x="341" y="829"/>
                  </a:cubicBezTo>
                  <a:cubicBezTo>
                    <a:pt x="341" y="828"/>
                    <a:pt x="341" y="828"/>
                    <a:pt x="341" y="828"/>
                  </a:cubicBezTo>
                  <a:cubicBezTo>
                    <a:pt x="342" y="828"/>
                    <a:pt x="342" y="828"/>
                    <a:pt x="343" y="827"/>
                  </a:cubicBezTo>
                  <a:cubicBezTo>
                    <a:pt x="344" y="827"/>
                    <a:pt x="345" y="826"/>
                    <a:pt x="346" y="826"/>
                  </a:cubicBezTo>
                  <a:cubicBezTo>
                    <a:pt x="346" y="827"/>
                    <a:pt x="346" y="827"/>
                    <a:pt x="346" y="827"/>
                  </a:cubicBezTo>
                  <a:cubicBezTo>
                    <a:pt x="352" y="823"/>
                    <a:pt x="357" y="817"/>
                    <a:pt x="360" y="812"/>
                  </a:cubicBezTo>
                  <a:cubicBezTo>
                    <a:pt x="369" y="796"/>
                    <a:pt x="369" y="796"/>
                    <a:pt x="369" y="796"/>
                  </a:cubicBezTo>
                  <a:cubicBezTo>
                    <a:pt x="377" y="780"/>
                    <a:pt x="377" y="780"/>
                    <a:pt x="377" y="780"/>
                  </a:cubicBezTo>
                  <a:cubicBezTo>
                    <a:pt x="382" y="772"/>
                    <a:pt x="382" y="772"/>
                    <a:pt x="382" y="772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5" y="768"/>
                    <a:pt x="385" y="768"/>
                    <a:pt x="385" y="768"/>
                  </a:cubicBezTo>
                  <a:cubicBezTo>
                    <a:pt x="391" y="768"/>
                    <a:pt x="391" y="768"/>
                    <a:pt x="391" y="768"/>
                  </a:cubicBezTo>
                  <a:cubicBezTo>
                    <a:pt x="396" y="768"/>
                    <a:pt x="396" y="768"/>
                    <a:pt x="396" y="768"/>
                  </a:cubicBezTo>
                  <a:cubicBezTo>
                    <a:pt x="396" y="768"/>
                    <a:pt x="396" y="768"/>
                    <a:pt x="396" y="768"/>
                  </a:cubicBezTo>
                  <a:cubicBezTo>
                    <a:pt x="397" y="768"/>
                    <a:pt x="397" y="768"/>
                    <a:pt x="397" y="768"/>
                  </a:cubicBezTo>
                  <a:cubicBezTo>
                    <a:pt x="398" y="768"/>
                    <a:pt x="398" y="768"/>
                    <a:pt x="399" y="768"/>
                  </a:cubicBezTo>
                  <a:cubicBezTo>
                    <a:pt x="400" y="768"/>
                    <a:pt x="401" y="768"/>
                    <a:pt x="402" y="767"/>
                  </a:cubicBezTo>
                  <a:cubicBezTo>
                    <a:pt x="406" y="766"/>
                    <a:pt x="409" y="764"/>
                    <a:pt x="412" y="761"/>
                  </a:cubicBezTo>
                  <a:cubicBezTo>
                    <a:pt x="416" y="756"/>
                    <a:pt x="418" y="749"/>
                    <a:pt x="418" y="744"/>
                  </a:cubicBezTo>
                  <a:cubicBezTo>
                    <a:pt x="417" y="748"/>
                    <a:pt x="416" y="753"/>
                    <a:pt x="414" y="757"/>
                  </a:cubicBezTo>
                  <a:cubicBezTo>
                    <a:pt x="411" y="761"/>
                    <a:pt x="407" y="764"/>
                    <a:pt x="402" y="765"/>
                  </a:cubicBezTo>
                  <a:cubicBezTo>
                    <a:pt x="401" y="766"/>
                    <a:pt x="400" y="766"/>
                    <a:pt x="399" y="766"/>
                  </a:cubicBezTo>
                  <a:cubicBezTo>
                    <a:pt x="398" y="766"/>
                    <a:pt x="397" y="766"/>
                    <a:pt x="397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5" y="766"/>
                    <a:pt x="395" y="766"/>
                    <a:pt x="395" y="766"/>
                  </a:cubicBezTo>
                  <a:cubicBezTo>
                    <a:pt x="390" y="766"/>
                    <a:pt x="390" y="766"/>
                    <a:pt x="390" y="766"/>
                  </a:cubicBezTo>
                  <a:cubicBezTo>
                    <a:pt x="385" y="766"/>
                    <a:pt x="385" y="766"/>
                    <a:pt x="385" y="766"/>
                  </a:cubicBezTo>
                  <a:cubicBezTo>
                    <a:pt x="384" y="766"/>
                    <a:pt x="384" y="766"/>
                    <a:pt x="384" y="766"/>
                  </a:cubicBezTo>
                  <a:cubicBezTo>
                    <a:pt x="384" y="766"/>
                    <a:pt x="384" y="766"/>
                    <a:pt x="384" y="766"/>
                  </a:cubicBezTo>
                  <a:cubicBezTo>
                    <a:pt x="383" y="766"/>
                    <a:pt x="383" y="766"/>
                    <a:pt x="383" y="766"/>
                  </a:cubicBezTo>
                  <a:cubicBezTo>
                    <a:pt x="383" y="766"/>
                    <a:pt x="383" y="766"/>
                    <a:pt x="383" y="766"/>
                  </a:cubicBezTo>
                  <a:cubicBezTo>
                    <a:pt x="382" y="767"/>
                    <a:pt x="382" y="767"/>
                    <a:pt x="382" y="767"/>
                  </a:cubicBezTo>
                  <a:cubicBezTo>
                    <a:pt x="379" y="771"/>
                    <a:pt x="379" y="771"/>
                    <a:pt x="379" y="771"/>
                  </a:cubicBezTo>
                  <a:cubicBezTo>
                    <a:pt x="375" y="780"/>
                    <a:pt x="375" y="780"/>
                    <a:pt x="375" y="780"/>
                  </a:cubicBezTo>
                  <a:cubicBezTo>
                    <a:pt x="366" y="796"/>
                    <a:pt x="366" y="796"/>
                    <a:pt x="366" y="796"/>
                  </a:cubicBezTo>
                  <a:cubicBezTo>
                    <a:pt x="361" y="805"/>
                    <a:pt x="361" y="805"/>
                    <a:pt x="361" y="805"/>
                  </a:cubicBezTo>
                  <a:cubicBezTo>
                    <a:pt x="359" y="809"/>
                    <a:pt x="359" y="809"/>
                    <a:pt x="359" y="809"/>
                  </a:cubicBezTo>
                  <a:cubicBezTo>
                    <a:pt x="358" y="811"/>
                    <a:pt x="357" y="812"/>
                    <a:pt x="356" y="814"/>
                  </a:cubicBezTo>
                  <a:cubicBezTo>
                    <a:pt x="354" y="816"/>
                    <a:pt x="352" y="819"/>
                    <a:pt x="349" y="822"/>
                  </a:cubicBezTo>
                  <a:cubicBezTo>
                    <a:pt x="346" y="824"/>
                    <a:pt x="343" y="826"/>
                    <a:pt x="339" y="828"/>
                  </a:cubicBezTo>
                  <a:cubicBezTo>
                    <a:pt x="339" y="828"/>
                    <a:pt x="339" y="828"/>
                    <a:pt x="339" y="828"/>
                  </a:cubicBezTo>
                  <a:cubicBezTo>
                    <a:pt x="336" y="829"/>
                    <a:pt x="333" y="830"/>
                    <a:pt x="330" y="830"/>
                  </a:cubicBezTo>
                  <a:cubicBezTo>
                    <a:pt x="327" y="831"/>
                    <a:pt x="324" y="831"/>
                    <a:pt x="321" y="831"/>
                  </a:cubicBezTo>
                  <a:cubicBezTo>
                    <a:pt x="315" y="832"/>
                    <a:pt x="309" y="832"/>
                    <a:pt x="303" y="832"/>
                  </a:cubicBezTo>
                  <a:cubicBezTo>
                    <a:pt x="291" y="832"/>
                    <a:pt x="279" y="831"/>
                    <a:pt x="267" y="830"/>
                  </a:cubicBezTo>
                  <a:cubicBezTo>
                    <a:pt x="261" y="829"/>
                    <a:pt x="255" y="829"/>
                    <a:pt x="249" y="828"/>
                  </a:cubicBezTo>
                  <a:cubicBezTo>
                    <a:pt x="248" y="828"/>
                    <a:pt x="247" y="828"/>
                    <a:pt x="246" y="827"/>
                  </a:cubicBezTo>
                  <a:cubicBezTo>
                    <a:pt x="245" y="827"/>
                    <a:pt x="244" y="826"/>
                    <a:pt x="243" y="826"/>
                  </a:cubicBezTo>
                  <a:cubicBezTo>
                    <a:pt x="241" y="825"/>
                    <a:pt x="240" y="824"/>
                    <a:pt x="239" y="823"/>
                  </a:cubicBezTo>
                  <a:cubicBezTo>
                    <a:pt x="238" y="822"/>
                    <a:pt x="237" y="820"/>
                    <a:pt x="236" y="819"/>
                  </a:cubicBezTo>
                  <a:cubicBezTo>
                    <a:pt x="240" y="823"/>
                    <a:pt x="246" y="827"/>
                    <a:pt x="253" y="828"/>
                  </a:cubicBezTo>
                  <a:cubicBezTo>
                    <a:pt x="263" y="829"/>
                    <a:pt x="273" y="830"/>
                    <a:pt x="283" y="831"/>
                  </a:cubicBezTo>
                  <a:cubicBezTo>
                    <a:pt x="292" y="831"/>
                    <a:pt x="302" y="832"/>
                    <a:pt x="311" y="832"/>
                  </a:cubicBezTo>
                  <a:cubicBezTo>
                    <a:pt x="316" y="832"/>
                    <a:pt x="321" y="831"/>
                    <a:pt x="325" y="831"/>
                  </a:cubicBezTo>
                  <a:cubicBezTo>
                    <a:pt x="330" y="830"/>
                    <a:pt x="335" y="829"/>
                    <a:pt x="339" y="827"/>
                  </a:cubicBezTo>
                  <a:cubicBezTo>
                    <a:pt x="339" y="827"/>
                    <a:pt x="339" y="827"/>
                    <a:pt x="339" y="827"/>
                  </a:cubicBezTo>
                  <a:cubicBezTo>
                    <a:pt x="343" y="826"/>
                    <a:pt x="346" y="824"/>
                    <a:pt x="349" y="821"/>
                  </a:cubicBezTo>
                  <a:cubicBezTo>
                    <a:pt x="352" y="819"/>
                    <a:pt x="354" y="816"/>
                    <a:pt x="356" y="813"/>
                  </a:cubicBezTo>
                  <a:cubicBezTo>
                    <a:pt x="357" y="812"/>
                    <a:pt x="358" y="810"/>
                    <a:pt x="359" y="809"/>
                  </a:cubicBezTo>
                  <a:cubicBezTo>
                    <a:pt x="361" y="804"/>
                    <a:pt x="361" y="804"/>
                    <a:pt x="361" y="804"/>
                  </a:cubicBezTo>
                  <a:cubicBezTo>
                    <a:pt x="366" y="796"/>
                    <a:pt x="366" y="796"/>
                    <a:pt x="366" y="796"/>
                  </a:cubicBezTo>
                  <a:cubicBezTo>
                    <a:pt x="375" y="779"/>
                    <a:pt x="375" y="779"/>
                    <a:pt x="375" y="779"/>
                  </a:cubicBezTo>
                  <a:cubicBezTo>
                    <a:pt x="379" y="771"/>
                    <a:pt x="379" y="771"/>
                    <a:pt x="379" y="771"/>
                  </a:cubicBezTo>
                  <a:cubicBezTo>
                    <a:pt x="381" y="767"/>
                    <a:pt x="381" y="767"/>
                    <a:pt x="381" y="767"/>
                  </a:cubicBezTo>
                  <a:cubicBezTo>
                    <a:pt x="382" y="765"/>
                    <a:pt x="382" y="765"/>
                    <a:pt x="382" y="765"/>
                  </a:cubicBezTo>
                  <a:cubicBezTo>
                    <a:pt x="390" y="766"/>
                    <a:pt x="390" y="766"/>
                    <a:pt x="390" y="766"/>
                  </a:cubicBezTo>
                  <a:cubicBezTo>
                    <a:pt x="395" y="766"/>
                    <a:pt x="395" y="766"/>
                    <a:pt x="395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7" y="766"/>
                    <a:pt x="397" y="766"/>
                    <a:pt x="397" y="766"/>
                  </a:cubicBezTo>
                  <a:cubicBezTo>
                    <a:pt x="397" y="766"/>
                    <a:pt x="398" y="766"/>
                    <a:pt x="398" y="765"/>
                  </a:cubicBezTo>
                  <a:cubicBezTo>
                    <a:pt x="400" y="765"/>
                    <a:pt x="401" y="765"/>
                    <a:pt x="402" y="765"/>
                  </a:cubicBezTo>
                  <a:cubicBezTo>
                    <a:pt x="407" y="763"/>
                    <a:pt x="410" y="760"/>
                    <a:pt x="413" y="756"/>
                  </a:cubicBezTo>
                  <a:cubicBezTo>
                    <a:pt x="415" y="752"/>
                    <a:pt x="417" y="748"/>
                    <a:pt x="417" y="743"/>
                  </a:cubicBezTo>
                  <a:cubicBezTo>
                    <a:pt x="417" y="740"/>
                    <a:pt x="416" y="737"/>
                    <a:pt x="415" y="734"/>
                  </a:cubicBezTo>
                  <a:cubicBezTo>
                    <a:pt x="413" y="730"/>
                    <a:pt x="410" y="727"/>
                    <a:pt x="407" y="725"/>
                  </a:cubicBezTo>
                  <a:cubicBezTo>
                    <a:pt x="405" y="723"/>
                    <a:pt x="402" y="723"/>
                    <a:pt x="399" y="723"/>
                  </a:cubicBezTo>
                  <a:cubicBezTo>
                    <a:pt x="397" y="723"/>
                    <a:pt x="396" y="723"/>
                    <a:pt x="396" y="724"/>
                  </a:cubicBezTo>
                  <a:cubicBezTo>
                    <a:pt x="396" y="724"/>
                    <a:pt x="397" y="725"/>
                    <a:pt x="400" y="726"/>
                  </a:cubicBezTo>
                  <a:cubicBezTo>
                    <a:pt x="402" y="727"/>
                    <a:pt x="405" y="729"/>
                    <a:pt x="408" y="733"/>
                  </a:cubicBezTo>
                  <a:cubicBezTo>
                    <a:pt x="408" y="734"/>
                    <a:pt x="409" y="735"/>
                    <a:pt x="410" y="737"/>
                  </a:cubicBezTo>
                  <a:cubicBezTo>
                    <a:pt x="410" y="739"/>
                    <a:pt x="410" y="740"/>
                    <a:pt x="411" y="742"/>
                  </a:cubicBezTo>
                  <a:cubicBezTo>
                    <a:pt x="411" y="745"/>
                    <a:pt x="410" y="747"/>
                    <a:pt x="410" y="747"/>
                  </a:cubicBezTo>
                  <a:cubicBezTo>
                    <a:pt x="409" y="749"/>
                    <a:pt x="409" y="748"/>
                    <a:pt x="408" y="747"/>
                  </a:cubicBezTo>
                  <a:cubicBezTo>
                    <a:pt x="408" y="749"/>
                    <a:pt x="406" y="752"/>
                    <a:pt x="405" y="754"/>
                  </a:cubicBezTo>
                  <a:cubicBezTo>
                    <a:pt x="403" y="756"/>
                    <a:pt x="401" y="757"/>
                    <a:pt x="398" y="758"/>
                  </a:cubicBezTo>
                  <a:cubicBezTo>
                    <a:pt x="397" y="758"/>
                    <a:pt x="397" y="758"/>
                    <a:pt x="396" y="758"/>
                  </a:cubicBezTo>
                  <a:cubicBezTo>
                    <a:pt x="394" y="758"/>
                    <a:pt x="394" y="758"/>
                    <a:pt x="394" y="758"/>
                  </a:cubicBezTo>
                  <a:cubicBezTo>
                    <a:pt x="389" y="758"/>
                    <a:pt x="389" y="758"/>
                    <a:pt x="389" y="758"/>
                  </a:cubicBezTo>
                  <a:cubicBezTo>
                    <a:pt x="377" y="758"/>
                    <a:pt x="377" y="758"/>
                    <a:pt x="377" y="758"/>
                  </a:cubicBezTo>
                  <a:cubicBezTo>
                    <a:pt x="362" y="787"/>
                    <a:pt x="362" y="787"/>
                    <a:pt x="362" y="787"/>
                  </a:cubicBezTo>
                  <a:cubicBezTo>
                    <a:pt x="354" y="801"/>
                    <a:pt x="354" y="801"/>
                    <a:pt x="354" y="801"/>
                  </a:cubicBezTo>
                  <a:cubicBezTo>
                    <a:pt x="352" y="804"/>
                    <a:pt x="352" y="804"/>
                    <a:pt x="352" y="804"/>
                  </a:cubicBezTo>
                  <a:cubicBezTo>
                    <a:pt x="352" y="805"/>
                    <a:pt x="351" y="806"/>
                    <a:pt x="350" y="807"/>
                  </a:cubicBezTo>
                  <a:cubicBezTo>
                    <a:pt x="349" y="809"/>
                    <a:pt x="348" y="811"/>
                    <a:pt x="346" y="813"/>
                  </a:cubicBezTo>
                  <a:cubicBezTo>
                    <a:pt x="345" y="815"/>
                    <a:pt x="343" y="816"/>
                    <a:pt x="342" y="817"/>
                  </a:cubicBezTo>
                  <a:cubicBezTo>
                    <a:pt x="341" y="817"/>
                    <a:pt x="341" y="818"/>
                    <a:pt x="341" y="818"/>
                  </a:cubicBezTo>
                  <a:cubicBezTo>
                    <a:pt x="341" y="818"/>
                    <a:pt x="341" y="817"/>
                    <a:pt x="342" y="817"/>
                  </a:cubicBezTo>
                  <a:cubicBezTo>
                    <a:pt x="343" y="816"/>
                    <a:pt x="345" y="815"/>
                    <a:pt x="346" y="813"/>
                  </a:cubicBezTo>
                  <a:cubicBezTo>
                    <a:pt x="348" y="811"/>
                    <a:pt x="349" y="809"/>
                    <a:pt x="350" y="807"/>
                  </a:cubicBezTo>
                  <a:cubicBezTo>
                    <a:pt x="351" y="806"/>
                    <a:pt x="352" y="805"/>
                    <a:pt x="352" y="804"/>
                  </a:cubicBezTo>
                  <a:cubicBezTo>
                    <a:pt x="354" y="801"/>
                    <a:pt x="354" y="801"/>
                    <a:pt x="354" y="801"/>
                  </a:cubicBezTo>
                  <a:cubicBezTo>
                    <a:pt x="361" y="787"/>
                    <a:pt x="361" y="787"/>
                    <a:pt x="361" y="787"/>
                  </a:cubicBezTo>
                  <a:cubicBezTo>
                    <a:pt x="377" y="757"/>
                    <a:pt x="377" y="757"/>
                    <a:pt x="377" y="757"/>
                  </a:cubicBezTo>
                  <a:cubicBezTo>
                    <a:pt x="389" y="757"/>
                    <a:pt x="389" y="757"/>
                    <a:pt x="389" y="757"/>
                  </a:cubicBezTo>
                  <a:cubicBezTo>
                    <a:pt x="394" y="757"/>
                    <a:pt x="394" y="757"/>
                    <a:pt x="394" y="757"/>
                  </a:cubicBezTo>
                  <a:cubicBezTo>
                    <a:pt x="396" y="757"/>
                    <a:pt x="396" y="757"/>
                    <a:pt x="396" y="757"/>
                  </a:cubicBezTo>
                  <a:cubicBezTo>
                    <a:pt x="397" y="757"/>
                    <a:pt x="398" y="757"/>
                    <a:pt x="398" y="757"/>
                  </a:cubicBezTo>
                  <a:cubicBezTo>
                    <a:pt x="401" y="757"/>
                    <a:pt x="403" y="755"/>
                    <a:pt x="405" y="753"/>
                  </a:cubicBezTo>
                  <a:cubicBezTo>
                    <a:pt x="406" y="751"/>
                    <a:pt x="407" y="748"/>
                    <a:pt x="408" y="746"/>
                  </a:cubicBezTo>
                  <a:cubicBezTo>
                    <a:pt x="408" y="745"/>
                    <a:pt x="407" y="745"/>
                    <a:pt x="407" y="746"/>
                  </a:cubicBezTo>
                  <a:cubicBezTo>
                    <a:pt x="406" y="746"/>
                    <a:pt x="406" y="748"/>
                    <a:pt x="405" y="750"/>
                  </a:cubicBezTo>
                  <a:cubicBezTo>
                    <a:pt x="404" y="751"/>
                    <a:pt x="403" y="752"/>
                    <a:pt x="402" y="753"/>
                  </a:cubicBezTo>
                  <a:cubicBezTo>
                    <a:pt x="401" y="754"/>
                    <a:pt x="399" y="755"/>
                    <a:pt x="398" y="755"/>
                  </a:cubicBezTo>
                  <a:cubicBezTo>
                    <a:pt x="397" y="755"/>
                    <a:pt x="397" y="755"/>
                    <a:pt x="397" y="755"/>
                  </a:cubicBezTo>
                  <a:cubicBezTo>
                    <a:pt x="396" y="755"/>
                    <a:pt x="396" y="755"/>
                    <a:pt x="396" y="755"/>
                  </a:cubicBezTo>
                  <a:cubicBezTo>
                    <a:pt x="396" y="755"/>
                    <a:pt x="396" y="755"/>
                    <a:pt x="396" y="755"/>
                  </a:cubicBezTo>
                  <a:cubicBezTo>
                    <a:pt x="394" y="755"/>
                    <a:pt x="394" y="755"/>
                    <a:pt x="394" y="755"/>
                  </a:cubicBezTo>
                  <a:cubicBezTo>
                    <a:pt x="390" y="755"/>
                    <a:pt x="390" y="755"/>
                    <a:pt x="390" y="755"/>
                  </a:cubicBezTo>
                  <a:cubicBezTo>
                    <a:pt x="376" y="755"/>
                    <a:pt x="376" y="755"/>
                    <a:pt x="376" y="755"/>
                  </a:cubicBezTo>
                  <a:cubicBezTo>
                    <a:pt x="366" y="774"/>
                    <a:pt x="366" y="774"/>
                    <a:pt x="366" y="774"/>
                  </a:cubicBezTo>
                  <a:cubicBezTo>
                    <a:pt x="363" y="780"/>
                    <a:pt x="360" y="785"/>
                    <a:pt x="358" y="789"/>
                  </a:cubicBezTo>
                  <a:cubicBezTo>
                    <a:pt x="353" y="798"/>
                    <a:pt x="353" y="798"/>
                    <a:pt x="353" y="798"/>
                  </a:cubicBezTo>
                  <a:cubicBezTo>
                    <a:pt x="351" y="802"/>
                    <a:pt x="351" y="802"/>
                    <a:pt x="351" y="802"/>
                  </a:cubicBezTo>
                  <a:cubicBezTo>
                    <a:pt x="350" y="803"/>
                    <a:pt x="350" y="804"/>
                    <a:pt x="349" y="804"/>
                  </a:cubicBezTo>
                  <a:cubicBezTo>
                    <a:pt x="349" y="805"/>
                    <a:pt x="349" y="806"/>
                    <a:pt x="348" y="806"/>
                  </a:cubicBezTo>
                  <a:cubicBezTo>
                    <a:pt x="347" y="809"/>
                    <a:pt x="345" y="811"/>
                    <a:pt x="342" y="813"/>
                  </a:cubicBezTo>
                  <a:cubicBezTo>
                    <a:pt x="340" y="815"/>
                    <a:pt x="338" y="817"/>
                    <a:pt x="336" y="818"/>
                  </a:cubicBezTo>
                  <a:cubicBezTo>
                    <a:pt x="335" y="818"/>
                    <a:pt x="335" y="818"/>
                    <a:pt x="335" y="818"/>
                  </a:cubicBezTo>
                  <a:cubicBezTo>
                    <a:pt x="331" y="819"/>
                    <a:pt x="326" y="820"/>
                    <a:pt x="320" y="821"/>
                  </a:cubicBezTo>
                  <a:cubicBezTo>
                    <a:pt x="315" y="821"/>
                    <a:pt x="310" y="821"/>
                    <a:pt x="304" y="821"/>
                  </a:cubicBezTo>
                  <a:cubicBezTo>
                    <a:pt x="293" y="821"/>
                    <a:pt x="282" y="821"/>
                    <a:pt x="270" y="820"/>
                  </a:cubicBezTo>
                  <a:cubicBezTo>
                    <a:pt x="265" y="819"/>
                    <a:pt x="259" y="818"/>
                    <a:pt x="254" y="818"/>
                  </a:cubicBezTo>
                  <a:cubicBezTo>
                    <a:pt x="252" y="817"/>
                    <a:pt x="251" y="817"/>
                    <a:pt x="250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6"/>
                  </a:cubicBezTo>
                  <a:cubicBezTo>
                    <a:pt x="247" y="815"/>
                    <a:pt x="245" y="814"/>
                    <a:pt x="244" y="812"/>
                  </a:cubicBezTo>
                  <a:cubicBezTo>
                    <a:pt x="242" y="810"/>
                    <a:pt x="240" y="808"/>
                    <a:pt x="239" y="806"/>
                  </a:cubicBezTo>
                  <a:cubicBezTo>
                    <a:pt x="237" y="804"/>
                    <a:pt x="237" y="804"/>
                    <a:pt x="237" y="804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5" y="800"/>
                    <a:pt x="235" y="800"/>
                    <a:pt x="235" y="800"/>
                  </a:cubicBezTo>
                  <a:cubicBezTo>
                    <a:pt x="228" y="785"/>
                    <a:pt x="228" y="785"/>
                    <a:pt x="228" y="785"/>
                  </a:cubicBezTo>
                  <a:cubicBezTo>
                    <a:pt x="221" y="771"/>
                    <a:pt x="221" y="771"/>
                    <a:pt x="221" y="771"/>
                  </a:cubicBezTo>
                  <a:cubicBezTo>
                    <a:pt x="213" y="753"/>
                    <a:pt x="213" y="753"/>
                    <a:pt x="213" y="753"/>
                  </a:cubicBezTo>
                  <a:cubicBezTo>
                    <a:pt x="185" y="753"/>
                    <a:pt x="185" y="753"/>
                    <a:pt x="185" y="753"/>
                  </a:cubicBezTo>
                  <a:cubicBezTo>
                    <a:pt x="183" y="753"/>
                    <a:pt x="182" y="752"/>
                    <a:pt x="180" y="750"/>
                  </a:cubicBezTo>
                  <a:cubicBezTo>
                    <a:pt x="179" y="749"/>
                    <a:pt x="178" y="746"/>
                    <a:pt x="178" y="744"/>
                  </a:cubicBezTo>
                  <a:cubicBezTo>
                    <a:pt x="178" y="741"/>
                    <a:pt x="178" y="739"/>
                    <a:pt x="179" y="737"/>
                  </a:cubicBezTo>
                  <a:cubicBezTo>
                    <a:pt x="181" y="735"/>
                    <a:pt x="182" y="734"/>
                    <a:pt x="184" y="733"/>
                  </a:cubicBezTo>
                  <a:cubicBezTo>
                    <a:pt x="184" y="733"/>
                    <a:pt x="185" y="733"/>
                    <a:pt x="185" y="733"/>
                  </a:cubicBezTo>
                  <a:cubicBezTo>
                    <a:pt x="188" y="733"/>
                    <a:pt x="188" y="733"/>
                    <a:pt x="188" y="733"/>
                  </a:cubicBezTo>
                  <a:cubicBezTo>
                    <a:pt x="194" y="733"/>
                    <a:pt x="194" y="733"/>
                    <a:pt x="194" y="733"/>
                  </a:cubicBezTo>
                  <a:cubicBezTo>
                    <a:pt x="206" y="733"/>
                    <a:pt x="206" y="733"/>
                    <a:pt x="206" y="733"/>
                  </a:cubicBezTo>
                  <a:cubicBezTo>
                    <a:pt x="263" y="732"/>
                    <a:pt x="326" y="734"/>
                    <a:pt x="373" y="732"/>
                  </a:cubicBezTo>
                  <a:cubicBezTo>
                    <a:pt x="414" y="731"/>
                    <a:pt x="399" y="727"/>
                    <a:pt x="357" y="725"/>
                  </a:cubicBezTo>
                  <a:cubicBezTo>
                    <a:pt x="357" y="724"/>
                    <a:pt x="357" y="724"/>
                    <a:pt x="357" y="724"/>
                  </a:cubicBezTo>
                  <a:cubicBezTo>
                    <a:pt x="399" y="725"/>
                    <a:pt x="378" y="722"/>
                    <a:pt x="383" y="720"/>
                  </a:cubicBezTo>
                  <a:cubicBezTo>
                    <a:pt x="364" y="720"/>
                    <a:pt x="346" y="720"/>
                    <a:pt x="327" y="719"/>
                  </a:cubicBezTo>
                  <a:cubicBezTo>
                    <a:pt x="361" y="719"/>
                    <a:pt x="361" y="719"/>
                    <a:pt x="361" y="719"/>
                  </a:cubicBezTo>
                  <a:cubicBezTo>
                    <a:pt x="380" y="719"/>
                    <a:pt x="380" y="719"/>
                    <a:pt x="380" y="719"/>
                  </a:cubicBezTo>
                  <a:cubicBezTo>
                    <a:pt x="389" y="720"/>
                    <a:pt x="389" y="720"/>
                    <a:pt x="389" y="720"/>
                  </a:cubicBezTo>
                  <a:cubicBezTo>
                    <a:pt x="393" y="720"/>
                    <a:pt x="393" y="720"/>
                    <a:pt x="393" y="720"/>
                  </a:cubicBezTo>
                  <a:cubicBezTo>
                    <a:pt x="396" y="720"/>
                    <a:pt x="396" y="720"/>
                    <a:pt x="396" y="720"/>
                  </a:cubicBezTo>
                  <a:cubicBezTo>
                    <a:pt x="396" y="720"/>
                    <a:pt x="396" y="720"/>
                    <a:pt x="396" y="720"/>
                  </a:cubicBezTo>
                  <a:cubicBezTo>
                    <a:pt x="397" y="720"/>
                    <a:pt x="397" y="720"/>
                    <a:pt x="397" y="720"/>
                  </a:cubicBezTo>
                  <a:cubicBezTo>
                    <a:pt x="398" y="720"/>
                    <a:pt x="398" y="720"/>
                    <a:pt x="399" y="719"/>
                  </a:cubicBezTo>
                  <a:cubicBezTo>
                    <a:pt x="403" y="719"/>
                    <a:pt x="407" y="717"/>
                    <a:pt x="409" y="715"/>
                  </a:cubicBezTo>
                  <a:cubicBezTo>
                    <a:pt x="412" y="713"/>
                    <a:pt x="414" y="710"/>
                    <a:pt x="416" y="707"/>
                  </a:cubicBezTo>
                  <a:cubicBezTo>
                    <a:pt x="418" y="701"/>
                    <a:pt x="418" y="696"/>
                    <a:pt x="417" y="691"/>
                  </a:cubicBezTo>
                  <a:cubicBezTo>
                    <a:pt x="418" y="697"/>
                    <a:pt x="417" y="703"/>
                    <a:pt x="413" y="708"/>
                  </a:cubicBezTo>
                  <a:cubicBezTo>
                    <a:pt x="412" y="711"/>
                    <a:pt x="409" y="713"/>
                    <a:pt x="406" y="715"/>
                  </a:cubicBezTo>
                  <a:cubicBezTo>
                    <a:pt x="404" y="716"/>
                    <a:pt x="400" y="717"/>
                    <a:pt x="397" y="718"/>
                  </a:cubicBezTo>
                  <a:cubicBezTo>
                    <a:pt x="369" y="717"/>
                    <a:pt x="369" y="717"/>
                    <a:pt x="369" y="717"/>
                  </a:cubicBezTo>
                  <a:cubicBezTo>
                    <a:pt x="350" y="717"/>
                    <a:pt x="330" y="717"/>
                    <a:pt x="311" y="716"/>
                  </a:cubicBezTo>
                  <a:cubicBezTo>
                    <a:pt x="195" y="716"/>
                    <a:pt x="195" y="716"/>
                    <a:pt x="195" y="716"/>
                  </a:cubicBezTo>
                  <a:cubicBezTo>
                    <a:pt x="227" y="716"/>
                    <a:pt x="264" y="715"/>
                    <a:pt x="296" y="716"/>
                  </a:cubicBezTo>
                  <a:cubicBezTo>
                    <a:pt x="319" y="716"/>
                    <a:pt x="341" y="717"/>
                    <a:pt x="362" y="717"/>
                  </a:cubicBezTo>
                  <a:cubicBezTo>
                    <a:pt x="394" y="717"/>
                    <a:pt x="394" y="717"/>
                    <a:pt x="394" y="717"/>
                  </a:cubicBezTo>
                  <a:cubicBezTo>
                    <a:pt x="395" y="717"/>
                    <a:pt x="396" y="717"/>
                    <a:pt x="398" y="717"/>
                  </a:cubicBezTo>
                  <a:cubicBezTo>
                    <a:pt x="400" y="717"/>
                    <a:pt x="402" y="716"/>
                    <a:pt x="403" y="716"/>
                  </a:cubicBezTo>
                  <a:cubicBezTo>
                    <a:pt x="406" y="714"/>
                    <a:pt x="409" y="712"/>
                    <a:pt x="411" y="709"/>
                  </a:cubicBezTo>
                  <a:cubicBezTo>
                    <a:pt x="416" y="704"/>
                    <a:pt x="417" y="697"/>
                    <a:pt x="416" y="691"/>
                  </a:cubicBezTo>
                  <a:cubicBezTo>
                    <a:pt x="416" y="688"/>
                    <a:pt x="415" y="685"/>
                    <a:pt x="414" y="683"/>
                  </a:cubicBezTo>
                  <a:cubicBezTo>
                    <a:pt x="412" y="679"/>
                    <a:pt x="409" y="677"/>
                    <a:pt x="406" y="676"/>
                  </a:cubicBezTo>
                  <a:cubicBezTo>
                    <a:pt x="404" y="674"/>
                    <a:pt x="401" y="674"/>
                    <a:pt x="399" y="674"/>
                  </a:cubicBezTo>
                  <a:cubicBezTo>
                    <a:pt x="397" y="674"/>
                    <a:pt x="396" y="675"/>
                    <a:pt x="396" y="675"/>
                  </a:cubicBezTo>
                  <a:cubicBezTo>
                    <a:pt x="396" y="676"/>
                    <a:pt x="397" y="676"/>
                    <a:pt x="399" y="677"/>
                  </a:cubicBezTo>
                  <a:cubicBezTo>
                    <a:pt x="401" y="678"/>
                    <a:pt x="404" y="679"/>
                    <a:pt x="407" y="683"/>
                  </a:cubicBezTo>
                  <a:cubicBezTo>
                    <a:pt x="408" y="685"/>
                    <a:pt x="410" y="688"/>
                    <a:pt x="410" y="690"/>
                  </a:cubicBezTo>
                  <a:cubicBezTo>
                    <a:pt x="411" y="693"/>
                    <a:pt x="411" y="695"/>
                    <a:pt x="411" y="695"/>
                  </a:cubicBezTo>
                  <a:cubicBezTo>
                    <a:pt x="410" y="697"/>
                    <a:pt x="409" y="696"/>
                    <a:pt x="409" y="695"/>
                  </a:cubicBezTo>
                  <a:cubicBezTo>
                    <a:pt x="409" y="698"/>
                    <a:pt x="408" y="701"/>
                    <a:pt x="406" y="704"/>
                  </a:cubicBezTo>
                  <a:cubicBezTo>
                    <a:pt x="404" y="706"/>
                    <a:pt x="401" y="708"/>
                    <a:pt x="398" y="709"/>
                  </a:cubicBezTo>
                  <a:cubicBezTo>
                    <a:pt x="398" y="709"/>
                    <a:pt x="397" y="709"/>
                    <a:pt x="396" y="709"/>
                  </a:cubicBezTo>
                  <a:cubicBezTo>
                    <a:pt x="393" y="709"/>
                    <a:pt x="393" y="709"/>
                    <a:pt x="393" y="709"/>
                  </a:cubicBezTo>
                  <a:cubicBezTo>
                    <a:pt x="388" y="709"/>
                    <a:pt x="388" y="709"/>
                    <a:pt x="388" y="709"/>
                  </a:cubicBezTo>
                  <a:cubicBezTo>
                    <a:pt x="377" y="709"/>
                    <a:pt x="377" y="709"/>
                    <a:pt x="377" y="709"/>
                  </a:cubicBezTo>
                  <a:cubicBezTo>
                    <a:pt x="332" y="708"/>
                    <a:pt x="332" y="708"/>
                    <a:pt x="332" y="708"/>
                  </a:cubicBezTo>
                  <a:cubicBezTo>
                    <a:pt x="295" y="708"/>
                    <a:pt x="259" y="708"/>
                    <a:pt x="223" y="707"/>
                  </a:cubicBezTo>
                  <a:cubicBezTo>
                    <a:pt x="259" y="708"/>
                    <a:pt x="296" y="708"/>
                    <a:pt x="332" y="708"/>
                  </a:cubicBezTo>
                  <a:cubicBezTo>
                    <a:pt x="377" y="709"/>
                    <a:pt x="377" y="709"/>
                    <a:pt x="377" y="709"/>
                  </a:cubicBezTo>
                  <a:cubicBezTo>
                    <a:pt x="388" y="709"/>
                    <a:pt x="388" y="709"/>
                    <a:pt x="388" y="709"/>
                  </a:cubicBezTo>
                  <a:cubicBezTo>
                    <a:pt x="394" y="709"/>
                    <a:pt x="394" y="709"/>
                    <a:pt x="394" y="709"/>
                  </a:cubicBezTo>
                  <a:cubicBezTo>
                    <a:pt x="395" y="709"/>
                    <a:pt x="395" y="709"/>
                    <a:pt x="395" y="709"/>
                  </a:cubicBezTo>
                  <a:cubicBezTo>
                    <a:pt x="396" y="709"/>
                    <a:pt x="396" y="709"/>
                    <a:pt x="396" y="709"/>
                  </a:cubicBezTo>
                  <a:cubicBezTo>
                    <a:pt x="397" y="709"/>
                    <a:pt x="397" y="709"/>
                    <a:pt x="397" y="709"/>
                  </a:cubicBezTo>
                  <a:cubicBezTo>
                    <a:pt x="397" y="709"/>
                    <a:pt x="398" y="708"/>
                    <a:pt x="399" y="708"/>
                  </a:cubicBezTo>
                  <a:cubicBezTo>
                    <a:pt x="401" y="708"/>
                    <a:pt x="404" y="706"/>
                    <a:pt x="406" y="703"/>
                  </a:cubicBezTo>
                  <a:cubicBezTo>
                    <a:pt x="407" y="701"/>
                    <a:pt x="408" y="697"/>
                    <a:pt x="408" y="694"/>
                  </a:cubicBezTo>
                  <a:cubicBezTo>
                    <a:pt x="408" y="694"/>
                    <a:pt x="407" y="694"/>
                    <a:pt x="407" y="694"/>
                  </a:cubicBezTo>
                  <a:cubicBezTo>
                    <a:pt x="407" y="695"/>
                    <a:pt x="407" y="696"/>
                    <a:pt x="406" y="699"/>
                  </a:cubicBezTo>
                  <a:cubicBezTo>
                    <a:pt x="405" y="700"/>
                    <a:pt x="404" y="703"/>
                    <a:pt x="402" y="704"/>
                  </a:cubicBezTo>
                  <a:cubicBezTo>
                    <a:pt x="400" y="705"/>
                    <a:pt x="399" y="706"/>
                    <a:pt x="397" y="706"/>
                  </a:cubicBezTo>
                  <a:cubicBezTo>
                    <a:pt x="397" y="706"/>
                    <a:pt x="397" y="706"/>
                    <a:pt x="396" y="706"/>
                  </a:cubicBezTo>
                  <a:cubicBezTo>
                    <a:pt x="394" y="706"/>
                    <a:pt x="394" y="706"/>
                    <a:pt x="394" y="706"/>
                  </a:cubicBezTo>
                  <a:cubicBezTo>
                    <a:pt x="390" y="706"/>
                    <a:pt x="390" y="706"/>
                    <a:pt x="390" y="706"/>
                  </a:cubicBezTo>
                  <a:cubicBezTo>
                    <a:pt x="379" y="707"/>
                    <a:pt x="366" y="707"/>
                    <a:pt x="357" y="707"/>
                  </a:cubicBezTo>
                  <a:cubicBezTo>
                    <a:pt x="306" y="705"/>
                    <a:pt x="251" y="706"/>
                    <a:pt x="201" y="705"/>
                  </a:cubicBezTo>
                  <a:cubicBezTo>
                    <a:pt x="187" y="705"/>
                    <a:pt x="187" y="705"/>
                    <a:pt x="187" y="705"/>
                  </a:cubicBezTo>
                  <a:cubicBezTo>
                    <a:pt x="185" y="704"/>
                    <a:pt x="185" y="704"/>
                    <a:pt x="185" y="704"/>
                  </a:cubicBezTo>
                  <a:cubicBezTo>
                    <a:pt x="185" y="704"/>
                    <a:pt x="185" y="704"/>
                    <a:pt x="185" y="704"/>
                  </a:cubicBezTo>
                  <a:cubicBezTo>
                    <a:pt x="184" y="704"/>
                    <a:pt x="184" y="704"/>
                    <a:pt x="183" y="704"/>
                  </a:cubicBezTo>
                  <a:cubicBezTo>
                    <a:pt x="182" y="704"/>
                    <a:pt x="181" y="703"/>
                    <a:pt x="180" y="702"/>
                  </a:cubicBezTo>
                  <a:cubicBezTo>
                    <a:pt x="179" y="700"/>
                    <a:pt x="178" y="697"/>
                    <a:pt x="178" y="694"/>
                  </a:cubicBezTo>
                  <a:cubicBezTo>
                    <a:pt x="178" y="692"/>
                    <a:pt x="179" y="689"/>
                    <a:pt x="181" y="687"/>
                  </a:cubicBezTo>
                  <a:cubicBezTo>
                    <a:pt x="181" y="686"/>
                    <a:pt x="182" y="686"/>
                    <a:pt x="183" y="685"/>
                  </a:cubicBezTo>
                  <a:cubicBezTo>
                    <a:pt x="184" y="685"/>
                    <a:pt x="184" y="685"/>
                    <a:pt x="185" y="685"/>
                  </a:cubicBezTo>
                  <a:cubicBezTo>
                    <a:pt x="185" y="685"/>
                    <a:pt x="185" y="685"/>
                    <a:pt x="185" y="685"/>
                  </a:cubicBezTo>
                  <a:cubicBezTo>
                    <a:pt x="185" y="685"/>
                    <a:pt x="185" y="685"/>
                    <a:pt x="185" y="685"/>
                  </a:cubicBezTo>
                  <a:cubicBezTo>
                    <a:pt x="186" y="685"/>
                    <a:pt x="186" y="685"/>
                    <a:pt x="186" y="685"/>
                  </a:cubicBezTo>
                  <a:cubicBezTo>
                    <a:pt x="187" y="685"/>
                    <a:pt x="187" y="685"/>
                    <a:pt x="187" y="685"/>
                  </a:cubicBezTo>
                  <a:cubicBezTo>
                    <a:pt x="201" y="685"/>
                    <a:pt x="201" y="685"/>
                    <a:pt x="201" y="685"/>
                  </a:cubicBezTo>
                  <a:cubicBezTo>
                    <a:pt x="229" y="685"/>
                    <a:pt x="229" y="685"/>
                    <a:pt x="229" y="685"/>
                  </a:cubicBezTo>
                  <a:cubicBezTo>
                    <a:pt x="279" y="684"/>
                    <a:pt x="334" y="685"/>
                    <a:pt x="376" y="684"/>
                  </a:cubicBezTo>
                  <a:cubicBezTo>
                    <a:pt x="412" y="683"/>
                    <a:pt x="398" y="678"/>
                    <a:pt x="362" y="677"/>
                  </a:cubicBezTo>
                  <a:cubicBezTo>
                    <a:pt x="362" y="675"/>
                    <a:pt x="362" y="675"/>
                    <a:pt x="362" y="675"/>
                  </a:cubicBezTo>
                  <a:cubicBezTo>
                    <a:pt x="398" y="676"/>
                    <a:pt x="380" y="673"/>
                    <a:pt x="385" y="671"/>
                  </a:cubicBezTo>
                  <a:cubicBezTo>
                    <a:pt x="369" y="671"/>
                    <a:pt x="353" y="671"/>
                    <a:pt x="337" y="671"/>
                  </a:cubicBezTo>
                  <a:cubicBezTo>
                    <a:pt x="361" y="671"/>
                    <a:pt x="361" y="671"/>
                    <a:pt x="361" y="671"/>
                  </a:cubicBezTo>
                  <a:cubicBezTo>
                    <a:pt x="380" y="671"/>
                    <a:pt x="380" y="671"/>
                    <a:pt x="380" y="671"/>
                  </a:cubicBezTo>
                  <a:cubicBezTo>
                    <a:pt x="389" y="671"/>
                    <a:pt x="389" y="671"/>
                    <a:pt x="389" y="671"/>
                  </a:cubicBezTo>
                  <a:cubicBezTo>
                    <a:pt x="393" y="671"/>
                    <a:pt x="393" y="671"/>
                    <a:pt x="393" y="671"/>
                  </a:cubicBezTo>
                  <a:cubicBezTo>
                    <a:pt x="396" y="671"/>
                    <a:pt x="396" y="671"/>
                    <a:pt x="396" y="671"/>
                  </a:cubicBezTo>
                  <a:cubicBezTo>
                    <a:pt x="396" y="671"/>
                    <a:pt x="396" y="671"/>
                    <a:pt x="396" y="671"/>
                  </a:cubicBezTo>
                  <a:cubicBezTo>
                    <a:pt x="397" y="671"/>
                    <a:pt x="397" y="671"/>
                    <a:pt x="397" y="671"/>
                  </a:cubicBezTo>
                  <a:cubicBezTo>
                    <a:pt x="398" y="671"/>
                    <a:pt x="399" y="671"/>
                    <a:pt x="399" y="671"/>
                  </a:cubicBezTo>
                  <a:cubicBezTo>
                    <a:pt x="403" y="670"/>
                    <a:pt x="407" y="668"/>
                    <a:pt x="409" y="666"/>
                  </a:cubicBezTo>
                  <a:cubicBezTo>
                    <a:pt x="412" y="664"/>
                    <a:pt x="414" y="661"/>
                    <a:pt x="416" y="658"/>
                  </a:cubicBezTo>
                  <a:cubicBezTo>
                    <a:pt x="418" y="653"/>
                    <a:pt x="418" y="647"/>
                    <a:pt x="417" y="642"/>
                  </a:cubicBezTo>
                  <a:cubicBezTo>
                    <a:pt x="418" y="648"/>
                    <a:pt x="417" y="655"/>
                    <a:pt x="413" y="660"/>
                  </a:cubicBezTo>
                  <a:cubicBezTo>
                    <a:pt x="412" y="662"/>
                    <a:pt x="409" y="665"/>
                    <a:pt x="407" y="666"/>
                  </a:cubicBezTo>
                  <a:cubicBezTo>
                    <a:pt x="404" y="668"/>
                    <a:pt x="400" y="669"/>
                    <a:pt x="397" y="669"/>
                  </a:cubicBezTo>
                  <a:cubicBezTo>
                    <a:pt x="369" y="669"/>
                    <a:pt x="369" y="669"/>
                    <a:pt x="369" y="669"/>
                  </a:cubicBezTo>
                  <a:cubicBezTo>
                    <a:pt x="350" y="668"/>
                    <a:pt x="330" y="668"/>
                    <a:pt x="311" y="668"/>
                  </a:cubicBezTo>
                  <a:cubicBezTo>
                    <a:pt x="195" y="667"/>
                    <a:pt x="195" y="667"/>
                    <a:pt x="195" y="667"/>
                  </a:cubicBezTo>
                  <a:cubicBezTo>
                    <a:pt x="227" y="667"/>
                    <a:pt x="264" y="667"/>
                    <a:pt x="296" y="668"/>
                  </a:cubicBezTo>
                  <a:cubicBezTo>
                    <a:pt x="319" y="668"/>
                    <a:pt x="341" y="668"/>
                    <a:pt x="362" y="668"/>
                  </a:cubicBezTo>
                  <a:cubicBezTo>
                    <a:pt x="394" y="668"/>
                    <a:pt x="394" y="668"/>
                    <a:pt x="394" y="668"/>
                  </a:cubicBezTo>
                  <a:cubicBezTo>
                    <a:pt x="396" y="668"/>
                    <a:pt x="396" y="668"/>
                    <a:pt x="396" y="668"/>
                  </a:cubicBezTo>
                  <a:cubicBezTo>
                    <a:pt x="396" y="668"/>
                    <a:pt x="396" y="668"/>
                    <a:pt x="396" y="668"/>
                  </a:cubicBezTo>
                  <a:cubicBezTo>
                    <a:pt x="397" y="668"/>
                    <a:pt x="397" y="668"/>
                    <a:pt x="397" y="668"/>
                  </a:cubicBezTo>
                  <a:cubicBezTo>
                    <a:pt x="397" y="668"/>
                    <a:pt x="398" y="668"/>
                    <a:pt x="398" y="668"/>
                  </a:cubicBezTo>
                  <a:cubicBezTo>
                    <a:pt x="400" y="668"/>
                    <a:pt x="402" y="668"/>
                    <a:pt x="403" y="667"/>
                  </a:cubicBezTo>
                  <a:cubicBezTo>
                    <a:pt x="407" y="666"/>
                    <a:pt x="409" y="663"/>
                    <a:pt x="411" y="661"/>
                  </a:cubicBezTo>
                  <a:cubicBezTo>
                    <a:pt x="416" y="656"/>
                    <a:pt x="417" y="649"/>
                    <a:pt x="416" y="642"/>
                  </a:cubicBezTo>
                  <a:cubicBezTo>
                    <a:pt x="416" y="639"/>
                    <a:pt x="415" y="637"/>
                    <a:pt x="414" y="634"/>
                  </a:cubicBezTo>
                  <a:cubicBezTo>
                    <a:pt x="412" y="631"/>
                    <a:pt x="409" y="629"/>
                    <a:pt x="406" y="627"/>
                  </a:cubicBezTo>
                  <a:cubicBezTo>
                    <a:pt x="404" y="626"/>
                    <a:pt x="401" y="625"/>
                    <a:pt x="399" y="626"/>
                  </a:cubicBezTo>
                  <a:cubicBezTo>
                    <a:pt x="397" y="626"/>
                    <a:pt x="396" y="626"/>
                    <a:pt x="396" y="627"/>
                  </a:cubicBezTo>
                  <a:cubicBezTo>
                    <a:pt x="396" y="627"/>
                    <a:pt x="397" y="628"/>
                    <a:pt x="399" y="628"/>
                  </a:cubicBezTo>
                  <a:cubicBezTo>
                    <a:pt x="401" y="629"/>
                    <a:pt x="404" y="631"/>
                    <a:pt x="407" y="634"/>
                  </a:cubicBezTo>
                  <a:cubicBezTo>
                    <a:pt x="408" y="636"/>
                    <a:pt x="410" y="639"/>
                    <a:pt x="410" y="642"/>
                  </a:cubicBezTo>
                  <a:cubicBezTo>
                    <a:pt x="411" y="645"/>
                    <a:pt x="411" y="647"/>
                    <a:pt x="411" y="647"/>
                  </a:cubicBezTo>
                  <a:cubicBezTo>
                    <a:pt x="410" y="648"/>
                    <a:pt x="409" y="647"/>
                    <a:pt x="409" y="646"/>
                  </a:cubicBezTo>
                  <a:cubicBezTo>
                    <a:pt x="409" y="650"/>
                    <a:pt x="408" y="653"/>
                    <a:pt x="406" y="655"/>
                  </a:cubicBezTo>
                  <a:cubicBezTo>
                    <a:pt x="404" y="658"/>
                    <a:pt x="401" y="660"/>
                    <a:pt x="398" y="660"/>
                  </a:cubicBezTo>
                  <a:cubicBezTo>
                    <a:pt x="398" y="660"/>
                    <a:pt x="397" y="660"/>
                    <a:pt x="396" y="660"/>
                  </a:cubicBezTo>
                  <a:cubicBezTo>
                    <a:pt x="394" y="660"/>
                    <a:pt x="394" y="660"/>
                    <a:pt x="394" y="660"/>
                  </a:cubicBezTo>
                  <a:cubicBezTo>
                    <a:pt x="388" y="660"/>
                    <a:pt x="388" y="660"/>
                    <a:pt x="388" y="660"/>
                  </a:cubicBezTo>
                  <a:cubicBezTo>
                    <a:pt x="377" y="660"/>
                    <a:pt x="377" y="660"/>
                    <a:pt x="377" y="660"/>
                  </a:cubicBezTo>
                  <a:cubicBezTo>
                    <a:pt x="332" y="660"/>
                    <a:pt x="332" y="660"/>
                    <a:pt x="332" y="660"/>
                  </a:cubicBezTo>
                  <a:cubicBezTo>
                    <a:pt x="295" y="660"/>
                    <a:pt x="259" y="659"/>
                    <a:pt x="223" y="658"/>
                  </a:cubicBezTo>
                  <a:cubicBezTo>
                    <a:pt x="259" y="659"/>
                    <a:pt x="296" y="660"/>
                    <a:pt x="332" y="660"/>
                  </a:cubicBezTo>
                  <a:cubicBezTo>
                    <a:pt x="377" y="660"/>
                    <a:pt x="377" y="660"/>
                    <a:pt x="377" y="660"/>
                  </a:cubicBezTo>
                  <a:cubicBezTo>
                    <a:pt x="388" y="660"/>
                    <a:pt x="388" y="660"/>
                    <a:pt x="388" y="660"/>
                  </a:cubicBezTo>
                  <a:cubicBezTo>
                    <a:pt x="394" y="660"/>
                    <a:pt x="394" y="660"/>
                    <a:pt x="394" y="660"/>
                  </a:cubicBezTo>
                  <a:cubicBezTo>
                    <a:pt x="395" y="660"/>
                    <a:pt x="395" y="660"/>
                    <a:pt x="395" y="660"/>
                  </a:cubicBezTo>
                  <a:cubicBezTo>
                    <a:pt x="396" y="660"/>
                    <a:pt x="396" y="660"/>
                    <a:pt x="396" y="660"/>
                  </a:cubicBezTo>
                  <a:cubicBezTo>
                    <a:pt x="397" y="660"/>
                    <a:pt x="397" y="660"/>
                    <a:pt x="397" y="660"/>
                  </a:cubicBezTo>
                  <a:cubicBezTo>
                    <a:pt x="397" y="660"/>
                    <a:pt x="398" y="660"/>
                    <a:pt x="399" y="660"/>
                  </a:cubicBezTo>
                  <a:cubicBezTo>
                    <a:pt x="402" y="659"/>
                    <a:pt x="404" y="657"/>
                    <a:pt x="406" y="654"/>
                  </a:cubicBezTo>
                  <a:cubicBezTo>
                    <a:pt x="407" y="652"/>
                    <a:pt x="408" y="649"/>
                    <a:pt x="408" y="646"/>
                  </a:cubicBezTo>
                  <a:cubicBezTo>
                    <a:pt x="408" y="645"/>
                    <a:pt x="407" y="645"/>
                    <a:pt x="407" y="646"/>
                  </a:cubicBezTo>
                  <a:cubicBezTo>
                    <a:pt x="407" y="646"/>
                    <a:pt x="407" y="648"/>
                    <a:pt x="406" y="650"/>
                  </a:cubicBezTo>
                  <a:cubicBezTo>
                    <a:pt x="405" y="651"/>
                    <a:pt x="404" y="654"/>
                    <a:pt x="402" y="656"/>
                  </a:cubicBezTo>
                  <a:cubicBezTo>
                    <a:pt x="400" y="657"/>
                    <a:pt x="399" y="658"/>
                    <a:pt x="397" y="658"/>
                  </a:cubicBezTo>
                  <a:cubicBezTo>
                    <a:pt x="397" y="658"/>
                    <a:pt x="397" y="658"/>
                    <a:pt x="396" y="658"/>
                  </a:cubicBezTo>
                  <a:cubicBezTo>
                    <a:pt x="394" y="658"/>
                    <a:pt x="394" y="658"/>
                    <a:pt x="394" y="658"/>
                  </a:cubicBezTo>
                  <a:cubicBezTo>
                    <a:pt x="390" y="658"/>
                    <a:pt x="390" y="658"/>
                    <a:pt x="390" y="658"/>
                  </a:cubicBezTo>
                  <a:cubicBezTo>
                    <a:pt x="379" y="658"/>
                    <a:pt x="366" y="658"/>
                    <a:pt x="357" y="658"/>
                  </a:cubicBezTo>
                  <a:cubicBezTo>
                    <a:pt x="306" y="657"/>
                    <a:pt x="251" y="657"/>
                    <a:pt x="201" y="656"/>
                  </a:cubicBezTo>
                  <a:cubicBezTo>
                    <a:pt x="187" y="656"/>
                    <a:pt x="187" y="656"/>
                    <a:pt x="187" y="656"/>
                  </a:cubicBezTo>
                  <a:cubicBezTo>
                    <a:pt x="185" y="656"/>
                    <a:pt x="185" y="656"/>
                    <a:pt x="185" y="656"/>
                  </a:cubicBezTo>
                  <a:cubicBezTo>
                    <a:pt x="185" y="656"/>
                    <a:pt x="185" y="656"/>
                    <a:pt x="185" y="656"/>
                  </a:cubicBezTo>
                  <a:cubicBezTo>
                    <a:pt x="184" y="656"/>
                    <a:pt x="184" y="656"/>
                    <a:pt x="183" y="655"/>
                  </a:cubicBezTo>
                  <a:cubicBezTo>
                    <a:pt x="182" y="655"/>
                    <a:pt x="181" y="654"/>
                    <a:pt x="180" y="653"/>
                  </a:cubicBezTo>
                  <a:cubicBezTo>
                    <a:pt x="179" y="652"/>
                    <a:pt x="178" y="649"/>
                    <a:pt x="178" y="646"/>
                  </a:cubicBezTo>
                  <a:cubicBezTo>
                    <a:pt x="178" y="643"/>
                    <a:pt x="179" y="640"/>
                    <a:pt x="181" y="638"/>
                  </a:cubicBezTo>
                  <a:cubicBezTo>
                    <a:pt x="181" y="638"/>
                    <a:pt x="182" y="637"/>
                    <a:pt x="183" y="637"/>
                  </a:cubicBezTo>
                  <a:cubicBezTo>
                    <a:pt x="184" y="636"/>
                    <a:pt x="184" y="636"/>
                    <a:pt x="185" y="636"/>
                  </a:cubicBezTo>
                  <a:cubicBezTo>
                    <a:pt x="185" y="636"/>
                    <a:pt x="185" y="636"/>
                    <a:pt x="185" y="636"/>
                  </a:cubicBezTo>
                  <a:cubicBezTo>
                    <a:pt x="185" y="636"/>
                    <a:pt x="185" y="636"/>
                    <a:pt x="185" y="636"/>
                  </a:cubicBezTo>
                  <a:cubicBezTo>
                    <a:pt x="186" y="636"/>
                    <a:pt x="186" y="636"/>
                    <a:pt x="186" y="636"/>
                  </a:cubicBezTo>
                  <a:cubicBezTo>
                    <a:pt x="187" y="636"/>
                    <a:pt x="187" y="636"/>
                    <a:pt x="187" y="636"/>
                  </a:cubicBezTo>
                  <a:cubicBezTo>
                    <a:pt x="201" y="636"/>
                    <a:pt x="201" y="636"/>
                    <a:pt x="201" y="636"/>
                  </a:cubicBezTo>
                  <a:cubicBezTo>
                    <a:pt x="229" y="636"/>
                    <a:pt x="229" y="636"/>
                    <a:pt x="229" y="636"/>
                  </a:cubicBezTo>
                  <a:cubicBezTo>
                    <a:pt x="279" y="635"/>
                    <a:pt x="334" y="636"/>
                    <a:pt x="376" y="635"/>
                  </a:cubicBezTo>
                  <a:cubicBezTo>
                    <a:pt x="412" y="634"/>
                    <a:pt x="398" y="630"/>
                    <a:pt x="362" y="628"/>
                  </a:cubicBezTo>
                  <a:cubicBezTo>
                    <a:pt x="362" y="627"/>
                    <a:pt x="362" y="627"/>
                    <a:pt x="362" y="627"/>
                  </a:cubicBezTo>
                  <a:cubicBezTo>
                    <a:pt x="393" y="627"/>
                    <a:pt x="385" y="625"/>
                    <a:pt x="384" y="624"/>
                  </a:cubicBezTo>
                  <a:cubicBezTo>
                    <a:pt x="391" y="624"/>
                    <a:pt x="391" y="624"/>
                    <a:pt x="391" y="624"/>
                  </a:cubicBezTo>
                  <a:cubicBezTo>
                    <a:pt x="392" y="624"/>
                    <a:pt x="392" y="624"/>
                    <a:pt x="392" y="624"/>
                  </a:cubicBezTo>
                  <a:cubicBezTo>
                    <a:pt x="393" y="624"/>
                    <a:pt x="393" y="624"/>
                    <a:pt x="393" y="624"/>
                  </a:cubicBezTo>
                  <a:cubicBezTo>
                    <a:pt x="394" y="624"/>
                    <a:pt x="394" y="624"/>
                    <a:pt x="394" y="624"/>
                  </a:cubicBezTo>
                  <a:cubicBezTo>
                    <a:pt x="395" y="624"/>
                    <a:pt x="397" y="623"/>
                    <a:pt x="398" y="623"/>
                  </a:cubicBezTo>
                  <a:cubicBezTo>
                    <a:pt x="400" y="623"/>
                    <a:pt x="403" y="622"/>
                    <a:pt x="405" y="620"/>
                  </a:cubicBezTo>
                  <a:cubicBezTo>
                    <a:pt x="410" y="617"/>
                    <a:pt x="414" y="613"/>
                    <a:pt x="415" y="608"/>
                  </a:cubicBezTo>
                  <a:cubicBezTo>
                    <a:pt x="416" y="605"/>
                    <a:pt x="417" y="603"/>
                    <a:pt x="417" y="600"/>
                  </a:cubicBezTo>
                  <a:cubicBezTo>
                    <a:pt x="417" y="594"/>
                    <a:pt x="417" y="594"/>
                    <a:pt x="417" y="594"/>
                  </a:cubicBezTo>
                  <a:cubicBezTo>
                    <a:pt x="417" y="571"/>
                    <a:pt x="417" y="571"/>
                    <a:pt x="417" y="571"/>
                  </a:cubicBezTo>
                  <a:cubicBezTo>
                    <a:pt x="417" y="550"/>
                    <a:pt x="417" y="550"/>
                    <a:pt x="417" y="550"/>
                  </a:cubicBezTo>
                  <a:cubicBezTo>
                    <a:pt x="417" y="549"/>
                    <a:pt x="417" y="549"/>
                    <a:pt x="417" y="549"/>
                  </a:cubicBezTo>
                  <a:cubicBezTo>
                    <a:pt x="420" y="548"/>
                    <a:pt x="420" y="548"/>
                    <a:pt x="420" y="548"/>
                  </a:cubicBezTo>
                  <a:cubicBezTo>
                    <a:pt x="423" y="546"/>
                    <a:pt x="427" y="544"/>
                    <a:pt x="430" y="542"/>
                  </a:cubicBezTo>
                  <a:cubicBezTo>
                    <a:pt x="427" y="544"/>
                    <a:pt x="423" y="546"/>
                    <a:pt x="420" y="548"/>
                  </a:cubicBezTo>
                  <a:cubicBezTo>
                    <a:pt x="417" y="549"/>
                    <a:pt x="417" y="549"/>
                    <a:pt x="417" y="549"/>
                  </a:cubicBezTo>
                  <a:cubicBezTo>
                    <a:pt x="417" y="549"/>
                    <a:pt x="417" y="549"/>
                    <a:pt x="417" y="550"/>
                  </a:cubicBezTo>
                  <a:cubicBezTo>
                    <a:pt x="417" y="572"/>
                    <a:pt x="417" y="572"/>
                    <a:pt x="417" y="572"/>
                  </a:cubicBezTo>
                  <a:cubicBezTo>
                    <a:pt x="417" y="595"/>
                    <a:pt x="417" y="595"/>
                    <a:pt x="417" y="595"/>
                  </a:cubicBezTo>
                  <a:cubicBezTo>
                    <a:pt x="417" y="601"/>
                    <a:pt x="417" y="601"/>
                    <a:pt x="417" y="601"/>
                  </a:cubicBezTo>
                  <a:cubicBezTo>
                    <a:pt x="417" y="603"/>
                    <a:pt x="416" y="606"/>
                    <a:pt x="415" y="609"/>
                  </a:cubicBezTo>
                  <a:cubicBezTo>
                    <a:pt x="413" y="614"/>
                    <a:pt x="409" y="618"/>
                    <a:pt x="405" y="621"/>
                  </a:cubicBezTo>
                  <a:cubicBezTo>
                    <a:pt x="402" y="622"/>
                    <a:pt x="400" y="623"/>
                    <a:pt x="397" y="623"/>
                  </a:cubicBezTo>
                  <a:cubicBezTo>
                    <a:pt x="396" y="623"/>
                    <a:pt x="394" y="624"/>
                    <a:pt x="393" y="624"/>
                  </a:cubicBezTo>
                  <a:cubicBezTo>
                    <a:pt x="390" y="624"/>
                    <a:pt x="390" y="624"/>
                    <a:pt x="390" y="624"/>
                  </a:cubicBezTo>
                  <a:cubicBezTo>
                    <a:pt x="384" y="624"/>
                    <a:pt x="384" y="624"/>
                    <a:pt x="384" y="624"/>
                  </a:cubicBezTo>
                  <a:cubicBezTo>
                    <a:pt x="384" y="623"/>
                    <a:pt x="384" y="623"/>
                    <a:pt x="385" y="623"/>
                  </a:cubicBezTo>
                  <a:cubicBezTo>
                    <a:pt x="379" y="623"/>
                    <a:pt x="374" y="623"/>
                    <a:pt x="369" y="623"/>
                  </a:cubicBezTo>
                  <a:cubicBezTo>
                    <a:pt x="390" y="623"/>
                    <a:pt x="390" y="623"/>
                    <a:pt x="390" y="623"/>
                  </a:cubicBezTo>
                  <a:cubicBezTo>
                    <a:pt x="393" y="623"/>
                    <a:pt x="393" y="623"/>
                    <a:pt x="393" y="623"/>
                  </a:cubicBezTo>
                  <a:cubicBezTo>
                    <a:pt x="394" y="623"/>
                    <a:pt x="395" y="623"/>
                    <a:pt x="397" y="622"/>
                  </a:cubicBezTo>
                  <a:cubicBezTo>
                    <a:pt x="399" y="622"/>
                    <a:pt x="402" y="621"/>
                    <a:pt x="404" y="620"/>
                  </a:cubicBezTo>
                  <a:cubicBezTo>
                    <a:pt x="409" y="617"/>
                    <a:pt x="413" y="612"/>
                    <a:pt x="414" y="607"/>
                  </a:cubicBezTo>
                  <a:cubicBezTo>
                    <a:pt x="415" y="606"/>
                    <a:pt x="415" y="605"/>
                    <a:pt x="415" y="603"/>
                  </a:cubicBezTo>
                  <a:cubicBezTo>
                    <a:pt x="416" y="603"/>
                    <a:pt x="416" y="602"/>
                    <a:pt x="416" y="601"/>
                  </a:cubicBezTo>
                  <a:cubicBezTo>
                    <a:pt x="416" y="601"/>
                    <a:pt x="416" y="600"/>
                    <a:pt x="416" y="599"/>
                  </a:cubicBezTo>
                  <a:cubicBezTo>
                    <a:pt x="416" y="593"/>
                    <a:pt x="416" y="593"/>
                    <a:pt x="416" y="593"/>
                  </a:cubicBezTo>
                  <a:cubicBezTo>
                    <a:pt x="416" y="581"/>
                    <a:pt x="416" y="581"/>
                    <a:pt x="416" y="581"/>
                  </a:cubicBezTo>
                  <a:cubicBezTo>
                    <a:pt x="416" y="557"/>
                    <a:pt x="416" y="557"/>
                    <a:pt x="416" y="557"/>
                  </a:cubicBezTo>
                  <a:cubicBezTo>
                    <a:pt x="416" y="549"/>
                    <a:pt x="416" y="549"/>
                    <a:pt x="416" y="549"/>
                  </a:cubicBezTo>
                  <a:cubicBezTo>
                    <a:pt x="416" y="548"/>
                    <a:pt x="416" y="548"/>
                    <a:pt x="416" y="548"/>
                  </a:cubicBezTo>
                  <a:cubicBezTo>
                    <a:pt x="416" y="548"/>
                    <a:pt x="416" y="548"/>
                    <a:pt x="416" y="548"/>
                  </a:cubicBezTo>
                  <a:cubicBezTo>
                    <a:pt x="417" y="548"/>
                    <a:pt x="417" y="548"/>
                    <a:pt x="417" y="548"/>
                  </a:cubicBezTo>
                  <a:cubicBezTo>
                    <a:pt x="419" y="547"/>
                    <a:pt x="421" y="546"/>
                    <a:pt x="423" y="545"/>
                  </a:cubicBezTo>
                  <a:cubicBezTo>
                    <a:pt x="430" y="541"/>
                    <a:pt x="437" y="537"/>
                    <a:pt x="444" y="533"/>
                  </a:cubicBezTo>
                  <a:cubicBezTo>
                    <a:pt x="445" y="534"/>
                    <a:pt x="445" y="534"/>
                    <a:pt x="445" y="534"/>
                  </a:cubicBezTo>
                  <a:cubicBezTo>
                    <a:pt x="476" y="514"/>
                    <a:pt x="504" y="488"/>
                    <a:pt x="526" y="458"/>
                  </a:cubicBezTo>
                  <a:cubicBezTo>
                    <a:pt x="548" y="428"/>
                    <a:pt x="564" y="394"/>
                    <a:pt x="574" y="357"/>
                  </a:cubicBezTo>
                  <a:cubicBezTo>
                    <a:pt x="583" y="321"/>
                    <a:pt x="585" y="283"/>
                    <a:pt x="579" y="245"/>
                  </a:cubicBezTo>
                  <a:cubicBezTo>
                    <a:pt x="574" y="208"/>
                    <a:pt x="561" y="171"/>
                    <a:pt x="542" y="139"/>
                  </a:cubicBezTo>
                  <a:close/>
                  <a:moveTo>
                    <a:pt x="338" y="819"/>
                  </a:moveTo>
                  <a:cubicBezTo>
                    <a:pt x="339" y="819"/>
                    <a:pt x="340" y="819"/>
                    <a:pt x="340" y="818"/>
                  </a:cubicBezTo>
                  <a:cubicBezTo>
                    <a:pt x="340" y="819"/>
                    <a:pt x="339" y="819"/>
                    <a:pt x="338" y="819"/>
                  </a:cubicBezTo>
                  <a:close/>
                  <a:moveTo>
                    <a:pt x="256" y="820"/>
                  </a:moveTo>
                  <a:cubicBezTo>
                    <a:pt x="265" y="821"/>
                    <a:pt x="274" y="822"/>
                    <a:pt x="283" y="823"/>
                  </a:cubicBezTo>
                  <a:cubicBezTo>
                    <a:pt x="292" y="823"/>
                    <a:pt x="301" y="824"/>
                    <a:pt x="310" y="824"/>
                  </a:cubicBezTo>
                  <a:cubicBezTo>
                    <a:pt x="315" y="824"/>
                    <a:pt x="319" y="823"/>
                    <a:pt x="324" y="823"/>
                  </a:cubicBezTo>
                  <a:cubicBezTo>
                    <a:pt x="328" y="822"/>
                    <a:pt x="333" y="822"/>
                    <a:pt x="336" y="820"/>
                  </a:cubicBezTo>
                  <a:cubicBezTo>
                    <a:pt x="337" y="820"/>
                    <a:pt x="337" y="820"/>
                    <a:pt x="337" y="820"/>
                  </a:cubicBezTo>
                  <a:cubicBezTo>
                    <a:pt x="337" y="820"/>
                    <a:pt x="337" y="820"/>
                    <a:pt x="338" y="819"/>
                  </a:cubicBezTo>
                  <a:cubicBezTo>
                    <a:pt x="337" y="820"/>
                    <a:pt x="337" y="820"/>
                    <a:pt x="337" y="820"/>
                  </a:cubicBezTo>
                  <a:cubicBezTo>
                    <a:pt x="336" y="820"/>
                    <a:pt x="336" y="820"/>
                    <a:pt x="336" y="820"/>
                  </a:cubicBezTo>
                  <a:cubicBezTo>
                    <a:pt x="332" y="822"/>
                    <a:pt x="328" y="822"/>
                    <a:pt x="324" y="823"/>
                  </a:cubicBezTo>
                  <a:cubicBezTo>
                    <a:pt x="319" y="823"/>
                    <a:pt x="315" y="824"/>
                    <a:pt x="310" y="824"/>
                  </a:cubicBezTo>
                  <a:cubicBezTo>
                    <a:pt x="301" y="824"/>
                    <a:pt x="292" y="824"/>
                    <a:pt x="283" y="823"/>
                  </a:cubicBezTo>
                  <a:cubicBezTo>
                    <a:pt x="274" y="822"/>
                    <a:pt x="264" y="821"/>
                    <a:pt x="256" y="820"/>
                  </a:cubicBezTo>
                  <a:cubicBezTo>
                    <a:pt x="253" y="820"/>
                    <a:pt x="251" y="820"/>
                    <a:pt x="249" y="819"/>
                  </a:cubicBezTo>
                  <a:cubicBezTo>
                    <a:pt x="249" y="819"/>
                    <a:pt x="249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51" y="820"/>
                    <a:pt x="254" y="820"/>
                    <a:pt x="256" y="820"/>
                  </a:cubicBezTo>
                  <a:close/>
                  <a:moveTo>
                    <a:pt x="249" y="817"/>
                  </a:move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lose/>
                  <a:moveTo>
                    <a:pt x="249" y="819"/>
                  </a:moveTo>
                  <a:cubicBezTo>
                    <a:pt x="249" y="819"/>
                    <a:pt x="249" y="819"/>
                    <a:pt x="249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9" y="819"/>
                    <a:pt x="249" y="819"/>
                    <a:pt x="249" y="819"/>
                  </a:cubicBezTo>
                  <a:close/>
                  <a:moveTo>
                    <a:pt x="246" y="817"/>
                  </a:moveTo>
                  <a:cubicBezTo>
                    <a:pt x="246" y="818"/>
                    <a:pt x="247" y="818"/>
                    <a:pt x="248" y="818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8"/>
                  </a:cubicBezTo>
                  <a:cubicBezTo>
                    <a:pt x="247" y="818"/>
                    <a:pt x="246" y="817"/>
                    <a:pt x="245" y="817"/>
                  </a:cubicBezTo>
                  <a:cubicBezTo>
                    <a:pt x="243" y="814"/>
                    <a:pt x="240" y="811"/>
                    <a:pt x="237" y="807"/>
                  </a:cubicBezTo>
                  <a:cubicBezTo>
                    <a:pt x="240" y="811"/>
                    <a:pt x="243" y="814"/>
                    <a:pt x="246" y="817"/>
                  </a:cubicBezTo>
                  <a:close/>
                  <a:moveTo>
                    <a:pt x="230" y="813"/>
                  </a:moveTo>
                  <a:cubicBezTo>
                    <a:pt x="230" y="812"/>
                    <a:pt x="230" y="812"/>
                    <a:pt x="230" y="812"/>
                  </a:cubicBezTo>
                  <a:cubicBezTo>
                    <a:pt x="228" y="811"/>
                    <a:pt x="228" y="811"/>
                    <a:pt x="228" y="811"/>
                  </a:cubicBezTo>
                  <a:cubicBezTo>
                    <a:pt x="228" y="810"/>
                    <a:pt x="228" y="810"/>
                    <a:pt x="228" y="810"/>
                  </a:cubicBezTo>
                  <a:cubicBezTo>
                    <a:pt x="227" y="809"/>
                    <a:pt x="227" y="809"/>
                    <a:pt x="227" y="809"/>
                  </a:cubicBezTo>
                  <a:cubicBezTo>
                    <a:pt x="227" y="808"/>
                    <a:pt x="227" y="808"/>
                    <a:pt x="227" y="808"/>
                  </a:cubicBezTo>
                  <a:cubicBezTo>
                    <a:pt x="223" y="800"/>
                    <a:pt x="223" y="800"/>
                    <a:pt x="223" y="800"/>
                  </a:cubicBezTo>
                  <a:cubicBezTo>
                    <a:pt x="215" y="784"/>
                    <a:pt x="215" y="784"/>
                    <a:pt x="215" y="784"/>
                  </a:cubicBezTo>
                  <a:cubicBezTo>
                    <a:pt x="220" y="793"/>
                    <a:pt x="224" y="804"/>
                    <a:pt x="230" y="813"/>
                  </a:cubicBezTo>
                  <a:close/>
                  <a:moveTo>
                    <a:pt x="190" y="672"/>
                  </a:moveTo>
                  <a:cubicBezTo>
                    <a:pt x="187" y="672"/>
                    <a:pt x="187" y="672"/>
                    <a:pt x="187" y="672"/>
                  </a:cubicBezTo>
                  <a:cubicBezTo>
                    <a:pt x="185" y="672"/>
                    <a:pt x="185" y="672"/>
                    <a:pt x="185" y="672"/>
                  </a:cubicBezTo>
                  <a:cubicBezTo>
                    <a:pt x="185" y="672"/>
                    <a:pt x="184" y="672"/>
                    <a:pt x="183" y="672"/>
                  </a:cubicBezTo>
                  <a:cubicBezTo>
                    <a:pt x="180" y="672"/>
                    <a:pt x="177" y="673"/>
                    <a:pt x="175" y="675"/>
                  </a:cubicBezTo>
                  <a:cubicBezTo>
                    <a:pt x="172" y="677"/>
                    <a:pt x="170" y="679"/>
                    <a:pt x="169" y="681"/>
                  </a:cubicBezTo>
                  <a:cubicBezTo>
                    <a:pt x="166" y="686"/>
                    <a:pt x="165" y="691"/>
                    <a:pt x="165" y="696"/>
                  </a:cubicBezTo>
                  <a:cubicBezTo>
                    <a:pt x="165" y="702"/>
                    <a:pt x="167" y="707"/>
                    <a:pt x="171" y="711"/>
                  </a:cubicBezTo>
                  <a:cubicBezTo>
                    <a:pt x="173" y="713"/>
                    <a:pt x="175" y="715"/>
                    <a:pt x="178" y="716"/>
                  </a:cubicBezTo>
                  <a:cubicBezTo>
                    <a:pt x="179" y="716"/>
                    <a:pt x="181" y="717"/>
                    <a:pt x="182" y="717"/>
                  </a:cubicBezTo>
                  <a:cubicBezTo>
                    <a:pt x="183" y="717"/>
                    <a:pt x="184" y="717"/>
                    <a:pt x="184" y="717"/>
                  </a:cubicBezTo>
                  <a:cubicBezTo>
                    <a:pt x="185" y="717"/>
                    <a:pt x="185" y="717"/>
                    <a:pt x="185" y="717"/>
                  </a:cubicBezTo>
                  <a:cubicBezTo>
                    <a:pt x="186" y="717"/>
                    <a:pt x="186" y="717"/>
                    <a:pt x="186" y="717"/>
                  </a:cubicBezTo>
                  <a:cubicBezTo>
                    <a:pt x="199" y="717"/>
                    <a:pt x="199" y="717"/>
                    <a:pt x="199" y="717"/>
                  </a:cubicBezTo>
                  <a:cubicBezTo>
                    <a:pt x="224" y="718"/>
                    <a:pt x="224" y="718"/>
                    <a:pt x="224" y="718"/>
                  </a:cubicBezTo>
                  <a:cubicBezTo>
                    <a:pt x="257" y="718"/>
                    <a:pt x="290" y="718"/>
                    <a:pt x="325" y="718"/>
                  </a:cubicBezTo>
                  <a:cubicBezTo>
                    <a:pt x="325" y="719"/>
                    <a:pt x="325" y="719"/>
                    <a:pt x="325" y="719"/>
                  </a:cubicBezTo>
                  <a:cubicBezTo>
                    <a:pt x="323" y="719"/>
                    <a:pt x="322" y="719"/>
                    <a:pt x="321" y="719"/>
                  </a:cubicBezTo>
                  <a:cubicBezTo>
                    <a:pt x="300" y="719"/>
                    <a:pt x="300" y="719"/>
                    <a:pt x="300" y="719"/>
                  </a:cubicBezTo>
                  <a:cubicBezTo>
                    <a:pt x="297" y="719"/>
                    <a:pt x="297" y="719"/>
                    <a:pt x="297" y="719"/>
                  </a:cubicBezTo>
                  <a:cubicBezTo>
                    <a:pt x="272" y="719"/>
                    <a:pt x="247" y="718"/>
                    <a:pt x="223" y="718"/>
                  </a:cubicBezTo>
                  <a:cubicBezTo>
                    <a:pt x="198" y="718"/>
                    <a:pt x="198" y="718"/>
                    <a:pt x="198" y="718"/>
                  </a:cubicBezTo>
                  <a:cubicBezTo>
                    <a:pt x="186" y="718"/>
                    <a:pt x="186" y="718"/>
                    <a:pt x="186" y="718"/>
                  </a:cubicBezTo>
                  <a:cubicBezTo>
                    <a:pt x="185" y="718"/>
                    <a:pt x="185" y="718"/>
                    <a:pt x="185" y="718"/>
                  </a:cubicBezTo>
                  <a:cubicBezTo>
                    <a:pt x="184" y="718"/>
                    <a:pt x="184" y="718"/>
                    <a:pt x="184" y="718"/>
                  </a:cubicBezTo>
                  <a:cubicBezTo>
                    <a:pt x="183" y="718"/>
                    <a:pt x="182" y="718"/>
                    <a:pt x="181" y="718"/>
                  </a:cubicBezTo>
                  <a:cubicBezTo>
                    <a:pt x="180" y="718"/>
                    <a:pt x="178" y="717"/>
                    <a:pt x="177" y="716"/>
                  </a:cubicBezTo>
                  <a:cubicBezTo>
                    <a:pt x="174" y="715"/>
                    <a:pt x="172" y="713"/>
                    <a:pt x="170" y="711"/>
                  </a:cubicBezTo>
                  <a:cubicBezTo>
                    <a:pt x="166" y="707"/>
                    <a:pt x="164" y="702"/>
                    <a:pt x="164" y="696"/>
                  </a:cubicBezTo>
                  <a:cubicBezTo>
                    <a:pt x="164" y="691"/>
                    <a:pt x="165" y="685"/>
                    <a:pt x="168" y="680"/>
                  </a:cubicBezTo>
                  <a:cubicBezTo>
                    <a:pt x="170" y="678"/>
                    <a:pt x="172" y="676"/>
                    <a:pt x="174" y="674"/>
                  </a:cubicBezTo>
                  <a:cubicBezTo>
                    <a:pt x="177" y="673"/>
                    <a:pt x="180" y="671"/>
                    <a:pt x="183" y="671"/>
                  </a:cubicBezTo>
                  <a:cubicBezTo>
                    <a:pt x="183" y="671"/>
                    <a:pt x="184" y="671"/>
                    <a:pt x="185" y="671"/>
                  </a:cubicBezTo>
                  <a:cubicBezTo>
                    <a:pt x="187" y="671"/>
                    <a:pt x="187" y="671"/>
                    <a:pt x="187" y="671"/>
                  </a:cubicBezTo>
                  <a:cubicBezTo>
                    <a:pt x="190" y="671"/>
                    <a:pt x="190" y="671"/>
                    <a:pt x="190" y="671"/>
                  </a:cubicBezTo>
                  <a:cubicBezTo>
                    <a:pt x="196" y="671"/>
                    <a:pt x="196" y="671"/>
                    <a:pt x="196" y="671"/>
                  </a:cubicBezTo>
                  <a:cubicBezTo>
                    <a:pt x="196" y="671"/>
                    <a:pt x="194" y="671"/>
                    <a:pt x="197" y="671"/>
                  </a:cubicBezTo>
                  <a:lnTo>
                    <a:pt x="190" y="672"/>
                  </a:lnTo>
                  <a:close/>
                  <a:moveTo>
                    <a:pt x="136" y="380"/>
                  </a:moveTo>
                  <a:cubicBezTo>
                    <a:pt x="135" y="376"/>
                    <a:pt x="135" y="371"/>
                    <a:pt x="136" y="368"/>
                  </a:cubicBezTo>
                  <a:cubicBezTo>
                    <a:pt x="137" y="364"/>
                    <a:pt x="139" y="361"/>
                    <a:pt x="143" y="359"/>
                  </a:cubicBezTo>
                  <a:cubicBezTo>
                    <a:pt x="146" y="356"/>
                    <a:pt x="150" y="355"/>
                    <a:pt x="154" y="354"/>
                  </a:cubicBezTo>
                  <a:cubicBezTo>
                    <a:pt x="158" y="354"/>
                    <a:pt x="162" y="355"/>
                    <a:pt x="166" y="357"/>
                  </a:cubicBezTo>
                  <a:cubicBezTo>
                    <a:pt x="170" y="359"/>
                    <a:pt x="174" y="362"/>
                    <a:pt x="177" y="366"/>
                  </a:cubicBezTo>
                  <a:cubicBezTo>
                    <a:pt x="180" y="369"/>
                    <a:pt x="183" y="373"/>
                    <a:pt x="185" y="377"/>
                  </a:cubicBezTo>
                  <a:cubicBezTo>
                    <a:pt x="188" y="384"/>
                    <a:pt x="188" y="384"/>
                    <a:pt x="188" y="384"/>
                  </a:cubicBezTo>
                  <a:cubicBezTo>
                    <a:pt x="194" y="396"/>
                    <a:pt x="194" y="396"/>
                    <a:pt x="194" y="396"/>
                  </a:cubicBezTo>
                  <a:cubicBezTo>
                    <a:pt x="196" y="395"/>
                    <a:pt x="198" y="394"/>
                    <a:pt x="200" y="393"/>
                  </a:cubicBezTo>
                  <a:cubicBezTo>
                    <a:pt x="201" y="393"/>
                    <a:pt x="201" y="392"/>
                    <a:pt x="202" y="392"/>
                  </a:cubicBezTo>
                  <a:cubicBezTo>
                    <a:pt x="203" y="391"/>
                    <a:pt x="204" y="391"/>
                    <a:pt x="205" y="390"/>
                  </a:cubicBezTo>
                  <a:cubicBezTo>
                    <a:pt x="207" y="389"/>
                    <a:pt x="207" y="389"/>
                    <a:pt x="207" y="389"/>
                  </a:cubicBezTo>
                  <a:cubicBezTo>
                    <a:pt x="209" y="388"/>
                    <a:pt x="209" y="388"/>
                    <a:pt x="209" y="388"/>
                  </a:cubicBezTo>
                  <a:cubicBezTo>
                    <a:pt x="210" y="387"/>
                    <a:pt x="211" y="386"/>
                    <a:pt x="213" y="386"/>
                  </a:cubicBezTo>
                  <a:cubicBezTo>
                    <a:pt x="217" y="383"/>
                    <a:pt x="221" y="380"/>
                    <a:pt x="225" y="376"/>
                  </a:cubicBezTo>
                  <a:cubicBezTo>
                    <a:pt x="229" y="373"/>
                    <a:pt x="233" y="369"/>
                    <a:pt x="237" y="366"/>
                  </a:cubicBezTo>
                  <a:cubicBezTo>
                    <a:pt x="239" y="364"/>
                    <a:pt x="240" y="362"/>
                    <a:pt x="242" y="360"/>
                  </a:cubicBezTo>
                  <a:cubicBezTo>
                    <a:pt x="244" y="358"/>
                    <a:pt x="244" y="358"/>
                    <a:pt x="244" y="358"/>
                  </a:cubicBezTo>
                  <a:cubicBezTo>
                    <a:pt x="246" y="356"/>
                    <a:pt x="246" y="356"/>
                    <a:pt x="246" y="356"/>
                  </a:cubicBezTo>
                  <a:cubicBezTo>
                    <a:pt x="247" y="354"/>
                    <a:pt x="249" y="353"/>
                    <a:pt x="250" y="351"/>
                  </a:cubicBezTo>
                  <a:cubicBezTo>
                    <a:pt x="249" y="349"/>
                    <a:pt x="247" y="348"/>
                    <a:pt x="246" y="346"/>
                  </a:cubicBezTo>
                  <a:cubicBezTo>
                    <a:pt x="245" y="345"/>
                    <a:pt x="245" y="345"/>
                    <a:pt x="245" y="345"/>
                  </a:cubicBezTo>
                  <a:cubicBezTo>
                    <a:pt x="245" y="344"/>
                    <a:pt x="245" y="344"/>
                    <a:pt x="245" y="344"/>
                  </a:cubicBezTo>
                  <a:cubicBezTo>
                    <a:pt x="245" y="343"/>
                    <a:pt x="244" y="343"/>
                    <a:pt x="244" y="342"/>
                  </a:cubicBezTo>
                  <a:cubicBezTo>
                    <a:pt x="243" y="340"/>
                    <a:pt x="242" y="338"/>
                    <a:pt x="242" y="336"/>
                  </a:cubicBezTo>
                  <a:cubicBezTo>
                    <a:pt x="242" y="335"/>
                    <a:pt x="241" y="334"/>
                    <a:pt x="241" y="333"/>
                  </a:cubicBezTo>
                  <a:cubicBezTo>
                    <a:pt x="241" y="332"/>
                    <a:pt x="241" y="332"/>
                    <a:pt x="241" y="331"/>
                  </a:cubicBezTo>
                  <a:cubicBezTo>
                    <a:pt x="241" y="331"/>
                    <a:pt x="241" y="330"/>
                    <a:pt x="241" y="330"/>
                  </a:cubicBezTo>
                  <a:cubicBezTo>
                    <a:pt x="241" y="328"/>
                    <a:pt x="241" y="325"/>
                    <a:pt x="241" y="323"/>
                  </a:cubicBezTo>
                  <a:cubicBezTo>
                    <a:pt x="242" y="314"/>
                    <a:pt x="246" y="306"/>
                    <a:pt x="251" y="298"/>
                  </a:cubicBezTo>
                  <a:cubicBezTo>
                    <a:pt x="253" y="295"/>
                    <a:pt x="256" y="291"/>
                    <a:pt x="260" y="289"/>
                  </a:cubicBezTo>
                  <a:cubicBezTo>
                    <a:pt x="263" y="287"/>
                    <a:pt x="267" y="286"/>
                    <a:pt x="271" y="286"/>
                  </a:cubicBezTo>
                  <a:cubicBezTo>
                    <a:pt x="274" y="287"/>
                    <a:pt x="278" y="288"/>
                    <a:pt x="281" y="291"/>
                  </a:cubicBezTo>
                  <a:cubicBezTo>
                    <a:pt x="285" y="293"/>
                    <a:pt x="287" y="297"/>
                    <a:pt x="288" y="300"/>
                  </a:cubicBezTo>
                  <a:cubicBezTo>
                    <a:pt x="291" y="307"/>
                    <a:pt x="288" y="316"/>
                    <a:pt x="284" y="324"/>
                  </a:cubicBezTo>
                  <a:cubicBezTo>
                    <a:pt x="282" y="328"/>
                    <a:pt x="279" y="332"/>
                    <a:pt x="276" y="335"/>
                  </a:cubicBezTo>
                  <a:cubicBezTo>
                    <a:pt x="275" y="337"/>
                    <a:pt x="275" y="337"/>
                    <a:pt x="275" y="337"/>
                  </a:cubicBezTo>
                  <a:cubicBezTo>
                    <a:pt x="273" y="339"/>
                    <a:pt x="273" y="339"/>
                    <a:pt x="273" y="339"/>
                  </a:cubicBezTo>
                  <a:cubicBezTo>
                    <a:pt x="269" y="344"/>
                    <a:pt x="269" y="344"/>
                    <a:pt x="269" y="344"/>
                  </a:cubicBezTo>
                  <a:cubicBezTo>
                    <a:pt x="268" y="346"/>
                    <a:pt x="267" y="347"/>
                    <a:pt x="267" y="349"/>
                  </a:cubicBezTo>
                  <a:cubicBezTo>
                    <a:pt x="267" y="349"/>
                    <a:pt x="267" y="350"/>
                    <a:pt x="267" y="350"/>
                  </a:cubicBezTo>
                  <a:cubicBezTo>
                    <a:pt x="267" y="351"/>
                    <a:pt x="267" y="351"/>
                    <a:pt x="267" y="351"/>
                  </a:cubicBezTo>
                  <a:cubicBezTo>
                    <a:pt x="267" y="351"/>
                    <a:pt x="267" y="351"/>
                    <a:pt x="268" y="351"/>
                  </a:cubicBezTo>
                  <a:cubicBezTo>
                    <a:pt x="268" y="352"/>
                    <a:pt x="268" y="352"/>
                    <a:pt x="268" y="352"/>
                  </a:cubicBezTo>
                  <a:cubicBezTo>
                    <a:pt x="268" y="352"/>
                    <a:pt x="269" y="353"/>
                    <a:pt x="270" y="353"/>
                  </a:cubicBezTo>
                  <a:cubicBezTo>
                    <a:pt x="270" y="354"/>
                    <a:pt x="271" y="354"/>
                    <a:pt x="272" y="354"/>
                  </a:cubicBezTo>
                  <a:cubicBezTo>
                    <a:pt x="274" y="355"/>
                    <a:pt x="276" y="356"/>
                    <a:pt x="277" y="356"/>
                  </a:cubicBezTo>
                  <a:cubicBezTo>
                    <a:pt x="278" y="356"/>
                    <a:pt x="279" y="357"/>
                    <a:pt x="280" y="357"/>
                  </a:cubicBezTo>
                  <a:cubicBezTo>
                    <a:pt x="283" y="357"/>
                    <a:pt x="283" y="357"/>
                    <a:pt x="283" y="357"/>
                  </a:cubicBezTo>
                  <a:cubicBezTo>
                    <a:pt x="285" y="358"/>
                    <a:pt x="286" y="358"/>
                    <a:pt x="287" y="358"/>
                  </a:cubicBezTo>
                  <a:cubicBezTo>
                    <a:pt x="292" y="359"/>
                    <a:pt x="297" y="359"/>
                    <a:pt x="303" y="359"/>
                  </a:cubicBezTo>
                  <a:cubicBezTo>
                    <a:pt x="308" y="359"/>
                    <a:pt x="313" y="359"/>
                    <a:pt x="318" y="358"/>
                  </a:cubicBezTo>
                  <a:cubicBezTo>
                    <a:pt x="321" y="357"/>
                    <a:pt x="323" y="356"/>
                    <a:pt x="326" y="355"/>
                  </a:cubicBezTo>
                  <a:cubicBezTo>
                    <a:pt x="327" y="355"/>
                    <a:pt x="327" y="355"/>
                    <a:pt x="327" y="355"/>
                  </a:cubicBezTo>
                  <a:cubicBezTo>
                    <a:pt x="328" y="355"/>
                    <a:pt x="328" y="355"/>
                    <a:pt x="328" y="355"/>
                  </a:cubicBezTo>
                  <a:cubicBezTo>
                    <a:pt x="331" y="353"/>
                    <a:pt x="331" y="353"/>
                    <a:pt x="331" y="353"/>
                  </a:cubicBezTo>
                  <a:cubicBezTo>
                    <a:pt x="333" y="353"/>
                    <a:pt x="335" y="352"/>
                    <a:pt x="337" y="351"/>
                  </a:cubicBezTo>
                  <a:cubicBezTo>
                    <a:pt x="336" y="348"/>
                    <a:pt x="336" y="345"/>
                    <a:pt x="335" y="342"/>
                  </a:cubicBezTo>
                  <a:cubicBezTo>
                    <a:pt x="335" y="340"/>
                    <a:pt x="335" y="340"/>
                    <a:pt x="335" y="340"/>
                  </a:cubicBezTo>
                  <a:cubicBezTo>
                    <a:pt x="335" y="339"/>
                    <a:pt x="335" y="339"/>
                    <a:pt x="335" y="339"/>
                  </a:cubicBezTo>
                  <a:cubicBezTo>
                    <a:pt x="334" y="337"/>
                    <a:pt x="334" y="337"/>
                    <a:pt x="334" y="337"/>
                  </a:cubicBezTo>
                  <a:cubicBezTo>
                    <a:pt x="334" y="333"/>
                    <a:pt x="334" y="330"/>
                    <a:pt x="334" y="327"/>
                  </a:cubicBezTo>
                  <a:cubicBezTo>
                    <a:pt x="334" y="320"/>
                    <a:pt x="336" y="314"/>
                    <a:pt x="339" y="309"/>
                  </a:cubicBezTo>
                  <a:cubicBezTo>
                    <a:pt x="340" y="307"/>
                    <a:pt x="342" y="304"/>
                    <a:pt x="345" y="302"/>
                  </a:cubicBezTo>
                  <a:cubicBezTo>
                    <a:pt x="346" y="301"/>
                    <a:pt x="347" y="300"/>
                    <a:pt x="348" y="299"/>
                  </a:cubicBezTo>
                  <a:cubicBezTo>
                    <a:pt x="349" y="298"/>
                    <a:pt x="350" y="297"/>
                    <a:pt x="352" y="297"/>
                  </a:cubicBezTo>
                  <a:cubicBezTo>
                    <a:pt x="357" y="294"/>
                    <a:pt x="363" y="294"/>
                    <a:pt x="367" y="296"/>
                  </a:cubicBezTo>
                  <a:cubicBezTo>
                    <a:pt x="369" y="296"/>
                    <a:pt x="370" y="297"/>
                    <a:pt x="371" y="297"/>
                  </a:cubicBezTo>
                  <a:cubicBezTo>
                    <a:pt x="371" y="298"/>
                    <a:pt x="372" y="298"/>
                    <a:pt x="372" y="299"/>
                  </a:cubicBezTo>
                  <a:cubicBezTo>
                    <a:pt x="373" y="299"/>
                    <a:pt x="373" y="300"/>
                    <a:pt x="374" y="300"/>
                  </a:cubicBezTo>
                  <a:cubicBezTo>
                    <a:pt x="375" y="303"/>
                    <a:pt x="377" y="305"/>
                    <a:pt x="378" y="308"/>
                  </a:cubicBezTo>
                  <a:cubicBezTo>
                    <a:pt x="380" y="313"/>
                    <a:pt x="380" y="319"/>
                    <a:pt x="378" y="325"/>
                  </a:cubicBezTo>
                  <a:cubicBezTo>
                    <a:pt x="376" y="330"/>
                    <a:pt x="372" y="336"/>
                    <a:pt x="367" y="340"/>
                  </a:cubicBezTo>
                  <a:cubicBezTo>
                    <a:pt x="365" y="343"/>
                    <a:pt x="363" y="345"/>
                    <a:pt x="360" y="347"/>
                  </a:cubicBezTo>
                  <a:cubicBezTo>
                    <a:pt x="359" y="347"/>
                    <a:pt x="359" y="348"/>
                    <a:pt x="358" y="348"/>
                  </a:cubicBezTo>
                  <a:cubicBezTo>
                    <a:pt x="357" y="349"/>
                    <a:pt x="357" y="349"/>
                    <a:pt x="357" y="349"/>
                  </a:cubicBezTo>
                  <a:cubicBezTo>
                    <a:pt x="356" y="350"/>
                    <a:pt x="356" y="350"/>
                    <a:pt x="356" y="350"/>
                  </a:cubicBezTo>
                  <a:cubicBezTo>
                    <a:pt x="353" y="352"/>
                    <a:pt x="351" y="353"/>
                    <a:pt x="348" y="355"/>
                  </a:cubicBezTo>
                  <a:cubicBezTo>
                    <a:pt x="349" y="357"/>
                    <a:pt x="349" y="359"/>
                    <a:pt x="350" y="361"/>
                  </a:cubicBezTo>
                  <a:cubicBezTo>
                    <a:pt x="350" y="362"/>
                    <a:pt x="351" y="363"/>
                    <a:pt x="351" y="364"/>
                  </a:cubicBezTo>
                  <a:cubicBezTo>
                    <a:pt x="352" y="366"/>
                    <a:pt x="352" y="366"/>
                    <a:pt x="352" y="366"/>
                  </a:cubicBezTo>
                  <a:cubicBezTo>
                    <a:pt x="353" y="369"/>
                    <a:pt x="354" y="371"/>
                    <a:pt x="356" y="373"/>
                  </a:cubicBezTo>
                  <a:cubicBezTo>
                    <a:pt x="358" y="378"/>
                    <a:pt x="361" y="382"/>
                    <a:pt x="364" y="387"/>
                  </a:cubicBezTo>
                  <a:cubicBezTo>
                    <a:pt x="367" y="391"/>
                    <a:pt x="371" y="395"/>
                    <a:pt x="375" y="398"/>
                  </a:cubicBezTo>
                  <a:cubicBezTo>
                    <a:pt x="376" y="399"/>
                    <a:pt x="377" y="400"/>
                    <a:pt x="378" y="400"/>
                  </a:cubicBezTo>
                  <a:cubicBezTo>
                    <a:pt x="379" y="401"/>
                    <a:pt x="379" y="401"/>
                    <a:pt x="380" y="402"/>
                  </a:cubicBezTo>
                  <a:cubicBezTo>
                    <a:pt x="381" y="402"/>
                    <a:pt x="381" y="402"/>
                    <a:pt x="381" y="402"/>
                  </a:cubicBezTo>
                  <a:cubicBezTo>
                    <a:pt x="381" y="402"/>
                    <a:pt x="381" y="402"/>
                    <a:pt x="381" y="402"/>
                  </a:cubicBezTo>
                  <a:cubicBezTo>
                    <a:pt x="383" y="403"/>
                    <a:pt x="383" y="403"/>
                    <a:pt x="383" y="403"/>
                  </a:cubicBezTo>
                  <a:cubicBezTo>
                    <a:pt x="384" y="404"/>
                    <a:pt x="386" y="405"/>
                    <a:pt x="388" y="406"/>
                  </a:cubicBezTo>
                  <a:cubicBezTo>
                    <a:pt x="391" y="407"/>
                    <a:pt x="391" y="407"/>
                    <a:pt x="391" y="407"/>
                  </a:cubicBezTo>
                  <a:cubicBezTo>
                    <a:pt x="392" y="408"/>
                    <a:pt x="392" y="408"/>
                    <a:pt x="392" y="408"/>
                  </a:cubicBezTo>
                  <a:cubicBezTo>
                    <a:pt x="393" y="408"/>
                    <a:pt x="393" y="408"/>
                    <a:pt x="394" y="408"/>
                  </a:cubicBezTo>
                  <a:cubicBezTo>
                    <a:pt x="401" y="393"/>
                    <a:pt x="401" y="393"/>
                    <a:pt x="401" y="393"/>
                  </a:cubicBezTo>
                  <a:cubicBezTo>
                    <a:pt x="406" y="383"/>
                    <a:pt x="406" y="383"/>
                    <a:pt x="406" y="383"/>
                  </a:cubicBezTo>
                  <a:cubicBezTo>
                    <a:pt x="408" y="379"/>
                    <a:pt x="408" y="379"/>
                    <a:pt x="408" y="379"/>
                  </a:cubicBezTo>
                  <a:cubicBezTo>
                    <a:pt x="409" y="378"/>
                    <a:pt x="409" y="378"/>
                    <a:pt x="409" y="378"/>
                  </a:cubicBezTo>
                  <a:cubicBezTo>
                    <a:pt x="409" y="377"/>
                    <a:pt x="409" y="377"/>
                    <a:pt x="409" y="377"/>
                  </a:cubicBezTo>
                  <a:cubicBezTo>
                    <a:pt x="410" y="376"/>
                    <a:pt x="410" y="375"/>
                    <a:pt x="411" y="375"/>
                  </a:cubicBezTo>
                  <a:cubicBezTo>
                    <a:pt x="413" y="372"/>
                    <a:pt x="415" y="370"/>
                    <a:pt x="417" y="367"/>
                  </a:cubicBezTo>
                  <a:cubicBezTo>
                    <a:pt x="420" y="365"/>
                    <a:pt x="422" y="363"/>
                    <a:pt x="425" y="362"/>
                  </a:cubicBezTo>
                  <a:cubicBezTo>
                    <a:pt x="426" y="361"/>
                    <a:pt x="427" y="361"/>
                    <a:pt x="429" y="361"/>
                  </a:cubicBezTo>
                  <a:cubicBezTo>
                    <a:pt x="430" y="361"/>
                    <a:pt x="431" y="361"/>
                    <a:pt x="432" y="361"/>
                  </a:cubicBezTo>
                  <a:cubicBezTo>
                    <a:pt x="437" y="362"/>
                    <a:pt x="441" y="366"/>
                    <a:pt x="444" y="372"/>
                  </a:cubicBezTo>
                  <a:cubicBezTo>
                    <a:pt x="446" y="377"/>
                    <a:pt x="447" y="384"/>
                    <a:pt x="446" y="390"/>
                  </a:cubicBezTo>
                  <a:cubicBezTo>
                    <a:pt x="445" y="393"/>
                    <a:pt x="445" y="396"/>
                    <a:pt x="443" y="399"/>
                  </a:cubicBezTo>
                  <a:cubicBezTo>
                    <a:pt x="442" y="402"/>
                    <a:pt x="440" y="405"/>
                    <a:pt x="438" y="407"/>
                  </a:cubicBezTo>
                  <a:cubicBezTo>
                    <a:pt x="434" y="411"/>
                    <a:pt x="429" y="415"/>
                    <a:pt x="423" y="417"/>
                  </a:cubicBezTo>
                  <a:cubicBezTo>
                    <a:pt x="420" y="418"/>
                    <a:pt x="416" y="418"/>
                    <a:pt x="413" y="418"/>
                  </a:cubicBezTo>
                  <a:cubicBezTo>
                    <a:pt x="411" y="418"/>
                    <a:pt x="410" y="419"/>
                    <a:pt x="408" y="419"/>
                  </a:cubicBezTo>
                  <a:cubicBezTo>
                    <a:pt x="407" y="418"/>
                    <a:pt x="407" y="418"/>
                    <a:pt x="407" y="418"/>
                  </a:cubicBezTo>
                  <a:cubicBezTo>
                    <a:pt x="407" y="418"/>
                    <a:pt x="406" y="418"/>
                    <a:pt x="406" y="418"/>
                  </a:cubicBezTo>
                  <a:cubicBezTo>
                    <a:pt x="405" y="418"/>
                    <a:pt x="404" y="418"/>
                    <a:pt x="404" y="418"/>
                  </a:cubicBezTo>
                  <a:cubicBezTo>
                    <a:pt x="399" y="418"/>
                    <a:pt x="399" y="418"/>
                    <a:pt x="399" y="418"/>
                  </a:cubicBezTo>
                  <a:cubicBezTo>
                    <a:pt x="398" y="419"/>
                    <a:pt x="397" y="421"/>
                    <a:pt x="397" y="423"/>
                  </a:cubicBezTo>
                  <a:cubicBezTo>
                    <a:pt x="395" y="427"/>
                    <a:pt x="395" y="427"/>
                    <a:pt x="395" y="427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87" y="443"/>
                    <a:pt x="387" y="443"/>
                    <a:pt x="387" y="443"/>
                  </a:cubicBezTo>
                  <a:cubicBezTo>
                    <a:pt x="384" y="451"/>
                    <a:pt x="381" y="458"/>
                    <a:pt x="378" y="465"/>
                  </a:cubicBezTo>
                  <a:cubicBezTo>
                    <a:pt x="372" y="480"/>
                    <a:pt x="367" y="495"/>
                    <a:pt x="361" y="510"/>
                  </a:cubicBezTo>
                  <a:cubicBezTo>
                    <a:pt x="351" y="539"/>
                    <a:pt x="341" y="570"/>
                    <a:pt x="332" y="600"/>
                  </a:cubicBezTo>
                  <a:cubicBezTo>
                    <a:pt x="327" y="617"/>
                    <a:pt x="327" y="617"/>
                    <a:pt x="327" y="617"/>
                  </a:cubicBezTo>
                  <a:cubicBezTo>
                    <a:pt x="326" y="622"/>
                    <a:pt x="326" y="622"/>
                    <a:pt x="326" y="622"/>
                  </a:cubicBezTo>
                  <a:cubicBezTo>
                    <a:pt x="325" y="622"/>
                    <a:pt x="325" y="622"/>
                    <a:pt x="325" y="622"/>
                  </a:cubicBezTo>
                  <a:cubicBezTo>
                    <a:pt x="330" y="603"/>
                    <a:pt x="330" y="603"/>
                    <a:pt x="330" y="603"/>
                  </a:cubicBezTo>
                  <a:cubicBezTo>
                    <a:pt x="334" y="592"/>
                    <a:pt x="334" y="592"/>
                    <a:pt x="334" y="592"/>
                  </a:cubicBezTo>
                  <a:cubicBezTo>
                    <a:pt x="342" y="563"/>
                    <a:pt x="352" y="534"/>
                    <a:pt x="362" y="506"/>
                  </a:cubicBezTo>
                  <a:cubicBezTo>
                    <a:pt x="367" y="491"/>
                    <a:pt x="373" y="477"/>
                    <a:pt x="378" y="463"/>
                  </a:cubicBezTo>
                  <a:cubicBezTo>
                    <a:pt x="381" y="456"/>
                    <a:pt x="384" y="449"/>
                    <a:pt x="387" y="442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94" y="426"/>
                    <a:pt x="394" y="426"/>
                    <a:pt x="394" y="426"/>
                  </a:cubicBezTo>
                  <a:cubicBezTo>
                    <a:pt x="398" y="417"/>
                    <a:pt x="398" y="417"/>
                    <a:pt x="398" y="417"/>
                  </a:cubicBezTo>
                  <a:cubicBezTo>
                    <a:pt x="403" y="418"/>
                    <a:pt x="403" y="418"/>
                    <a:pt x="403" y="418"/>
                  </a:cubicBezTo>
                  <a:cubicBezTo>
                    <a:pt x="404" y="418"/>
                    <a:pt x="405" y="418"/>
                    <a:pt x="406" y="418"/>
                  </a:cubicBezTo>
                  <a:cubicBezTo>
                    <a:pt x="406" y="418"/>
                    <a:pt x="407" y="418"/>
                    <a:pt x="407" y="418"/>
                  </a:cubicBezTo>
                  <a:cubicBezTo>
                    <a:pt x="408" y="418"/>
                    <a:pt x="408" y="418"/>
                    <a:pt x="408" y="418"/>
                  </a:cubicBezTo>
                  <a:cubicBezTo>
                    <a:pt x="410" y="418"/>
                    <a:pt x="411" y="418"/>
                    <a:pt x="413" y="418"/>
                  </a:cubicBezTo>
                  <a:cubicBezTo>
                    <a:pt x="416" y="417"/>
                    <a:pt x="419" y="417"/>
                    <a:pt x="422" y="416"/>
                  </a:cubicBezTo>
                  <a:cubicBezTo>
                    <a:pt x="428" y="414"/>
                    <a:pt x="434" y="411"/>
                    <a:pt x="438" y="406"/>
                  </a:cubicBezTo>
                  <a:cubicBezTo>
                    <a:pt x="440" y="404"/>
                    <a:pt x="442" y="402"/>
                    <a:pt x="443" y="399"/>
                  </a:cubicBezTo>
                  <a:cubicBezTo>
                    <a:pt x="444" y="396"/>
                    <a:pt x="445" y="393"/>
                    <a:pt x="445" y="390"/>
                  </a:cubicBezTo>
                  <a:cubicBezTo>
                    <a:pt x="446" y="384"/>
                    <a:pt x="446" y="377"/>
                    <a:pt x="443" y="372"/>
                  </a:cubicBezTo>
                  <a:cubicBezTo>
                    <a:pt x="441" y="367"/>
                    <a:pt x="436" y="362"/>
                    <a:pt x="432" y="362"/>
                  </a:cubicBezTo>
                  <a:cubicBezTo>
                    <a:pt x="431" y="362"/>
                    <a:pt x="431" y="362"/>
                    <a:pt x="430" y="361"/>
                  </a:cubicBezTo>
                  <a:cubicBezTo>
                    <a:pt x="430" y="361"/>
                    <a:pt x="429" y="362"/>
                    <a:pt x="429" y="362"/>
                  </a:cubicBezTo>
                  <a:cubicBezTo>
                    <a:pt x="428" y="362"/>
                    <a:pt x="426" y="362"/>
                    <a:pt x="425" y="363"/>
                  </a:cubicBezTo>
                  <a:cubicBezTo>
                    <a:pt x="423" y="364"/>
                    <a:pt x="420" y="366"/>
                    <a:pt x="418" y="368"/>
                  </a:cubicBezTo>
                  <a:cubicBezTo>
                    <a:pt x="415" y="370"/>
                    <a:pt x="413" y="373"/>
                    <a:pt x="411" y="375"/>
                  </a:cubicBezTo>
                  <a:cubicBezTo>
                    <a:pt x="411" y="376"/>
                    <a:pt x="410" y="377"/>
                    <a:pt x="410" y="377"/>
                  </a:cubicBezTo>
                  <a:cubicBezTo>
                    <a:pt x="409" y="378"/>
                    <a:pt x="409" y="378"/>
                    <a:pt x="409" y="378"/>
                  </a:cubicBezTo>
                  <a:cubicBezTo>
                    <a:pt x="409" y="379"/>
                    <a:pt x="409" y="379"/>
                    <a:pt x="409" y="379"/>
                  </a:cubicBezTo>
                  <a:cubicBezTo>
                    <a:pt x="406" y="384"/>
                    <a:pt x="406" y="384"/>
                    <a:pt x="406" y="384"/>
                  </a:cubicBezTo>
                  <a:cubicBezTo>
                    <a:pt x="402" y="394"/>
                    <a:pt x="402" y="394"/>
                    <a:pt x="402" y="394"/>
                  </a:cubicBezTo>
                  <a:cubicBezTo>
                    <a:pt x="394" y="409"/>
                    <a:pt x="394" y="409"/>
                    <a:pt x="394" y="409"/>
                  </a:cubicBezTo>
                  <a:cubicBezTo>
                    <a:pt x="394" y="409"/>
                    <a:pt x="393" y="409"/>
                    <a:pt x="393" y="409"/>
                  </a:cubicBezTo>
                  <a:cubicBezTo>
                    <a:pt x="391" y="408"/>
                    <a:pt x="391" y="408"/>
                    <a:pt x="391" y="408"/>
                  </a:cubicBezTo>
                  <a:cubicBezTo>
                    <a:pt x="388" y="407"/>
                    <a:pt x="388" y="407"/>
                    <a:pt x="388" y="407"/>
                  </a:cubicBezTo>
                  <a:cubicBezTo>
                    <a:pt x="386" y="406"/>
                    <a:pt x="384" y="405"/>
                    <a:pt x="382" y="404"/>
                  </a:cubicBezTo>
                  <a:cubicBezTo>
                    <a:pt x="381" y="403"/>
                    <a:pt x="381" y="403"/>
                    <a:pt x="381" y="403"/>
                  </a:cubicBezTo>
                  <a:cubicBezTo>
                    <a:pt x="380" y="403"/>
                    <a:pt x="380" y="403"/>
                    <a:pt x="380" y="403"/>
                  </a:cubicBezTo>
                  <a:cubicBezTo>
                    <a:pt x="380" y="402"/>
                    <a:pt x="380" y="402"/>
                    <a:pt x="380" y="402"/>
                  </a:cubicBezTo>
                  <a:cubicBezTo>
                    <a:pt x="379" y="402"/>
                    <a:pt x="378" y="402"/>
                    <a:pt x="378" y="401"/>
                  </a:cubicBezTo>
                  <a:cubicBezTo>
                    <a:pt x="377" y="400"/>
                    <a:pt x="376" y="400"/>
                    <a:pt x="375" y="399"/>
                  </a:cubicBezTo>
                  <a:cubicBezTo>
                    <a:pt x="370" y="395"/>
                    <a:pt x="367" y="391"/>
                    <a:pt x="363" y="387"/>
                  </a:cubicBezTo>
                  <a:cubicBezTo>
                    <a:pt x="360" y="383"/>
                    <a:pt x="357" y="378"/>
                    <a:pt x="355" y="374"/>
                  </a:cubicBezTo>
                  <a:cubicBezTo>
                    <a:pt x="354" y="371"/>
                    <a:pt x="352" y="369"/>
                    <a:pt x="351" y="367"/>
                  </a:cubicBezTo>
                  <a:cubicBezTo>
                    <a:pt x="351" y="366"/>
                    <a:pt x="351" y="366"/>
                    <a:pt x="351" y="366"/>
                  </a:cubicBezTo>
                  <a:cubicBezTo>
                    <a:pt x="350" y="364"/>
                    <a:pt x="350" y="364"/>
                    <a:pt x="350" y="364"/>
                  </a:cubicBezTo>
                  <a:cubicBezTo>
                    <a:pt x="350" y="363"/>
                    <a:pt x="350" y="362"/>
                    <a:pt x="349" y="361"/>
                  </a:cubicBezTo>
                  <a:cubicBezTo>
                    <a:pt x="348" y="359"/>
                    <a:pt x="348" y="357"/>
                    <a:pt x="347" y="355"/>
                  </a:cubicBezTo>
                  <a:cubicBezTo>
                    <a:pt x="350" y="353"/>
                    <a:pt x="352" y="351"/>
                    <a:pt x="355" y="349"/>
                  </a:cubicBezTo>
                  <a:cubicBezTo>
                    <a:pt x="357" y="348"/>
                    <a:pt x="357" y="348"/>
                    <a:pt x="357" y="348"/>
                  </a:cubicBezTo>
                  <a:cubicBezTo>
                    <a:pt x="358" y="348"/>
                    <a:pt x="358" y="348"/>
                    <a:pt x="358" y="348"/>
                  </a:cubicBezTo>
                  <a:cubicBezTo>
                    <a:pt x="358" y="347"/>
                    <a:pt x="359" y="347"/>
                    <a:pt x="359" y="346"/>
                  </a:cubicBezTo>
                  <a:cubicBezTo>
                    <a:pt x="362" y="344"/>
                    <a:pt x="364" y="342"/>
                    <a:pt x="367" y="340"/>
                  </a:cubicBezTo>
                  <a:cubicBezTo>
                    <a:pt x="371" y="335"/>
                    <a:pt x="375" y="330"/>
                    <a:pt x="377" y="325"/>
                  </a:cubicBezTo>
                  <a:cubicBezTo>
                    <a:pt x="379" y="319"/>
                    <a:pt x="379" y="313"/>
                    <a:pt x="377" y="308"/>
                  </a:cubicBezTo>
                  <a:cubicBezTo>
                    <a:pt x="376" y="306"/>
                    <a:pt x="375" y="303"/>
                    <a:pt x="373" y="301"/>
                  </a:cubicBezTo>
                  <a:cubicBezTo>
                    <a:pt x="372" y="301"/>
                    <a:pt x="372" y="300"/>
                    <a:pt x="371" y="299"/>
                  </a:cubicBezTo>
                  <a:cubicBezTo>
                    <a:pt x="371" y="299"/>
                    <a:pt x="371" y="299"/>
                    <a:pt x="370" y="298"/>
                  </a:cubicBezTo>
                  <a:cubicBezTo>
                    <a:pt x="369" y="297"/>
                    <a:pt x="368" y="297"/>
                    <a:pt x="367" y="296"/>
                  </a:cubicBezTo>
                  <a:cubicBezTo>
                    <a:pt x="363" y="295"/>
                    <a:pt x="357" y="295"/>
                    <a:pt x="352" y="298"/>
                  </a:cubicBezTo>
                  <a:cubicBezTo>
                    <a:pt x="351" y="298"/>
                    <a:pt x="350" y="299"/>
                    <a:pt x="349" y="300"/>
                  </a:cubicBezTo>
                  <a:cubicBezTo>
                    <a:pt x="347" y="301"/>
                    <a:pt x="346" y="302"/>
                    <a:pt x="345" y="303"/>
                  </a:cubicBezTo>
                  <a:cubicBezTo>
                    <a:pt x="343" y="305"/>
                    <a:pt x="341" y="307"/>
                    <a:pt x="340" y="310"/>
                  </a:cubicBezTo>
                  <a:cubicBezTo>
                    <a:pt x="337" y="315"/>
                    <a:pt x="335" y="321"/>
                    <a:pt x="335" y="327"/>
                  </a:cubicBezTo>
                  <a:cubicBezTo>
                    <a:pt x="335" y="330"/>
                    <a:pt x="335" y="333"/>
                    <a:pt x="335" y="337"/>
                  </a:cubicBezTo>
                  <a:cubicBezTo>
                    <a:pt x="336" y="339"/>
                    <a:pt x="336" y="339"/>
                    <a:pt x="336" y="339"/>
                  </a:cubicBezTo>
                  <a:cubicBezTo>
                    <a:pt x="336" y="340"/>
                    <a:pt x="336" y="340"/>
                    <a:pt x="336" y="340"/>
                  </a:cubicBezTo>
                  <a:cubicBezTo>
                    <a:pt x="336" y="342"/>
                    <a:pt x="336" y="342"/>
                    <a:pt x="336" y="342"/>
                  </a:cubicBezTo>
                  <a:cubicBezTo>
                    <a:pt x="336" y="343"/>
                    <a:pt x="336" y="343"/>
                    <a:pt x="336" y="343"/>
                  </a:cubicBezTo>
                  <a:cubicBezTo>
                    <a:pt x="337" y="344"/>
                    <a:pt x="337" y="344"/>
                    <a:pt x="337" y="344"/>
                  </a:cubicBezTo>
                  <a:cubicBezTo>
                    <a:pt x="337" y="347"/>
                    <a:pt x="337" y="347"/>
                    <a:pt x="337" y="347"/>
                  </a:cubicBezTo>
                  <a:cubicBezTo>
                    <a:pt x="338" y="351"/>
                    <a:pt x="338" y="351"/>
                    <a:pt x="338" y="351"/>
                  </a:cubicBezTo>
                  <a:cubicBezTo>
                    <a:pt x="336" y="352"/>
                    <a:pt x="334" y="353"/>
                    <a:pt x="332" y="354"/>
                  </a:cubicBezTo>
                  <a:cubicBezTo>
                    <a:pt x="331" y="355"/>
                    <a:pt x="330" y="355"/>
                    <a:pt x="329" y="355"/>
                  </a:cubicBezTo>
                  <a:cubicBezTo>
                    <a:pt x="328" y="356"/>
                    <a:pt x="328" y="356"/>
                    <a:pt x="328" y="356"/>
                  </a:cubicBezTo>
                  <a:cubicBezTo>
                    <a:pt x="326" y="356"/>
                    <a:pt x="326" y="356"/>
                    <a:pt x="326" y="356"/>
                  </a:cubicBezTo>
                  <a:cubicBezTo>
                    <a:pt x="324" y="357"/>
                    <a:pt x="321" y="358"/>
                    <a:pt x="318" y="359"/>
                  </a:cubicBezTo>
                  <a:cubicBezTo>
                    <a:pt x="313" y="360"/>
                    <a:pt x="308" y="360"/>
                    <a:pt x="303" y="360"/>
                  </a:cubicBezTo>
                  <a:cubicBezTo>
                    <a:pt x="297" y="360"/>
                    <a:pt x="292" y="360"/>
                    <a:pt x="287" y="359"/>
                  </a:cubicBezTo>
                  <a:cubicBezTo>
                    <a:pt x="286" y="359"/>
                    <a:pt x="284" y="359"/>
                    <a:pt x="283" y="358"/>
                  </a:cubicBezTo>
                  <a:cubicBezTo>
                    <a:pt x="282" y="358"/>
                    <a:pt x="281" y="358"/>
                    <a:pt x="280" y="358"/>
                  </a:cubicBezTo>
                  <a:cubicBezTo>
                    <a:pt x="279" y="358"/>
                    <a:pt x="278" y="357"/>
                    <a:pt x="277" y="357"/>
                  </a:cubicBezTo>
                  <a:cubicBezTo>
                    <a:pt x="275" y="357"/>
                    <a:pt x="273" y="356"/>
                    <a:pt x="271" y="355"/>
                  </a:cubicBezTo>
                  <a:cubicBezTo>
                    <a:pt x="270" y="355"/>
                    <a:pt x="269" y="354"/>
                    <a:pt x="268" y="354"/>
                  </a:cubicBezTo>
                  <a:cubicBezTo>
                    <a:pt x="268" y="353"/>
                    <a:pt x="267" y="353"/>
                    <a:pt x="267" y="352"/>
                  </a:cubicBezTo>
                  <a:cubicBezTo>
                    <a:pt x="266" y="352"/>
                    <a:pt x="266" y="351"/>
                    <a:pt x="266" y="351"/>
                  </a:cubicBezTo>
                  <a:cubicBezTo>
                    <a:pt x="266" y="350"/>
                    <a:pt x="266" y="350"/>
                    <a:pt x="266" y="350"/>
                  </a:cubicBezTo>
                  <a:cubicBezTo>
                    <a:pt x="266" y="350"/>
                    <a:pt x="266" y="349"/>
                    <a:pt x="265" y="349"/>
                  </a:cubicBezTo>
                  <a:cubicBezTo>
                    <a:pt x="265" y="348"/>
                    <a:pt x="266" y="346"/>
                    <a:pt x="268" y="344"/>
                  </a:cubicBezTo>
                  <a:cubicBezTo>
                    <a:pt x="272" y="339"/>
                    <a:pt x="272" y="339"/>
                    <a:pt x="272" y="339"/>
                  </a:cubicBezTo>
                  <a:cubicBezTo>
                    <a:pt x="274" y="336"/>
                    <a:pt x="274" y="336"/>
                    <a:pt x="274" y="336"/>
                  </a:cubicBezTo>
                  <a:cubicBezTo>
                    <a:pt x="275" y="335"/>
                    <a:pt x="275" y="335"/>
                    <a:pt x="275" y="335"/>
                  </a:cubicBezTo>
                  <a:cubicBezTo>
                    <a:pt x="278" y="331"/>
                    <a:pt x="281" y="327"/>
                    <a:pt x="283" y="323"/>
                  </a:cubicBezTo>
                  <a:cubicBezTo>
                    <a:pt x="285" y="319"/>
                    <a:pt x="287" y="315"/>
                    <a:pt x="288" y="311"/>
                  </a:cubicBezTo>
                  <a:cubicBezTo>
                    <a:pt x="289" y="307"/>
                    <a:pt x="289" y="304"/>
                    <a:pt x="288" y="300"/>
                  </a:cubicBezTo>
                  <a:cubicBezTo>
                    <a:pt x="286" y="297"/>
                    <a:pt x="284" y="294"/>
                    <a:pt x="281" y="292"/>
                  </a:cubicBezTo>
                  <a:cubicBezTo>
                    <a:pt x="277" y="289"/>
                    <a:pt x="274" y="288"/>
                    <a:pt x="270" y="287"/>
                  </a:cubicBezTo>
                  <a:cubicBezTo>
                    <a:pt x="267" y="287"/>
                    <a:pt x="264" y="288"/>
                    <a:pt x="260" y="290"/>
                  </a:cubicBezTo>
                  <a:cubicBezTo>
                    <a:pt x="257" y="292"/>
                    <a:pt x="254" y="295"/>
                    <a:pt x="252" y="299"/>
                  </a:cubicBezTo>
                  <a:cubicBezTo>
                    <a:pt x="247" y="306"/>
                    <a:pt x="243" y="315"/>
                    <a:pt x="242" y="323"/>
                  </a:cubicBezTo>
                  <a:cubicBezTo>
                    <a:pt x="242" y="326"/>
                    <a:pt x="242" y="328"/>
                    <a:pt x="242" y="330"/>
                  </a:cubicBezTo>
                  <a:cubicBezTo>
                    <a:pt x="242" y="330"/>
                    <a:pt x="242" y="331"/>
                    <a:pt x="242" y="331"/>
                  </a:cubicBezTo>
                  <a:cubicBezTo>
                    <a:pt x="242" y="332"/>
                    <a:pt x="242" y="332"/>
                    <a:pt x="242" y="333"/>
                  </a:cubicBezTo>
                  <a:cubicBezTo>
                    <a:pt x="242" y="334"/>
                    <a:pt x="243" y="335"/>
                    <a:pt x="243" y="336"/>
                  </a:cubicBezTo>
                  <a:cubicBezTo>
                    <a:pt x="243" y="338"/>
                    <a:pt x="244" y="340"/>
                    <a:pt x="245" y="342"/>
                  </a:cubicBezTo>
                  <a:cubicBezTo>
                    <a:pt x="245" y="342"/>
                    <a:pt x="245" y="343"/>
                    <a:pt x="246" y="343"/>
                  </a:cubicBezTo>
                  <a:cubicBezTo>
                    <a:pt x="246" y="343"/>
                    <a:pt x="246" y="343"/>
                    <a:pt x="246" y="344"/>
                  </a:cubicBezTo>
                  <a:cubicBezTo>
                    <a:pt x="247" y="346"/>
                    <a:pt x="247" y="346"/>
                    <a:pt x="247" y="346"/>
                  </a:cubicBezTo>
                  <a:cubicBezTo>
                    <a:pt x="248" y="347"/>
                    <a:pt x="250" y="349"/>
                    <a:pt x="251" y="351"/>
                  </a:cubicBezTo>
                  <a:cubicBezTo>
                    <a:pt x="250" y="353"/>
                    <a:pt x="248" y="355"/>
                    <a:pt x="247" y="356"/>
                  </a:cubicBezTo>
                  <a:cubicBezTo>
                    <a:pt x="246" y="357"/>
                    <a:pt x="245" y="358"/>
                    <a:pt x="244" y="359"/>
                  </a:cubicBezTo>
                  <a:cubicBezTo>
                    <a:pt x="243" y="361"/>
                    <a:pt x="243" y="361"/>
                    <a:pt x="243" y="361"/>
                  </a:cubicBezTo>
                  <a:cubicBezTo>
                    <a:pt x="241" y="363"/>
                    <a:pt x="239" y="365"/>
                    <a:pt x="237" y="366"/>
                  </a:cubicBezTo>
                  <a:cubicBezTo>
                    <a:pt x="234" y="370"/>
                    <a:pt x="230" y="374"/>
                    <a:pt x="226" y="377"/>
                  </a:cubicBezTo>
                  <a:cubicBezTo>
                    <a:pt x="222" y="380"/>
                    <a:pt x="217" y="384"/>
                    <a:pt x="213" y="387"/>
                  </a:cubicBezTo>
                  <a:cubicBezTo>
                    <a:pt x="212" y="387"/>
                    <a:pt x="211" y="388"/>
                    <a:pt x="210" y="389"/>
                  </a:cubicBezTo>
                  <a:cubicBezTo>
                    <a:pt x="208" y="390"/>
                    <a:pt x="208" y="390"/>
                    <a:pt x="208" y="390"/>
                  </a:cubicBezTo>
                  <a:cubicBezTo>
                    <a:pt x="207" y="390"/>
                    <a:pt x="207" y="390"/>
                    <a:pt x="207" y="390"/>
                  </a:cubicBezTo>
                  <a:cubicBezTo>
                    <a:pt x="206" y="391"/>
                    <a:pt x="206" y="391"/>
                    <a:pt x="206" y="391"/>
                  </a:cubicBezTo>
                  <a:cubicBezTo>
                    <a:pt x="205" y="392"/>
                    <a:pt x="204" y="392"/>
                    <a:pt x="203" y="393"/>
                  </a:cubicBezTo>
                  <a:cubicBezTo>
                    <a:pt x="202" y="393"/>
                    <a:pt x="201" y="394"/>
                    <a:pt x="200" y="394"/>
                  </a:cubicBezTo>
                  <a:cubicBezTo>
                    <a:pt x="198" y="395"/>
                    <a:pt x="196" y="396"/>
                    <a:pt x="194" y="397"/>
                  </a:cubicBezTo>
                  <a:cubicBezTo>
                    <a:pt x="187" y="385"/>
                    <a:pt x="187" y="385"/>
                    <a:pt x="187" y="385"/>
                  </a:cubicBezTo>
                  <a:cubicBezTo>
                    <a:pt x="184" y="378"/>
                    <a:pt x="184" y="378"/>
                    <a:pt x="184" y="378"/>
                  </a:cubicBezTo>
                  <a:cubicBezTo>
                    <a:pt x="182" y="374"/>
                    <a:pt x="179" y="370"/>
                    <a:pt x="177" y="367"/>
                  </a:cubicBezTo>
                  <a:cubicBezTo>
                    <a:pt x="174" y="363"/>
                    <a:pt x="170" y="360"/>
                    <a:pt x="167" y="358"/>
                  </a:cubicBezTo>
                  <a:cubicBezTo>
                    <a:pt x="163" y="356"/>
                    <a:pt x="159" y="355"/>
                    <a:pt x="155" y="355"/>
                  </a:cubicBezTo>
                  <a:cubicBezTo>
                    <a:pt x="152" y="355"/>
                    <a:pt x="148" y="356"/>
                    <a:pt x="144" y="358"/>
                  </a:cubicBezTo>
                  <a:cubicBezTo>
                    <a:pt x="141" y="361"/>
                    <a:pt x="138" y="363"/>
                    <a:pt x="137" y="367"/>
                  </a:cubicBezTo>
                  <a:cubicBezTo>
                    <a:pt x="136" y="370"/>
                    <a:pt x="135" y="374"/>
                    <a:pt x="136" y="378"/>
                  </a:cubicBezTo>
                  <a:cubicBezTo>
                    <a:pt x="137" y="382"/>
                    <a:pt x="139" y="386"/>
                    <a:pt x="141" y="389"/>
                  </a:cubicBezTo>
                  <a:cubicBezTo>
                    <a:pt x="141" y="388"/>
                    <a:pt x="139" y="386"/>
                    <a:pt x="139" y="386"/>
                  </a:cubicBezTo>
                  <a:cubicBezTo>
                    <a:pt x="139" y="385"/>
                    <a:pt x="139" y="386"/>
                    <a:pt x="139" y="387"/>
                  </a:cubicBezTo>
                  <a:cubicBezTo>
                    <a:pt x="140" y="388"/>
                    <a:pt x="141" y="389"/>
                    <a:pt x="142" y="392"/>
                  </a:cubicBezTo>
                  <a:cubicBezTo>
                    <a:pt x="140" y="388"/>
                    <a:pt x="137" y="384"/>
                    <a:pt x="136" y="380"/>
                  </a:cubicBezTo>
                  <a:close/>
                  <a:moveTo>
                    <a:pt x="183" y="623"/>
                  </a:moveTo>
                  <a:cubicBezTo>
                    <a:pt x="180" y="624"/>
                    <a:pt x="177" y="625"/>
                    <a:pt x="175" y="626"/>
                  </a:cubicBezTo>
                  <a:cubicBezTo>
                    <a:pt x="172" y="628"/>
                    <a:pt x="170" y="630"/>
                    <a:pt x="169" y="632"/>
                  </a:cubicBezTo>
                  <a:cubicBezTo>
                    <a:pt x="166" y="637"/>
                    <a:pt x="165" y="642"/>
                    <a:pt x="165" y="648"/>
                  </a:cubicBezTo>
                  <a:cubicBezTo>
                    <a:pt x="165" y="653"/>
                    <a:pt x="167" y="658"/>
                    <a:pt x="171" y="662"/>
                  </a:cubicBezTo>
                  <a:cubicBezTo>
                    <a:pt x="173" y="664"/>
                    <a:pt x="175" y="666"/>
                    <a:pt x="178" y="667"/>
                  </a:cubicBezTo>
                  <a:cubicBezTo>
                    <a:pt x="179" y="668"/>
                    <a:pt x="181" y="668"/>
                    <a:pt x="182" y="668"/>
                  </a:cubicBezTo>
                  <a:cubicBezTo>
                    <a:pt x="183" y="669"/>
                    <a:pt x="184" y="669"/>
                    <a:pt x="184" y="669"/>
                  </a:cubicBezTo>
                  <a:cubicBezTo>
                    <a:pt x="185" y="669"/>
                    <a:pt x="185" y="669"/>
                    <a:pt x="185" y="669"/>
                  </a:cubicBezTo>
                  <a:cubicBezTo>
                    <a:pt x="186" y="669"/>
                    <a:pt x="186" y="669"/>
                    <a:pt x="186" y="669"/>
                  </a:cubicBezTo>
                  <a:cubicBezTo>
                    <a:pt x="199" y="669"/>
                    <a:pt x="199" y="669"/>
                    <a:pt x="199" y="669"/>
                  </a:cubicBezTo>
                  <a:cubicBezTo>
                    <a:pt x="224" y="669"/>
                    <a:pt x="224" y="669"/>
                    <a:pt x="224" y="669"/>
                  </a:cubicBezTo>
                  <a:cubicBezTo>
                    <a:pt x="257" y="669"/>
                    <a:pt x="290" y="670"/>
                    <a:pt x="325" y="669"/>
                  </a:cubicBezTo>
                  <a:cubicBezTo>
                    <a:pt x="325" y="670"/>
                    <a:pt x="325" y="670"/>
                    <a:pt x="325" y="670"/>
                  </a:cubicBezTo>
                  <a:cubicBezTo>
                    <a:pt x="311" y="670"/>
                    <a:pt x="311" y="670"/>
                    <a:pt x="311" y="670"/>
                  </a:cubicBezTo>
                  <a:cubicBezTo>
                    <a:pt x="298" y="670"/>
                    <a:pt x="298" y="670"/>
                    <a:pt x="298" y="670"/>
                  </a:cubicBezTo>
                  <a:cubicBezTo>
                    <a:pt x="273" y="670"/>
                    <a:pt x="248" y="670"/>
                    <a:pt x="223" y="670"/>
                  </a:cubicBezTo>
                  <a:cubicBezTo>
                    <a:pt x="198" y="670"/>
                    <a:pt x="198" y="670"/>
                    <a:pt x="198" y="670"/>
                  </a:cubicBezTo>
                  <a:cubicBezTo>
                    <a:pt x="186" y="670"/>
                    <a:pt x="186" y="670"/>
                    <a:pt x="186" y="670"/>
                  </a:cubicBezTo>
                  <a:cubicBezTo>
                    <a:pt x="185" y="670"/>
                    <a:pt x="185" y="670"/>
                    <a:pt x="185" y="670"/>
                  </a:cubicBezTo>
                  <a:cubicBezTo>
                    <a:pt x="184" y="670"/>
                    <a:pt x="184" y="670"/>
                    <a:pt x="184" y="670"/>
                  </a:cubicBezTo>
                  <a:cubicBezTo>
                    <a:pt x="183" y="670"/>
                    <a:pt x="182" y="669"/>
                    <a:pt x="181" y="669"/>
                  </a:cubicBezTo>
                  <a:cubicBezTo>
                    <a:pt x="180" y="669"/>
                    <a:pt x="178" y="669"/>
                    <a:pt x="177" y="668"/>
                  </a:cubicBezTo>
                  <a:cubicBezTo>
                    <a:pt x="174" y="667"/>
                    <a:pt x="172" y="665"/>
                    <a:pt x="170" y="663"/>
                  </a:cubicBezTo>
                  <a:cubicBezTo>
                    <a:pt x="166" y="658"/>
                    <a:pt x="164" y="653"/>
                    <a:pt x="164" y="648"/>
                  </a:cubicBezTo>
                  <a:cubicBezTo>
                    <a:pt x="164" y="642"/>
                    <a:pt x="165" y="637"/>
                    <a:pt x="168" y="632"/>
                  </a:cubicBezTo>
                  <a:cubicBezTo>
                    <a:pt x="170" y="630"/>
                    <a:pt x="172" y="627"/>
                    <a:pt x="174" y="626"/>
                  </a:cubicBezTo>
                  <a:cubicBezTo>
                    <a:pt x="176" y="624"/>
                    <a:pt x="179" y="623"/>
                    <a:pt x="182" y="623"/>
                  </a:cubicBezTo>
                  <a:cubicBezTo>
                    <a:pt x="182" y="623"/>
                    <a:pt x="183" y="623"/>
                    <a:pt x="183" y="623"/>
                  </a:cubicBezTo>
                  <a:cubicBezTo>
                    <a:pt x="183" y="623"/>
                    <a:pt x="183" y="623"/>
                    <a:pt x="183" y="623"/>
                  </a:cubicBezTo>
                  <a:close/>
                  <a:moveTo>
                    <a:pt x="248" y="379"/>
                  </a:moveTo>
                  <a:cubicBezTo>
                    <a:pt x="251" y="377"/>
                    <a:pt x="253" y="375"/>
                    <a:pt x="255" y="372"/>
                  </a:cubicBezTo>
                  <a:cubicBezTo>
                    <a:pt x="259" y="368"/>
                    <a:pt x="259" y="368"/>
                    <a:pt x="259" y="368"/>
                  </a:cubicBezTo>
                  <a:cubicBezTo>
                    <a:pt x="260" y="368"/>
                    <a:pt x="261" y="369"/>
                    <a:pt x="262" y="369"/>
                  </a:cubicBezTo>
                  <a:cubicBezTo>
                    <a:pt x="262" y="369"/>
                    <a:pt x="262" y="369"/>
                    <a:pt x="262" y="369"/>
                  </a:cubicBezTo>
                  <a:cubicBezTo>
                    <a:pt x="263" y="370"/>
                    <a:pt x="263" y="370"/>
                    <a:pt x="263" y="370"/>
                  </a:cubicBezTo>
                  <a:cubicBezTo>
                    <a:pt x="264" y="370"/>
                    <a:pt x="264" y="370"/>
                    <a:pt x="264" y="370"/>
                  </a:cubicBezTo>
                  <a:cubicBezTo>
                    <a:pt x="266" y="371"/>
                    <a:pt x="266" y="371"/>
                    <a:pt x="266" y="371"/>
                  </a:cubicBezTo>
                  <a:cubicBezTo>
                    <a:pt x="270" y="372"/>
                    <a:pt x="273" y="373"/>
                    <a:pt x="276" y="374"/>
                  </a:cubicBezTo>
                  <a:cubicBezTo>
                    <a:pt x="283" y="376"/>
                    <a:pt x="290" y="377"/>
                    <a:pt x="297" y="377"/>
                  </a:cubicBezTo>
                  <a:cubicBezTo>
                    <a:pt x="304" y="377"/>
                    <a:pt x="311" y="377"/>
                    <a:pt x="318" y="376"/>
                  </a:cubicBezTo>
                  <a:cubicBezTo>
                    <a:pt x="321" y="375"/>
                    <a:pt x="324" y="375"/>
                    <a:pt x="328" y="374"/>
                  </a:cubicBezTo>
                  <a:cubicBezTo>
                    <a:pt x="330" y="373"/>
                    <a:pt x="330" y="373"/>
                    <a:pt x="330" y="373"/>
                  </a:cubicBezTo>
                  <a:cubicBezTo>
                    <a:pt x="332" y="372"/>
                    <a:pt x="332" y="372"/>
                    <a:pt x="332" y="372"/>
                  </a:cubicBezTo>
                  <a:cubicBezTo>
                    <a:pt x="333" y="372"/>
                    <a:pt x="334" y="372"/>
                    <a:pt x="334" y="371"/>
                  </a:cubicBezTo>
                  <a:cubicBezTo>
                    <a:pt x="334" y="372"/>
                    <a:pt x="334" y="372"/>
                    <a:pt x="335" y="372"/>
                  </a:cubicBezTo>
                  <a:cubicBezTo>
                    <a:pt x="335" y="373"/>
                    <a:pt x="335" y="373"/>
                    <a:pt x="335" y="374"/>
                  </a:cubicBezTo>
                  <a:cubicBezTo>
                    <a:pt x="336" y="375"/>
                    <a:pt x="336" y="375"/>
                    <a:pt x="336" y="375"/>
                  </a:cubicBezTo>
                  <a:cubicBezTo>
                    <a:pt x="336" y="376"/>
                    <a:pt x="336" y="376"/>
                    <a:pt x="336" y="376"/>
                  </a:cubicBezTo>
                  <a:cubicBezTo>
                    <a:pt x="336" y="376"/>
                    <a:pt x="337" y="377"/>
                    <a:pt x="337" y="378"/>
                  </a:cubicBezTo>
                  <a:cubicBezTo>
                    <a:pt x="338" y="380"/>
                    <a:pt x="340" y="383"/>
                    <a:pt x="341" y="386"/>
                  </a:cubicBezTo>
                  <a:cubicBezTo>
                    <a:pt x="345" y="391"/>
                    <a:pt x="348" y="396"/>
                    <a:pt x="352" y="400"/>
                  </a:cubicBezTo>
                  <a:cubicBezTo>
                    <a:pt x="356" y="405"/>
                    <a:pt x="361" y="409"/>
                    <a:pt x="365" y="413"/>
                  </a:cubicBezTo>
                  <a:cubicBezTo>
                    <a:pt x="368" y="415"/>
                    <a:pt x="370" y="416"/>
                    <a:pt x="373" y="418"/>
                  </a:cubicBezTo>
                  <a:cubicBezTo>
                    <a:pt x="375" y="419"/>
                    <a:pt x="375" y="419"/>
                    <a:pt x="375" y="419"/>
                  </a:cubicBezTo>
                  <a:cubicBezTo>
                    <a:pt x="376" y="420"/>
                    <a:pt x="376" y="420"/>
                    <a:pt x="376" y="420"/>
                  </a:cubicBezTo>
                  <a:cubicBezTo>
                    <a:pt x="376" y="420"/>
                    <a:pt x="377" y="420"/>
                    <a:pt x="378" y="421"/>
                  </a:cubicBezTo>
                  <a:cubicBezTo>
                    <a:pt x="372" y="434"/>
                    <a:pt x="372" y="434"/>
                    <a:pt x="372" y="434"/>
                  </a:cubicBezTo>
                  <a:cubicBezTo>
                    <a:pt x="369" y="440"/>
                    <a:pt x="367" y="445"/>
                    <a:pt x="364" y="451"/>
                  </a:cubicBezTo>
                  <a:cubicBezTo>
                    <a:pt x="359" y="462"/>
                    <a:pt x="355" y="473"/>
                    <a:pt x="350" y="484"/>
                  </a:cubicBezTo>
                  <a:cubicBezTo>
                    <a:pt x="355" y="473"/>
                    <a:pt x="359" y="462"/>
                    <a:pt x="364" y="451"/>
                  </a:cubicBezTo>
                  <a:cubicBezTo>
                    <a:pt x="367" y="445"/>
                    <a:pt x="369" y="439"/>
                    <a:pt x="371" y="434"/>
                  </a:cubicBezTo>
                  <a:cubicBezTo>
                    <a:pt x="377" y="421"/>
                    <a:pt x="377" y="421"/>
                    <a:pt x="377" y="421"/>
                  </a:cubicBezTo>
                  <a:cubicBezTo>
                    <a:pt x="377" y="420"/>
                    <a:pt x="376" y="420"/>
                    <a:pt x="376" y="420"/>
                  </a:cubicBezTo>
                  <a:cubicBezTo>
                    <a:pt x="375" y="419"/>
                    <a:pt x="375" y="419"/>
                    <a:pt x="375" y="419"/>
                  </a:cubicBezTo>
                  <a:cubicBezTo>
                    <a:pt x="373" y="418"/>
                    <a:pt x="373" y="418"/>
                    <a:pt x="373" y="418"/>
                  </a:cubicBezTo>
                  <a:cubicBezTo>
                    <a:pt x="370" y="417"/>
                    <a:pt x="368" y="415"/>
                    <a:pt x="365" y="413"/>
                  </a:cubicBezTo>
                  <a:cubicBezTo>
                    <a:pt x="360" y="409"/>
                    <a:pt x="356" y="405"/>
                    <a:pt x="352" y="400"/>
                  </a:cubicBezTo>
                  <a:cubicBezTo>
                    <a:pt x="348" y="396"/>
                    <a:pt x="344" y="391"/>
                    <a:pt x="341" y="386"/>
                  </a:cubicBezTo>
                  <a:cubicBezTo>
                    <a:pt x="340" y="383"/>
                    <a:pt x="338" y="380"/>
                    <a:pt x="337" y="378"/>
                  </a:cubicBezTo>
                  <a:cubicBezTo>
                    <a:pt x="336" y="376"/>
                    <a:pt x="336" y="376"/>
                    <a:pt x="336" y="376"/>
                  </a:cubicBezTo>
                  <a:cubicBezTo>
                    <a:pt x="336" y="375"/>
                    <a:pt x="336" y="375"/>
                    <a:pt x="336" y="375"/>
                  </a:cubicBezTo>
                  <a:cubicBezTo>
                    <a:pt x="335" y="374"/>
                    <a:pt x="335" y="374"/>
                    <a:pt x="335" y="374"/>
                  </a:cubicBezTo>
                  <a:cubicBezTo>
                    <a:pt x="335" y="373"/>
                    <a:pt x="335" y="373"/>
                    <a:pt x="335" y="372"/>
                  </a:cubicBezTo>
                  <a:cubicBezTo>
                    <a:pt x="334" y="372"/>
                    <a:pt x="334" y="372"/>
                    <a:pt x="334" y="371"/>
                  </a:cubicBezTo>
                  <a:cubicBezTo>
                    <a:pt x="334" y="372"/>
                    <a:pt x="333" y="372"/>
                    <a:pt x="332" y="372"/>
                  </a:cubicBezTo>
                  <a:cubicBezTo>
                    <a:pt x="330" y="373"/>
                    <a:pt x="330" y="373"/>
                    <a:pt x="330" y="373"/>
                  </a:cubicBezTo>
                  <a:cubicBezTo>
                    <a:pt x="328" y="374"/>
                    <a:pt x="328" y="374"/>
                    <a:pt x="328" y="374"/>
                  </a:cubicBezTo>
                  <a:cubicBezTo>
                    <a:pt x="324" y="375"/>
                    <a:pt x="321" y="375"/>
                    <a:pt x="318" y="376"/>
                  </a:cubicBezTo>
                  <a:cubicBezTo>
                    <a:pt x="311" y="377"/>
                    <a:pt x="304" y="378"/>
                    <a:pt x="297" y="377"/>
                  </a:cubicBezTo>
                  <a:cubicBezTo>
                    <a:pt x="290" y="377"/>
                    <a:pt x="283" y="376"/>
                    <a:pt x="276" y="374"/>
                  </a:cubicBezTo>
                  <a:cubicBezTo>
                    <a:pt x="273" y="374"/>
                    <a:pt x="270" y="373"/>
                    <a:pt x="266" y="371"/>
                  </a:cubicBezTo>
                  <a:cubicBezTo>
                    <a:pt x="265" y="371"/>
                    <a:pt x="265" y="371"/>
                    <a:pt x="264" y="370"/>
                  </a:cubicBezTo>
                  <a:cubicBezTo>
                    <a:pt x="263" y="370"/>
                    <a:pt x="263" y="370"/>
                    <a:pt x="263" y="370"/>
                  </a:cubicBezTo>
                  <a:cubicBezTo>
                    <a:pt x="262" y="370"/>
                    <a:pt x="262" y="370"/>
                    <a:pt x="262" y="370"/>
                  </a:cubicBezTo>
                  <a:cubicBezTo>
                    <a:pt x="262" y="369"/>
                    <a:pt x="262" y="369"/>
                    <a:pt x="262" y="369"/>
                  </a:cubicBezTo>
                  <a:cubicBezTo>
                    <a:pt x="261" y="369"/>
                    <a:pt x="260" y="369"/>
                    <a:pt x="259" y="368"/>
                  </a:cubicBezTo>
                  <a:cubicBezTo>
                    <a:pt x="258" y="369"/>
                    <a:pt x="257" y="370"/>
                    <a:pt x="255" y="373"/>
                  </a:cubicBezTo>
                  <a:cubicBezTo>
                    <a:pt x="253" y="375"/>
                    <a:pt x="250" y="377"/>
                    <a:pt x="248" y="379"/>
                  </a:cubicBezTo>
                  <a:cubicBezTo>
                    <a:pt x="244" y="384"/>
                    <a:pt x="239" y="388"/>
                    <a:pt x="235" y="392"/>
                  </a:cubicBezTo>
                  <a:cubicBezTo>
                    <a:pt x="234" y="393"/>
                    <a:pt x="235" y="393"/>
                    <a:pt x="236" y="393"/>
                  </a:cubicBezTo>
                  <a:cubicBezTo>
                    <a:pt x="236" y="392"/>
                    <a:pt x="238" y="391"/>
                    <a:pt x="242" y="388"/>
                  </a:cubicBezTo>
                  <a:cubicBezTo>
                    <a:pt x="244" y="386"/>
                    <a:pt x="247" y="384"/>
                    <a:pt x="251" y="380"/>
                  </a:cubicBezTo>
                  <a:cubicBezTo>
                    <a:pt x="252" y="378"/>
                    <a:pt x="254" y="377"/>
                    <a:pt x="256" y="374"/>
                  </a:cubicBezTo>
                  <a:cubicBezTo>
                    <a:pt x="259" y="372"/>
                    <a:pt x="259" y="372"/>
                    <a:pt x="259" y="372"/>
                  </a:cubicBezTo>
                  <a:cubicBezTo>
                    <a:pt x="259" y="371"/>
                    <a:pt x="259" y="371"/>
                    <a:pt x="260" y="371"/>
                  </a:cubicBezTo>
                  <a:cubicBezTo>
                    <a:pt x="260" y="371"/>
                    <a:pt x="260" y="371"/>
                    <a:pt x="260" y="371"/>
                  </a:cubicBezTo>
                  <a:cubicBezTo>
                    <a:pt x="261" y="371"/>
                    <a:pt x="261" y="371"/>
                    <a:pt x="261" y="371"/>
                  </a:cubicBezTo>
                  <a:cubicBezTo>
                    <a:pt x="262" y="372"/>
                    <a:pt x="262" y="372"/>
                    <a:pt x="262" y="372"/>
                  </a:cubicBezTo>
                  <a:cubicBezTo>
                    <a:pt x="264" y="373"/>
                    <a:pt x="266" y="374"/>
                    <a:pt x="268" y="374"/>
                  </a:cubicBezTo>
                  <a:cubicBezTo>
                    <a:pt x="273" y="376"/>
                    <a:pt x="277" y="377"/>
                    <a:pt x="282" y="378"/>
                  </a:cubicBezTo>
                  <a:cubicBezTo>
                    <a:pt x="291" y="379"/>
                    <a:pt x="299" y="379"/>
                    <a:pt x="307" y="379"/>
                  </a:cubicBezTo>
                  <a:cubicBezTo>
                    <a:pt x="312" y="379"/>
                    <a:pt x="317" y="378"/>
                    <a:pt x="323" y="377"/>
                  </a:cubicBezTo>
                  <a:cubicBezTo>
                    <a:pt x="325" y="377"/>
                    <a:pt x="328" y="376"/>
                    <a:pt x="331" y="375"/>
                  </a:cubicBezTo>
                  <a:cubicBezTo>
                    <a:pt x="332" y="375"/>
                    <a:pt x="332" y="375"/>
                    <a:pt x="332" y="375"/>
                  </a:cubicBezTo>
                  <a:cubicBezTo>
                    <a:pt x="333" y="374"/>
                    <a:pt x="333" y="374"/>
                    <a:pt x="333" y="374"/>
                  </a:cubicBezTo>
                  <a:cubicBezTo>
                    <a:pt x="333" y="375"/>
                    <a:pt x="333" y="375"/>
                    <a:pt x="333" y="375"/>
                  </a:cubicBezTo>
                  <a:cubicBezTo>
                    <a:pt x="334" y="376"/>
                    <a:pt x="334" y="376"/>
                    <a:pt x="334" y="376"/>
                  </a:cubicBezTo>
                  <a:cubicBezTo>
                    <a:pt x="334" y="376"/>
                    <a:pt x="334" y="376"/>
                    <a:pt x="334" y="376"/>
                  </a:cubicBezTo>
                  <a:cubicBezTo>
                    <a:pt x="334" y="377"/>
                    <a:pt x="334" y="377"/>
                    <a:pt x="334" y="377"/>
                  </a:cubicBezTo>
                  <a:cubicBezTo>
                    <a:pt x="334" y="378"/>
                    <a:pt x="334" y="378"/>
                    <a:pt x="334" y="378"/>
                  </a:cubicBezTo>
                  <a:cubicBezTo>
                    <a:pt x="336" y="380"/>
                    <a:pt x="337" y="383"/>
                    <a:pt x="339" y="386"/>
                  </a:cubicBezTo>
                  <a:cubicBezTo>
                    <a:pt x="342" y="391"/>
                    <a:pt x="345" y="397"/>
                    <a:pt x="350" y="401"/>
                  </a:cubicBezTo>
                  <a:cubicBezTo>
                    <a:pt x="354" y="406"/>
                    <a:pt x="358" y="411"/>
                    <a:pt x="363" y="415"/>
                  </a:cubicBezTo>
                  <a:cubicBezTo>
                    <a:pt x="366" y="417"/>
                    <a:pt x="369" y="418"/>
                    <a:pt x="371" y="420"/>
                  </a:cubicBezTo>
                  <a:cubicBezTo>
                    <a:pt x="374" y="421"/>
                    <a:pt x="374" y="421"/>
                    <a:pt x="374" y="421"/>
                  </a:cubicBezTo>
                  <a:cubicBezTo>
                    <a:pt x="374" y="422"/>
                    <a:pt x="374" y="422"/>
                    <a:pt x="374" y="422"/>
                  </a:cubicBezTo>
                  <a:cubicBezTo>
                    <a:pt x="374" y="422"/>
                    <a:pt x="374" y="422"/>
                    <a:pt x="374" y="423"/>
                  </a:cubicBezTo>
                  <a:cubicBezTo>
                    <a:pt x="372" y="428"/>
                    <a:pt x="372" y="428"/>
                    <a:pt x="372" y="428"/>
                  </a:cubicBezTo>
                  <a:cubicBezTo>
                    <a:pt x="366" y="440"/>
                    <a:pt x="366" y="440"/>
                    <a:pt x="366" y="440"/>
                  </a:cubicBezTo>
                  <a:cubicBezTo>
                    <a:pt x="363" y="448"/>
                    <a:pt x="360" y="456"/>
                    <a:pt x="356" y="464"/>
                  </a:cubicBezTo>
                  <a:cubicBezTo>
                    <a:pt x="350" y="480"/>
                    <a:pt x="344" y="495"/>
                    <a:pt x="338" y="511"/>
                  </a:cubicBezTo>
                  <a:cubicBezTo>
                    <a:pt x="330" y="534"/>
                    <a:pt x="322" y="557"/>
                    <a:pt x="315" y="580"/>
                  </a:cubicBezTo>
                  <a:cubicBezTo>
                    <a:pt x="314" y="585"/>
                    <a:pt x="312" y="591"/>
                    <a:pt x="310" y="597"/>
                  </a:cubicBezTo>
                  <a:cubicBezTo>
                    <a:pt x="308" y="606"/>
                    <a:pt x="308" y="606"/>
                    <a:pt x="308" y="606"/>
                  </a:cubicBezTo>
                  <a:cubicBezTo>
                    <a:pt x="307" y="608"/>
                    <a:pt x="307" y="608"/>
                    <a:pt x="307" y="608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6" y="609"/>
                    <a:pt x="306" y="609"/>
                    <a:pt x="306" y="609"/>
                  </a:cubicBezTo>
                  <a:cubicBezTo>
                    <a:pt x="304" y="609"/>
                    <a:pt x="304" y="609"/>
                    <a:pt x="304" y="609"/>
                  </a:cubicBezTo>
                  <a:cubicBezTo>
                    <a:pt x="295" y="609"/>
                    <a:pt x="295" y="609"/>
                    <a:pt x="295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0" y="587"/>
                    <a:pt x="280" y="587"/>
                    <a:pt x="280" y="587"/>
                  </a:cubicBezTo>
                  <a:cubicBezTo>
                    <a:pt x="277" y="579"/>
                    <a:pt x="275" y="571"/>
                    <a:pt x="272" y="563"/>
                  </a:cubicBezTo>
                  <a:cubicBezTo>
                    <a:pt x="267" y="547"/>
                    <a:pt x="262" y="531"/>
                    <a:pt x="256" y="515"/>
                  </a:cubicBezTo>
                  <a:cubicBezTo>
                    <a:pt x="246" y="484"/>
                    <a:pt x="234" y="454"/>
                    <a:pt x="222" y="429"/>
                  </a:cubicBezTo>
                  <a:cubicBezTo>
                    <a:pt x="217" y="418"/>
                    <a:pt x="214" y="411"/>
                    <a:pt x="211" y="408"/>
                  </a:cubicBezTo>
                  <a:cubicBezTo>
                    <a:pt x="210" y="406"/>
                    <a:pt x="210" y="405"/>
                    <a:pt x="209" y="405"/>
                  </a:cubicBezTo>
                  <a:cubicBezTo>
                    <a:pt x="212" y="404"/>
                    <a:pt x="215" y="402"/>
                    <a:pt x="220" y="400"/>
                  </a:cubicBezTo>
                  <a:cubicBezTo>
                    <a:pt x="223" y="398"/>
                    <a:pt x="226" y="395"/>
                    <a:pt x="229" y="393"/>
                  </a:cubicBezTo>
                  <a:cubicBezTo>
                    <a:pt x="232" y="391"/>
                    <a:pt x="234" y="389"/>
                    <a:pt x="234" y="389"/>
                  </a:cubicBezTo>
                  <a:cubicBezTo>
                    <a:pt x="237" y="388"/>
                    <a:pt x="236" y="389"/>
                    <a:pt x="235" y="391"/>
                  </a:cubicBezTo>
                  <a:cubicBezTo>
                    <a:pt x="240" y="387"/>
                    <a:pt x="244" y="383"/>
                    <a:pt x="248" y="379"/>
                  </a:cubicBezTo>
                  <a:close/>
                  <a:moveTo>
                    <a:pt x="318" y="622"/>
                  </a:moveTo>
                  <a:cubicBezTo>
                    <a:pt x="319" y="621"/>
                    <a:pt x="319" y="621"/>
                    <a:pt x="319" y="621"/>
                  </a:cubicBezTo>
                  <a:cubicBezTo>
                    <a:pt x="323" y="606"/>
                    <a:pt x="323" y="606"/>
                    <a:pt x="323" y="606"/>
                  </a:cubicBezTo>
                  <a:cubicBezTo>
                    <a:pt x="325" y="599"/>
                    <a:pt x="327" y="592"/>
                    <a:pt x="329" y="585"/>
                  </a:cubicBezTo>
                  <a:cubicBezTo>
                    <a:pt x="337" y="557"/>
                    <a:pt x="346" y="530"/>
                    <a:pt x="356" y="502"/>
                  </a:cubicBezTo>
                  <a:cubicBezTo>
                    <a:pt x="361" y="489"/>
                    <a:pt x="366" y="475"/>
                    <a:pt x="372" y="462"/>
                  </a:cubicBezTo>
                  <a:cubicBezTo>
                    <a:pt x="374" y="455"/>
                    <a:pt x="377" y="448"/>
                    <a:pt x="380" y="442"/>
                  </a:cubicBezTo>
                  <a:cubicBezTo>
                    <a:pt x="385" y="432"/>
                    <a:pt x="385" y="432"/>
                    <a:pt x="385" y="432"/>
                  </a:cubicBezTo>
                  <a:cubicBezTo>
                    <a:pt x="392" y="416"/>
                    <a:pt x="392" y="416"/>
                    <a:pt x="392" y="416"/>
                  </a:cubicBezTo>
                  <a:cubicBezTo>
                    <a:pt x="386" y="413"/>
                    <a:pt x="386" y="413"/>
                    <a:pt x="386" y="413"/>
                  </a:cubicBezTo>
                  <a:cubicBezTo>
                    <a:pt x="385" y="412"/>
                    <a:pt x="384" y="412"/>
                    <a:pt x="383" y="411"/>
                  </a:cubicBezTo>
                  <a:cubicBezTo>
                    <a:pt x="381" y="410"/>
                    <a:pt x="381" y="410"/>
                    <a:pt x="381" y="410"/>
                  </a:cubicBezTo>
                  <a:cubicBezTo>
                    <a:pt x="381" y="410"/>
                    <a:pt x="381" y="410"/>
                    <a:pt x="380" y="410"/>
                  </a:cubicBezTo>
                  <a:cubicBezTo>
                    <a:pt x="380" y="410"/>
                    <a:pt x="380" y="410"/>
                    <a:pt x="380" y="410"/>
                  </a:cubicBezTo>
                  <a:cubicBezTo>
                    <a:pt x="378" y="409"/>
                    <a:pt x="376" y="407"/>
                    <a:pt x="374" y="406"/>
                  </a:cubicBezTo>
                  <a:cubicBezTo>
                    <a:pt x="371" y="404"/>
                    <a:pt x="367" y="401"/>
                    <a:pt x="364" y="398"/>
                  </a:cubicBezTo>
                  <a:cubicBezTo>
                    <a:pt x="358" y="392"/>
                    <a:pt x="353" y="385"/>
                    <a:pt x="349" y="377"/>
                  </a:cubicBezTo>
                  <a:cubicBezTo>
                    <a:pt x="353" y="385"/>
                    <a:pt x="358" y="392"/>
                    <a:pt x="364" y="398"/>
                  </a:cubicBezTo>
                  <a:cubicBezTo>
                    <a:pt x="367" y="401"/>
                    <a:pt x="371" y="404"/>
                    <a:pt x="374" y="406"/>
                  </a:cubicBezTo>
                  <a:cubicBezTo>
                    <a:pt x="376" y="407"/>
                    <a:pt x="378" y="409"/>
                    <a:pt x="380" y="410"/>
                  </a:cubicBezTo>
                  <a:cubicBezTo>
                    <a:pt x="383" y="412"/>
                    <a:pt x="388" y="414"/>
                    <a:pt x="391" y="416"/>
                  </a:cubicBezTo>
                  <a:cubicBezTo>
                    <a:pt x="384" y="433"/>
                    <a:pt x="384" y="433"/>
                    <a:pt x="384" y="433"/>
                  </a:cubicBezTo>
                  <a:cubicBezTo>
                    <a:pt x="379" y="445"/>
                    <a:pt x="379" y="445"/>
                    <a:pt x="379" y="445"/>
                  </a:cubicBezTo>
                  <a:cubicBezTo>
                    <a:pt x="375" y="452"/>
                    <a:pt x="372" y="460"/>
                    <a:pt x="369" y="468"/>
                  </a:cubicBezTo>
                  <a:cubicBezTo>
                    <a:pt x="363" y="483"/>
                    <a:pt x="357" y="499"/>
                    <a:pt x="351" y="515"/>
                  </a:cubicBezTo>
                  <a:cubicBezTo>
                    <a:pt x="340" y="546"/>
                    <a:pt x="330" y="578"/>
                    <a:pt x="321" y="612"/>
                  </a:cubicBezTo>
                  <a:cubicBezTo>
                    <a:pt x="321" y="611"/>
                    <a:pt x="321" y="609"/>
                    <a:pt x="320" y="612"/>
                  </a:cubicBezTo>
                  <a:cubicBezTo>
                    <a:pt x="329" y="579"/>
                    <a:pt x="339" y="546"/>
                    <a:pt x="350" y="515"/>
                  </a:cubicBezTo>
                  <a:cubicBezTo>
                    <a:pt x="356" y="499"/>
                    <a:pt x="362" y="483"/>
                    <a:pt x="368" y="468"/>
                  </a:cubicBezTo>
                  <a:cubicBezTo>
                    <a:pt x="371" y="460"/>
                    <a:pt x="375" y="452"/>
                    <a:pt x="378" y="444"/>
                  </a:cubicBezTo>
                  <a:cubicBezTo>
                    <a:pt x="383" y="433"/>
                    <a:pt x="383" y="433"/>
                    <a:pt x="383" y="433"/>
                  </a:cubicBezTo>
                  <a:cubicBezTo>
                    <a:pt x="391" y="416"/>
                    <a:pt x="391" y="416"/>
                    <a:pt x="391" y="416"/>
                  </a:cubicBezTo>
                  <a:cubicBezTo>
                    <a:pt x="384" y="413"/>
                    <a:pt x="384" y="413"/>
                    <a:pt x="384" y="413"/>
                  </a:cubicBezTo>
                  <a:cubicBezTo>
                    <a:pt x="383" y="413"/>
                    <a:pt x="383" y="412"/>
                    <a:pt x="382" y="412"/>
                  </a:cubicBezTo>
                  <a:cubicBezTo>
                    <a:pt x="380" y="411"/>
                    <a:pt x="380" y="411"/>
                    <a:pt x="380" y="411"/>
                  </a:cubicBezTo>
                  <a:cubicBezTo>
                    <a:pt x="379" y="410"/>
                    <a:pt x="379" y="410"/>
                    <a:pt x="379" y="410"/>
                  </a:cubicBezTo>
                  <a:cubicBezTo>
                    <a:pt x="377" y="409"/>
                    <a:pt x="375" y="408"/>
                    <a:pt x="373" y="406"/>
                  </a:cubicBezTo>
                  <a:cubicBezTo>
                    <a:pt x="369" y="404"/>
                    <a:pt x="366" y="401"/>
                    <a:pt x="363" y="397"/>
                  </a:cubicBezTo>
                  <a:cubicBezTo>
                    <a:pt x="356" y="391"/>
                    <a:pt x="350" y="383"/>
                    <a:pt x="346" y="374"/>
                  </a:cubicBezTo>
                  <a:cubicBezTo>
                    <a:pt x="347" y="374"/>
                    <a:pt x="347" y="374"/>
                    <a:pt x="347" y="374"/>
                  </a:cubicBezTo>
                  <a:cubicBezTo>
                    <a:pt x="347" y="373"/>
                    <a:pt x="346" y="372"/>
                    <a:pt x="346" y="372"/>
                  </a:cubicBezTo>
                  <a:cubicBezTo>
                    <a:pt x="346" y="371"/>
                    <a:pt x="346" y="371"/>
                    <a:pt x="346" y="371"/>
                  </a:cubicBezTo>
                  <a:cubicBezTo>
                    <a:pt x="345" y="371"/>
                    <a:pt x="345" y="371"/>
                    <a:pt x="345" y="371"/>
                  </a:cubicBezTo>
                  <a:cubicBezTo>
                    <a:pt x="345" y="370"/>
                    <a:pt x="345" y="370"/>
                    <a:pt x="345" y="370"/>
                  </a:cubicBezTo>
                  <a:cubicBezTo>
                    <a:pt x="344" y="368"/>
                    <a:pt x="344" y="368"/>
                    <a:pt x="344" y="368"/>
                  </a:cubicBezTo>
                  <a:cubicBezTo>
                    <a:pt x="343" y="364"/>
                    <a:pt x="342" y="361"/>
                    <a:pt x="340" y="358"/>
                  </a:cubicBezTo>
                  <a:cubicBezTo>
                    <a:pt x="337" y="359"/>
                    <a:pt x="334" y="360"/>
                    <a:pt x="331" y="361"/>
                  </a:cubicBezTo>
                  <a:cubicBezTo>
                    <a:pt x="330" y="362"/>
                    <a:pt x="330" y="362"/>
                    <a:pt x="329" y="362"/>
                  </a:cubicBezTo>
                  <a:cubicBezTo>
                    <a:pt x="327" y="363"/>
                    <a:pt x="327" y="363"/>
                    <a:pt x="327" y="363"/>
                  </a:cubicBezTo>
                  <a:cubicBezTo>
                    <a:pt x="325" y="363"/>
                    <a:pt x="325" y="363"/>
                    <a:pt x="325" y="363"/>
                  </a:cubicBezTo>
                  <a:cubicBezTo>
                    <a:pt x="322" y="364"/>
                    <a:pt x="319" y="365"/>
                    <a:pt x="316" y="365"/>
                  </a:cubicBezTo>
                  <a:cubicBezTo>
                    <a:pt x="310" y="366"/>
                    <a:pt x="304" y="367"/>
                    <a:pt x="297" y="367"/>
                  </a:cubicBezTo>
                  <a:cubicBezTo>
                    <a:pt x="291" y="366"/>
                    <a:pt x="285" y="365"/>
                    <a:pt x="279" y="364"/>
                  </a:cubicBezTo>
                  <a:cubicBezTo>
                    <a:pt x="276" y="363"/>
                    <a:pt x="273" y="362"/>
                    <a:pt x="270" y="361"/>
                  </a:cubicBezTo>
                  <a:cubicBezTo>
                    <a:pt x="269" y="361"/>
                    <a:pt x="269" y="361"/>
                    <a:pt x="268" y="360"/>
                  </a:cubicBezTo>
                  <a:cubicBezTo>
                    <a:pt x="267" y="360"/>
                    <a:pt x="267" y="360"/>
                    <a:pt x="267" y="360"/>
                  </a:cubicBezTo>
                  <a:cubicBezTo>
                    <a:pt x="266" y="360"/>
                    <a:pt x="266" y="360"/>
                    <a:pt x="266" y="360"/>
                  </a:cubicBezTo>
                  <a:cubicBezTo>
                    <a:pt x="265" y="359"/>
                    <a:pt x="265" y="359"/>
                    <a:pt x="265" y="359"/>
                  </a:cubicBezTo>
                  <a:cubicBezTo>
                    <a:pt x="263" y="358"/>
                    <a:pt x="263" y="358"/>
                    <a:pt x="263" y="358"/>
                  </a:cubicBezTo>
                  <a:cubicBezTo>
                    <a:pt x="261" y="357"/>
                    <a:pt x="261" y="357"/>
                    <a:pt x="261" y="357"/>
                  </a:cubicBezTo>
                  <a:cubicBezTo>
                    <a:pt x="256" y="354"/>
                    <a:pt x="256" y="354"/>
                    <a:pt x="256" y="354"/>
                  </a:cubicBezTo>
                  <a:cubicBezTo>
                    <a:pt x="251" y="361"/>
                    <a:pt x="251" y="361"/>
                    <a:pt x="251" y="361"/>
                  </a:cubicBezTo>
                  <a:cubicBezTo>
                    <a:pt x="248" y="364"/>
                    <a:pt x="248" y="364"/>
                    <a:pt x="248" y="364"/>
                  </a:cubicBezTo>
                  <a:cubicBezTo>
                    <a:pt x="246" y="366"/>
                    <a:pt x="246" y="366"/>
                    <a:pt x="246" y="366"/>
                  </a:cubicBezTo>
                  <a:cubicBezTo>
                    <a:pt x="243" y="369"/>
                    <a:pt x="243" y="369"/>
                    <a:pt x="243" y="369"/>
                  </a:cubicBezTo>
                  <a:cubicBezTo>
                    <a:pt x="241" y="371"/>
                    <a:pt x="239" y="373"/>
                    <a:pt x="237" y="375"/>
                  </a:cubicBezTo>
                  <a:cubicBezTo>
                    <a:pt x="233" y="379"/>
                    <a:pt x="230" y="383"/>
                    <a:pt x="226" y="386"/>
                  </a:cubicBezTo>
                  <a:cubicBezTo>
                    <a:pt x="231" y="383"/>
                    <a:pt x="236" y="378"/>
                    <a:pt x="241" y="374"/>
                  </a:cubicBezTo>
                  <a:cubicBezTo>
                    <a:pt x="243" y="372"/>
                    <a:pt x="245" y="370"/>
                    <a:pt x="247" y="367"/>
                  </a:cubicBezTo>
                  <a:cubicBezTo>
                    <a:pt x="249" y="366"/>
                    <a:pt x="249" y="366"/>
                    <a:pt x="249" y="366"/>
                  </a:cubicBezTo>
                  <a:cubicBezTo>
                    <a:pt x="250" y="365"/>
                    <a:pt x="250" y="365"/>
                    <a:pt x="250" y="365"/>
                  </a:cubicBezTo>
                  <a:cubicBezTo>
                    <a:pt x="251" y="363"/>
                    <a:pt x="251" y="363"/>
                    <a:pt x="251" y="363"/>
                  </a:cubicBezTo>
                  <a:cubicBezTo>
                    <a:pt x="257" y="357"/>
                    <a:pt x="257" y="357"/>
                    <a:pt x="257" y="357"/>
                  </a:cubicBezTo>
                  <a:cubicBezTo>
                    <a:pt x="261" y="359"/>
                    <a:pt x="261" y="359"/>
                    <a:pt x="261" y="359"/>
                  </a:cubicBezTo>
                  <a:cubicBezTo>
                    <a:pt x="263" y="360"/>
                    <a:pt x="263" y="360"/>
                    <a:pt x="263" y="360"/>
                  </a:cubicBezTo>
                  <a:cubicBezTo>
                    <a:pt x="264" y="361"/>
                    <a:pt x="264" y="361"/>
                    <a:pt x="264" y="361"/>
                  </a:cubicBezTo>
                  <a:cubicBezTo>
                    <a:pt x="266" y="362"/>
                    <a:pt x="266" y="362"/>
                    <a:pt x="267" y="362"/>
                  </a:cubicBezTo>
                  <a:cubicBezTo>
                    <a:pt x="269" y="363"/>
                    <a:pt x="269" y="363"/>
                    <a:pt x="269" y="363"/>
                  </a:cubicBezTo>
                  <a:cubicBezTo>
                    <a:pt x="272" y="364"/>
                    <a:pt x="275" y="365"/>
                    <a:pt x="278" y="366"/>
                  </a:cubicBezTo>
                  <a:cubicBezTo>
                    <a:pt x="284" y="367"/>
                    <a:pt x="291" y="368"/>
                    <a:pt x="297" y="369"/>
                  </a:cubicBezTo>
                  <a:cubicBezTo>
                    <a:pt x="303" y="369"/>
                    <a:pt x="310" y="369"/>
                    <a:pt x="316" y="368"/>
                  </a:cubicBezTo>
                  <a:cubicBezTo>
                    <a:pt x="319" y="367"/>
                    <a:pt x="322" y="367"/>
                    <a:pt x="325" y="366"/>
                  </a:cubicBezTo>
                  <a:cubicBezTo>
                    <a:pt x="328" y="365"/>
                    <a:pt x="328" y="365"/>
                    <a:pt x="328" y="365"/>
                  </a:cubicBezTo>
                  <a:cubicBezTo>
                    <a:pt x="329" y="365"/>
                    <a:pt x="329" y="365"/>
                    <a:pt x="329" y="365"/>
                  </a:cubicBezTo>
                  <a:cubicBezTo>
                    <a:pt x="330" y="364"/>
                    <a:pt x="331" y="364"/>
                    <a:pt x="331" y="364"/>
                  </a:cubicBezTo>
                  <a:cubicBezTo>
                    <a:pt x="334" y="363"/>
                    <a:pt x="336" y="362"/>
                    <a:pt x="339" y="361"/>
                  </a:cubicBezTo>
                  <a:cubicBezTo>
                    <a:pt x="342" y="368"/>
                    <a:pt x="342" y="368"/>
                    <a:pt x="342" y="368"/>
                  </a:cubicBezTo>
                  <a:cubicBezTo>
                    <a:pt x="342" y="369"/>
                    <a:pt x="342" y="370"/>
                    <a:pt x="343" y="371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4" y="373"/>
                    <a:pt x="344" y="373"/>
                    <a:pt x="344" y="373"/>
                  </a:cubicBezTo>
                  <a:cubicBezTo>
                    <a:pt x="345" y="376"/>
                    <a:pt x="346" y="378"/>
                    <a:pt x="348" y="381"/>
                  </a:cubicBezTo>
                  <a:cubicBezTo>
                    <a:pt x="351" y="386"/>
                    <a:pt x="354" y="390"/>
                    <a:pt x="358" y="394"/>
                  </a:cubicBezTo>
                  <a:cubicBezTo>
                    <a:pt x="361" y="399"/>
                    <a:pt x="366" y="403"/>
                    <a:pt x="370" y="406"/>
                  </a:cubicBezTo>
                  <a:cubicBezTo>
                    <a:pt x="372" y="408"/>
                    <a:pt x="375" y="409"/>
                    <a:pt x="377" y="411"/>
                  </a:cubicBezTo>
                  <a:cubicBezTo>
                    <a:pt x="378" y="411"/>
                    <a:pt x="378" y="411"/>
                    <a:pt x="378" y="411"/>
                  </a:cubicBezTo>
                  <a:cubicBezTo>
                    <a:pt x="379" y="412"/>
                    <a:pt x="379" y="412"/>
                    <a:pt x="379" y="412"/>
                  </a:cubicBezTo>
                  <a:cubicBezTo>
                    <a:pt x="380" y="413"/>
                    <a:pt x="381" y="413"/>
                    <a:pt x="382" y="414"/>
                  </a:cubicBezTo>
                  <a:cubicBezTo>
                    <a:pt x="384" y="415"/>
                    <a:pt x="386" y="416"/>
                    <a:pt x="388" y="417"/>
                  </a:cubicBezTo>
                  <a:cubicBezTo>
                    <a:pt x="381" y="433"/>
                    <a:pt x="381" y="433"/>
                    <a:pt x="381" y="433"/>
                  </a:cubicBezTo>
                  <a:cubicBezTo>
                    <a:pt x="376" y="445"/>
                    <a:pt x="376" y="445"/>
                    <a:pt x="376" y="445"/>
                  </a:cubicBezTo>
                  <a:cubicBezTo>
                    <a:pt x="372" y="454"/>
                    <a:pt x="369" y="462"/>
                    <a:pt x="365" y="471"/>
                  </a:cubicBezTo>
                  <a:cubicBezTo>
                    <a:pt x="359" y="488"/>
                    <a:pt x="352" y="504"/>
                    <a:pt x="346" y="521"/>
                  </a:cubicBezTo>
                  <a:cubicBezTo>
                    <a:pt x="352" y="505"/>
                    <a:pt x="358" y="488"/>
                    <a:pt x="365" y="471"/>
                  </a:cubicBezTo>
                  <a:cubicBezTo>
                    <a:pt x="368" y="462"/>
                    <a:pt x="372" y="454"/>
                    <a:pt x="375" y="445"/>
                  </a:cubicBezTo>
                  <a:cubicBezTo>
                    <a:pt x="377" y="441"/>
                    <a:pt x="379" y="437"/>
                    <a:pt x="381" y="433"/>
                  </a:cubicBezTo>
                  <a:cubicBezTo>
                    <a:pt x="388" y="417"/>
                    <a:pt x="388" y="417"/>
                    <a:pt x="388" y="417"/>
                  </a:cubicBezTo>
                  <a:cubicBezTo>
                    <a:pt x="385" y="416"/>
                    <a:pt x="382" y="414"/>
                    <a:pt x="380" y="413"/>
                  </a:cubicBezTo>
                  <a:cubicBezTo>
                    <a:pt x="380" y="413"/>
                    <a:pt x="379" y="413"/>
                    <a:pt x="379" y="412"/>
                  </a:cubicBezTo>
                  <a:cubicBezTo>
                    <a:pt x="378" y="412"/>
                    <a:pt x="378" y="412"/>
                    <a:pt x="378" y="412"/>
                  </a:cubicBezTo>
                  <a:cubicBezTo>
                    <a:pt x="377" y="411"/>
                    <a:pt x="377" y="411"/>
                    <a:pt x="377" y="411"/>
                  </a:cubicBezTo>
                  <a:cubicBezTo>
                    <a:pt x="376" y="411"/>
                    <a:pt x="375" y="410"/>
                    <a:pt x="375" y="410"/>
                  </a:cubicBezTo>
                  <a:cubicBezTo>
                    <a:pt x="372" y="408"/>
                    <a:pt x="369" y="406"/>
                    <a:pt x="366" y="403"/>
                  </a:cubicBezTo>
                  <a:cubicBezTo>
                    <a:pt x="360" y="398"/>
                    <a:pt x="355" y="392"/>
                    <a:pt x="351" y="386"/>
                  </a:cubicBezTo>
                  <a:cubicBezTo>
                    <a:pt x="349" y="382"/>
                    <a:pt x="347" y="379"/>
                    <a:pt x="345" y="376"/>
                  </a:cubicBezTo>
                  <a:cubicBezTo>
                    <a:pt x="345" y="375"/>
                    <a:pt x="344" y="374"/>
                    <a:pt x="344" y="373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2" y="370"/>
                    <a:pt x="342" y="370"/>
                    <a:pt x="342" y="370"/>
                  </a:cubicBezTo>
                  <a:cubicBezTo>
                    <a:pt x="341" y="367"/>
                    <a:pt x="340" y="364"/>
                    <a:pt x="339" y="361"/>
                  </a:cubicBezTo>
                  <a:cubicBezTo>
                    <a:pt x="336" y="362"/>
                    <a:pt x="334" y="363"/>
                    <a:pt x="331" y="364"/>
                  </a:cubicBezTo>
                  <a:cubicBezTo>
                    <a:pt x="330" y="364"/>
                    <a:pt x="330" y="365"/>
                    <a:pt x="329" y="365"/>
                  </a:cubicBezTo>
                  <a:cubicBezTo>
                    <a:pt x="328" y="365"/>
                    <a:pt x="328" y="365"/>
                    <a:pt x="328" y="365"/>
                  </a:cubicBezTo>
                  <a:cubicBezTo>
                    <a:pt x="325" y="366"/>
                    <a:pt x="325" y="366"/>
                    <a:pt x="325" y="366"/>
                  </a:cubicBezTo>
                  <a:cubicBezTo>
                    <a:pt x="322" y="367"/>
                    <a:pt x="319" y="368"/>
                    <a:pt x="316" y="368"/>
                  </a:cubicBezTo>
                  <a:cubicBezTo>
                    <a:pt x="309" y="369"/>
                    <a:pt x="303" y="369"/>
                    <a:pt x="297" y="369"/>
                  </a:cubicBezTo>
                  <a:cubicBezTo>
                    <a:pt x="290" y="369"/>
                    <a:pt x="284" y="368"/>
                    <a:pt x="278" y="366"/>
                  </a:cubicBezTo>
                  <a:cubicBezTo>
                    <a:pt x="275" y="366"/>
                    <a:pt x="272" y="365"/>
                    <a:pt x="269" y="364"/>
                  </a:cubicBezTo>
                  <a:cubicBezTo>
                    <a:pt x="268" y="363"/>
                    <a:pt x="267" y="363"/>
                    <a:pt x="267" y="363"/>
                  </a:cubicBezTo>
                  <a:cubicBezTo>
                    <a:pt x="266" y="362"/>
                    <a:pt x="266" y="362"/>
                    <a:pt x="264" y="362"/>
                  </a:cubicBezTo>
                  <a:cubicBezTo>
                    <a:pt x="262" y="361"/>
                    <a:pt x="262" y="361"/>
                    <a:pt x="262" y="361"/>
                  </a:cubicBezTo>
                  <a:cubicBezTo>
                    <a:pt x="261" y="360"/>
                    <a:pt x="261" y="360"/>
                    <a:pt x="261" y="360"/>
                  </a:cubicBezTo>
                  <a:cubicBezTo>
                    <a:pt x="257" y="358"/>
                    <a:pt x="257" y="358"/>
                    <a:pt x="257" y="358"/>
                  </a:cubicBezTo>
                  <a:cubicBezTo>
                    <a:pt x="252" y="364"/>
                    <a:pt x="252" y="364"/>
                    <a:pt x="252" y="364"/>
                  </a:cubicBezTo>
                  <a:cubicBezTo>
                    <a:pt x="250" y="366"/>
                    <a:pt x="250" y="366"/>
                    <a:pt x="250" y="366"/>
                  </a:cubicBezTo>
                  <a:cubicBezTo>
                    <a:pt x="248" y="368"/>
                    <a:pt x="248" y="368"/>
                    <a:pt x="248" y="368"/>
                  </a:cubicBezTo>
                  <a:cubicBezTo>
                    <a:pt x="246" y="370"/>
                    <a:pt x="244" y="372"/>
                    <a:pt x="241" y="375"/>
                  </a:cubicBezTo>
                  <a:cubicBezTo>
                    <a:pt x="237" y="379"/>
                    <a:pt x="232" y="383"/>
                    <a:pt x="227" y="387"/>
                  </a:cubicBezTo>
                  <a:cubicBezTo>
                    <a:pt x="225" y="389"/>
                    <a:pt x="222" y="391"/>
                    <a:pt x="220" y="392"/>
                  </a:cubicBezTo>
                  <a:cubicBezTo>
                    <a:pt x="217" y="395"/>
                    <a:pt x="215" y="397"/>
                    <a:pt x="212" y="398"/>
                  </a:cubicBezTo>
                  <a:cubicBezTo>
                    <a:pt x="208" y="402"/>
                    <a:pt x="204" y="405"/>
                    <a:pt x="204" y="406"/>
                  </a:cubicBezTo>
                  <a:cubicBezTo>
                    <a:pt x="205" y="406"/>
                    <a:pt x="206" y="406"/>
                    <a:pt x="208" y="405"/>
                  </a:cubicBezTo>
                  <a:cubicBezTo>
                    <a:pt x="208" y="405"/>
                    <a:pt x="208" y="406"/>
                    <a:pt x="208" y="406"/>
                  </a:cubicBezTo>
                  <a:cubicBezTo>
                    <a:pt x="209" y="411"/>
                    <a:pt x="214" y="426"/>
                    <a:pt x="223" y="449"/>
                  </a:cubicBezTo>
                  <a:cubicBezTo>
                    <a:pt x="222" y="449"/>
                    <a:pt x="222" y="449"/>
                    <a:pt x="222" y="449"/>
                  </a:cubicBezTo>
                  <a:cubicBezTo>
                    <a:pt x="217" y="438"/>
                    <a:pt x="214" y="431"/>
                    <a:pt x="212" y="427"/>
                  </a:cubicBezTo>
                  <a:cubicBezTo>
                    <a:pt x="210" y="423"/>
                    <a:pt x="209" y="422"/>
                    <a:pt x="209" y="422"/>
                  </a:cubicBezTo>
                  <a:cubicBezTo>
                    <a:pt x="207" y="421"/>
                    <a:pt x="208" y="426"/>
                    <a:pt x="206" y="423"/>
                  </a:cubicBezTo>
                  <a:cubicBezTo>
                    <a:pt x="216" y="445"/>
                    <a:pt x="225" y="467"/>
                    <a:pt x="232" y="490"/>
                  </a:cubicBezTo>
                  <a:cubicBezTo>
                    <a:pt x="234" y="496"/>
                    <a:pt x="238" y="507"/>
                    <a:pt x="240" y="513"/>
                  </a:cubicBezTo>
                  <a:cubicBezTo>
                    <a:pt x="251" y="541"/>
                    <a:pt x="260" y="569"/>
                    <a:pt x="268" y="598"/>
                  </a:cubicBezTo>
                  <a:cubicBezTo>
                    <a:pt x="271" y="608"/>
                    <a:pt x="271" y="608"/>
                    <a:pt x="271" y="608"/>
                  </a:cubicBezTo>
                  <a:cubicBezTo>
                    <a:pt x="273" y="614"/>
                    <a:pt x="273" y="614"/>
                    <a:pt x="273" y="614"/>
                  </a:cubicBezTo>
                  <a:cubicBezTo>
                    <a:pt x="274" y="619"/>
                    <a:pt x="274" y="619"/>
                    <a:pt x="274" y="619"/>
                  </a:cubicBezTo>
                  <a:cubicBezTo>
                    <a:pt x="275" y="622"/>
                    <a:pt x="275" y="622"/>
                    <a:pt x="275" y="622"/>
                  </a:cubicBezTo>
                  <a:cubicBezTo>
                    <a:pt x="268" y="622"/>
                    <a:pt x="268" y="622"/>
                    <a:pt x="268" y="622"/>
                  </a:cubicBezTo>
                  <a:cubicBezTo>
                    <a:pt x="268" y="621"/>
                    <a:pt x="268" y="621"/>
                    <a:pt x="268" y="621"/>
                  </a:cubicBezTo>
                  <a:cubicBezTo>
                    <a:pt x="263" y="604"/>
                    <a:pt x="263" y="604"/>
                    <a:pt x="263" y="604"/>
                  </a:cubicBezTo>
                  <a:cubicBezTo>
                    <a:pt x="261" y="595"/>
                    <a:pt x="261" y="595"/>
                    <a:pt x="261" y="595"/>
                  </a:cubicBezTo>
                  <a:cubicBezTo>
                    <a:pt x="257" y="582"/>
                    <a:pt x="253" y="570"/>
                    <a:pt x="249" y="557"/>
                  </a:cubicBezTo>
                  <a:cubicBezTo>
                    <a:pt x="241" y="532"/>
                    <a:pt x="232" y="507"/>
                    <a:pt x="223" y="483"/>
                  </a:cubicBezTo>
                  <a:cubicBezTo>
                    <a:pt x="218" y="471"/>
                    <a:pt x="213" y="459"/>
                    <a:pt x="208" y="447"/>
                  </a:cubicBezTo>
                  <a:cubicBezTo>
                    <a:pt x="206" y="441"/>
                    <a:pt x="203" y="435"/>
                    <a:pt x="201" y="429"/>
                  </a:cubicBezTo>
                  <a:cubicBezTo>
                    <a:pt x="196" y="420"/>
                    <a:pt x="196" y="420"/>
                    <a:pt x="196" y="420"/>
                  </a:cubicBezTo>
                  <a:cubicBezTo>
                    <a:pt x="190" y="406"/>
                    <a:pt x="190" y="406"/>
                    <a:pt x="190" y="406"/>
                  </a:cubicBezTo>
                  <a:cubicBezTo>
                    <a:pt x="185" y="407"/>
                    <a:pt x="185" y="407"/>
                    <a:pt x="185" y="407"/>
                  </a:cubicBezTo>
                  <a:cubicBezTo>
                    <a:pt x="182" y="407"/>
                    <a:pt x="182" y="407"/>
                    <a:pt x="182" y="407"/>
                  </a:cubicBezTo>
                  <a:cubicBezTo>
                    <a:pt x="182" y="407"/>
                    <a:pt x="181" y="408"/>
                    <a:pt x="181" y="408"/>
                  </a:cubicBezTo>
                  <a:cubicBezTo>
                    <a:pt x="180" y="408"/>
                    <a:pt x="180" y="408"/>
                    <a:pt x="180" y="408"/>
                  </a:cubicBezTo>
                  <a:cubicBezTo>
                    <a:pt x="178" y="408"/>
                    <a:pt x="177" y="408"/>
                    <a:pt x="175" y="408"/>
                  </a:cubicBezTo>
                  <a:cubicBezTo>
                    <a:pt x="172" y="408"/>
                    <a:pt x="169" y="407"/>
                    <a:pt x="166" y="407"/>
                  </a:cubicBezTo>
                  <a:cubicBezTo>
                    <a:pt x="159" y="405"/>
                    <a:pt x="154" y="402"/>
                    <a:pt x="149" y="397"/>
                  </a:cubicBezTo>
                  <a:cubicBezTo>
                    <a:pt x="144" y="393"/>
                    <a:pt x="140" y="388"/>
                    <a:pt x="138" y="382"/>
                  </a:cubicBezTo>
                  <a:cubicBezTo>
                    <a:pt x="136" y="376"/>
                    <a:pt x="136" y="370"/>
                    <a:pt x="138" y="366"/>
                  </a:cubicBezTo>
                  <a:cubicBezTo>
                    <a:pt x="139" y="364"/>
                    <a:pt x="141" y="362"/>
                    <a:pt x="143" y="360"/>
                  </a:cubicBezTo>
                  <a:cubicBezTo>
                    <a:pt x="145" y="358"/>
                    <a:pt x="148" y="357"/>
                    <a:pt x="151" y="356"/>
                  </a:cubicBezTo>
                  <a:cubicBezTo>
                    <a:pt x="156" y="355"/>
                    <a:pt x="162" y="356"/>
                    <a:pt x="167" y="359"/>
                  </a:cubicBezTo>
                  <a:cubicBezTo>
                    <a:pt x="172" y="362"/>
                    <a:pt x="177" y="367"/>
                    <a:pt x="180" y="373"/>
                  </a:cubicBezTo>
                  <a:cubicBezTo>
                    <a:pt x="181" y="374"/>
                    <a:pt x="182" y="375"/>
                    <a:pt x="183" y="377"/>
                  </a:cubicBezTo>
                  <a:cubicBezTo>
                    <a:pt x="185" y="382"/>
                    <a:pt x="185" y="382"/>
                    <a:pt x="185" y="382"/>
                  </a:cubicBezTo>
                  <a:cubicBezTo>
                    <a:pt x="193" y="398"/>
                    <a:pt x="193" y="398"/>
                    <a:pt x="193" y="398"/>
                  </a:cubicBezTo>
                  <a:cubicBezTo>
                    <a:pt x="195" y="397"/>
                    <a:pt x="197" y="396"/>
                    <a:pt x="200" y="395"/>
                  </a:cubicBezTo>
                  <a:cubicBezTo>
                    <a:pt x="201" y="394"/>
                    <a:pt x="202" y="394"/>
                    <a:pt x="203" y="393"/>
                  </a:cubicBezTo>
                  <a:cubicBezTo>
                    <a:pt x="204" y="393"/>
                    <a:pt x="205" y="392"/>
                    <a:pt x="206" y="392"/>
                  </a:cubicBezTo>
                  <a:cubicBezTo>
                    <a:pt x="207" y="391"/>
                    <a:pt x="207" y="391"/>
                    <a:pt x="207" y="391"/>
                  </a:cubicBezTo>
                  <a:cubicBezTo>
                    <a:pt x="208" y="390"/>
                    <a:pt x="208" y="390"/>
                    <a:pt x="208" y="390"/>
                  </a:cubicBezTo>
                  <a:cubicBezTo>
                    <a:pt x="210" y="389"/>
                    <a:pt x="210" y="389"/>
                    <a:pt x="210" y="389"/>
                  </a:cubicBezTo>
                  <a:cubicBezTo>
                    <a:pt x="211" y="388"/>
                    <a:pt x="212" y="388"/>
                    <a:pt x="213" y="387"/>
                  </a:cubicBezTo>
                  <a:cubicBezTo>
                    <a:pt x="218" y="384"/>
                    <a:pt x="222" y="381"/>
                    <a:pt x="226" y="378"/>
                  </a:cubicBezTo>
                  <a:cubicBezTo>
                    <a:pt x="230" y="374"/>
                    <a:pt x="234" y="371"/>
                    <a:pt x="238" y="367"/>
                  </a:cubicBezTo>
                  <a:cubicBezTo>
                    <a:pt x="240" y="365"/>
                    <a:pt x="242" y="363"/>
                    <a:pt x="243" y="361"/>
                  </a:cubicBezTo>
                  <a:cubicBezTo>
                    <a:pt x="244" y="360"/>
                    <a:pt x="244" y="360"/>
                    <a:pt x="244" y="360"/>
                  </a:cubicBezTo>
                  <a:cubicBezTo>
                    <a:pt x="245" y="359"/>
                    <a:pt x="245" y="359"/>
                    <a:pt x="245" y="359"/>
                  </a:cubicBezTo>
                  <a:cubicBezTo>
                    <a:pt x="246" y="358"/>
                    <a:pt x="246" y="358"/>
                    <a:pt x="247" y="357"/>
                  </a:cubicBezTo>
                  <a:cubicBezTo>
                    <a:pt x="249" y="355"/>
                    <a:pt x="250" y="353"/>
                    <a:pt x="252" y="351"/>
                  </a:cubicBezTo>
                  <a:cubicBezTo>
                    <a:pt x="250" y="349"/>
                    <a:pt x="249" y="347"/>
                    <a:pt x="248" y="345"/>
                  </a:cubicBezTo>
                  <a:cubicBezTo>
                    <a:pt x="247" y="344"/>
                    <a:pt x="247" y="344"/>
                    <a:pt x="247" y="344"/>
                  </a:cubicBezTo>
                  <a:cubicBezTo>
                    <a:pt x="247" y="344"/>
                    <a:pt x="246" y="343"/>
                    <a:pt x="246" y="343"/>
                  </a:cubicBezTo>
                  <a:cubicBezTo>
                    <a:pt x="246" y="343"/>
                    <a:pt x="246" y="343"/>
                    <a:pt x="246" y="343"/>
                  </a:cubicBezTo>
                  <a:cubicBezTo>
                    <a:pt x="246" y="342"/>
                    <a:pt x="246" y="342"/>
                    <a:pt x="245" y="341"/>
                  </a:cubicBezTo>
                  <a:cubicBezTo>
                    <a:pt x="245" y="340"/>
                    <a:pt x="244" y="338"/>
                    <a:pt x="243" y="336"/>
                  </a:cubicBezTo>
                  <a:cubicBezTo>
                    <a:pt x="243" y="335"/>
                    <a:pt x="243" y="334"/>
                    <a:pt x="243" y="333"/>
                  </a:cubicBezTo>
                  <a:cubicBezTo>
                    <a:pt x="243" y="332"/>
                    <a:pt x="243" y="332"/>
                    <a:pt x="242" y="331"/>
                  </a:cubicBezTo>
                  <a:cubicBezTo>
                    <a:pt x="242" y="331"/>
                    <a:pt x="242" y="330"/>
                    <a:pt x="242" y="330"/>
                  </a:cubicBezTo>
                  <a:cubicBezTo>
                    <a:pt x="242" y="328"/>
                    <a:pt x="242" y="326"/>
                    <a:pt x="243" y="324"/>
                  </a:cubicBezTo>
                  <a:cubicBezTo>
                    <a:pt x="244" y="315"/>
                    <a:pt x="247" y="306"/>
                    <a:pt x="252" y="299"/>
                  </a:cubicBezTo>
                  <a:cubicBezTo>
                    <a:pt x="254" y="296"/>
                    <a:pt x="257" y="293"/>
                    <a:pt x="260" y="291"/>
                  </a:cubicBezTo>
                  <a:cubicBezTo>
                    <a:pt x="263" y="289"/>
                    <a:pt x="267" y="288"/>
                    <a:pt x="270" y="288"/>
                  </a:cubicBezTo>
                  <a:cubicBezTo>
                    <a:pt x="274" y="288"/>
                    <a:pt x="277" y="290"/>
                    <a:pt x="280" y="292"/>
                  </a:cubicBezTo>
                  <a:cubicBezTo>
                    <a:pt x="283" y="294"/>
                    <a:pt x="286" y="297"/>
                    <a:pt x="287" y="300"/>
                  </a:cubicBezTo>
                  <a:cubicBezTo>
                    <a:pt x="288" y="304"/>
                    <a:pt x="288" y="307"/>
                    <a:pt x="287" y="311"/>
                  </a:cubicBezTo>
                  <a:cubicBezTo>
                    <a:pt x="287" y="315"/>
                    <a:pt x="285" y="319"/>
                    <a:pt x="283" y="323"/>
                  </a:cubicBezTo>
                  <a:cubicBezTo>
                    <a:pt x="280" y="327"/>
                    <a:pt x="278" y="330"/>
                    <a:pt x="275" y="334"/>
                  </a:cubicBezTo>
                  <a:cubicBezTo>
                    <a:pt x="274" y="336"/>
                    <a:pt x="274" y="336"/>
                    <a:pt x="274" y="336"/>
                  </a:cubicBezTo>
                  <a:cubicBezTo>
                    <a:pt x="272" y="338"/>
                    <a:pt x="272" y="338"/>
                    <a:pt x="272" y="338"/>
                  </a:cubicBezTo>
                  <a:cubicBezTo>
                    <a:pt x="267" y="344"/>
                    <a:pt x="267" y="344"/>
                    <a:pt x="267" y="344"/>
                  </a:cubicBezTo>
                  <a:cubicBezTo>
                    <a:pt x="266" y="346"/>
                    <a:pt x="265" y="347"/>
                    <a:pt x="265" y="349"/>
                  </a:cubicBezTo>
                  <a:cubicBezTo>
                    <a:pt x="265" y="349"/>
                    <a:pt x="265" y="350"/>
                    <a:pt x="265" y="350"/>
                  </a:cubicBezTo>
                  <a:cubicBezTo>
                    <a:pt x="265" y="351"/>
                    <a:pt x="266" y="351"/>
                    <a:pt x="266" y="351"/>
                  </a:cubicBezTo>
                  <a:cubicBezTo>
                    <a:pt x="266" y="351"/>
                    <a:pt x="266" y="351"/>
                    <a:pt x="266" y="351"/>
                  </a:cubicBezTo>
                  <a:cubicBezTo>
                    <a:pt x="266" y="352"/>
                    <a:pt x="266" y="352"/>
                    <a:pt x="266" y="352"/>
                  </a:cubicBezTo>
                  <a:cubicBezTo>
                    <a:pt x="267" y="354"/>
                    <a:pt x="268" y="354"/>
                    <a:pt x="270" y="355"/>
                  </a:cubicBezTo>
                  <a:cubicBezTo>
                    <a:pt x="272" y="356"/>
                    <a:pt x="274" y="357"/>
                    <a:pt x="276" y="357"/>
                  </a:cubicBezTo>
                  <a:cubicBezTo>
                    <a:pt x="277" y="358"/>
                    <a:pt x="278" y="358"/>
                    <a:pt x="280" y="358"/>
                  </a:cubicBezTo>
                  <a:cubicBezTo>
                    <a:pt x="281" y="358"/>
                    <a:pt x="282" y="359"/>
                    <a:pt x="283" y="359"/>
                  </a:cubicBezTo>
                  <a:cubicBezTo>
                    <a:pt x="285" y="359"/>
                    <a:pt x="285" y="359"/>
                    <a:pt x="285" y="359"/>
                  </a:cubicBezTo>
                  <a:cubicBezTo>
                    <a:pt x="287" y="360"/>
                    <a:pt x="287" y="360"/>
                    <a:pt x="287" y="360"/>
                  </a:cubicBezTo>
                  <a:cubicBezTo>
                    <a:pt x="292" y="360"/>
                    <a:pt x="297" y="361"/>
                    <a:pt x="302" y="361"/>
                  </a:cubicBezTo>
                  <a:cubicBezTo>
                    <a:pt x="308" y="361"/>
                    <a:pt x="313" y="360"/>
                    <a:pt x="318" y="359"/>
                  </a:cubicBezTo>
                  <a:cubicBezTo>
                    <a:pt x="321" y="359"/>
                    <a:pt x="324" y="358"/>
                    <a:pt x="327" y="357"/>
                  </a:cubicBezTo>
                  <a:cubicBezTo>
                    <a:pt x="327" y="357"/>
                    <a:pt x="328" y="356"/>
                    <a:pt x="329" y="356"/>
                  </a:cubicBezTo>
                  <a:cubicBezTo>
                    <a:pt x="330" y="355"/>
                    <a:pt x="331" y="355"/>
                    <a:pt x="332" y="355"/>
                  </a:cubicBezTo>
                  <a:cubicBezTo>
                    <a:pt x="338" y="352"/>
                    <a:pt x="338" y="352"/>
                    <a:pt x="338" y="352"/>
                  </a:cubicBezTo>
                  <a:cubicBezTo>
                    <a:pt x="338" y="347"/>
                    <a:pt x="338" y="347"/>
                    <a:pt x="338" y="347"/>
                  </a:cubicBezTo>
                  <a:cubicBezTo>
                    <a:pt x="337" y="344"/>
                    <a:pt x="337" y="344"/>
                    <a:pt x="337" y="344"/>
                  </a:cubicBezTo>
                  <a:cubicBezTo>
                    <a:pt x="337" y="343"/>
                    <a:pt x="337" y="343"/>
                    <a:pt x="337" y="343"/>
                  </a:cubicBezTo>
                  <a:cubicBezTo>
                    <a:pt x="337" y="342"/>
                    <a:pt x="337" y="342"/>
                    <a:pt x="337" y="342"/>
                  </a:cubicBezTo>
                  <a:cubicBezTo>
                    <a:pt x="336" y="340"/>
                    <a:pt x="336" y="340"/>
                    <a:pt x="336" y="340"/>
                  </a:cubicBezTo>
                  <a:cubicBezTo>
                    <a:pt x="336" y="339"/>
                    <a:pt x="336" y="339"/>
                    <a:pt x="336" y="339"/>
                  </a:cubicBezTo>
                  <a:cubicBezTo>
                    <a:pt x="336" y="336"/>
                    <a:pt x="336" y="336"/>
                    <a:pt x="336" y="336"/>
                  </a:cubicBezTo>
                  <a:cubicBezTo>
                    <a:pt x="336" y="333"/>
                    <a:pt x="335" y="330"/>
                    <a:pt x="335" y="327"/>
                  </a:cubicBezTo>
                  <a:cubicBezTo>
                    <a:pt x="336" y="321"/>
                    <a:pt x="337" y="315"/>
                    <a:pt x="340" y="310"/>
                  </a:cubicBezTo>
                  <a:cubicBezTo>
                    <a:pt x="342" y="307"/>
                    <a:pt x="343" y="305"/>
                    <a:pt x="345" y="303"/>
                  </a:cubicBezTo>
                  <a:cubicBezTo>
                    <a:pt x="347" y="302"/>
                    <a:pt x="348" y="301"/>
                    <a:pt x="349" y="300"/>
                  </a:cubicBezTo>
                  <a:cubicBezTo>
                    <a:pt x="350" y="299"/>
                    <a:pt x="351" y="299"/>
                    <a:pt x="352" y="298"/>
                  </a:cubicBezTo>
                  <a:cubicBezTo>
                    <a:pt x="357" y="296"/>
                    <a:pt x="363" y="295"/>
                    <a:pt x="367" y="297"/>
                  </a:cubicBezTo>
                  <a:cubicBezTo>
                    <a:pt x="368" y="297"/>
                    <a:pt x="369" y="298"/>
                    <a:pt x="370" y="299"/>
                  </a:cubicBezTo>
                  <a:cubicBezTo>
                    <a:pt x="370" y="299"/>
                    <a:pt x="371" y="299"/>
                    <a:pt x="371" y="300"/>
                  </a:cubicBezTo>
                  <a:cubicBezTo>
                    <a:pt x="372" y="300"/>
                    <a:pt x="372" y="301"/>
                    <a:pt x="373" y="301"/>
                  </a:cubicBezTo>
                  <a:cubicBezTo>
                    <a:pt x="374" y="304"/>
                    <a:pt x="376" y="306"/>
                    <a:pt x="377" y="308"/>
                  </a:cubicBezTo>
                  <a:cubicBezTo>
                    <a:pt x="378" y="311"/>
                    <a:pt x="378" y="313"/>
                    <a:pt x="378" y="316"/>
                  </a:cubicBezTo>
                  <a:cubicBezTo>
                    <a:pt x="378" y="319"/>
                    <a:pt x="377" y="322"/>
                    <a:pt x="376" y="324"/>
                  </a:cubicBezTo>
                  <a:cubicBezTo>
                    <a:pt x="374" y="330"/>
                    <a:pt x="371" y="335"/>
                    <a:pt x="366" y="339"/>
                  </a:cubicBezTo>
                  <a:cubicBezTo>
                    <a:pt x="364" y="342"/>
                    <a:pt x="362" y="344"/>
                    <a:pt x="359" y="346"/>
                  </a:cubicBezTo>
                  <a:cubicBezTo>
                    <a:pt x="359" y="346"/>
                    <a:pt x="358" y="347"/>
                    <a:pt x="357" y="347"/>
                  </a:cubicBezTo>
                  <a:cubicBezTo>
                    <a:pt x="356" y="348"/>
                    <a:pt x="356" y="348"/>
                    <a:pt x="356" y="348"/>
                  </a:cubicBezTo>
                  <a:cubicBezTo>
                    <a:pt x="355" y="349"/>
                    <a:pt x="355" y="349"/>
                    <a:pt x="355" y="349"/>
                  </a:cubicBezTo>
                  <a:cubicBezTo>
                    <a:pt x="352" y="351"/>
                    <a:pt x="349" y="353"/>
                    <a:pt x="346" y="355"/>
                  </a:cubicBezTo>
                  <a:cubicBezTo>
                    <a:pt x="347" y="357"/>
                    <a:pt x="348" y="359"/>
                    <a:pt x="349" y="361"/>
                  </a:cubicBezTo>
                  <a:cubicBezTo>
                    <a:pt x="349" y="362"/>
                    <a:pt x="350" y="363"/>
                    <a:pt x="350" y="364"/>
                  </a:cubicBezTo>
                  <a:cubicBezTo>
                    <a:pt x="351" y="366"/>
                    <a:pt x="351" y="366"/>
                    <a:pt x="351" y="366"/>
                  </a:cubicBezTo>
                  <a:cubicBezTo>
                    <a:pt x="351" y="367"/>
                    <a:pt x="351" y="367"/>
                    <a:pt x="351" y="367"/>
                  </a:cubicBezTo>
                  <a:cubicBezTo>
                    <a:pt x="352" y="369"/>
                    <a:pt x="353" y="372"/>
                    <a:pt x="354" y="374"/>
                  </a:cubicBezTo>
                  <a:cubicBezTo>
                    <a:pt x="357" y="378"/>
                    <a:pt x="360" y="383"/>
                    <a:pt x="363" y="387"/>
                  </a:cubicBezTo>
                  <a:cubicBezTo>
                    <a:pt x="366" y="392"/>
                    <a:pt x="370" y="396"/>
                    <a:pt x="374" y="399"/>
                  </a:cubicBezTo>
                  <a:cubicBezTo>
                    <a:pt x="375" y="400"/>
                    <a:pt x="377" y="401"/>
                    <a:pt x="378" y="401"/>
                  </a:cubicBezTo>
                  <a:cubicBezTo>
                    <a:pt x="378" y="402"/>
                    <a:pt x="379" y="402"/>
                    <a:pt x="379" y="403"/>
                  </a:cubicBezTo>
                  <a:cubicBezTo>
                    <a:pt x="380" y="403"/>
                    <a:pt x="380" y="403"/>
                    <a:pt x="380" y="403"/>
                  </a:cubicBezTo>
                  <a:cubicBezTo>
                    <a:pt x="381" y="403"/>
                    <a:pt x="381" y="403"/>
                    <a:pt x="381" y="403"/>
                  </a:cubicBezTo>
                  <a:cubicBezTo>
                    <a:pt x="382" y="404"/>
                    <a:pt x="382" y="404"/>
                    <a:pt x="382" y="404"/>
                  </a:cubicBezTo>
                  <a:cubicBezTo>
                    <a:pt x="384" y="405"/>
                    <a:pt x="386" y="406"/>
                    <a:pt x="388" y="407"/>
                  </a:cubicBezTo>
                  <a:cubicBezTo>
                    <a:pt x="390" y="408"/>
                    <a:pt x="392" y="409"/>
                    <a:pt x="394" y="410"/>
                  </a:cubicBezTo>
                  <a:cubicBezTo>
                    <a:pt x="402" y="394"/>
                    <a:pt x="402" y="394"/>
                    <a:pt x="402" y="394"/>
                  </a:cubicBezTo>
                  <a:cubicBezTo>
                    <a:pt x="407" y="384"/>
                    <a:pt x="407" y="384"/>
                    <a:pt x="407" y="384"/>
                  </a:cubicBezTo>
                  <a:cubicBezTo>
                    <a:pt x="409" y="379"/>
                    <a:pt x="409" y="379"/>
                    <a:pt x="409" y="379"/>
                  </a:cubicBezTo>
                  <a:cubicBezTo>
                    <a:pt x="410" y="378"/>
                    <a:pt x="410" y="378"/>
                    <a:pt x="410" y="378"/>
                  </a:cubicBezTo>
                  <a:cubicBezTo>
                    <a:pt x="410" y="377"/>
                    <a:pt x="410" y="377"/>
                    <a:pt x="410" y="377"/>
                  </a:cubicBezTo>
                  <a:cubicBezTo>
                    <a:pt x="411" y="377"/>
                    <a:pt x="411" y="376"/>
                    <a:pt x="412" y="375"/>
                  </a:cubicBezTo>
                  <a:cubicBezTo>
                    <a:pt x="414" y="373"/>
                    <a:pt x="416" y="370"/>
                    <a:pt x="418" y="368"/>
                  </a:cubicBezTo>
                  <a:cubicBezTo>
                    <a:pt x="420" y="366"/>
                    <a:pt x="423" y="364"/>
                    <a:pt x="425" y="363"/>
                  </a:cubicBezTo>
                  <a:cubicBezTo>
                    <a:pt x="426" y="362"/>
                    <a:pt x="428" y="362"/>
                    <a:pt x="429" y="362"/>
                  </a:cubicBezTo>
                  <a:cubicBezTo>
                    <a:pt x="429" y="362"/>
                    <a:pt x="430" y="362"/>
                    <a:pt x="430" y="362"/>
                  </a:cubicBezTo>
                  <a:cubicBezTo>
                    <a:pt x="431" y="362"/>
                    <a:pt x="431" y="362"/>
                    <a:pt x="432" y="362"/>
                  </a:cubicBezTo>
                  <a:cubicBezTo>
                    <a:pt x="436" y="363"/>
                    <a:pt x="441" y="367"/>
                    <a:pt x="443" y="372"/>
                  </a:cubicBezTo>
                  <a:cubicBezTo>
                    <a:pt x="445" y="377"/>
                    <a:pt x="446" y="384"/>
                    <a:pt x="445" y="390"/>
                  </a:cubicBezTo>
                  <a:cubicBezTo>
                    <a:pt x="445" y="393"/>
                    <a:pt x="444" y="396"/>
                    <a:pt x="442" y="399"/>
                  </a:cubicBezTo>
                  <a:cubicBezTo>
                    <a:pt x="441" y="402"/>
                    <a:pt x="440" y="404"/>
                    <a:pt x="438" y="406"/>
                  </a:cubicBezTo>
                  <a:cubicBezTo>
                    <a:pt x="434" y="411"/>
                    <a:pt x="428" y="414"/>
                    <a:pt x="422" y="416"/>
                  </a:cubicBezTo>
                  <a:cubicBezTo>
                    <a:pt x="419" y="417"/>
                    <a:pt x="416" y="417"/>
                    <a:pt x="413" y="417"/>
                  </a:cubicBezTo>
                  <a:cubicBezTo>
                    <a:pt x="411" y="418"/>
                    <a:pt x="410" y="418"/>
                    <a:pt x="408" y="418"/>
                  </a:cubicBezTo>
                  <a:cubicBezTo>
                    <a:pt x="407" y="418"/>
                    <a:pt x="407" y="418"/>
                    <a:pt x="407" y="418"/>
                  </a:cubicBezTo>
                  <a:cubicBezTo>
                    <a:pt x="407" y="418"/>
                    <a:pt x="406" y="418"/>
                    <a:pt x="406" y="418"/>
                  </a:cubicBezTo>
                  <a:cubicBezTo>
                    <a:pt x="405" y="417"/>
                    <a:pt x="404" y="417"/>
                    <a:pt x="403" y="417"/>
                  </a:cubicBezTo>
                  <a:cubicBezTo>
                    <a:pt x="398" y="417"/>
                    <a:pt x="398" y="417"/>
                    <a:pt x="398" y="417"/>
                  </a:cubicBezTo>
                  <a:cubicBezTo>
                    <a:pt x="394" y="426"/>
                    <a:pt x="394" y="426"/>
                    <a:pt x="394" y="426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87" y="442"/>
                    <a:pt x="387" y="442"/>
                    <a:pt x="387" y="442"/>
                  </a:cubicBezTo>
                  <a:cubicBezTo>
                    <a:pt x="384" y="449"/>
                    <a:pt x="381" y="456"/>
                    <a:pt x="378" y="463"/>
                  </a:cubicBezTo>
                  <a:cubicBezTo>
                    <a:pt x="372" y="477"/>
                    <a:pt x="367" y="492"/>
                    <a:pt x="362" y="506"/>
                  </a:cubicBezTo>
                  <a:cubicBezTo>
                    <a:pt x="351" y="535"/>
                    <a:pt x="342" y="564"/>
                    <a:pt x="333" y="593"/>
                  </a:cubicBezTo>
                  <a:cubicBezTo>
                    <a:pt x="330" y="604"/>
                    <a:pt x="330" y="604"/>
                    <a:pt x="330" y="604"/>
                  </a:cubicBezTo>
                  <a:cubicBezTo>
                    <a:pt x="327" y="613"/>
                    <a:pt x="327" y="613"/>
                    <a:pt x="327" y="613"/>
                  </a:cubicBezTo>
                  <a:cubicBezTo>
                    <a:pt x="326" y="619"/>
                    <a:pt x="326" y="619"/>
                    <a:pt x="326" y="619"/>
                  </a:cubicBezTo>
                  <a:cubicBezTo>
                    <a:pt x="325" y="621"/>
                    <a:pt x="325" y="621"/>
                    <a:pt x="325" y="621"/>
                  </a:cubicBezTo>
                  <a:cubicBezTo>
                    <a:pt x="325" y="622"/>
                    <a:pt x="325" y="622"/>
                    <a:pt x="325" y="622"/>
                  </a:cubicBezTo>
                  <a:lnTo>
                    <a:pt x="318" y="6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</p:grpSp>
      <p:grpSp>
        <p:nvGrpSpPr>
          <p:cNvPr id="250" name="组合 3">
            <a:extLst>
              <a:ext uri="{FF2B5EF4-FFF2-40B4-BE49-F238E27FC236}">
                <a16:creationId xmlns:a16="http://schemas.microsoft.com/office/drawing/2014/main" id="{60036828-F15B-46F2-BCBF-F9E9DBED1757}"/>
              </a:ext>
            </a:extLst>
          </p:cNvPr>
          <p:cNvGrpSpPr/>
          <p:nvPr/>
        </p:nvGrpSpPr>
        <p:grpSpPr>
          <a:xfrm>
            <a:off x="7440174" y="2975009"/>
            <a:ext cx="3975585" cy="2861621"/>
            <a:chOff x="7522624" y="1711467"/>
            <a:chExt cx="2698523" cy="1980244"/>
          </a:xfrm>
        </p:grpSpPr>
        <p:grpSp>
          <p:nvGrpSpPr>
            <p:cNvPr id="251" name="组合 225">
              <a:extLst>
                <a:ext uri="{FF2B5EF4-FFF2-40B4-BE49-F238E27FC236}">
                  <a16:creationId xmlns:a16="http://schemas.microsoft.com/office/drawing/2014/main" id="{BD012DF2-70E1-4730-B42F-36380A1E1B72}"/>
                </a:ext>
              </a:extLst>
            </p:cNvPr>
            <p:cNvGrpSpPr/>
            <p:nvPr/>
          </p:nvGrpSpPr>
          <p:grpSpPr>
            <a:xfrm flipH="1">
              <a:off x="7522624" y="1711467"/>
              <a:ext cx="2698523" cy="1980244"/>
              <a:chOff x="3246438" y="1068388"/>
              <a:chExt cx="5711825" cy="4678363"/>
            </a:xfrm>
            <a:solidFill>
              <a:schemeClr val="tx1"/>
            </a:solidFill>
          </p:grpSpPr>
          <p:sp>
            <p:nvSpPr>
              <p:cNvPr id="253" name="Freeform 5">
                <a:extLst>
                  <a:ext uri="{FF2B5EF4-FFF2-40B4-BE49-F238E27FC236}">
                    <a16:creationId xmlns:a16="http://schemas.microsoft.com/office/drawing/2014/main" id="{BE0E9FC1-5162-428C-8D1C-210E6AD191D9}"/>
                  </a:ext>
                </a:extLst>
              </p:cNvPr>
              <p:cNvSpPr/>
              <p:nvPr/>
            </p:nvSpPr>
            <p:spPr bwMode="auto">
              <a:xfrm>
                <a:off x="3251201" y="3335338"/>
                <a:ext cx="1773238" cy="1609725"/>
              </a:xfrm>
              <a:custGeom>
                <a:avLst/>
                <a:gdLst>
                  <a:gd name="T0" fmla="*/ 1697 w 1708"/>
                  <a:gd name="T1" fmla="*/ 1365 h 1551"/>
                  <a:gd name="T2" fmla="*/ 1422 w 1708"/>
                  <a:gd name="T3" fmla="*/ 1470 h 1551"/>
                  <a:gd name="T4" fmla="*/ 1072 w 1708"/>
                  <a:gd name="T5" fmla="*/ 1471 h 1551"/>
                  <a:gd name="T6" fmla="*/ 478 w 1708"/>
                  <a:gd name="T7" fmla="*/ 1262 h 1551"/>
                  <a:gd name="T8" fmla="*/ 166 w 1708"/>
                  <a:gd name="T9" fmla="*/ 672 h 1551"/>
                  <a:gd name="T10" fmla="*/ 422 w 1708"/>
                  <a:gd name="T11" fmla="*/ 54 h 1551"/>
                  <a:gd name="T12" fmla="*/ 393 w 1708"/>
                  <a:gd name="T13" fmla="*/ 16 h 1551"/>
                  <a:gd name="T14" fmla="*/ 349 w 1708"/>
                  <a:gd name="T15" fmla="*/ 1214 h 1551"/>
                  <a:gd name="T16" fmla="*/ 906 w 1708"/>
                  <a:gd name="T17" fmla="*/ 1500 h 1551"/>
                  <a:gd name="T18" fmla="*/ 1579 w 1708"/>
                  <a:gd name="T19" fmla="*/ 1467 h 1551"/>
                  <a:gd name="T20" fmla="*/ 1704 w 1708"/>
                  <a:gd name="T21" fmla="*/ 1373 h 1551"/>
                  <a:gd name="T22" fmla="*/ 1697 w 1708"/>
                  <a:gd name="T23" fmla="*/ 1365 h 1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08" h="1551">
                    <a:moveTo>
                      <a:pt x="1697" y="1365"/>
                    </a:moveTo>
                    <a:cubicBezTo>
                      <a:pt x="1630" y="1437"/>
                      <a:pt x="1515" y="1458"/>
                      <a:pt x="1422" y="1470"/>
                    </a:cubicBezTo>
                    <a:cubicBezTo>
                      <a:pt x="1307" y="1486"/>
                      <a:pt x="1188" y="1481"/>
                      <a:pt x="1072" y="1471"/>
                    </a:cubicBezTo>
                    <a:cubicBezTo>
                      <a:pt x="854" y="1452"/>
                      <a:pt x="649" y="1407"/>
                      <a:pt x="478" y="1262"/>
                    </a:cubicBezTo>
                    <a:cubicBezTo>
                      <a:pt x="305" y="1115"/>
                      <a:pt x="190" y="898"/>
                      <a:pt x="166" y="672"/>
                    </a:cubicBezTo>
                    <a:cubicBezTo>
                      <a:pt x="142" y="434"/>
                      <a:pt x="242" y="210"/>
                      <a:pt x="422" y="54"/>
                    </a:cubicBezTo>
                    <a:cubicBezTo>
                      <a:pt x="442" y="36"/>
                      <a:pt x="414" y="0"/>
                      <a:pt x="393" y="16"/>
                    </a:cubicBezTo>
                    <a:cubicBezTo>
                      <a:pt x="0" y="317"/>
                      <a:pt x="41" y="866"/>
                      <a:pt x="349" y="1214"/>
                    </a:cubicBezTo>
                    <a:cubicBezTo>
                      <a:pt x="495" y="1380"/>
                      <a:pt x="690" y="1468"/>
                      <a:pt x="906" y="1500"/>
                    </a:cubicBezTo>
                    <a:cubicBezTo>
                      <a:pt x="1121" y="1532"/>
                      <a:pt x="1372" y="1551"/>
                      <a:pt x="1579" y="1467"/>
                    </a:cubicBezTo>
                    <a:cubicBezTo>
                      <a:pt x="1629" y="1447"/>
                      <a:pt x="1671" y="1415"/>
                      <a:pt x="1704" y="1373"/>
                    </a:cubicBezTo>
                    <a:cubicBezTo>
                      <a:pt x="1708" y="1368"/>
                      <a:pt x="1702" y="1361"/>
                      <a:pt x="1697" y="13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defTabSz="914126"/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54" name="Freeform 6">
                <a:extLst>
                  <a:ext uri="{FF2B5EF4-FFF2-40B4-BE49-F238E27FC236}">
                    <a16:creationId xmlns:a16="http://schemas.microsoft.com/office/drawing/2014/main" id="{D2B02A91-3DDA-4FC4-871E-BA171D7814E0}"/>
                  </a:ext>
                </a:extLst>
              </p:cNvPr>
              <p:cNvSpPr/>
              <p:nvPr/>
            </p:nvSpPr>
            <p:spPr bwMode="auto">
              <a:xfrm>
                <a:off x="3246438" y="1457326"/>
                <a:ext cx="2112963" cy="1933575"/>
              </a:xfrm>
              <a:custGeom>
                <a:avLst/>
                <a:gdLst>
                  <a:gd name="T0" fmla="*/ 394 w 2035"/>
                  <a:gd name="T1" fmla="*/ 1839 h 1862"/>
                  <a:gd name="T2" fmla="*/ 299 w 2035"/>
                  <a:gd name="T3" fmla="*/ 1656 h 1862"/>
                  <a:gd name="T4" fmla="*/ 221 w 2035"/>
                  <a:gd name="T5" fmla="*/ 1452 h 1862"/>
                  <a:gd name="T6" fmla="*/ 241 w 2035"/>
                  <a:gd name="T7" fmla="*/ 997 h 1862"/>
                  <a:gd name="T8" fmla="*/ 650 w 2035"/>
                  <a:gd name="T9" fmla="*/ 365 h 1862"/>
                  <a:gd name="T10" fmla="*/ 1301 w 2035"/>
                  <a:gd name="T11" fmla="*/ 65 h 1862"/>
                  <a:gd name="T12" fmla="*/ 1991 w 2035"/>
                  <a:gd name="T13" fmla="*/ 323 h 1862"/>
                  <a:gd name="T14" fmla="*/ 2019 w 2035"/>
                  <a:gd name="T15" fmla="*/ 295 h 1862"/>
                  <a:gd name="T16" fmla="*/ 1371 w 2035"/>
                  <a:gd name="T17" fmla="*/ 0 h 1862"/>
                  <a:gd name="T18" fmla="*/ 709 w 2035"/>
                  <a:gd name="T19" fmla="*/ 241 h 1862"/>
                  <a:gd name="T20" fmla="*/ 226 w 2035"/>
                  <a:gd name="T21" fmla="*/ 1619 h 1862"/>
                  <a:gd name="T22" fmla="*/ 375 w 2035"/>
                  <a:gd name="T23" fmla="*/ 1851 h 1862"/>
                  <a:gd name="T24" fmla="*/ 394 w 2035"/>
                  <a:gd name="T25" fmla="*/ 1839 h 1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35" h="1862">
                    <a:moveTo>
                      <a:pt x="394" y="1839"/>
                    </a:moveTo>
                    <a:cubicBezTo>
                      <a:pt x="360" y="1781"/>
                      <a:pt x="330" y="1716"/>
                      <a:pt x="299" y="1656"/>
                    </a:cubicBezTo>
                    <a:cubicBezTo>
                      <a:pt x="266" y="1591"/>
                      <a:pt x="240" y="1523"/>
                      <a:pt x="221" y="1452"/>
                    </a:cubicBezTo>
                    <a:cubicBezTo>
                      <a:pt x="181" y="1301"/>
                      <a:pt x="199" y="1146"/>
                      <a:pt x="241" y="997"/>
                    </a:cubicBezTo>
                    <a:cubicBezTo>
                      <a:pt x="310" y="752"/>
                      <a:pt x="461" y="533"/>
                      <a:pt x="650" y="365"/>
                    </a:cubicBezTo>
                    <a:cubicBezTo>
                      <a:pt x="830" y="204"/>
                      <a:pt x="1059" y="88"/>
                      <a:pt x="1301" y="65"/>
                    </a:cubicBezTo>
                    <a:cubicBezTo>
                      <a:pt x="1565" y="40"/>
                      <a:pt x="1795" y="154"/>
                      <a:pt x="1991" y="323"/>
                    </a:cubicBezTo>
                    <a:cubicBezTo>
                      <a:pt x="2010" y="340"/>
                      <a:pt x="2035" y="315"/>
                      <a:pt x="2019" y="295"/>
                    </a:cubicBezTo>
                    <a:cubicBezTo>
                      <a:pt x="1859" y="102"/>
                      <a:pt x="1621" y="0"/>
                      <a:pt x="1371" y="0"/>
                    </a:cubicBezTo>
                    <a:cubicBezTo>
                      <a:pt x="1131" y="0"/>
                      <a:pt x="899" y="101"/>
                      <a:pt x="709" y="241"/>
                    </a:cubicBezTo>
                    <a:cubicBezTo>
                      <a:pt x="298" y="545"/>
                      <a:pt x="0" y="1121"/>
                      <a:pt x="226" y="1619"/>
                    </a:cubicBezTo>
                    <a:cubicBezTo>
                      <a:pt x="266" y="1706"/>
                      <a:pt x="320" y="1775"/>
                      <a:pt x="375" y="1851"/>
                    </a:cubicBezTo>
                    <a:cubicBezTo>
                      <a:pt x="384" y="1862"/>
                      <a:pt x="402" y="1852"/>
                      <a:pt x="394" y="18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defTabSz="914126"/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55" name="Freeform 7">
                <a:extLst>
                  <a:ext uri="{FF2B5EF4-FFF2-40B4-BE49-F238E27FC236}">
                    <a16:creationId xmlns:a16="http://schemas.microsoft.com/office/drawing/2014/main" id="{65BF575A-DEAB-46B3-96FA-61BC1C2901EF}"/>
                  </a:ext>
                </a:extLst>
              </p:cNvPr>
              <p:cNvSpPr/>
              <p:nvPr/>
            </p:nvSpPr>
            <p:spPr bwMode="auto">
              <a:xfrm>
                <a:off x="5292726" y="1068388"/>
                <a:ext cx="2541588" cy="1016000"/>
              </a:xfrm>
              <a:custGeom>
                <a:avLst/>
                <a:gdLst>
                  <a:gd name="T0" fmla="*/ 38 w 2447"/>
                  <a:gd name="T1" fmla="*/ 664 h 979"/>
                  <a:gd name="T2" fmla="*/ 1375 w 2447"/>
                  <a:gd name="T3" fmla="*/ 104 h 979"/>
                  <a:gd name="T4" fmla="*/ 2005 w 2447"/>
                  <a:gd name="T5" fmla="*/ 373 h 979"/>
                  <a:gd name="T6" fmla="*/ 2402 w 2447"/>
                  <a:gd name="T7" fmla="*/ 953 h 979"/>
                  <a:gd name="T8" fmla="*/ 2442 w 2447"/>
                  <a:gd name="T9" fmla="*/ 943 h 979"/>
                  <a:gd name="T10" fmla="*/ 1377 w 2447"/>
                  <a:gd name="T11" fmla="*/ 41 h 979"/>
                  <a:gd name="T12" fmla="*/ 622 w 2447"/>
                  <a:gd name="T13" fmla="*/ 99 h 979"/>
                  <a:gd name="T14" fmla="*/ 15 w 2447"/>
                  <a:gd name="T15" fmla="*/ 622 h 979"/>
                  <a:gd name="T16" fmla="*/ 6 w 2447"/>
                  <a:gd name="T17" fmla="*/ 656 h 979"/>
                  <a:gd name="T18" fmla="*/ 38 w 2447"/>
                  <a:gd name="T19" fmla="*/ 664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47" h="979">
                    <a:moveTo>
                      <a:pt x="38" y="664"/>
                    </a:moveTo>
                    <a:cubicBezTo>
                      <a:pt x="235" y="159"/>
                      <a:pt x="897" y="25"/>
                      <a:pt x="1375" y="104"/>
                    </a:cubicBezTo>
                    <a:cubicBezTo>
                      <a:pt x="1602" y="141"/>
                      <a:pt x="1823" y="231"/>
                      <a:pt x="2005" y="373"/>
                    </a:cubicBezTo>
                    <a:cubicBezTo>
                      <a:pt x="2195" y="521"/>
                      <a:pt x="2325" y="727"/>
                      <a:pt x="2402" y="953"/>
                    </a:cubicBezTo>
                    <a:cubicBezTo>
                      <a:pt x="2411" y="979"/>
                      <a:pt x="2447" y="968"/>
                      <a:pt x="2442" y="943"/>
                    </a:cubicBezTo>
                    <a:cubicBezTo>
                      <a:pt x="2340" y="436"/>
                      <a:pt x="1862" y="118"/>
                      <a:pt x="1377" y="41"/>
                    </a:cubicBezTo>
                    <a:cubicBezTo>
                      <a:pt x="1125" y="0"/>
                      <a:pt x="864" y="21"/>
                      <a:pt x="622" y="99"/>
                    </a:cubicBezTo>
                    <a:cubicBezTo>
                      <a:pt x="370" y="180"/>
                      <a:pt x="103" y="360"/>
                      <a:pt x="15" y="622"/>
                    </a:cubicBezTo>
                    <a:cubicBezTo>
                      <a:pt x="13" y="633"/>
                      <a:pt x="10" y="645"/>
                      <a:pt x="6" y="656"/>
                    </a:cubicBezTo>
                    <a:cubicBezTo>
                      <a:pt x="0" y="676"/>
                      <a:pt x="30" y="683"/>
                      <a:pt x="38" y="6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defTabSz="914126"/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56" name="Freeform 8">
                <a:extLst>
                  <a:ext uri="{FF2B5EF4-FFF2-40B4-BE49-F238E27FC236}">
                    <a16:creationId xmlns:a16="http://schemas.microsoft.com/office/drawing/2014/main" id="{928D2257-CB8A-4785-AD92-B96E752719C8}"/>
                  </a:ext>
                </a:extLst>
              </p:cNvPr>
              <p:cNvSpPr/>
              <p:nvPr/>
            </p:nvSpPr>
            <p:spPr bwMode="auto">
              <a:xfrm>
                <a:off x="7777163" y="1998663"/>
                <a:ext cx="1181100" cy="2060575"/>
              </a:xfrm>
              <a:custGeom>
                <a:avLst/>
                <a:gdLst>
                  <a:gd name="T0" fmla="*/ 20 w 1137"/>
                  <a:gd name="T1" fmla="*/ 63 h 1984"/>
                  <a:gd name="T2" fmla="*/ 215 w 1137"/>
                  <a:gd name="T3" fmla="*/ 53 h 1984"/>
                  <a:gd name="T4" fmla="*/ 400 w 1137"/>
                  <a:gd name="T5" fmla="*/ 98 h 1984"/>
                  <a:gd name="T6" fmla="*/ 735 w 1137"/>
                  <a:gd name="T7" fmla="*/ 336 h 1984"/>
                  <a:gd name="T8" fmla="*/ 1044 w 1137"/>
                  <a:gd name="T9" fmla="*/ 988 h 1984"/>
                  <a:gd name="T10" fmla="*/ 897 w 1137"/>
                  <a:gd name="T11" fmla="*/ 1554 h 1984"/>
                  <a:gd name="T12" fmla="*/ 343 w 1137"/>
                  <a:gd name="T13" fmla="*/ 1942 h 1984"/>
                  <a:gd name="T14" fmla="*/ 358 w 1137"/>
                  <a:gd name="T15" fmla="*/ 1980 h 1984"/>
                  <a:gd name="T16" fmla="*/ 953 w 1137"/>
                  <a:gd name="T17" fmla="*/ 1587 h 1984"/>
                  <a:gd name="T18" fmla="*/ 1107 w 1137"/>
                  <a:gd name="T19" fmla="*/ 964 h 1984"/>
                  <a:gd name="T20" fmla="*/ 752 w 1137"/>
                  <a:gd name="T21" fmla="*/ 266 h 1984"/>
                  <a:gd name="T22" fmla="*/ 415 w 1137"/>
                  <a:gd name="T23" fmla="*/ 44 h 1984"/>
                  <a:gd name="T24" fmla="*/ 215 w 1137"/>
                  <a:gd name="T25" fmla="*/ 2 h 1984"/>
                  <a:gd name="T26" fmla="*/ 119 w 1137"/>
                  <a:gd name="T27" fmla="*/ 7 h 1984"/>
                  <a:gd name="T28" fmla="*/ 14 w 1137"/>
                  <a:gd name="T29" fmla="*/ 41 h 1984"/>
                  <a:gd name="T30" fmla="*/ 20 w 1137"/>
                  <a:gd name="T31" fmla="*/ 63 h 1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37" h="1984">
                    <a:moveTo>
                      <a:pt x="20" y="63"/>
                    </a:moveTo>
                    <a:cubicBezTo>
                      <a:pt x="80" y="48"/>
                      <a:pt x="154" y="49"/>
                      <a:pt x="215" y="53"/>
                    </a:cubicBezTo>
                    <a:cubicBezTo>
                      <a:pt x="278" y="57"/>
                      <a:pt x="341" y="76"/>
                      <a:pt x="400" y="98"/>
                    </a:cubicBezTo>
                    <a:cubicBezTo>
                      <a:pt x="528" y="148"/>
                      <a:pt x="641" y="238"/>
                      <a:pt x="735" y="336"/>
                    </a:cubicBezTo>
                    <a:cubicBezTo>
                      <a:pt x="900" y="510"/>
                      <a:pt x="1016" y="750"/>
                      <a:pt x="1044" y="988"/>
                    </a:cubicBezTo>
                    <a:cubicBezTo>
                      <a:pt x="1069" y="1190"/>
                      <a:pt x="1016" y="1389"/>
                      <a:pt x="897" y="1554"/>
                    </a:cubicBezTo>
                    <a:cubicBezTo>
                      <a:pt x="757" y="1747"/>
                      <a:pt x="548" y="1839"/>
                      <a:pt x="343" y="1942"/>
                    </a:cubicBezTo>
                    <a:cubicBezTo>
                      <a:pt x="321" y="1953"/>
                      <a:pt x="337" y="1984"/>
                      <a:pt x="358" y="1980"/>
                    </a:cubicBezTo>
                    <a:cubicBezTo>
                      <a:pt x="592" y="1933"/>
                      <a:pt x="812" y="1776"/>
                      <a:pt x="953" y="1587"/>
                    </a:cubicBezTo>
                    <a:cubicBezTo>
                      <a:pt x="1086" y="1410"/>
                      <a:pt x="1137" y="1182"/>
                      <a:pt x="1107" y="964"/>
                    </a:cubicBezTo>
                    <a:cubicBezTo>
                      <a:pt x="1071" y="703"/>
                      <a:pt x="938" y="452"/>
                      <a:pt x="752" y="266"/>
                    </a:cubicBezTo>
                    <a:cubicBezTo>
                      <a:pt x="656" y="170"/>
                      <a:pt x="542" y="93"/>
                      <a:pt x="415" y="44"/>
                    </a:cubicBezTo>
                    <a:cubicBezTo>
                      <a:pt x="351" y="19"/>
                      <a:pt x="283" y="6"/>
                      <a:pt x="215" y="2"/>
                    </a:cubicBezTo>
                    <a:cubicBezTo>
                      <a:pt x="183" y="0"/>
                      <a:pt x="150" y="2"/>
                      <a:pt x="119" y="7"/>
                    </a:cubicBezTo>
                    <a:cubicBezTo>
                      <a:pt x="78" y="13"/>
                      <a:pt x="52" y="27"/>
                      <a:pt x="14" y="41"/>
                    </a:cubicBezTo>
                    <a:cubicBezTo>
                      <a:pt x="0" y="46"/>
                      <a:pt x="6" y="66"/>
                      <a:pt x="20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defTabSz="914126"/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57" name="Freeform 9">
                <a:extLst>
                  <a:ext uri="{FF2B5EF4-FFF2-40B4-BE49-F238E27FC236}">
                    <a16:creationId xmlns:a16="http://schemas.microsoft.com/office/drawing/2014/main" id="{0E4F1631-6D72-4673-BA3D-43003A1D18B5}"/>
                  </a:ext>
                </a:extLst>
              </p:cNvPr>
              <p:cNvSpPr/>
              <p:nvPr/>
            </p:nvSpPr>
            <p:spPr bwMode="auto">
              <a:xfrm>
                <a:off x="7016751" y="4010026"/>
                <a:ext cx="1208088" cy="1095375"/>
              </a:xfrm>
              <a:custGeom>
                <a:avLst/>
                <a:gdLst>
                  <a:gd name="T0" fmla="*/ 1056 w 1164"/>
                  <a:gd name="T1" fmla="*/ 16 h 1055"/>
                  <a:gd name="T2" fmla="*/ 1085 w 1164"/>
                  <a:gd name="T3" fmla="*/ 64 h 1055"/>
                  <a:gd name="T4" fmla="*/ 1110 w 1164"/>
                  <a:gd name="T5" fmla="*/ 176 h 1055"/>
                  <a:gd name="T6" fmla="*/ 1081 w 1164"/>
                  <a:gd name="T7" fmla="*/ 362 h 1055"/>
                  <a:gd name="T8" fmla="*/ 828 w 1164"/>
                  <a:gd name="T9" fmla="*/ 714 h 1055"/>
                  <a:gd name="T10" fmla="*/ 30 w 1164"/>
                  <a:gd name="T11" fmla="*/ 996 h 1055"/>
                  <a:gd name="T12" fmla="*/ 30 w 1164"/>
                  <a:gd name="T13" fmla="*/ 1042 h 1055"/>
                  <a:gd name="T14" fmla="*/ 893 w 1164"/>
                  <a:gd name="T15" fmla="*/ 736 h 1055"/>
                  <a:gd name="T16" fmla="*/ 1143 w 1164"/>
                  <a:gd name="T17" fmla="*/ 346 h 1055"/>
                  <a:gd name="T18" fmla="*/ 1154 w 1164"/>
                  <a:gd name="T19" fmla="*/ 140 h 1055"/>
                  <a:gd name="T20" fmla="*/ 1121 w 1164"/>
                  <a:gd name="T21" fmla="*/ 43 h 1055"/>
                  <a:gd name="T22" fmla="*/ 1066 w 1164"/>
                  <a:gd name="T23" fmla="*/ 4 h 1055"/>
                  <a:gd name="T24" fmla="*/ 1056 w 1164"/>
                  <a:gd name="T25" fmla="*/ 16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64" h="1055">
                    <a:moveTo>
                      <a:pt x="1056" y="16"/>
                    </a:moveTo>
                    <a:cubicBezTo>
                      <a:pt x="1068" y="25"/>
                      <a:pt x="1078" y="52"/>
                      <a:pt x="1085" y="64"/>
                    </a:cubicBezTo>
                    <a:cubicBezTo>
                      <a:pt x="1104" y="97"/>
                      <a:pt x="1108" y="139"/>
                      <a:pt x="1110" y="176"/>
                    </a:cubicBezTo>
                    <a:cubicBezTo>
                      <a:pt x="1115" y="240"/>
                      <a:pt x="1103" y="302"/>
                      <a:pt x="1081" y="362"/>
                    </a:cubicBezTo>
                    <a:cubicBezTo>
                      <a:pt x="1032" y="501"/>
                      <a:pt x="939" y="620"/>
                      <a:pt x="828" y="714"/>
                    </a:cubicBezTo>
                    <a:cubicBezTo>
                      <a:pt x="609" y="901"/>
                      <a:pt x="312" y="981"/>
                      <a:pt x="30" y="996"/>
                    </a:cubicBezTo>
                    <a:cubicBezTo>
                      <a:pt x="0" y="998"/>
                      <a:pt x="0" y="1041"/>
                      <a:pt x="30" y="1042"/>
                    </a:cubicBezTo>
                    <a:cubicBezTo>
                      <a:pt x="339" y="1055"/>
                      <a:pt x="661" y="941"/>
                      <a:pt x="893" y="736"/>
                    </a:cubicBezTo>
                    <a:cubicBezTo>
                      <a:pt x="1011" y="632"/>
                      <a:pt x="1097" y="496"/>
                      <a:pt x="1143" y="346"/>
                    </a:cubicBezTo>
                    <a:cubicBezTo>
                      <a:pt x="1163" y="279"/>
                      <a:pt x="1164" y="208"/>
                      <a:pt x="1154" y="140"/>
                    </a:cubicBezTo>
                    <a:cubicBezTo>
                      <a:pt x="1150" y="106"/>
                      <a:pt x="1138" y="73"/>
                      <a:pt x="1121" y="43"/>
                    </a:cubicBezTo>
                    <a:cubicBezTo>
                      <a:pt x="1105" y="16"/>
                      <a:pt x="1089" y="17"/>
                      <a:pt x="1066" y="4"/>
                    </a:cubicBezTo>
                    <a:cubicBezTo>
                      <a:pt x="1058" y="0"/>
                      <a:pt x="1049" y="11"/>
                      <a:pt x="1056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defTabSz="914126"/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58" name="Freeform 10">
                <a:extLst>
                  <a:ext uri="{FF2B5EF4-FFF2-40B4-BE49-F238E27FC236}">
                    <a16:creationId xmlns:a16="http://schemas.microsoft.com/office/drawing/2014/main" id="{EBAF8E77-942E-42FD-A808-3B5E64614601}"/>
                  </a:ext>
                </a:extLst>
              </p:cNvPr>
              <p:cNvSpPr/>
              <p:nvPr/>
            </p:nvSpPr>
            <p:spPr bwMode="auto">
              <a:xfrm>
                <a:off x="4975226" y="4775201"/>
                <a:ext cx="1274763" cy="733425"/>
              </a:xfrm>
              <a:custGeom>
                <a:avLst/>
                <a:gdLst>
                  <a:gd name="T0" fmla="*/ 28 w 1229"/>
                  <a:gd name="T1" fmla="*/ 8 h 706"/>
                  <a:gd name="T2" fmla="*/ 139 w 1229"/>
                  <a:gd name="T3" fmla="*/ 371 h 706"/>
                  <a:gd name="T4" fmla="*/ 420 w 1229"/>
                  <a:gd name="T5" fmla="*/ 595 h 706"/>
                  <a:gd name="T6" fmla="*/ 1199 w 1229"/>
                  <a:gd name="T7" fmla="*/ 617 h 706"/>
                  <a:gd name="T8" fmla="*/ 1186 w 1229"/>
                  <a:gd name="T9" fmla="*/ 571 h 706"/>
                  <a:gd name="T10" fmla="*/ 469 w 1229"/>
                  <a:gd name="T11" fmla="*/ 549 h 706"/>
                  <a:gd name="T12" fmla="*/ 191 w 1229"/>
                  <a:gd name="T13" fmla="*/ 341 h 706"/>
                  <a:gd name="T14" fmla="*/ 105 w 1229"/>
                  <a:gd name="T15" fmla="*/ 187 h 706"/>
                  <a:gd name="T16" fmla="*/ 43 w 1229"/>
                  <a:gd name="T17" fmla="*/ 7 h 706"/>
                  <a:gd name="T18" fmla="*/ 28 w 1229"/>
                  <a:gd name="T19" fmla="*/ 8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29" h="706">
                    <a:moveTo>
                      <a:pt x="28" y="8"/>
                    </a:moveTo>
                    <a:cubicBezTo>
                      <a:pt x="0" y="129"/>
                      <a:pt x="72" y="275"/>
                      <a:pt x="139" y="371"/>
                    </a:cubicBezTo>
                    <a:cubicBezTo>
                      <a:pt x="210" y="470"/>
                      <a:pt x="310" y="545"/>
                      <a:pt x="420" y="595"/>
                    </a:cubicBezTo>
                    <a:cubicBezTo>
                      <a:pt x="664" y="706"/>
                      <a:pt x="948" y="698"/>
                      <a:pt x="1199" y="617"/>
                    </a:cubicBezTo>
                    <a:cubicBezTo>
                      <a:pt x="1229" y="608"/>
                      <a:pt x="1217" y="563"/>
                      <a:pt x="1186" y="571"/>
                    </a:cubicBezTo>
                    <a:cubicBezTo>
                      <a:pt x="954" y="630"/>
                      <a:pt x="695" y="637"/>
                      <a:pt x="469" y="549"/>
                    </a:cubicBezTo>
                    <a:cubicBezTo>
                      <a:pt x="360" y="506"/>
                      <a:pt x="262" y="433"/>
                      <a:pt x="191" y="341"/>
                    </a:cubicBezTo>
                    <a:cubicBezTo>
                      <a:pt x="155" y="294"/>
                      <a:pt x="127" y="241"/>
                      <a:pt x="105" y="187"/>
                    </a:cubicBezTo>
                    <a:cubicBezTo>
                      <a:pt x="81" y="128"/>
                      <a:pt x="72" y="63"/>
                      <a:pt x="43" y="7"/>
                    </a:cubicBezTo>
                    <a:cubicBezTo>
                      <a:pt x="40" y="0"/>
                      <a:pt x="30" y="2"/>
                      <a:pt x="2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defTabSz="914126"/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59" name="Freeform 11">
                <a:extLst>
                  <a:ext uri="{FF2B5EF4-FFF2-40B4-BE49-F238E27FC236}">
                    <a16:creationId xmlns:a16="http://schemas.microsoft.com/office/drawing/2014/main" id="{A22B9B42-56DD-4E52-B11B-10AFE0A6DB86}"/>
                  </a:ext>
                </a:extLst>
              </p:cNvPr>
              <p:cNvSpPr/>
              <p:nvPr/>
            </p:nvSpPr>
            <p:spPr bwMode="auto">
              <a:xfrm>
                <a:off x="6203951" y="5040313"/>
                <a:ext cx="1285875" cy="706438"/>
              </a:xfrm>
              <a:custGeom>
                <a:avLst/>
                <a:gdLst>
                  <a:gd name="T0" fmla="*/ 9 w 1238"/>
                  <a:gd name="T1" fmla="*/ 343 h 681"/>
                  <a:gd name="T2" fmla="*/ 575 w 1238"/>
                  <a:gd name="T3" fmla="*/ 605 h 681"/>
                  <a:gd name="T4" fmla="*/ 1222 w 1238"/>
                  <a:gd name="T5" fmla="*/ 529 h 681"/>
                  <a:gd name="T6" fmla="*/ 1222 w 1238"/>
                  <a:gd name="T7" fmla="*/ 485 h 681"/>
                  <a:gd name="T8" fmla="*/ 968 w 1238"/>
                  <a:gd name="T9" fmla="*/ 314 h 681"/>
                  <a:gd name="T10" fmla="*/ 825 w 1238"/>
                  <a:gd name="T11" fmla="*/ 32 h 681"/>
                  <a:gd name="T12" fmla="*/ 776 w 1238"/>
                  <a:gd name="T13" fmla="*/ 46 h 681"/>
                  <a:gd name="T14" fmla="*/ 921 w 1238"/>
                  <a:gd name="T15" fmla="*/ 340 h 681"/>
                  <a:gd name="T16" fmla="*/ 1196 w 1238"/>
                  <a:gd name="T17" fmla="*/ 529 h 681"/>
                  <a:gd name="T18" fmla="*/ 1196 w 1238"/>
                  <a:gd name="T19" fmla="*/ 485 h 681"/>
                  <a:gd name="T20" fmla="*/ 23 w 1238"/>
                  <a:gd name="T21" fmla="*/ 324 h 681"/>
                  <a:gd name="T22" fmla="*/ 9 w 1238"/>
                  <a:gd name="T23" fmla="*/ 343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38" h="681">
                    <a:moveTo>
                      <a:pt x="9" y="343"/>
                    </a:moveTo>
                    <a:cubicBezTo>
                      <a:pt x="152" y="493"/>
                      <a:pt x="376" y="569"/>
                      <a:pt x="575" y="605"/>
                    </a:cubicBezTo>
                    <a:cubicBezTo>
                      <a:pt x="792" y="644"/>
                      <a:pt x="1024" y="631"/>
                      <a:pt x="1222" y="529"/>
                    </a:cubicBezTo>
                    <a:cubicBezTo>
                      <a:pt x="1238" y="520"/>
                      <a:pt x="1238" y="494"/>
                      <a:pt x="1222" y="485"/>
                    </a:cubicBezTo>
                    <a:cubicBezTo>
                      <a:pt x="1131" y="437"/>
                      <a:pt x="1041" y="387"/>
                      <a:pt x="968" y="314"/>
                    </a:cubicBezTo>
                    <a:cubicBezTo>
                      <a:pt x="889" y="238"/>
                      <a:pt x="847" y="138"/>
                      <a:pt x="825" y="32"/>
                    </a:cubicBezTo>
                    <a:cubicBezTo>
                      <a:pt x="819" y="0"/>
                      <a:pt x="770" y="14"/>
                      <a:pt x="776" y="46"/>
                    </a:cubicBezTo>
                    <a:cubicBezTo>
                      <a:pt x="799" y="157"/>
                      <a:pt x="844" y="256"/>
                      <a:pt x="921" y="340"/>
                    </a:cubicBezTo>
                    <a:cubicBezTo>
                      <a:pt x="997" y="422"/>
                      <a:pt x="1098" y="479"/>
                      <a:pt x="1196" y="529"/>
                    </a:cubicBezTo>
                    <a:cubicBezTo>
                      <a:pt x="1196" y="514"/>
                      <a:pt x="1196" y="500"/>
                      <a:pt x="1196" y="485"/>
                    </a:cubicBezTo>
                    <a:cubicBezTo>
                      <a:pt x="821" y="681"/>
                      <a:pt x="352" y="551"/>
                      <a:pt x="23" y="324"/>
                    </a:cubicBezTo>
                    <a:cubicBezTo>
                      <a:pt x="12" y="316"/>
                      <a:pt x="0" y="333"/>
                      <a:pt x="9" y="3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defTabSz="914126"/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grpSp>
            <p:nvGrpSpPr>
              <p:cNvPr id="260" name="组合 233">
                <a:extLst>
                  <a:ext uri="{FF2B5EF4-FFF2-40B4-BE49-F238E27FC236}">
                    <a16:creationId xmlns:a16="http://schemas.microsoft.com/office/drawing/2014/main" id="{F3B742C4-45C5-4451-8749-03CE1F580FE3}"/>
                  </a:ext>
                </a:extLst>
              </p:cNvPr>
              <p:cNvGrpSpPr/>
              <p:nvPr/>
            </p:nvGrpSpPr>
            <p:grpSpPr>
              <a:xfrm>
                <a:off x="3517901" y="1225551"/>
                <a:ext cx="5260975" cy="4090987"/>
                <a:chOff x="3517901" y="1225551"/>
                <a:chExt cx="5260975" cy="4090987"/>
              </a:xfrm>
              <a:grpFill/>
            </p:grpSpPr>
            <p:sp>
              <p:nvSpPr>
                <p:cNvPr id="261" name="Freeform 12">
                  <a:extLst>
                    <a:ext uri="{FF2B5EF4-FFF2-40B4-BE49-F238E27FC236}">
                      <a16:creationId xmlns:a16="http://schemas.microsoft.com/office/drawing/2014/main" id="{3C47C3F4-D6CC-40F5-ABC9-99E7BE58461B}"/>
                    </a:ext>
                  </a:extLst>
                </p:cNvPr>
                <p:cNvSpPr/>
                <p:nvPr/>
              </p:nvSpPr>
              <p:spPr bwMode="auto">
                <a:xfrm>
                  <a:off x="7805738" y="2135188"/>
                  <a:ext cx="109538" cy="38100"/>
                </a:xfrm>
                <a:custGeom>
                  <a:avLst/>
                  <a:gdLst>
                    <a:gd name="T0" fmla="*/ 6 w 106"/>
                    <a:gd name="T1" fmla="*/ 35 h 37"/>
                    <a:gd name="T2" fmla="*/ 45 w 106"/>
                    <a:gd name="T3" fmla="*/ 33 h 37"/>
                    <a:gd name="T4" fmla="*/ 97 w 106"/>
                    <a:gd name="T5" fmla="*/ 22 h 37"/>
                    <a:gd name="T6" fmla="*/ 97 w 106"/>
                    <a:gd name="T7" fmla="*/ 6 h 37"/>
                    <a:gd name="T8" fmla="*/ 52 w 106"/>
                    <a:gd name="T9" fmla="*/ 6 h 37"/>
                    <a:gd name="T10" fmla="*/ 4 w 106"/>
                    <a:gd name="T11" fmla="*/ 24 h 37"/>
                    <a:gd name="T12" fmla="*/ 6 w 106"/>
                    <a:gd name="T13" fmla="*/ 3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6" h="37">
                      <a:moveTo>
                        <a:pt x="6" y="35"/>
                      </a:moveTo>
                      <a:cubicBezTo>
                        <a:pt x="20" y="37"/>
                        <a:pt x="32" y="35"/>
                        <a:pt x="45" y="33"/>
                      </a:cubicBezTo>
                      <a:cubicBezTo>
                        <a:pt x="63" y="30"/>
                        <a:pt x="80" y="29"/>
                        <a:pt x="97" y="22"/>
                      </a:cubicBezTo>
                      <a:cubicBezTo>
                        <a:pt x="105" y="19"/>
                        <a:pt x="106" y="9"/>
                        <a:pt x="97" y="6"/>
                      </a:cubicBezTo>
                      <a:cubicBezTo>
                        <a:pt x="81" y="0"/>
                        <a:pt x="68" y="2"/>
                        <a:pt x="52" y="6"/>
                      </a:cubicBezTo>
                      <a:cubicBezTo>
                        <a:pt x="34" y="9"/>
                        <a:pt x="17" y="13"/>
                        <a:pt x="4" y="24"/>
                      </a:cubicBezTo>
                      <a:cubicBezTo>
                        <a:pt x="0" y="27"/>
                        <a:pt x="2" y="34"/>
                        <a:pt x="6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262" name="Freeform 13">
                  <a:extLst>
                    <a:ext uri="{FF2B5EF4-FFF2-40B4-BE49-F238E27FC236}">
                      <a16:creationId xmlns:a16="http://schemas.microsoft.com/office/drawing/2014/main" id="{739E1DA1-77E7-471D-9B6E-B13D860D7708}"/>
                    </a:ext>
                  </a:extLst>
                </p:cNvPr>
                <p:cNvSpPr/>
                <p:nvPr/>
              </p:nvSpPr>
              <p:spPr bwMode="auto">
                <a:xfrm>
                  <a:off x="8018463" y="2144713"/>
                  <a:ext cx="92075" cy="34925"/>
                </a:xfrm>
                <a:custGeom>
                  <a:avLst/>
                  <a:gdLst>
                    <a:gd name="T0" fmla="*/ 4 w 89"/>
                    <a:gd name="T1" fmla="*/ 9 h 35"/>
                    <a:gd name="T2" fmla="*/ 79 w 89"/>
                    <a:gd name="T3" fmla="*/ 34 h 35"/>
                    <a:gd name="T4" fmla="*/ 83 w 89"/>
                    <a:gd name="T5" fmla="*/ 20 h 35"/>
                    <a:gd name="T6" fmla="*/ 7 w 89"/>
                    <a:gd name="T7" fmla="*/ 0 h 35"/>
                    <a:gd name="T8" fmla="*/ 4 w 89"/>
                    <a:gd name="T9" fmla="*/ 9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9" h="35">
                      <a:moveTo>
                        <a:pt x="4" y="9"/>
                      </a:moveTo>
                      <a:cubicBezTo>
                        <a:pt x="28" y="23"/>
                        <a:pt x="52" y="31"/>
                        <a:pt x="79" y="34"/>
                      </a:cubicBezTo>
                      <a:cubicBezTo>
                        <a:pt x="87" y="35"/>
                        <a:pt x="89" y="24"/>
                        <a:pt x="83" y="20"/>
                      </a:cubicBezTo>
                      <a:cubicBezTo>
                        <a:pt x="59" y="6"/>
                        <a:pt x="34" y="3"/>
                        <a:pt x="7" y="0"/>
                      </a:cubicBezTo>
                      <a:cubicBezTo>
                        <a:pt x="2" y="0"/>
                        <a:pt x="0" y="7"/>
                        <a:pt x="4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263" name="Freeform 14">
                  <a:extLst>
                    <a:ext uri="{FF2B5EF4-FFF2-40B4-BE49-F238E27FC236}">
                      <a16:creationId xmlns:a16="http://schemas.microsoft.com/office/drawing/2014/main" id="{E8110BDD-B604-4BBF-B602-961C60B78A44}"/>
                    </a:ext>
                  </a:extLst>
                </p:cNvPr>
                <p:cNvSpPr/>
                <p:nvPr/>
              </p:nvSpPr>
              <p:spPr bwMode="auto">
                <a:xfrm>
                  <a:off x="8228013" y="2225676"/>
                  <a:ext cx="107950" cy="61913"/>
                </a:xfrm>
                <a:custGeom>
                  <a:avLst/>
                  <a:gdLst>
                    <a:gd name="T0" fmla="*/ 6 w 105"/>
                    <a:gd name="T1" fmla="*/ 10 h 59"/>
                    <a:gd name="T2" fmla="*/ 91 w 105"/>
                    <a:gd name="T3" fmla="*/ 55 h 59"/>
                    <a:gd name="T4" fmla="*/ 99 w 105"/>
                    <a:gd name="T5" fmla="*/ 44 h 59"/>
                    <a:gd name="T6" fmla="*/ 9 w 105"/>
                    <a:gd name="T7" fmla="*/ 1 h 59"/>
                    <a:gd name="T8" fmla="*/ 6 w 105"/>
                    <a:gd name="T9" fmla="*/ 10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59">
                      <a:moveTo>
                        <a:pt x="6" y="10"/>
                      </a:moveTo>
                      <a:cubicBezTo>
                        <a:pt x="35" y="21"/>
                        <a:pt x="64" y="39"/>
                        <a:pt x="91" y="55"/>
                      </a:cubicBezTo>
                      <a:cubicBezTo>
                        <a:pt x="97" y="59"/>
                        <a:pt x="105" y="49"/>
                        <a:pt x="99" y="44"/>
                      </a:cubicBezTo>
                      <a:cubicBezTo>
                        <a:pt x="72" y="20"/>
                        <a:pt x="44" y="7"/>
                        <a:pt x="9" y="1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264" name="Freeform 15">
                  <a:extLst>
                    <a:ext uri="{FF2B5EF4-FFF2-40B4-BE49-F238E27FC236}">
                      <a16:creationId xmlns:a16="http://schemas.microsoft.com/office/drawing/2014/main" id="{C17C95BB-3BCD-4EA8-813A-FC640F0047E7}"/>
                    </a:ext>
                  </a:extLst>
                </p:cNvPr>
                <p:cNvSpPr/>
                <p:nvPr/>
              </p:nvSpPr>
              <p:spPr bwMode="auto">
                <a:xfrm>
                  <a:off x="8421688" y="2389188"/>
                  <a:ext cx="77788" cy="84138"/>
                </a:xfrm>
                <a:custGeom>
                  <a:avLst/>
                  <a:gdLst>
                    <a:gd name="T0" fmla="*/ 1 w 75"/>
                    <a:gd name="T1" fmla="*/ 1 h 81"/>
                    <a:gd name="T2" fmla="*/ 14 w 75"/>
                    <a:gd name="T3" fmla="*/ 20 h 81"/>
                    <a:gd name="T4" fmla="*/ 31 w 75"/>
                    <a:gd name="T5" fmla="*/ 42 h 81"/>
                    <a:gd name="T6" fmla="*/ 62 w 75"/>
                    <a:gd name="T7" fmla="*/ 77 h 81"/>
                    <a:gd name="T8" fmla="*/ 72 w 75"/>
                    <a:gd name="T9" fmla="*/ 71 h 81"/>
                    <a:gd name="T10" fmla="*/ 45 w 75"/>
                    <a:gd name="T11" fmla="*/ 35 h 81"/>
                    <a:gd name="T12" fmla="*/ 24 w 75"/>
                    <a:gd name="T13" fmla="*/ 16 h 81"/>
                    <a:gd name="T14" fmla="*/ 2 w 75"/>
                    <a:gd name="T15" fmla="*/ 0 h 81"/>
                    <a:gd name="T16" fmla="*/ 1 w 75"/>
                    <a:gd name="T17" fmla="*/ 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5" h="81">
                      <a:moveTo>
                        <a:pt x="1" y="1"/>
                      </a:moveTo>
                      <a:cubicBezTo>
                        <a:pt x="6" y="6"/>
                        <a:pt x="9" y="14"/>
                        <a:pt x="14" y="20"/>
                      </a:cubicBezTo>
                      <a:cubicBezTo>
                        <a:pt x="19" y="27"/>
                        <a:pt x="25" y="35"/>
                        <a:pt x="31" y="42"/>
                      </a:cubicBezTo>
                      <a:cubicBezTo>
                        <a:pt x="41" y="54"/>
                        <a:pt x="51" y="66"/>
                        <a:pt x="62" y="77"/>
                      </a:cubicBezTo>
                      <a:cubicBezTo>
                        <a:pt x="66" y="81"/>
                        <a:pt x="75" y="77"/>
                        <a:pt x="72" y="71"/>
                      </a:cubicBezTo>
                      <a:cubicBezTo>
                        <a:pt x="66" y="57"/>
                        <a:pt x="57" y="46"/>
                        <a:pt x="45" y="35"/>
                      </a:cubicBezTo>
                      <a:cubicBezTo>
                        <a:pt x="38" y="28"/>
                        <a:pt x="31" y="22"/>
                        <a:pt x="24" y="16"/>
                      </a:cubicBezTo>
                      <a:cubicBezTo>
                        <a:pt x="17" y="10"/>
                        <a:pt x="8" y="6"/>
                        <a:pt x="2" y="0"/>
                      </a:cubicBezTo>
                      <a:cubicBezTo>
                        <a:pt x="1" y="0"/>
                        <a:pt x="0" y="0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265" name="Freeform 16">
                  <a:extLst>
                    <a:ext uri="{FF2B5EF4-FFF2-40B4-BE49-F238E27FC236}">
                      <a16:creationId xmlns:a16="http://schemas.microsoft.com/office/drawing/2014/main" id="{DDE38864-1E8F-4317-88C9-551E67E96A98}"/>
                    </a:ext>
                  </a:extLst>
                </p:cNvPr>
                <p:cNvSpPr/>
                <p:nvPr/>
              </p:nvSpPr>
              <p:spPr bwMode="auto">
                <a:xfrm>
                  <a:off x="8572501" y="2570163"/>
                  <a:ext cx="60325" cy="90488"/>
                </a:xfrm>
                <a:custGeom>
                  <a:avLst/>
                  <a:gdLst>
                    <a:gd name="T0" fmla="*/ 3 w 57"/>
                    <a:gd name="T1" fmla="*/ 10 h 88"/>
                    <a:gd name="T2" fmla="*/ 47 w 57"/>
                    <a:gd name="T3" fmla="*/ 83 h 88"/>
                    <a:gd name="T4" fmla="*/ 55 w 57"/>
                    <a:gd name="T5" fmla="*/ 77 h 88"/>
                    <a:gd name="T6" fmla="*/ 11 w 57"/>
                    <a:gd name="T7" fmla="*/ 5 h 88"/>
                    <a:gd name="T8" fmla="*/ 3 w 57"/>
                    <a:gd name="T9" fmla="*/ 10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88">
                      <a:moveTo>
                        <a:pt x="3" y="10"/>
                      </a:moveTo>
                      <a:cubicBezTo>
                        <a:pt x="17" y="35"/>
                        <a:pt x="27" y="63"/>
                        <a:pt x="47" y="83"/>
                      </a:cubicBezTo>
                      <a:cubicBezTo>
                        <a:pt x="51" y="88"/>
                        <a:pt x="57" y="82"/>
                        <a:pt x="55" y="77"/>
                      </a:cubicBezTo>
                      <a:cubicBezTo>
                        <a:pt x="44" y="51"/>
                        <a:pt x="28" y="27"/>
                        <a:pt x="11" y="5"/>
                      </a:cubicBezTo>
                      <a:cubicBezTo>
                        <a:pt x="8" y="0"/>
                        <a:pt x="0" y="4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266" name="Freeform 17">
                  <a:extLst>
                    <a:ext uri="{FF2B5EF4-FFF2-40B4-BE49-F238E27FC236}">
                      <a16:creationId xmlns:a16="http://schemas.microsoft.com/office/drawing/2014/main" id="{560E984F-0742-4113-8F07-AA2F7EF36506}"/>
                    </a:ext>
                  </a:extLst>
                </p:cNvPr>
                <p:cNvSpPr/>
                <p:nvPr/>
              </p:nvSpPr>
              <p:spPr bwMode="auto">
                <a:xfrm>
                  <a:off x="8664576" y="2767013"/>
                  <a:ext cx="42863" cy="88900"/>
                </a:xfrm>
                <a:custGeom>
                  <a:avLst/>
                  <a:gdLst>
                    <a:gd name="T0" fmla="*/ 3 w 41"/>
                    <a:gd name="T1" fmla="*/ 7 h 86"/>
                    <a:gd name="T2" fmla="*/ 30 w 41"/>
                    <a:gd name="T3" fmla="*/ 79 h 86"/>
                    <a:gd name="T4" fmla="*/ 40 w 41"/>
                    <a:gd name="T5" fmla="*/ 76 h 86"/>
                    <a:gd name="T6" fmla="*/ 9 w 41"/>
                    <a:gd name="T7" fmla="*/ 4 h 86"/>
                    <a:gd name="T8" fmla="*/ 3 w 41"/>
                    <a:gd name="T9" fmla="*/ 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86">
                      <a:moveTo>
                        <a:pt x="3" y="7"/>
                      </a:moveTo>
                      <a:cubicBezTo>
                        <a:pt x="16" y="29"/>
                        <a:pt x="21" y="56"/>
                        <a:pt x="30" y="79"/>
                      </a:cubicBezTo>
                      <a:cubicBezTo>
                        <a:pt x="32" y="86"/>
                        <a:pt x="41" y="83"/>
                        <a:pt x="40" y="76"/>
                      </a:cubicBezTo>
                      <a:cubicBezTo>
                        <a:pt x="36" y="48"/>
                        <a:pt x="25" y="27"/>
                        <a:pt x="9" y="4"/>
                      </a:cubicBezTo>
                      <a:cubicBezTo>
                        <a:pt x="7" y="0"/>
                        <a:pt x="0" y="3"/>
                        <a:pt x="3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267" name="Freeform 18">
                  <a:extLst>
                    <a:ext uri="{FF2B5EF4-FFF2-40B4-BE49-F238E27FC236}">
                      <a16:creationId xmlns:a16="http://schemas.microsoft.com/office/drawing/2014/main" id="{E8A0C5B8-F291-41B9-A3B8-9042F1840A39}"/>
                    </a:ext>
                  </a:extLst>
                </p:cNvPr>
                <p:cNvSpPr/>
                <p:nvPr/>
              </p:nvSpPr>
              <p:spPr bwMode="auto">
                <a:xfrm>
                  <a:off x="8740776" y="2992438"/>
                  <a:ext cx="26988" cy="107950"/>
                </a:xfrm>
                <a:custGeom>
                  <a:avLst/>
                  <a:gdLst>
                    <a:gd name="T0" fmla="*/ 2 w 27"/>
                    <a:gd name="T1" fmla="*/ 7 h 104"/>
                    <a:gd name="T2" fmla="*/ 17 w 27"/>
                    <a:gd name="T3" fmla="*/ 100 h 104"/>
                    <a:gd name="T4" fmla="*/ 23 w 27"/>
                    <a:gd name="T5" fmla="*/ 100 h 104"/>
                    <a:gd name="T6" fmla="*/ 9 w 27"/>
                    <a:gd name="T7" fmla="*/ 4 h 104"/>
                    <a:gd name="T8" fmla="*/ 2 w 27"/>
                    <a:gd name="T9" fmla="*/ 7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04">
                      <a:moveTo>
                        <a:pt x="2" y="7"/>
                      </a:moveTo>
                      <a:cubicBezTo>
                        <a:pt x="14" y="36"/>
                        <a:pt x="13" y="68"/>
                        <a:pt x="17" y="100"/>
                      </a:cubicBezTo>
                      <a:cubicBezTo>
                        <a:pt x="17" y="104"/>
                        <a:pt x="23" y="104"/>
                        <a:pt x="23" y="100"/>
                      </a:cubicBezTo>
                      <a:cubicBezTo>
                        <a:pt x="27" y="67"/>
                        <a:pt x="24" y="33"/>
                        <a:pt x="9" y="4"/>
                      </a:cubicBezTo>
                      <a:cubicBezTo>
                        <a:pt x="7" y="0"/>
                        <a:pt x="0" y="3"/>
                        <a:pt x="2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268" name="Freeform 19">
                  <a:extLst>
                    <a:ext uri="{FF2B5EF4-FFF2-40B4-BE49-F238E27FC236}">
                      <a16:creationId xmlns:a16="http://schemas.microsoft.com/office/drawing/2014/main" id="{A72B73EB-71FB-404F-A63E-01A682E4A6F7}"/>
                    </a:ext>
                  </a:extLst>
                </p:cNvPr>
                <p:cNvSpPr/>
                <p:nvPr/>
              </p:nvSpPr>
              <p:spPr bwMode="auto">
                <a:xfrm>
                  <a:off x="8753476" y="3206751"/>
                  <a:ext cx="25400" cy="80963"/>
                </a:xfrm>
                <a:custGeom>
                  <a:avLst/>
                  <a:gdLst>
                    <a:gd name="T0" fmla="*/ 13 w 24"/>
                    <a:gd name="T1" fmla="*/ 2 h 78"/>
                    <a:gd name="T2" fmla="*/ 4 w 24"/>
                    <a:gd name="T3" fmla="*/ 32 h 78"/>
                    <a:gd name="T4" fmla="*/ 2 w 24"/>
                    <a:gd name="T5" fmla="*/ 46 h 78"/>
                    <a:gd name="T6" fmla="*/ 0 w 24"/>
                    <a:gd name="T7" fmla="*/ 66 h 78"/>
                    <a:gd name="T8" fmla="*/ 13 w 24"/>
                    <a:gd name="T9" fmla="*/ 71 h 78"/>
                    <a:gd name="T10" fmla="*/ 23 w 24"/>
                    <a:gd name="T11" fmla="*/ 39 h 78"/>
                    <a:gd name="T12" fmla="*/ 15 w 24"/>
                    <a:gd name="T13" fmla="*/ 2 h 78"/>
                    <a:gd name="T14" fmla="*/ 13 w 24"/>
                    <a:gd name="T15" fmla="*/ 2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" h="78">
                      <a:moveTo>
                        <a:pt x="13" y="2"/>
                      </a:moveTo>
                      <a:cubicBezTo>
                        <a:pt x="9" y="12"/>
                        <a:pt x="6" y="21"/>
                        <a:pt x="4" y="32"/>
                      </a:cubicBezTo>
                      <a:cubicBezTo>
                        <a:pt x="3" y="37"/>
                        <a:pt x="2" y="41"/>
                        <a:pt x="2" y="46"/>
                      </a:cubicBezTo>
                      <a:cubicBezTo>
                        <a:pt x="1" y="53"/>
                        <a:pt x="1" y="59"/>
                        <a:pt x="0" y="66"/>
                      </a:cubicBezTo>
                      <a:cubicBezTo>
                        <a:pt x="0" y="72"/>
                        <a:pt x="9" y="78"/>
                        <a:pt x="13" y="71"/>
                      </a:cubicBezTo>
                      <a:cubicBezTo>
                        <a:pt x="18" y="60"/>
                        <a:pt x="21" y="52"/>
                        <a:pt x="23" y="39"/>
                      </a:cubicBezTo>
                      <a:cubicBezTo>
                        <a:pt x="24" y="25"/>
                        <a:pt x="20" y="15"/>
                        <a:pt x="15" y="2"/>
                      </a:cubicBezTo>
                      <a:cubicBezTo>
                        <a:pt x="15" y="0"/>
                        <a:pt x="13" y="1"/>
                        <a:pt x="13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269" name="Freeform 20">
                  <a:extLst>
                    <a:ext uri="{FF2B5EF4-FFF2-40B4-BE49-F238E27FC236}">
                      <a16:creationId xmlns:a16="http://schemas.microsoft.com/office/drawing/2014/main" id="{78A14773-8B86-4BB1-BD21-A935BC1DB6FD}"/>
                    </a:ext>
                  </a:extLst>
                </p:cNvPr>
                <p:cNvSpPr/>
                <p:nvPr/>
              </p:nvSpPr>
              <p:spPr bwMode="auto">
                <a:xfrm>
                  <a:off x="8672513" y="3368676"/>
                  <a:ext cx="61913" cy="100013"/>
                </a:xfrm>
                <a:custGeom>
                  <a:avLst/>
                  <a:gdLst>
                    <a:gd name="T0" fmla="*/ 46 w 61"/>
                    <a:gd name="T1" fmla="*/ 3 h 97"/>
                    <a:gd name="T2" fmla="*/ 6 w 61"/>
                    <a:gd name="T3" fmla="*/ 81 h 97"/>
                    <a:gd name="T4" fmla="*/ 20 w 61"/>
                    <a:gd name="T5" fmla="*/ 91 h 97"/>
                    <a:gd name="T6" fmla="*/ 52 w 61"/>
                    <a:gd name="T7" fmla="*/ 51 h 97"/>
                    <a:gd name="T8" fmla="*/ 53 w 61"/>
                    <a:gd name="T9" fmla="*/ 3 h 97"/>
                    <a:gd name="T10" fmla="*/ 46 w 61"/>
                    <a:gd name="T11" fmla="*/ 3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1" h="97">
                      <a:moveTo>
                        <a:pt x="46" y="3"/>
                      </a:moveTo>
                      <a:cubicBezTo>
                        <a:pt x="33" y="29"/>
                        <a:pt x="23" y="57"/>
                        <a:pt x="6" y="81"/>
                      </a:cubicBezTo>
                      <a:cubicBezTo>
                        <a:pt x="0" y="89"/>
                        <a:pt x="13" y="97"/>
                        <a:pt x="20" y="91"/>
                      </a:cubicBezTo>
                      <a:cubicBezTo>
                        <a:pt x="34" y="80"/>
                        <a:pt x="45" y="69"/>
                        <a:pt x="52" y="51"/>
                      </a:cubicBezTo>
                      <a:cubicBezTo>
                        <a:pt x="58" y="35"/>
                        <a:pt x="61" y="20"/>
                        <a:pt x="53" y="3"/>
                      </a:cubicBezTo>
                      <a:cubicBezTo>
                        <a:pt x="52" y="0"/>
                        <a:pt x="47" y="1"/>
                        <a:pt x="4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270" name="Freeform 21">
                  <a:extLst>
                    <a:ext uri="{FF2B5EF4-FFF2-40B4-BE49-F238E27FC236}">
                      <a16:creationId xmlns:a16="http://schemas.microsoft.com/office/drawing/2014/main" id="{8825F10C-EA4B-4E9F-A206-9AD11C8BA452}"/>
                    </a:ext>
                  </a:extLst>
                </p:cNvPr>
                <p:cNvSpPr/>
                <p:nvPr/>
              </p:nvSpPr>
              <p:spPr bwMode="auto">
                <a:xfrm>
                  <a:off x="8559801" y="3544888"/>
                  <a:ext cx="68263" cy="84138"/>
                </a:xfrm>
                <a:custGeom>
                  <a:avLst/>
                  <a:gdLst>
                    <a:gd name="T0" fmla="*/ 51 w 66"/>
                    <a:gd name="T1" fmla="*/ 4 h 81"/>
                    <a:gd name="T2" fmla="*/ 24 w 66"/>
                    <a:gd name="T3" fmla="*/ 33 h 81"/>
                    <a:gd name="T4" fmla="*/ 14 w 66"/>
                    <a:gd name="T5" fmla="*/ 46 h 81"/>
                    <a:gd name="T6" fmla="*/ 5 w 66"/>
                    <a:gd name="T7" fmla="*/ 62 h 81"/>
                    <a:gd name="T8" fmla="*/ 18 w 66"/>
                    <a:gd name="T9" fmla="*/ 75 h 81"/>
                    <a:gd name="T10" fmla="*/ 32 w 66"/>
                    <a:gd name="T11" fmla="*/ 65 h 81"/>
                    <a:gd name="T12" fmla="*/ 45 w 66"/>
                    <a:gd name="T13" fmla="*/ 49 h 81"/>
                    <a:gd name="T14" fmla="*/ 63 w 66"/>
                    <a:gd name="T15" fmla="*/ 11 h 81"/>
                    <a:gd name="T16" fmla="*/ 51 w 66"/>
                    <a:gd name="T17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6" h="81">
                      <a:moveTo>
                        <a:pt x="51" y="4"/>
                      </a:moveTo>
                      <a:cubicBezTo>
                        <a:pt x="41" y="13"/>
                        <a:pt x="32" y="22"/>
                        <a:pt x="24" y="33"/>
                      </a:cubicBezTo>
                      <a:cubicBezTo>
                        <a:pt x="21" y="37"/>
                        <a:pt x="17" y="41"/>
                        <a:pt x="14" y="46"/>
                      </a:cubicBezTo>
                      <a:cubicBezTo>
                        <a:pt x="10" y="51"/>
                        <a:pt x="9" y="57"/>
                        <a:pt x="5" y="62"/>
                      </a:cubicBezTo>
                      <a:cubicBezTo>
                        <a:pt x="0" y="70"/>
                        <a:pt x="10" y="81"/>
                        <a:pt x="18" y="75"/>
                      </a:cubicBezTo>
                      <a:cubicBezTo>
                        <a:pt x="22" y="72"/>
                        <a:pt x="29" y="69"/>
                        <a:pt x="32" y="65"/>
                      </a:cubicBezTo>
                      <a:cubicBezTo>
                        <a:pt x="37" y="60"/>
                        <a:pt x="41" y="55"/>
                        <a:pt x="45" y="49"/>
                      </a:cubicBezTo>
                      <a:cubicBezTo>
                        <a:pt x="53" y="37"/>
                        <a:pt x="59" y="25"/>
                        <a:pt x="63" y="11"/>
                      </a:cubicBezTo>
                      <a:cubicBezTo>
                        <a:pt x="66" y="4"/>
                        <a:pt x="56" y="0"/>
                        <a:pt x="51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271" name="Freeform 22">
                  <a:extLst>
                    <a:ext uri="{FF2B5EF4-FFF2-40B4-BE49-F238E27FC236}">
                      <a16:creationId xmlns:a16="http://schemas.microsoft.com/office/drawing/2014/main" id="{09FAA296-0E3F-4678-B300-973CC5C26A98}"/>
                    </a:ext>
                  </a:extLst>
                </p:cNvPr>
                <p:cNvSpPr/>
                <p:nvPr/>
              </p:nvSpPr>
              <p:spPr bwMode="auto">
                <a:xfrm>
                  <a:off x="8374063" y="3732213"/>
                  <a:ext cx="80963" cy="65088"/>
                </a:xfrm>
                <a:custGeom>
                  <a:avLst/>
                  <a:gdLst>
                    <a:gd name="T0" fmla="*/ 66 w 79"/>
                    <a:gd name="T1" fmla="*/ 3 h 62"/>
                    <a:gd name="T2" fmla="*/ 35 w 79"/>
                    <a:gd name="T3" fmla="*/ 23 h 62"/>
                    <a:gd name="T4" fmla="*/ 6 w 79"/>
                    <a:gd name="T5" fmla="*/ 48 h 62"/>
                    <a:gd name="T6" fmla="*/ 14 w 79"/>
                    <a:gd name="T7" fmla="*/ 58 h 62"/>
                    <a:gd name="T8" fmla="*/ 45 w 79"/>
                    <a:gd name="T9" fmla="*/ 38 h 62"/>
                    <a:gd name="T10" fmla="*/ 73 w 79"/>
                    <a:gd name="T11" fmla="*/ 13 h 62"/>
                    <a:gd name="T12" fmla="*/ 66 w 79"/>
                    <a:gd name="T13" fmla="*/ 3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62">
                      <a:moveTo>
                        <a:pt x="66" y="3"/>
                      </a:moveTo>
                      <a:cubicBezTo>
                        <a:pt x="55" y="9"/>
                        <a:pt x="45" y="15"/>
                        <a:pt x="35" y="23"/>
                      </a:cubicBezTo>
                      <a:cubicBezTo>
                        <a:pt x="25" y="31"/>
                        <a:pt x="16" y="39"/>
                        <a:pt x="6" y="48"/>
                      </a:cubicBezTo>
                      <a:cubicBezTo>
                        <a:pt x="0" y="53"/>
                        <a:pt x="8" y="62"/>
                        <a:pt x="14" y="58"/>
                      </a:cubicBezTo>
                      <a:cubicBezTo>
                        <a:pt x="25" y="52"/>
                        <a:pt x="35" y="46"/>
                        <a:pt x="45" y="38"/>
                      </a:cubicBezTo>
                      <a:cubicBezTo>
                        <a:pt x="55" y="30"/>
                        <a:pt x="64" y="21"/>
                        <a:pt x="73" y="13"/>
                      </a:cubicBezTo>
                      <a:cubicBezTo>
                        <a:pt x="79" y="9"/>
                        <a:pt x="72" y="0"/>
                        <a:pt x="6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272" name="Freeform 23">
                  <a:extLst>
                    <a:ext uri="{FF2B5EF4-FFF2-40B4-BE49-F238E27FC236}">
                      <a16:creationId xmlns:a16="http://schemas.microsoft.com/office/drawing/2014/main" id="{92E7F039-EB65-4544-873E-27C45A7118B9}"/>
                    </a:ext>
                  </a:extLst>
                </p:cNvPr>
                <p:cNvSpPr/>
                <p:nvPr/>
              </p:nvSpPr>
              <p:spPr bwMode="auto">
                <a:xfrm>
                  <a:off x="7953376" y="3932238"/>
                  <a:ext cx="93663" cy="30163"/>
                </a:xfrm>
                <a:custGeom>
                  <a:avLst/>
                  <a:gdLst>
                    <a:gd name="T0" fmla="*/ 82 w 91"/>
                    <a:gd name="T1" fmla="*/ 1 h 30"/>
                    <a:gd name="T2" fmla="*/ 42 w 91"/>
                    <a:gd name="T3" fmla="*/ 5 h 30"/>
                    <a:gd name="T4" fmla="*/ 9 w 91"/>
                    <a:gd name="T5" fmla="*/ 11 h 30"/>
                    <a:gd name="T6" fmla="*/ 9 w 91"/>
                    <a:gd name="T7" fmla="*/ 28 h 30"/>
                    <a:gd name="T8" fmla="*/ 45 w 91"/>
                    <a:gd name="T9" fmla="*/ 27 h 30"/>
                    <a:gd name="T10" fmla="*/ 86 w 91"/>
                    <a:gd name="T11" fmla="*/ 9 h 30"/>
                    <a:gd name="T12" fmla="*/ 82 w 91"/>
                    <a:gd name="T13" fmla="*/ 1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1" h="30">
                      <a:moveTo>
                        <a:pt x="82" y="1"/>
                      </a:moveTo>
                      <a:cubicBezTo>
                        <a:pt x="69" y="3"/>
                        <a:pt x="55" y="3"/>
                        <a:pt x="42" y="5"/>
                      </a:cubicBezTo>
                      <a:cubicBezTo>
                        <a:pt x="31" y="6"/>
                        <a:pt x="20" y="9"/>
                        <a:pt x="9" y="11"/>
                      </a:cubicBezTo>
                      <a:cubicBezTo>
                        <a:pt x="0" y="13"/>
                        <a:pt x="0" y="27"/>
                        <a:pt x="9" y="28"/>
                      </a:cubicBezTo>
                      <a:cubicBezTo>
                        <a:pt x="22" y="30"/>
                        <a:pt x="32" y="30"/>
                        <a:pt x="45" y="27"/>
                      </a:cubicBezTo>
                      <a:cubicBezTo>
                        <a:pt x="60" y="23"/>
                        <a:pt x="72" y="15"/>
                        <a:pt x="86" y="9"/>
                      </a:cubicBezTo>
                      <a:cubicBezTo>
                        <a:pt x="91" y="7"/>
                        <a:pt x="87" y="0"/>
                        <a:pt x="8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273" name="Freeform 24">
                  <a:extLst>
                    <a:ext uri="{FF2B5EF4-FFF2-40B4-BE49-F238E27FC236}">
                      <a16:creationId xmlns:a16="http://schemas.microsoft.com/office/drawing/2014/main" id="{94A7A21F-CD4E-4D8E-8336-3E32957C811A}"/>
                    </a:ext>
                  </a:extLst>
                </p:cNvPr>
                <p:cNvSpPr/>
                <p:nvPr/>
              </p:nvSpPr>
              <p:spPr bwMode="auto">
                <a:xfrm>
                  <a:off x="7991476" y="3992563"/>
                  <a:ext cx="65088" cy="77788"/>
                </a:xfrm>
                <a:custGeom>
                  <a:avLst/>
                  <a:gdLst>
                    <a:gd name="T0" fmla="*/ 2 w 63"/>
                    <a:gd name="T1" fmla="*/ 6 h 74"/>
                    <a:gd name="T2" fmla="*/ 12 w 63"/>
                    <a:gd name="T3" fmla="*/ 18 h 74"/>
                    <a:gd name="T4" fmla="*/ 24 w 63"/>
                    <a:gd name="T5" fmla="*/ 34 h 74"/>
                    <a:gd name="T6" fmla="*/ 36 w 63"/>
                    <a:gd name="T7" fmla="*/ 51 h 74"/>
                    <a:gd name="T8" fmla="*/ 47 w 63"/>
                    <a:gd name="T9" fmla="*/ 66 h 74"/>
                    <a:gd name="T10" fmla="*/ 61 w 63"/>
                    <a:gd name="T11" fmla="*/ 60 h 74"/>
                    <a:gd name="T12" fmla="*/ 37 w 63"/>
                    <a:gd name="T13" fmla="*/ 16 h 74"/>
                    <a:gd name="T14" fmla="*/ 18 w 63"/>
                    <a:gd name="T15" fmla="*/ 3 h 74"/>
                    <a:gd name="T16" fmla="*/ 3 w 63"/>
                    <a:gd name="T17" fmla="*/ 2 h 74"/>
                    <a:gd name="T18" fmla="*/ 2 w 63"/>
                    <a:gd name="T19" fmla="*/ 6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3" h="74">
                      <a:moveTo>
                        <a:pt x="2" y="6"/>
                      </a:moveTo>
                      <a:cubicBezTo>
                        <a:pt x="6" y="7"/>
                        <a:pt x="10" y="15"/>
                        <a:pt x="12" y="18"/>
                      </a:cubicBezTo>
                      <a:cubicBezTo>
                        <a:pt x="15" y="24"/>
                        <a:pt x="20" y="29"/>
                        <a:pt x="24" y="34"/>
                      </a:cubicBezTo>
                      <a:cubicBezTo>
                        <a:pt x="29" y="39"/>
                        <a:pt x="32" y="45"/>
                        <a:pt x="36" y="51"/>
                      </a:cubicBezTo>
                      <a:cubicBezTo>
                        <a:pt x="39" y="56"/>
                        <a:pt x="44" y="60"/>
                        <a:pt x="47" y="66"/>
                      </a:cubicBezTo>
                      <a:cubicBezTo>
                        <a:pt x="51" y="74"/>
                        <a:pt x="63" y="68"/>
                        <a:pt x="61" y="60"/>
                      </a:cubicBezTo>
                      <a:cubicBezTo>
                        <a:pt x="57" y="43"/>
                        <a:pt x="50" y="29"/>
                        <a:pt x="37" y="16"/>
                      </a:cubicBezTo>
                      <a:cubicBezTo>
                        <a:pt x="32" y="10"/>
                        <a:pt x="26" y="6"/>
                        <a:pt x="18" y="3"/>
                      </a:cubicBezTo>
                      <a:cubicBezTo>
                        <a:pt x="13" y="0"/>
                        <a:pt x="8" y="1"/>
                        <a:pt x="3" y="2"/>
                      </a:cubicBezTo>
                      <a:cubicBezTo>
                        <a:pt x="0" y="2"/>
                        <a:pt x="0" y="6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274" name="Freeform 25">
                  <a:extLst>
                    <a:ext uri="{FF2B5EF4-FFF2-40B4-BE49-F238E27FC236}">
                      <a16:creationId xmlns:a16="http://schemas.microsoft.com/office/drawing/2014/main" id="{5595412D-FF0A-43BF-9E84-D20556DEFC08}"/>
                    </a:ext>
                  </a:extLst>
                </p:cNvPr>
                <p:cNvSpPr/>
                <p:nvPr/>
              </p:nvSpPr>
              <p:spPr bwMode="auto">
                <a:xfrm>
                  <a:off x="8085138" y="4160838"/>
                  <a:ext cx="26988" cy="95250"/>
                </a:xfrm>
                <a:custGeom>
                  <a:avLst/>
                  <a:gdLst>
                    <a:gd name="T0" fmla="*/ 0 w 26"/>
                    <a:gd name="T1" fmla="*/ 8 h 91"/>
                    <a:gd name="T2" fmla="*/ 6 w 26"/>
                    <a:gd name="T3" fmla="*/ 83 h 91"/>
                    <a:gd name="T4" fmla="*/ 22 w 26"/>
                    <a:gd name="T5" fmla="*/ 83 h 91"/>
                    <a:gd name="T6" fmla="*/ 13 w 26"/>
                    <a:gd name="T7" fmla="*/ 5 h 91"/>
                    <a:gd name="T8" fmla="*/ 0 w 26"/>
                    <a:gd name="T9" fmla="*/ 8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91">
                      <a:moveTo>
                        <a:pt x="0" y="8"/>
                      </a:moveTo>
                      <a:cubicBezTo>
                        <a:pt x="1" y="33"/>
                        <a:pt x="2" y="59"/>
                        <a:pt x="6" y="83"/>
                      </a:cubicBezTo>
                      <a:cubicBezTo>
                        <a:pt x="8" y="91"/>
                        <a:pt x="20" y="91"/>
                        <a:pt x="22" y="83"/>
                      </a:cubicBezTo>
                      <a:cubicBezTo>
                        <a:pt x="26" y="58"/>
                        <a:pt x="26" y="27"/>
                        <a:pt x="13" y="5"/>
                      </a:cubicBezTo>
                      <a:cubicBezTo>
                        <a:pt x="9" y="0"/>
                        <a:pt x="0" y="2"/>
                        <a:pt x="0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275" name="Freeform 26">
                  <a:extLst>
                    <a:ext uri="{FF2B5EF4-FFF2-40B4-BE49-F238E27FC236}">
                      <a16:creationId xmlns:a16="http://schemas.microsoft.com/office/drawing/2014/main" id="{586EAD09-D6EE-45AD-AD38-339046FEC547}"/>
                    </a:ext>
                  </a:extLst>
                </p:cNvPr>
                <p:cNvSpPr/>
                <p:nvPr/>
              </p:nvSpPr>
              <p:spPr bwMode="auto">
                <a:xfrm>
                  <a:off x="8034338" y="4348163"/>
                  <a:ext cx="44450" cy="106363"/>
                </a:xfrm>
                <a:custGeom>
                  <a:avLst/>
                  <a:gdLst>
                    <a:gd name="T0" fmla="*/ 8 w 43"/>
                    <a:gd name="T1" fmla="*/ 99 h 102"/>
                    <a:gd name="T2" fmla="*/ 32 w 43"/>
                    <a:gd name="T3" fmla="*/ 61 h 102"/>
                    <a:gd name="T4" fmla="*/ 42 w 43"/>
                    <a:gd name="T5" fmla="*/ 9 h 102"/>
                    <a:gd name="T6" fmla="*/ 27 w 43"/>
                    <a:gd name="T7" fmla="*/ 7 h 102"/>
                    <a:gd name="T8" fmla="*/ 13 w 43"/>
                    <a:gd name="T9" fmla="*/ 50 h 102"/>
                    <a:gd name="T10" fmla="*/ 1 w 43"/>
                    <a:gd name="T11" fmla="*/ 95 h 102"/>
                    <a:gd name="T12" fmla="*/ 8 w 43"/>
                    <a:gd name="T13" fmla="*/ 99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02">
                      <a:moveTo>
                        <a:pt x="8" y="99"/>
                      </a:moveTo>
                      <a:cubicBezTo>
                        <a:pt x="19" y="87"/>
                        <a:pt x="26" y="76"/>
                        <a:pt x="32" y="61"/>
                      </a:cubicBezTo>
                      <a:cubicBezTo>
                        <a:pt x="38" y="44"/>
                        <a:pt x="40" y="27"/>
                        <a:pt x="42" y="9"/>
                      </a:cubicBezTo>
                      <a:cubicBezTo>
                        <a:pt x="43" y="0"/>
                        <a:pt x="30" y="0"/>
                        <a:pt x="27" y="7"/>
                      </a:cubicBezTo>
                      <a:cubicBezTo>
                        <a:pt x="21" y="22"/>
                        <a:pt x="16" y="35"/>
                        <a:pt x="13" y="50"/>
                      </a:cubicBezTo>
                      <a:cubicBezTo>
                        <a:pt x="9" y="64"/>
                        <a:pt x="7" y="81"/>
                        <a:pt x="1" y="95"/>
                      </a:cubicBezTo>
                      <a:cubicBezTo>
                        <a:pt x="0" y="99"/>
                        <a:pt x="6" y="102"/>
                        <a:pt x="8" y="9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276" name="Freeform 27">
                  <a:extLst>
                    <a:ext uri="{FF2B5EF4-FFF2-40B4-BE49-F238E27FC236}">
                      <a16:creationId xmlns:a16="http://schemas.microsoft.com/office/drawing/2014/main" id="{7A41F633-9976-4CD3-9BEB-FCD52EFEBDA5}"/>
                    </a:ext>
                  </a:extLst>
                </p:cNvPr>
                <p:cNvSpPr/>
                <p:nvPr/>
              </p:nvSpPr>
              <p:spPr bwMode="auto">
                <a:xfrm>
                  <a:off x="7883526" y="4581526"/>
                  <a:ext cx="80963" cy="74613"/>
                </a:xfrm>
                <a:custGeom>
                  <a:avLst/>
                  <a:gdLst>
                    <a:gd name="T0" fmla="*/ 7 w 78"/>
                    <a:gd name="T1" fmla="*/ 69 h 72"/>
                    <a:gd name="T2" fmla="*/ 45 w 78"/>
                    <a:gd name="T3" fmla="*/ 47 h 72"/>
                    <a:gd name="T4" fmla="*/ 75 w 78"/>
                    <a:gd name="T5" fmla="*/ 11 h 72"/>
                    <a:gd name="T6" fmla="*/ 67 w 78"/>
                    <a:gd name="T7" fmla="*/ 5 h 72"/>
                    <a:gd name="T8" fmla="*/ 37 w 78"/>
                    <a:gd name="T9" fmla="*/ 33 h 72"/>
                    <a:gd name="T10" fmla="*/ 4 w 78"/>
                    <a:gd name="T11" fmla="*/ 63 h 72"/>
                    <a:gd name="T12" fmla="*/ 7 w 78"/>
                    <a:gd name="T13" fmla="*/ 69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72">
                      <a:moveTo>
                        <a:pt x="7" y="69"/>
                      </a:moveTo>
                      <a:cubicBezTo>
                        <a:pt x="20" y="62"/>
                        <a:pt x="33" y="56"/>
                        <a:pt x="45" y="47"/>
                      </a:cubicBezTo>
                      <a:cubicBezTo>
                        <a:pt x="57" y="37"/>
                        <a:pt x="68" y="26"/>
                        <a:pt x="75" y="11"/>
                      </a:cubicBezTo>
                      <a:cubicBezTo>
                        <a:pt x="78" y="6"/>
                        <a:pt x="71" y="0"/>
                        <a:pt x="67" y="5"/>
                      </a:cubicBezTo>
                      <a:cubicBezTo>
                        <a:pt x="57" y="15"/>
                        <a:pt x="47" y="24"/>
                        <a:pt x="37" y="33"/>
                      </a:cubicBezTo>
                      <a:cubicBezTo>
                        <a:pt x="26" y="43"/>
                        <a:pt x="15" y="55"/>
                        <a:pt x="4" y="63"/>
                      </a:cubicBezTo>
                      <a:cubicBezTo>
                        <a:pt x="0" y="66"/>
                        <a:pt x="3" y="72"/>
                        <a:pt x="7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277" name="Freeform 28">
                  <a:extLst>
                    <a:ext uri="{FF2B5EF4-FFF2-40B4-BE49-F238E27FC236}">
                      <a16:creationId xmlns:a16="http://schemas.microsoft.com/office/drawing/2014/main" id="{74A27785-09B6-45BE-9050-A17F5AE7D4A7}"/>
                    </a:ext>
                  </a:extLst>
                </p:cNvPr>
                <p:cNvSpPr/>
                <p:nvPr/>
              </p:nvSpPr>
              <p:spPr bwMode="auto">
                <a:xfrm>
                  <a:off x="7666038" y="4762501"/>
                  <a:ext cx="120650" cy="58738"/>
                </a:xfrm>
                <a:custGeom>
                  <a:avLst/>
                  <a:gdLst>
                    <a:gd name="T0" fmla="*/ 6 w 117"/>
                    <a:gd name="T1" fmla="*/ 56 h 56"/>
                    <a:gd name="T2" fmla="*/ 111 w 117"/>
                    <a:gd name="T3" fmla="*/ 13 h 56"/>
                    <a:gd name="T4" fmla="*/ 105 w 117"/>
                    <a:gd name="T5" fmla="*/ 2 h 56"/>
                    <a:gd name="T6" fmla="*/ 5 w 117"/>
                    <a:gd name="T7" fmla="*/ 48 h 56"/>
                    <a:gd name="T8" fmla="*/ 6 w 117"/>
                    <a:gd name="T9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56">
                      <a:moveTo>
                        <a:pt x="6" y="56"/>
                      </a:moveTo>
                      <a:cubicBezTo>
                        <a:pt x="44" y="51"/>
                        <a:pt x="81" y="37"/>
                        <a:pt x="111" y="13"/>
                      </a:cubicBezTo>
                      <a:cubicBezTo>
                        <a:pt x="117" y="9"/>
                        <a:pt x="111" y="0"/>
                        <a:pt x="105" y="2"/>
                      </a:cubicBezTo>
                      <a:cubicBezTo>
                        <a:pt x="70" y="12"/>
                        <a:pt x="40" y="36"/>
                        <a:pt x="5" y="48"/>
                      </a:cubicBezTo>
                      <a:cubicBezTo>
                        <a:pt x="0" y="49"/>
                        <a:pt x="1" y="56"/>
                        <a:pt x="6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278" name="Freeform 29">
                  <a:extLst>
                    <a:ext uri="{FF2B5EF4-FFF2-40B4-BE49-F238E27FC236}">
                      <a16:creationId xmlns:a16="http://schemas.microsoft.com/office/drawing/2014/main" id="{A8BEAE59-686C-44EA-9310-576C0DBFE673}"/>
                    </a:ext>
                  </a:extLst>
                </p:cNvPr>
                <p:cNvSpPr/>
                <p:nvPr/>
              </p:nvSpPr>
              <p:spPr bwMode="auto">
                <a:xfrm>
                  <a:off x="7434263" y="4868863"/>
                  <a:ext cx="123825" cy="47625"/>
                </a:xfrm>
                <a:custGeom>
                  <a:avLst/>
                  <a:gdLst>
                    <a:gd name="T0" fmla="*/ 4 w 120"/>
                    <a:gd name="T1" fmla="*/ 46 h 46"/>
                    <a:gd name="T2" fmla="*/ 117 w 120"/>
                    <a:gd name="T3" fmla="*/ 10 h 46"/>
                    <a:gd name="T4" fmla="*/ 112 w 120"/>
                    <a:gd name="T5" fmla="*/ 2 h 46"/>
                    <a:gd name="T6" fmla="*/ 3 w 120"/>
                    <a:gd name="T7" fmla="*/ 39 h 46"/>
                    <a:gd name="T8" fmla="*/ 4 w 120"/>
                    <a:gd name="T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0" h="46">
                      <a:moveTo>
                        <a:pt x="4" y="46"/>
                      </a:moveTo>
                      <a:cubicBezTo>
                        <a:pt x="43" y="44"/>
                        <a:pt x="86" y="36"/>
                        <a:pt x="117" y="10"/>
                      </a:cubicBezTo>
                      <a:cubicBezTo>
                        <a:pt x="120" y="7"/>
                        <a:pt x="116" y="0"/>
                        <a:pt x="112" y="2"/>
                      </a:cubicBezTo>
                      <a:cubicBezTo>
                        <a:pt x="75" y="14"/>
                        <a:pt x="40" y="27"/>
                        <a:pt x="3" y="39"/>
                      </a:cubicBezTo>
                      <a:cubicBezTo>
                        <a:pt x="0" y="40"/>
                        <a:pt x="0" y="46"/>
                        <a:pt x="4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279" name="Freeform 30">
                  <a:extLst>
                    <a:ext uri="{FF2B5EF4-FFF2-40B4-BE49-F238E27FC236}">
                      <a16:creationId xmlns:a16="http://schemas.microsoft.com/office/drawing/2014/main" id="{8248A1EE-AFF3-418C-90ED-17542824520E}"/>
                    </a:ext>
                  </a:extLst>
                </p:cNvPr>
                <p:cNvSpPr/>
                <p:nvPr/>
              </p:nvSpPr>
              <p:spPr bwMode="auto">
                <a:xfrm>
                  <a:off x="7192963" y="4932363"/>
                  <a:ext cx="153988" cy="38100"/>
                </a:xfrm>
                <a:custGeom>
                  <a:avLst/>
                  <a:gdLst>
                    <a:gd name="T0" fmla="*/ 6 w 148"/>
                    <a:gd name="T1" fmla="*/ 36 h 37"/>
                    <a:gd name="T2" fmla="*/ 137 w 148"/>
                    <a:gd name="T3" fmla="*/ 20 h 37"/>
                    <a:gd name="T4" fmla="*/ 133 w 148"/>
                    <a:gd name="T5" fmla="*/ 3 h 37"/>
                    <a:gd name="T6" fmla="*/ 3 w 148"/>
                    <a:gd name="T7" fmla="*/ 31 h 37"/>
                    <a:gd name="T8" fmla="*/ 6 w 148"/>
                    <a:gd name="T9" fmla="*/ 3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8" h="37">
                      <a:moveTo>
                        <a:pt x="6" y="36"/>
                      </a:moveTo>
                      <a:cubicBezTo>
                        <a:pt x="51" y="28"/>
                        <a:pt x="94" y="36"/>
                        <a:pt x="137" y="20"/>
                      </a:cubicBezTo>
                      <a:cubicBezTo>
                        <a:pt x="148" y="16"/>
                        <a:pt x="144" y="0"/>
                        <a:pt x="133" y="3"/>
                      </a:cubicBezTo>
                      <a:cubicBezTo>
                        <a:pt x="88" y="13"/>
                        <a:pt x="46" y="13"/>
                        <a:pt x="3" y="31"/>
                      </a:cubicBezTo>
                      <a:cubicBezTo>
                        <a:pt x="0" y="32"/>
                        <a:pt x="2" y="37"/>
                        <a:pt x="6" y="3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280" name="Freeform 31">
                  <a:extLst>
                    <a:ext uri="{FF2B5EF4-FFF2-40B4-BE49-F238E27FC236}">
                      <a16:creationId xmlns:a16="http://schemas.microsoft.com/office/drawing/2014/main" id="{D7216440-ADDC-43A0-AB4C-AF9887DF2F14}"/>
                    </a:ext>
                  </a:extLst>
                </p:cNvPr>
                <p:cNvSpPr/>
                <p:nvPr/>
              </p:nvSpPr>
              <p:spPr bwMode="auto">
                <a:xfrm>
                  <a:off x="6989763" y="4945063"/>
                  <a:ext cx="88900" cy="22225"/>
                </a:xfrm>
                <a:custGeom>
                  <a:avLst/>
                  <a:gdLst>
                    <a:gd name="T0" fmla="*/ 4 w 86"/>
                    <a:gd name="T1" fmla="*/ 18 h 22"/>
                    <a:gd name="T2" fmla="*/ 80 w 86"/>
                    <a:gd name="T3" fmla="*/ 10 h 22"/>
                    <a:gd name="T4" fmla="*/ 77 w 86"/>
                    <a:gd name="T5" fmla="*/ 1 h 22"/>
                    <a:gd name="T6" fmla="*/ 4 w 86"/>
                    <a:gd name="T7" fmla="*/ 8 h 22"/>
                    <a:gd name="T8" fmla="*/ 4 w 86"/>
                    <a:gd name="T9" fmla="*/ 18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22">
                      <a:moveTo>
                        <a:pt x="4" y="18"/>
                      </a:moveTo>
                      <a:cubicBezTo>
                        <a:pt x="30" y="22"/>
                        <a:pt x="56" y="21"/>
                        <a:pt x="80" y="10"/>
                      </a:cubicBezTo>
                      <a:cubicBezTo>
                        <a:pt x="86" y="8"/>
                        <a:pt x="82" y="0"/>
                        <a:pt x="77" y="1"/>
                      </a:cubicBezTo>
                      <a:cubicBezTo>
                        <a:pt x="53" y="5"/>
                        <a:pt x="28" y="5"/>
                        <a:pt x="4" y="8"/>
                      </a:cubicBezTo>
                      <a:cubicBezTo>
                        <a:pt x="0" y="9"/>
                        <a:pt x="0" y="17"/>
                        <a:pt x="4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281" name="Freeform 32">
                  <a:extLst>
                    <a:ext uri="{FF2B5EF4-FFF2-40B4-BE49-F238E27FC236}">
                      <a16:creationId xmlns:a16="http://schemas.microsoft.com/office/drawing/2014/main" id="{536BEA8A-C6F3-4196-AE06-19A68E87C131}"/>
                    </a:ext>
                  </a:extLst>
                </p:cNvPr>
                <p:cNvSpPr/>
                <p:nvPr/>
              </p:nvSpPr>
              <p:spPr bwMode="auto">
                <a:xfrm>
                  <a:off x="6748463" y="4924426"/>
                  <a:ext cx="80963" cy="31750"/>
                </a:xfrm>
                <a:custGeom>
                  <a:avLst/>
                  <a:gdLst>
                    <a:gd name="T0" fmla="*/ 6 w 79"/>
                    <a:gd name="T1" fmla="*/ 17 h 31"/>
                    <a:gd name="T2" fmla="*/ 37 w 79"/>
                    <a:gd name="T3" fmla="*/ 24 h 31"/>
                    <a:gd name="T4" fmla="*/ 72 w 79"/>
                    <a:gd name="T5" fmla="*/ 31 h 31"/>
                    <a:gd name="T6" fmla="*/ 75 w 79"/>
                    <a:gd name="T7" fmla="*/ 21 h 31"/>
                    <a:gd name="T8" fmla="*/ 6 w 79"/>
                    <a:gd name="T9" fmla="*/ 6 h 31"/>
                    <a:gd name="T10" fmla="*/ 6 w 79"/>
                    <a:gd name="T11" fmla="*/ 17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31">
                      <a:moveTo>
                        <a:pt x="6" y="17"/>
                      </a:moveTo>
                      <a:cubicBezTo>
                        <a:pt x="16" y="20"/>
                        <a:pt x="27" y="22"/>
                        <a:pt x="37" y="24"/>
                      </a:cubicBezTo>
                      <a:cubicBezTo>
                        <a:pt x="49" y="27"/>
                        <a:pt x="60" y="31"/>
                        <a:pt x="72" y="31"/>
                      </a:cubicBezTo>
                      <a:cubicBezTo>
                        <a:pt x="78" y="31"/>
                        <a:pt x="79" y="24"/>
                        <a:pt x="75" y="21"/>
                      </a:cubicBezTo>
                      <a:cubicBezTo>
                        <a:pt x="56" y="8"/>
                        <a:pt x="28" y="0"/>
                        <a:pt x="6" y="6"/>
                      </a:cubicBezTo>
                      <a:cubicBezTo>
                        <a:pt x="0" y="8"/>
                        <a:pt x="1" y="15"/>
                        <a:pt x="6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282" name="Freeform 33">
                  <a:extLst>
                    <a:ext uri="{FF2B5EF4-FFF2-40B4-BE49-F238E27FC236}">
                      <a16:creationId xmlns:a16="http://schemas.microsoft.com/office/drawing/2014/main" id="{0886D116-5531-426A-B4E9-9B64B5FD11CF}"/>
                    </a:ext>
                  </a:extLst>
                </p:cNvPr>
                <p:cNvSpPr/>
                <p:nvPr/>
              </p:nvSpPr>
              <p:spPr bwMode="auto">
                <a:xfrm>
                  <a:off x="6559551" y="4949826"/>
                  <a:ext cx="68263" cy="61913"/>
                </a:xfrm>
                <a:custGeom>
                  <a:avLst/>
                  <a:gdLst>
                    <a:gd name="T0" fmla="*/ 11 w 67"/>
                    <a:gd name="T1" fmla="*/ 56 h 59"/>
                    <a:gd name="T2" fmla="*/ 39 w 67"/>
                    <a:gd name="T3" fmla="*/ 37 h 59"/>
                    <a:gd name="T4" fmla="*/ 63 w 67"/>
                    <a:gd name="T5" fmla="*/ 12 h 59"/>
                    <a:gd name="T6" fmla="*/ 55 w 67"/>
                    <a:gd name="T7" fmla="*/ 4 h 59"/>
                    <a:gd name="T8" fmla="*/ 31 w 67"/>
                    <a:gd name="T9" fmla="*/ 25 h 59"/>
                    <a:gd name="T10" fmla="*/ 4 w 67"/>
                    <a:gd name="T11" fmla="*/ 48 h 59"/>
                    <a:gd name="T12" fmla="*/ 11 w 67"/>
                    <a:gd name="T13" fmla="*/ 56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" h="59">
                      <a:moveTo>
                        <a:pt x="11" y="56"/>
                      </a:moveTo>
                      <a:cubicBezTo>
                        <a:pt x="21" y="50"/>
                        <a:pt x="30" y="44"/>
                        <a:pt x="39" y="37"/>
                      </a:cubicBezTo>
                      <a:cubicBezTo>
                        <a:pt x="48" y="29"/>
                        <a:pt x="55" y="21"/>
                        <a:pt x="63" y="12"/>
                      </a:cubicBezTo>
                      <a:cubicBezTo>
                        <a:pt x="67" y="7"/>
                        <a:pt x="60" y="0"/>
                        <a:pt x="55" y="4"/>
                      </a:cubicBezTo>
                      <a:cubicBezTo>
                        <a:pt x="47" y="11"/>
                        <a:pt x="39" y="17"/>
                        <a:pt x="31" y="25"/>
                      </a:cubicBezTo>
                      <a:cubicBezTo>
                        <a:pt x="22" y="33"/>
                        <a:pt x="14" y="41"/>
                        <a:pt x="4" y="48"/>
                      </a:cubicBezTo>
                      <a:cubicBezTo>
                        <a:pt x="0" y="52"/>
                        <a:pt x="6" y="59"/>
                        <a:pt x="11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283" name="Freeform 34">
                  <a:extLst>
                    <a:ext uri="{FF2B5EF4-FFF2-40B4-BE49-F238E27FC236}">
                      <a16:creationId xmlns:a16="http://schemas.microsoft.com/office/drawing/2014/main" id="{A16A1A8F-52E6-422E-ADCD-E2AD931B5A4A}"/>
                    </a:ext>
                  </a:extLst>
                </p:cNvPr>
                <p:cNvSpPr/>
                <p:nvPr/>
              </p:nvSpPr>
              <p:spPr bwMode="auto">
                <a:xfrm>
                  <a:off x="6375401" y="5078413"/>
                  <a:ext cx="80963" cy="49213"/>
                </a:xfrm>
                <a:custGeom>
                  <a:avLst/>
                  <a:gdLst>
                    <a:gd name="T0" fmla="*/ 5 w 78"/>
                    <a:gd name="T1" fmla="*/ 46 h 46"/>
                    <a:gd name="T2" fmla="*/ 41 w 78"/>
                    <a:gd name="T3" fmla="*/ 34 h 46"/>
                    <a:gd name="T4" fmla="*/ 73 w 78"/>
                    <a:gd name="T5" fmla="*/ 11 h 46"/>
                    <a:gd name="T6" fmla="*/ 67 w 78"/>
                    <a:gd name="T7" fmla="*/ 2 h 46"/>
                    <a:gd name="T8" fmla="*/ 33 w 78"/>
                    <a:gd name="T9" fmla="*/ 21 h 46"/>
                    <a:gd name="T10" fmla="*/ 3 w 78"/>
                    <a:gd name="T11" fmla="*/ 41 h 46"/>
                    <a:gd name="T12" fmla="*/ 5 w 78"/>
                    <a:gd name="T13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46">
                      <a:moveTo>
                        <a:pt x="5" y="46"/>
                      </a:moveTo>
                      <a:cubicBezTo>
                        <a:pt x="17" y="42"/>
                        <a:pt x="29" y="41"/>
                        <a:pt x="41" y="34"/>
                      </a:cubicBezTo>
                      <a:cubicBezTo>
                        <a:pt x="53" y="28"/>
                        <a:pt x="63" y="20"/>
                        <a:pt x="73" y="11"/>
                      </a:cubicBezTo>
                      <a:cubicBezTo>
                        <a:pt x="78" y="6"/>
                        <a:pt x="72" y="0"/>
                        <a:pt x="67" y="2"/>
                      </a:cubicBezTo>
                      <a:cubicBezTo>
                        <a:pt x="55" y="8"/>
                        <a:pt x="44" y="14"/>
                        <a:pt x="33" y="21"/>
                      </a:cubicBezTo>
                      <a:cubicBezTo>
                        <a:pt x="23" y="28"/>
                        <a:pt x="14" y="37"/>
                        <a:pt x="3" y="41"/>
                      </a:cubicBezTo>
                      <a:cubicBezTo>
                        <a:pt x="0" y="42"/>
                        <a:pt x="2" y="46"/>
                        <a:pt x="5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284" name="Freeform 35">
                  <a:extLst>
                    <a:ext uri="{FF2B5EF4-FFF2-40B4-BE49-F238E27FC236}">
                      <a16:creationId xmlns:a16="http://schemas.microsoft.com/office/drawing/2014/main" id="{B0D3A161-0556-428A-827D-0902775E4A80}"/>
                    </a:ext>
                  </a:extLst>
                </p:cNvPr>
                <p:cNvSpPr/>
                <p:nvPr/>
              </p:nvSpPr>
              <p:spPr bwMode="auto">
                <a:xfrm>
                  <a:off x="6167438" y="5192713"/>
                  <a:ext cx="114300" cy="50800"/>
                </a:xfrm>
                <a:custGeom>
                  <a:avLst/>
                  <a:gdLst>
                    <a:gd name="T0" fmla="*/ 10 w 110"/>
                    <a:gd name="T1" fmla="*/ 48 h 50"/>
                    <a:gd name="T2" fmla="*/ 105 w 110"/>
                    <a:gd name="T3" fmla="*/ 11 h 50"/>
                    <a:gd name="T4" fmla="*/ 102 w 110"/>
                    <a:gd name="T5" fmla="*/ 2 h 50"/>
                    <a:gd name="T6" fmla="*/ 7 w 110"/>
                    <a:gd name="T7" fmla="*/ 37 h 50"/>
                    <a:gd name="T8" fmla="*/ 10 w 110"/>
                    <a:gd name="T9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50">
                      <a:moveTo>
                        <a:pt x="10" y="48"/>
                      </a:moveTo>
                      <a:cubicBezTo>
                        <a:pt x="45" y="42"/>
                        <a:pt x="75" y="29"/>
                        <a:pt x="105" y="11"/>
                      </a:cubicBezTo>
                      <a:cubicBezTo>
                        <a:pt x="110" y="8"/>
                        <a:pt x="107" y="0"/>
                        <a:pt x="102" y="2"/>
                      </a:cubicBezTo>
                      <a:cubicBezTo>
                        <a:pt x="71" y="15"/>
                        <a:pt x="40" y="30"/>
                        <a:pt x="7" y="37"/>
                      </a:cubicBezTo>
                      <a:cubicBezTo>
                        <a:pt x="0" y="39"/>
                        <a:pt x="3" y="50"/>
                        <a:pt x="10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285" name="Freeform 36">
                  <a:extLst>
                    <a:ext uri="{FF2B5EF4-FFF2-40B4-BE49-F238E27FC236}">
                      <a16:creationId xmlns:a16="http://schemas.microsoft.com/office/drawing/2014/main" id="{A0D36CE7-505B-4998-98AF-13ED057660F7}"/>
                    </a:ext>
                  </a:extLst>
                </p:cNvPr>
                <p:cNvSpPr/>
                <p:nvPr/>
              </p:nvSpPr>
              <p:spPr bwMode="auto">
                <a:xfrm>
                  <a:off x="5929313" y="5272088"/>
                  <a:ext cx="131763" cy="36513"/>
                </a:xfrm>
                <a:custGeom>
                  <a:avLst/>
                  <a:gdLst>
                    <a:gd name="T0" fmla="*/ 7 w 128"/>
                    <a:gd name="T1" fmla="*/ 30 h 35"/>
                    <a:gd name="T2" fmla="*/ 120 w 128"/>
                    <a:gd name="T3" fmla="*/ 16 h 35"/>
                    <a:gd name="T4" fmla="*/ 114 w 128"/>
                    <a:gd name="T5" fmla="*/ 2 h 35"/>
                    <a:gd name="T6" fmla="*/ 7 w 128"/>
                    <a:gd name="T7" fmla="*/ 18 h 35"/>
                    <a:gd name="T8" fmla="*/ 7 w 128"/>
                    <a:gd name="T9" fmla="*/ 3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" h="35">
                      <a:moveTo>
                        <a:pt x="7" y="30"/>
                      </a:moveTo>
                      <a:cubicBezTo>
                        <a:pt x="47" y="33"/>
                        <a:pt x="84" y="35"/>
                        <a:pt x="120" y="16"/>
                      </a:cubicBezTo>
                      <a:cubicBezTo>
                        <a:pt x="128" y="11"/>
                        <a:pt x="122" y="0"/>
                        <a:pt x="114" y="2"/>
                      </a:cubicBezTo>
                      <a:cubicBezTo>
                        <a:pt x="79" y="10"/>
                        <a:pt x="43" y="15"/>
                        <a:pt x="7" y="18"/>
                      </a:cubicBezTo>
                      <a:cubicBezTo>
                        <a:pt x="0" y="18"/>
                        <a:pt x="0" y="29"/>
                        <a:pt x="7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286" name="Freeform 37">
                  <a:extLst>
                    <a:ext uri="{FF2B5EF4-FFF2-40B4-BE49-F238E27FC236}">
                      <a16:creationId xmlns:a16="http://schemas.microsoft.com/office/drawing/2014/main" id="{5F52904F-950E-4AC9-9E34-03CBEE48DF0C}"/>
                    </a:ext>
                  </a:extLst>
                </p:cNvPr>
                <p:cNvSpPr/>
                <p:nvPr/>
              </p:nvSpPr>
              <p:spPr bwMode="auto">
                <a:xfrm>
                  <a:off x="5719763" y="5281613"/>
                  <a:ext cx="104775" cy="34925"/>
                </a:xfrm>
                <a:custGeom>
                  <a:avLst/>
                  <a:gdLst>
                    <a:gd name="T0" fmla="*/ 3 w 101"/>
                    <a:gd name="T1" fmla="*/ 11 h 33"/>
                    <a:gd name="T2" fmla="*/ 94 w 101"/>
                    <a:gd name="T3" fmla="*/ 29 h 33"/>
                    <a:gd name="T4" fmla="*/ 94 w 101"/>
                    <a:gd name="T5" fmla="*/ 15 h 33"/>
                    <a:gd name="T6" fmla="*/ 6 w 101"/>
                    <a:gd name="T7" fmla="*/ 3 h 33"/>
                    <a:gd name="T8" fmla="*/ 3 w 101"/>
                    <a:gd name="T9" fmla="*/ 1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33">
                      <a:moveTo>
                        <a:pt x="3" y="11"/>
                      </a:moveTo>
                      <a:cubicBezTo>
                        <a:pt x="29" y="28"/>
                        <a:pt x="65" y="33"/>
                        <a:pt x="94" y="29"/>
                      </a:cubicBezTo>
                      <a:cubicBezTo>
                        <a:pt x="101" y="28"/>
                        <a:pt x="101" y="16"/>
                        <a:pt x="94" y="15"/>
                      </a:cubicBezTo>
                      <a:cubicBezTo>
                        <a:pt x="66" y="10"/>
                        <a:pt x="34" y="0"/>
                        <a:pt x="6" y="3"/>
                      </a:cubicBezTo>
                      <a:cubicBezTo>
                        <a:pt x="1" y="3"/>
                        <a:pt x="0" y="9"/>
                        <a:pt x="3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287" name="Freeform 38">
                  <a:extLst>
                    <a:ext uri="{FF2B5EF4-FFF2-40B4-BE49-F238E27FC236}">
                      <a16:creationId xmlns:a16="http://schemas.microsoft.com/office/drawing/2014/main" id="{A7AFE28E-4687-4184-A4C4-35935AD75C32}"/>
                    </a:ext>
                  </a:extLst>
                </p:cNvPr>
                <p:cNvSpPr/>
                <p:nvPr/>
              </p:nvSpPr>
              <p:spPr bwMode="auto">
                <a:xfrm>
                  <a:off x="5516563" y="5238751"/>
                  <a:ext cx="103188" cy="33338"/>
                </a:xfrm>
                <a:custGeom>
                  <a:avLst/>
                  <a:gdLst>
                    <a:gd name="T0" fmla="*/ 5 w 100"/>
                    <a:gd name="T1" fmla="*/ 9 h 32"/>
                    <a:gd name="T2" fmla="*/ 92 w 100"/>
                    <a:gd name="T3" fmla="*/ 31 h 32"/>
                    <a:gd name="T4" fmla="*/ 94 w 100"/>
                    <a:gd name="T5" fmla="*/ 22 h 32"/>
                    <a:gd name="T6" fmla="*/ 7 w 100"/>
                    <a:gd name="T7" fmla="*/ 1 h 32"/>
                    <a:gd name="T8" fmla="*/ 5 w 100"/>
                    <a:gd name="T9" fmla="*/ 9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2">
                      <a:moveTo>
                        <a:pt x="5" y="9"/>
                      </a:moveTo>
                      <a:cubicBezTo>
                        <a:pt x="34" y="18"/>
                        <a:pt x="62" y="26"/>
                        <a:pt x="92" y="31"/>
                      </a:cubicBezTo>
                      <a:cubicBezTo>
                        <a:pt x="98" y="32"/>
                        <a:pt x="100" y="24"/>
                        <a:pt x="94" y="22"/>
                      </a:cubicBezTo>
                      <a:cubicBezTo>
                        <a:pt x="66" y="13"/>
                        <a:pt x="37" y="6"/>
                        <a:pt x="7" y="1"/>
                      </a:cubicBezTo>
                      <a:cubicBezTo>
                        <a:pt x="2" y="0"/>
                        <a:pt x="0" y="7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288" name="Freeform 39">
                  <a:extLst>
                    <a:ext uri="{FF2B5EF4-FFF2-40B4-BE49-F238E27FC236}">
                      <a16:creationId xmlns:a16="http://schemas.microsoft.com/office/drawing/2014/main" id="{A4A23B38-433D-4254-BAEA-CE7983DA9BCF}"/>
                    </a:ext>
                  </a:extLst>
                </p:cNvPr>
                <p:cNvSpPr/>
                <p:nvPr/>
              </p:nvSpPr>
              <p:spPr bwMode="auto">
                <a:xfrm>
                  <a:off x="5327651" y="5132388"/>
                  <a:ext cx="85725" cy="60325"/>
                </a:xfrm>
                <a:custGeom>
                  <a:avLst/>
                  <a:gdLst>
                    <a:gd name="T0" fmla="*/ 2 w 82"/>
                    <a:gd name="T1" fmla="*/ 8 h 58"/>
                    <a:gd name="T2" fmla="*/ 71 w 82"/>
                    <a:gd name="T3" fmla="*/ 57 h 58"/>
                    <a:gd name="T4" fmla="*/ 74 w 82"/>
                    <a:gd name="T5" fmla="*/ 44 h 58"/>
                    <a:gd name="T6" fmla="*/ 11 w 82"/>
                    <a:gd name="T7" fmla="*/ 3 h 58"/>
                    <a:gd name="T8" fmla="*/ 2 w 82"/>
                    <a:gd name="T9" fmla="*/ 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8">
                      <a:moveTo>
                        <a:pt x="2" y="8"/>
                      </a:moveTo>
                      <a:cubicBezTo>
                        <a:pt x="14" y="38"/>
                        <a:pt x="41" y="52"/>
                        <a:pt x="71" y="57"/>
                      </a:cubicBezTo>
                      <a:cubicBezTo>
                        <a:pt x="79" y="58"/>
                        <a:pt x="82" y="47"/>
                        <a:pt x="74" y="44"/>
                      </a:cubicBezTo>
                      <a:cubicBezTo>
                        <a:pt x="51" y="35"/>
                        <a:pt x="30" y="19"/>
                        <a:pt x="11" y="3"/>
                      </a:cubicBezTo>
                      <a:cubicBezTo>
                        <a:pt x="8" y="0"/>
                        <a:pt x="0" y="3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289" name="Freeform 40">
                  <a:extLst>
                    <a:ext uri="{FF2B5EF4-FFF2-40B4-BE49-F238E27FC236}">
                      <a16:creationId xmlns:a16="http://schemas.microsoft.com/office/drawing/2014/main" id="{400C8E5E-F25E-4301-AD4C-5227F9968D31}"/>
                    </a:ext>
                  </a:extLst>
                </p:cNvPr>
                <p:cNvSpPr/>
                <p:nvPr/>
              </p:nvSpPr>
              <p:spPr bwMode="auto">
                <a:xfrm>
                  <a:off x="5167313" y="4940301"/>
                  <a:ext cx="87313" cy="103188"/>
                </a:xfrm>
                <a:custGeom>
                  <a:avLst/>
                  <a:gdLst>
                    <a:gd name="T0" fmla="*/ 4 w 83"/>
                    <a:gd name="T1" fmla="*/ 13 h 98"/>
                    <a:gd name="T2" fmla="*/ 72 w 83"/>
                    <a:gd name="T3" fmla="*/ 94 h 98"/>
                    <a:gd name="T4" fmla="*/ 80 w 83"/>
                    <a:gd name="T5" fmla="*/ 87 h 98"/>
                    <a:gd name="T6" fmla="*/ 13 w 83"/>
                    <a:gd name="T7" fmla="*/ 4 h 98"/>
                    <a:gd name="T8" fmla="*/ 4 w 83"/>
                    <a:gd name="T9" fmla="*/ 13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98">
                      <a:moveTo>
                        <a:pt x="4" y="13"/>
                      </a:moveTo>
                      <a:cubicBezTo>
                        <a:pt x="23" y="41"/>
                        <a:pt x="44" y="74"/>
                        <a:pt x="72" y="94"/>
                      </a:cubicBezTo>
                      <a:cubicBezTo>
                        <a:pt x="76" y="98"/>
                        <a:pt x="83" y="91"/>
                        <a:pt x="80" y="87"/>
                      </a:cubicBezTo>
                      <a:cubicBezTo>
                        <a:pt x="61" y="58"/>
                        <a:pt x="41" y="25"/>
                        <a:pt x="13" y="4"/>
                      </a:cubicBezTo>
                      <a:cubicBezTo>
                        <a:pt x="8" y="0"/>
                        <a:pt x="0" y="8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290" name="Freeform 41">
                  <a:extLst>
                    <a:ext uri="{FF2B5EF4-FFF2-40B4-BE49-F238E27FC236}">
                      <a16:creationId xmlns:a16="http://schemas.microsoft.com/office/drawing/2014/main" id="{F2680362-6304-42AD-82F9-D5037F9F5A67}"/>
                    </a:ext>
                  </a:extLst>
                </p:cNvPr>
                <p:cNvSpPr/>
                <p:nvPr/>
              </p:nvSpPr>
              <p:spPr bwMode="auto">
                <a:xfrm>
                  <a:off x="5113338" y="4803776"/>
                  <a:ext cx="50800" cy="74613"/>
                </a:xfrm>
                <a:custGeom>
                  <a:avLst/>
                  <a:gdLst>
                    <a:gd name="T0" fmla="*/ 2 w 49"/>
                    <a:gd name="T1" fmla="*/ 6 h 71"/>
                    <a:gd name="T2" fmla="*/ 15 w 49"/>
                    <a:gd name="T3" fmla="*/ 35 h 71"/>
                    <a:gd name="T4" fmla="*/ 35 w 49"/>
                    <a:gd name="T5" fmla="*/ 65 h 71"/>
                    <a:gd name="T6" fmla="*/ 45 w 49"/>
                    <a:gd name="T7" fmla="*/ 59 h 71"/>
                    <a:gd name="T8" fmla="*/ 26 w 49"/>
                    <a:gd name="T9" fmla="*/ 28 h 71"/>
                    <a:gd name="T10" fmla="*/ 5 w 49"/>
                    <a:gd name="T11" fmla="*/ 3 h 71"/>
                    <a:gd name="T12" fmla="*/ 2 w 49"/>
                    <a:gd name="T13" fmla="*/ 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9" h="71">
                      <a:moveTo>
                        <a:pt x="2" y="6"/>
                      </a:moveTo>
                      <a:cubicBezTo>
                        <a:pt x="6" y="15"/>
                        <a:pt x="10" y="25"/>
                        <a:pt x="15" y="35"/>
                      </a:cubicBezTo>
                      <a:cubicBezTo>
                        <a:pt x="21" y="46"/>
                        <a:pt x="27" y="55"/>
                        <a:pt x="35" y="65"/>
                      </a:cubicBezTo>
                      <a:cubicBezTo>
                        <a:pt x="39" y="71"/>
                        <a:pt x="49" y="66"/>
                        <a:pt x="45" y="59"/>
                      </a:cubicBezTo>
                      <a:cubicBezTo>
                        <a:pt x="39" y="49"/>
                        <a:pt x="33" y="38"/>
                        <a:pt x="26" y="28"/>
                      </a:cubicBezTo>
                      <a:cubicBezTo>
                        <a:pt x="20" y="19"/>
                        <a:pt x="13" y="11"/>
                        <a:pt x="5" y="3"/>
                      </a:cubicBezTo>
                      <a:cubicBezTo>
                        <a:pt x="4" y="0"/>
                        <a:pt x="0" y="3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291" name="Freeform 42">
                  <a:extLst>
                    <a:ext uri="{FF2B5EF4-FFF2-40B4-BE49-F238E27FC236}">
                      <a16:creationId xmlns:a16="http://schemas.microsoft.com/office/drawing/2014/main" id="{112EA369-EE4B-4433-9124-7B464ABCD7A8}"/>
                    </a:ext>
                  </a:extLst>
                </p:cNvPr>
                <p:cNvSpPr/>
                <p:nvPr/>
              </p:nvSpPr>
              <p:spPr bwMode="auto">
                <a:xfrm>
                  <a:off x="5035551" y="4613276"/>
                  <a:ext cx="60325" cy="101600"/>
                </a:xfrm>
                <a:custGeom>
                  <a:avLst/>
                  <a:gdLst>
                    <a:gd name="T0" fmla="*/ 2 w 58"/>
                    <a:gd name="T1" fmla="*/ 8 h 97"/>
                    <a:gd name="T2" fmla="*/ 45 w 58"/>
                    <a:gd name="T3" fmla="*/ 91 h 97"/>
                    <a:gd name="T4" fmla="*/ 56 w 58"/>
                    <a:gd name="T5" fmla="*/ 84 h 97"/>
                    <a:gd name="T6" fmla="*/ 11 w 58"/>
                    <a:gd name="T7" fmla="*/ 4 h 97"/>
                    <a:gd name="T8" fmla="*/ 2 w 58"/>
                    <a:gd name="T9" fmla="*/ 8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7">
                      <a:moveTo>
                        <a:pt x="2" y="8"/>
                      </a:moveTo>
                      <a:cubicBezTo>
                        <a:pt x="10" y="37"/>
                        <a:pt x="25" y="67"/>
                        <a:pt x="45" y="91"/>
                      </a:cubicBezTo>
                      <a:cubicBezTo>
                        <a:pt x="50" y="97"/>
                        <a:pt x="58" y="91"/>
                        <a:pt x="56" y="84"/>
                      </a:cubicBezTo>
                      <a:cubicBezTo>
                        <a:pt x="49" y="54"/>
                        <a:pt x="29" y="28"/>
                        <a:pt x="11" y="4"/>
                      </a:cubicBezTo>
                      <a:cubicBezTo>
                        <a:pt x="7" y="0"/>
                        <a:pt x="0" y="2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292" name="Freeform 43">
                  <a:extLst>
                    <a:ext uri="{FF2B5EF4-FFF2-40B4-BE49-F238E27FC236}">
                      <a16:creationId xmlns:a16="http://schemas.microsoft.com/office/drawing/2014/main" id="{11E19A28-2EFA-4DAC-9534-C582689CB80B}"/>
                    </a:ext>
                  </a:extLst>
                </p:cNvPr>
                <p:cNvSpPr/>
                <p:nvPr/>
              </p:nvSpPr>
              <p:spPr bwMode="auto">
                <a:xfrm>
                  <a:off x="4221163" y="4760913"/>
                  <a:ext cx="82550" cy="20638"/>
                </a:xfrm>
                <a:custGeom>
                  <a:avLst/>
                  <a:gdLst>
                    <a:gd name="T0" fmla="*/ 2 w 79"/>
                    <a:gd name="T1" fmla="*/ 4 h 19"/>
                    <a:gd name="T2" fmla="*/ 74 w 79"/>
                    <a:gd name="T3" fmla="*/ 19 h 19"/>
                    <a:gd name="T4" fmla="*/ 76 w 79"/>
                    <a:gd name="T5" fmla="*/ 14 h 19"/>
                    <a:gd name="T6" fmla="*/ 3 w 79"/>
                    <a:gd name="T7" fmla="*/ 0 h 19"/>
                    <a:gd name="T8" fmla="*/ 2 w 79"/>
                    <a:gd name="T9" fmla="*/ 4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19">
                      <a:moveTo>
                        <a:pt x="2" y="4"/>
                      </a:moveTo>
                      <a:cubicBezTo>
                        <a:pt x="26" y="11"/>
                        <a:pt x="50" y="14"/>
                        <a:pt x="74" y="19"/>
                      </a:cubicBezTo>
                      <a:cubicBezTo>
                        <a:pt x="77" y="19"/>
                        <a:pt x="79" y="15"/>
                        <a:pt x="76" y="14"/>
                      </a:cubicBezTo>
                      <a:cubicBezTo>
                        <a:pt x="52" y="8"/>
                        <a:pt x="27" y="7"/>
                        <a:pt x="3" y="0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293" name="Freeform 44">
                  <a:extLst>
                    <a:ext uri="{FF2B5EF4-FFF2-40B4-BE49-F238E27FC236}">
                      <a16:creationId xmlns:a16="http://schemas.microsoft.com/office/drawing/2014/main" id="{A70549C6-C7C3-4641-BBD0-24B3FE7694C3}"/>
                    </a:ext>
                  </a:extLst>
                </p:cNvPr>
                <p:cNvSpPr/>
                <p:nvPr/>
              </p:nvSpPr>
              <p:spPr bwMode="auto">
                <a:xfrm>
                  <a:off x="4384676" y="4772026"/>
                  <a:ext cx="106363" cy="17463"/>
                </a:xfrm>
                <a:custGeom>
                  <a:avLst/>
                  <a:gdLst>
                    <a:gd name="T0" fmla="*/ 5 w 102"/>
                    <a:gd name="T1" fmla="*/ 16 h 17"/>
                    <a:gd name="T2" fmla="*/ 98 w 102"/>
                    <a:gd name="T3" fmla="*/ 10 h 17"/>
                    <a:gd name="T4" fmla="*/ 98 w 102"/>
                    <a:gd name="T5" fmla="*/ 3 h 17"/>
                    <a:gd name="T6" fmla="*/ 3 w 102"/>
                    <a:gd name="T7" fmla="*/ 11 h 17"/>
                    <a:gd name="T8" fmla="*/ 5 w 102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2" h="17">
                      <a:moveTo>
                        <a:pt x="5" y="16"/>
                      </a:moveTo>
                      <a:cubicBezTo>
                        <a:pt x="35" y="11"/>
                        <a:pt x="67" y="13"/>
                        <a:pt x="98" y="10"/>
                      </a:cubicBezTo>
                      <a:cubicBezTo>
                        <a:pt x="102" y="10"/>
                        <a:pt x="102" y="3"/>
                        <a:pt x="98" y="3"/>
                      </a:cubicBezTo>
                      <a:cubicBezTo>
                        <a:pt x="66" y="0"/>
                        <a:pt x="34" y="2"/>
                        <a:pt x="3" y="11"/>
                      </a:cubicBezTo>
                      <a:cubicBezTo>
                        <a:pt x="0" y="12"/>
                        <a:pt x="1" y="17"/>
                        <a:pt x="5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294" name="Freeform 45">
                  <a:extLst>
                    <a:ext uri="{FF2B5EF4-FFF2-40B4-BE49-F238E27FC236}">
                      <a16:creationId xmlns:a16="http://schemas.microsoft.com/office/drawing/2014/main" id="{BF4F05F2-4AC0-48DB-80DF-579E2827F79C}"/>
                    </a:ext>
                  </a:extLst>
                </p:cNvPr>
                <p:cNvSpPr/>
                <p:nvPr/>
              </p:nvSpPr>
              <p:spPr bwMode="auto">
                <a:xfrm>
                  <a:off x="4584701" y="4762501"/>
                  <a:ext cx="90488" cy="34925"/>
                </a:xfrm>
                <a:custGeom>
                  <a:avLst/>
                  <a:gdLst>
                    <a:gd name="T0" fmla="*/ 4 w 87"/>
                    <a:gd name="T1" fmla="*/ 20 h 33"/>
                    <a:gd name="T2" fmla="*/ 83 w 87"/>
                    <a:gd name="T3" fmla="*/ 12 h 33"/>
                    <a:gd name="T4" fmla="*/ 77 w 87"/>
                    <a:gd name="T5" fmla="*/ 2 h 33"/>
                    <a:gd name="T6" fmla="*/ 6 w 87"/>
                    <a:gd name="T7" fmla="*/ 10 h 33"/>
                    <a:gd name="T8" fmla="*/ 4 w 87"/>
                    <a:gd name="T9" fmla="*/ 2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33">
                      <a:moveTo>
                        <a:pt x="4" y="20"/>
                      </a:moveTo>
                      <a:cubicBezTo>
                        <a:pt x="29" y="33"/>
                        <a:pt x="61" y="33"/>
                        <a:pt x="83" y="12"/>
                      </a:cubicBezTo>
                      <a:cubicBezTo>
                        <a:pt x="87" y="9"/>
                        <a:pt x="83" y="0"/>
                        <a:pt x="77" y="2"/>
                      </a:cubicBezTo>
                      <a:cubicBezTo>
                        <a:pt x="55" y="11"/>
                        <a:pt x="30" y="13"/>
                        <a:pt x="6" y="10"/>
                      </a:cubicBezTo>
                      <a:cubicBezTo>
                        <a:pt x="1" y="10"/>
                        <a:pt x="0" y="17"/>
                        <a:pt x="4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295" name="Freeform 46">
                  <a:extLst>
                    <a:ext uri="{FF2B5EF4-FFF2-40B4-BE49-F238E27FC236}">
                      <a16:creationId xmlns:a16="http://schemas.microsoft.com/office/drawing/2014/main" id="{1BBC1F6D-C806-4A0F-8F43-D6603F1605B6}"/>
                    </a:ext>
                  </a:extLst>
                </p:cNvPr>
                <p:cNvSpPr/>
                <p:nvPr/>
              </p:nvSpPr>
              <p:spPr bwMode="auto">
                <a:xfrm>
                  <a:off x="4751388" y="4727576"/>
                  <a:ext cx="88900" cy="25400"/>
                </a:xfrm>
                <a:custGeom>
                  <a:avLst/>
                  <a:gdLst>
                    <a:gd name="T0" fmla="*/ 5 w 86"/>
                    <a:gd name="T1" fmla="*/ 24 h 25"/>
                    <a:gd name="T2" fmla="*/ 79 w 86"/>
                    <a:gd name="T3" fmla="*/ 11 h 25"/>
                    <a:gd name="T4" fmla="*/ 76 w 86"/>
                    <a:gd name="T5" fmla="*/ 1 h 25"/>
                    <a:gd name="T6" fmla="*/ 41 w 86"/>
                    <a:gd name="T7" fmla="*/ 8 h 25"/>
                    <a:gd name="T8" fmla="*/ 5 w 86"/>
                    <a:gd name="T9" fmla="*/ 17 h 25"/>
                    <a:gd name="T10" fmla="*/ 5 w 86"/>
                    <a:gd name="T11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6" h="25">
                      <a:moveTo>
                        <a:pt x="5" y="24"/>
                      </a:moveTo>
                      <a:cubicBezTo>
                        <a:pt x="32" y="25"/>
                        <a:pt x="54" y="20"/>
                        <a:pt x="79" y="11"/>
                      </a:cubicBezTo>
                      <a:cubicBezTo>
                        <a:pt x="86" y="9"/>
                        <a:pt x="83" y="0"/>
                        <a:pt x="76" y="1"/>
                      </a:cubicBezTo>
                      <a:cubicBezTo>
                        <a:pt x="64" y="3"/>
                        <a:pt x="53" y="5"/>
                        <a:pt x="41" y="8"/>
                      </a:cubicBezTo>
                      <a:cubicBezTo>
                        <a:pt x="30" y="11"/>
                        <a:pt x="17" y="16"/>
                        <a:pt x="5" y="17"/>
                      </a:cubicBezTo>
                      <a:cubicBezTo>
                        <a:pt x="0" y="17"/>
                        <a:pt x="0" y="24"/>
                        <a:pt x="5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296" name="Freeform 47">
                  <a:extLst>
                    <a:ext uri="{FF2B5EF4-FFF2-40B4-BE49-F238E27FC236}">
                      <a16:creationId xmlns:a16="http://schemas.microsoft.com/office/drawing/2014/main" id="{2A82E766-5047-4EFD-B68D-2E82AB13B177}"/>
                    </a:ext>
                  </a:extLst>
                </p:cNvPr>
                <p:cNvSpPr/>
                <p:nvPr/>
              </p:nvSpPr>
              <p:spPr bwMode="auto">
                <a:xfrm>
                  <a:off x="4892676" y="4657726"/>
                  <a:ext cx="92075" cy="52388"/>
                </a:xfrm>
                <a:custGeom>
                  <a:avLst/>
                  <a:gdLst>
                    <a:gd name="T0" fmla="*/ 9 w 89"/>
                    <a:gd name="T1" fmla="*/ 48 h 50"/>
                    <a:gd name="T2" fmla="*/ 43 w 89"/>
                    <a:gd name="T3" fmla="*/ 32 h 50"/>
                    <a:gd name="T4" fmla="*/ 81 w 89"/>
                    <a:gd name="T5" fmla="*/ 15 h 50"/>
                    <a:gd name="T6" fmla="*/ 77 w 89"/>
                    <a:gd name="T7" fmla="*/ 1 h 50"/>
                    <a:gd name="T8" fmla="*/ 38 w 89"/>
                    <a:gd name="T9" fmla="*/ 14 h 50"/>
                    <a:gd name="T10" fmla="*/ 4 w 89"/>
                    <a:gd name="T11" fmla="*/ 41 h 50"/>
                    <a:gd name="T12" fmla="*/ 9 w 89"/>
                    <a:gd name="T13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9" h="50">
                      <a:moveTo>
                        <a:pt x="9" y="48"/>
                      </a:moveTo>
                      <a:cubicBezTo>
                        <a:pt x="20" y="42"/>
                        <a:pt x="32" y="37"/>
                        <a:pt x="43" y="32"/>
                      </a:cubicBezTo>
                      <a:cubicBezTo>
                        <a:pt x="55" y="26"/>
                        <a:pt x="68" y="20"/>
                        <a:pt x="81" y="15"/>
                      </a:cubicBezTo>
                      <a:cubicBezTo>
                        <a:pt x="89" y="11"/>
                        <a:pt x="86" y="0"/>
                        <a:pt x="77" y="1"/>
                      </a:cubicBezTo>
                      <a:cubicBezTo>
                        <a:pt x="62" y="4"/>
                        <a:pt x="51" y="7"/>
                        <a:pt x="38" y="14"/>
                      </a:cubicBezTo>
                      <a:cubicBezTo>
                        <a:pt x="25" y="22"/>
                        <a:pt x="15" y="32"/>
                        <a:pt x="4" y="41"/>
                      </a:cubicBezTo>
                      <a:cubicBezTo>
                        <a:pt x="0" y="44"/>
                        <a:pt x="5" y="50"/>
                        <a:pt x="9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297" name="Freeform 48">
                  <a:extLst>
                    <a:ext uri="{FF2B5EF4-FFF2-40B4-BE49-F238E27FC236}">
                      <a16:creationId xmlns:a16="http://schemas.microsoft.com/office/drawing/2014/main" id="{7238F627-F04E-407F-BBA8-406D6F64CE8C}"/>
                    </a:ext>
                  </a:extLst>
                </p:cNvPr>
                <p:cNvSpPr/>
                <p:nvPr/>
              </p:nvSpPr>
              <p:spPr bwMode="auto">
                <a:xfrm>
                  <a:off x="4024313" y="4714876"/>
                  <a:ext cx="93663" cy="31750"/>
                </a:xfrm>
                <a:custGeom>
                  <a:avLst/>
                  <a:gdLst>
                    <a:gd name="T0" fmla="*/ 3 w 91"/>
                    <a:gd name="T1" fmla="*/ 6 h 31"/>
                    <a:gd name="T2" fmla="*/ 83 w 91"/>
                    <a:gd name="T3" fmla="*/ 30 h 31"/>
                    <a:gd name="T4" fmla="*/ 85 w 91"/>
                    <a:gd name="T5" fmla="*/ 21 h 31"/>
                    <a:gd name="T6" fmla="*/ 5 w 91"/>
                    <a:gd name="T7" fmla="*/ 1 h 31"/>
                    <a:gd name="T8" fmla="*/ 3 w 91"/>
                    <a:gd name="T9" fmla="*/ 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" h="31">
                      <a:moveTo>
                        <a:pt x="3" y="6"/>
                      </a:moveTo>
                      <a:cubicBezTo>
                        <a:pt x="29" y="18"/>
                        <a:pt x="55" y="25"/>
                        <a:pt x="83" y="30"/>
                      </a:cubicBezTo>
                      <a:cubicBezTo>
                        <a:pt x="89" y="31"/>
                        <a:pt x="91" y="23"/>
                        <a:pt x="85" y="21"/>
                      </a:cubicBezTo>
                      <a:cubicBezTo>
                        <a:pt x="59" y="12"/>
                        <a:pt x="33" y="6"/>
                        <a:pt x="5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298" name="Freeform 49">
                  <a:extLst>
                    <a:ext uri="{FF2B5EF4-FFF2-40B4-BE49-F238E27FC236}">
                      <a16:creationId xmlns:a16="http://schemas.microsoft.com/office/drawing/2014/main" id="{6EEAF94A-6C76-4E5A-9E15-CFAECCC326E8}"/>
                    </a:ext>
                  </a:extLst>
                </p:cNvPr>
                <p:cNvSpPr/>
                <p:nvPr/>
              </p:nvSpPr>
              <p:spPr bwMode="auto">
                <a:xfrm>
                  <a:off x="3851276" y="4625976"/>
                  <a:ext cx="98425" cy="63500"/>
                </a:xfrm>
                <a:custGeom>
                  <a:avLst/>
                  <a:gdLst>
                    <a:gd name="T0" fmla="*/ 2 w 94"/>
                    <a:gd name="T1" fmla="*/ 4 h 61"/>
                    <a:gd name="T2" fmla="*/ 82 w 94"/>
                    <a:gd name="T3" fmla="*/ 60 h 61"/>
                    <a:gd name="T4" fmla="*/ 88 w 94"/>
                    <a:gd name="T5" fmla="*/ 49 h 61"/>
                    <a:gd name="T6" fmla="*/ 5 w 94"/>
                    <a:gd name="T7" fmla="*/ 1 h 61"/>
                    <a:gd name="T8" fmla="*/ 2 w 94"/>
                    <a:gd name="T9" fmla="*/ 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61">
                      <a:moveTo>
                        <a:pt x="2" y="4"/>
                      </a:moveTo>
                      <a:cubicBezTo>
                        <a:pt x="26" y="27"/>
                        <a:pt x="50" y="51"/>
                        <a:pt x="82" y="60"/>
                      </a:cubicBezTo>
                      <a:cubicBezTo>
                        <a:pt x="88" y="61"/>
                        <a:pt x="94" y="53"/>
                        <a:pt x="88" y="49"/>
                      </a:cubicBezTo>
                      <a:cubicBezTo>
                        <a:pt x="64" y="28"/>
                        <a:pt x="35" y="13"/>
                        <a:pt x="5" y="1"/>
                      </a:cubicBezTo>
                      <a:cubicBezTo>
                        <a:pt x="3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299" name="Freeform 50">
                  <a:extLst>
                    <a:ext uri="{FF2B5EF4-FFF2-40B4-BE49-F238E27FC236}">
                      <a16:creationId xmlns:a16="http://schemas.microsoft.com/office/drawing/2014/main" id="{0D1A14E9-A7A1-42FB-80DA-2AD34FE7C3F9}"/>
                    </a:ext>
                  </a:extLst>
                </p:cNvPr>
                <p:cNvSpPr/>
                <p:nvPr/>
              </p:nvSpPr>
              <p:spPr bwMode="auto">
                <a:xfrm>
                  <a:off x="3706813" y="4486276"/>
                  <a:ext cx="82550" cy="73025"/>
                </a:xfrm>
                <a:custGeom>
                  <a:avLst/>
                  <a:gdLst>
                    <a:gd name="T0" fmla="*/ 2 w 79"/>
                    <a:gd name="T1" fmla="*/ 9 h 71"/>
                    <a:gd name="T2" fmla="*/ 68 w 79"/>
                    <a:gd name="T3" fmla="*/ 69 h 71"/>
                    <a:gd name="T4" fmla="*/ 75 w 79"/>
                    <a:gd name="T5" fmla="*/ 61 h 71"/>
                    <a:gd name="T6" fmla="*/ 9 w 79"/>
                    <a:gd name="T7" fmla="*/ 4 h 71"/>
                    <a:gd name="T8" fmla="*/ 2 w 79"/>
                    <a:gd name="T9" fmla="*/ 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71">
                      <a:moveTo>
                        <a:pt x="2" y="9"/>
                      </a:moveTo>
                      <a:cubicBezTo>
                        <a:pt x="15" y="34"/>
                        <a:pt x="42" y="57"/>
                        <a:pt x="68" y="69"/>
                      </a:cubicBezTo>
                      <a:cubicBezTo>
                        <a:pt x="73" y="71"/>
                        <a:pt x="79" y="65"/>
                        <a:pt x="75" y="61"/>
                      </a:cubicBezTo>
                      <a:cubicBezTo>
                        <a:pt x="53" y="40"/>
                        <a:pt x="28" y="25"/>
                        <a:pt x="9" y="4"/>
                      </a:cubicBezTo>
                      <a:cubicBezTo>
                        <a:pt x="5" y="0"/>
                        <a:pt x="0" y="5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00" name="Freeform 51">
                  <a:extLst>
                    <a:ext uri="{FF2B5EF4-FFF2-40B4-BE49-F238E27FC236}">
                      <a16:creationId xmlns:a16="http://schemas.microsoft.com/office/drawing/2014/main" id="{E898B1FF-2301-4BEB-AF0E-D53D8166DF92}"/>
                    </a:ext>
                  </a:extLst>
                </p:cNvPr>
                <p:cNvSpPr/>
                <p:nvPr/>
              </p:nvSpPr>
              <p:spPr bwMode="auto">
                <a:xfrm>
                  <a:off x="3595688" y="4313238"/>
                  <a:ext cx="57150" cy="82550"/>
                </a:xfrm>
                <a:custGeom>
                  <a:avLst/>
                  <a:gdLst>
                    <a:gd name="T0" fmla="*/ 1 w 56"/>
                    <a:gd name="T1" fmla="*/ 6 h 79"/>
                    <a:gd name="T2" fmla="*/ 45 w 56"/>
                    <a:gd name="T3" fmla="*/ 75 h 79"/>
                    <a:gd name="T4" fmla="*/ 52 w 56"/>
                    <a:gd name="T5" fmla="*/ 68 h 79"/>
                    <a:gd name="T6" fmla="*/ 9 w 56"/>
                    <a:gd name="T7" fmla="*/ 4 h 79"/>
                    <a:gd name="T8" fmla="*/ 1 w 56"/>
                    <a:gd name="T9" fmla="*/ 6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79">
                      <a:moveTo>
                        <a:pt x="1" y="6"/>
                      </a:moveTo>
                      <a:cubicBezTo>
                        <a:pt x="5" y="35"/>
                        <a:pt x="24" y="56"/>
                        <a:pt x="45" y="75"/>
                      </a:cubicBezTo>
                      <a:cubicBezTo>
                        <a:pt x="50" y="79"/>
                        <a:pt x="56" y="73"/>
                        <a:pt x="52" y="68"/>
                      </a:cubicBezTo>
                      <a:cubicBezTo>
                        <a:pt x="35" y="48"/>
                        <a:pt x="22" y="26"/>
                        <a:pt x="9" y="4"/>
                      </a:cubicBezTo>
                      <a:cubicBezTo>
                        <a:pt x="7" y="0"/>
                        <a:pt x="0" y="2"/>
                        <a:pt x="1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01" name="Freeform 52">
                  <a:extLst>
                    <a:ext uri="{FF2B5EF4-FFF2-40B4-BE49-F238E27FC236}">
                      <a16:creationId xmlns:a16="http://schemas.microsoft.com/office/drawing/2014/main" id="{186973B4-1ABC-42F7-8AA7-E69B5293A485}"/>
                    </a:ext>
                  </a:extLst>
                </p:cNvPr>
                <p:cNvSpPr/>
                <p:nvPr/>
              </p:nvSpPr>
              <p:spPr bwMode="auto">
                <a:xfrm>
                  <a:off x="3533776" y="4113213"/>
                  <a:ext cx="42863" cy="101600"/>
                </a:xfrm>
                <a:custGeom>
                  <a:avLst/>
                  <a:gdLst>
                    <a:gd name="T0" fmla="*/ 2 w 42"/>
                    <a:gd name="T1" fmla="*/ 5 h 99"/>
                    <a:gd name="T2" fmla="*/ 31 w 42"/>
                    <a:gd name="T3" fmla="*/ 94 h 99"/>
                    <a:gd name="T4" fmla="*/ 39 w 42"/>
                    <a:gd name="T5" fmla="*/ 89 h 99"/>
                    <a:gd name="T6" fmla="*/ 10 w 42"/>
                    <a:gd name="T7" fmla="*/ 5 h 99"/>
                    <a:gd name="T8" fmla="*/ 2 w 42"/>
                    <a:gd name="T9" fmla="*/ 5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99">
                      <a:moveTo>
                        <a:pt x="2" y="5"/>
                      </a:moveTo>
                      <a:cubicBezTo>
                        <a:pt x="0" y="37"/>
                        <a:pt x="13" y="68"/>
                        <a:pt x="31" y="94"/>
                      </a:cubicBezTo>
                      <a:cubicBezTo>
                        <a:pt x="35" y="99"/>
                        <a:pt x="42" y="94"/>
                        <a:pt x="39" y="89"/>
                      </a:cubicBezTo>
                      <a:cubicBezTo>
                        <a:pt x="24" y="64"/>
                        <a:pt x="14" y="34"/>
                        <a:pt x="10" y="5"/>
                      </a:cubicBezTo>
                      <a:cubicBezTo>
                        <a:pt x="9" y="0"/>
                        <a:pt x="3" y="0"/>
                        <a:pt x="2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02" name="Freeform 53">
                  <a:extLst>
                    <a:ext uri="{FF2B5EF4-FFF2-40B4-BE49-F238E27FC236}">
                      <a16:creationId xmlns:a16="http://schemas.microsoft.com/office/drawing/2014/main" id="{08E140AF-7E44-43B3-AF5D-5035E8A5A32D}"/>
                    </a:ext>
                  </a:extLst>
                </p:cNvPr>
                <p:cNvSpPr/>
                <p:nvPr/>
              </p:nvSpPr>
              <p:spPr bwMode="auto">
                <a:xfrm>
                  <a:off x="3517901" y="3932238"/>
                  <a:ext cx="20638" cy="79375"/>
                </a:xfrm>
                <a:custGeom>
                  <a:avLst/>
                  <a:gdLst>
                    <a:gd name="T0" fmla="*/ 4 w 19"/>
                    <a:gd name="T1" fmla="*/ 4 h 76"/>
                    <a:gd name="T2" fmla="*/ 10 w 19"/>
                    <a:gd name="T3" fmla="*/ 71 h 76"/>
                    <a:gd name="T4" fmla="*/ 18 w 19"/>
                    <a:gd name="T5" fmla="*/ 68 h 76"/>
                    <a:gd name="T6" fmla="*/ 10 w 19"/>
                    <a:gd name="T7" fmla="*/ 4 h 76"/>
                    <a:gd name="T8" fmla="*/ 4 w 19"/>
                    <a:gd name="T9" fmla="*/ 4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76">
                      <a:moveTo>
                        <a:pt x="4" y="4"/>
                      </a:moveTo>
                      <a:cubicBezTo>
                        <a:pt x="2" y="27"/>
                        <a:pt x="0" y="50"/>
                        <a:pt x="10" y="71"/>
                      </a:cubicBezTo>
                      <a:cubicBezTo>
                        <a:pt x="13" y="76"/>
                        <a:pt x="19" y="72"/>
                        <a:pt x="18" y="68"/>
                      </a:cubicBezTo>
                      <a:cubicBezTo>
                        <a:pt x="15" y="47"/>
                        <a:pt x="12" y="25"/>
                        <a:pt x="10" y="4"/>
                      </a:cubicBezTo>
                      <a:cubicBezTo>
                        <a:pt x="10" y="0"/>
                        <a:pt x="4" y="0"/>
                        <a:pt x="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03" name="Freeform 54">
                  <a:extLst>
                    <a:ext uri="{FF2B5EF4-FFF2-40B4-BE49-F238E27FC236}">
                      <a16:creationId xmlns:a16="http://schemas.microsoft.com/office/drawing/2014/main" id="{0F079369-5346-4FCC-ACA9-BB3F7AA4F7AA}"/>
                    </a:ext>
                  </a:extLst>
                </p:cNvPr>
                <p:cNvSpPr/>
                <p:nvPr/>
              </p:nvSpPr>
              <p:spPr bwMode="auto">
                <a:xfrm>
                  <a:off x="3522663" y="3695701"/>
                  <a:ext cx="47625" cy="131763"/>
                </a:xfrm>
                <a:custGeom>
                  <a:avLst/>
                  <a:gdLst>
                    <a:gd name="T0" fmla="*/ 4 w 46"/>
                    <a:gd name="T1" fmla="*/ 125 h 127"/>
                    <a:gd name="T2" fmla="*/ 43 w 46"/>
                    <a:gd name="T3" fmla="*/ 12 h 127"/>
                    <a:gd name="T4" fmla="*/ 33 w 46"/>
                    <a:gd name="T5" fmla="*/ 6 h 127"/>
                    <a:gd name="T6" fmla="*/ 0 w 46"/>
                    <a:gd name="T7" fmla="*/ 124 h 127"/>
                    <a:gd name="T8" fmla="*/ 4 w 46"/>
                    <a:gd name="T9" fmla="*/ 125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127">
                      <a:moveTo>
                        <a:pt x="4" y="125"/>
                      </a:moveTo>
                      <a:cubicBezTo>
                        <a:pt x="17" y="88"/>
                        <a:pt x="25" y="47"/>
                        <a:pt x="43" y="12"/>
                      </a:cubicBezTo>
                      <a:cubicBezTo>
                        <a:pt x="46" y="5"/>
                        <a:pt x="37" y="0"/>
                        <a:pt x="33" y="6"/>
                      </a:cubicBezTo>
                      <a:cubicBezTo>
                        <a:pt x="10" y="43"/>
                        <a:pt x="6" y="82"/>
                        <a:pt x="0" y="124"/>
                      </a:cubicBezTo>
                      <a:cubicBezTo>
                        <a:pt x="0" y="126"/>
                        <a:pt x="3" y="127"/>
                        <a:pt x="4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04" name="Freeform 55">
                  <a:extLst>
                    <a:ext uri="{FF2B5EF4-FFF2-40B4-BE49-F238E27FC236}">
                      <a16:creationId xmlns:a16="http://schemas.microsoft.com/office/drawing/2014/main" id="{12FB5133-054E-4680-BB37-6AE28D9E4EA3}"/>
                    </a:ext>
                  </a:extLst>
                </p:cNvPr>
                <p:cNvSpPr/>
                <p:nvPr/>
              </p:nvSpPr>
              <p:spPr bwMode="auto">
                <a:xfrm>
                  <a:off x="3586163" y="3575051"/>
                  <a:ext cx="50800" cy="66675"/>
                </a:xfrm>
                <a:custGeom>
                  <a:avLst/>
                  <a:gdLst>
                    <a:gd name="T0" fmla="*/ 9 w 48"/>
                    <a:gd name="T1" fmla="*/ 61 h 64"/>
                    <a:gd name="T2" fmla="*/ 21 w 48"/>
                    <a:gd name="T3" fmla="*/ 53 h 64"/>
                    <a:gd name="T4" fmla="*/ 31 w 48"/>
                    <a:gd name="T5" fmla="*/ 40 h 64"/>
                    <a:gd name="T6" fmla="*/ 47 w 48"/>
                    <a:gd name="T7" fmla="*/ 9 h 64"/>
                    <a:gd name="T8" fmla="*/ 39 w 48"/>
                    <a:gd name="T9" fmla="*/ 3 h 64"/>
                    <a:gd name="T10" fmla="*/ 18 w 48"/>
                    <a:gd name="T11" fmla="*/ 29 h 64"/>
                    <a:gd name="T12" fmla="*/ 11 w 48"/>
                    <a:gd name="T13" fmla="*/ 41 h 64"/>
                    <a:gd name="T14" fmla="*/ 3 w 48"/>
                    <a:gd name="T15" fmla="*/ 57 h 64"/>
                    <a:gd name="T16" fmla="*/ 9 w 48"/>
                    <a:gd name="T17" fmla="*/ 6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8" h="64">
                      <a:moveTo>
                        <a:pt x="9" y="61"/>
                      </a:moveTo>
                      <a:cubicBezTo>
                        <a:pt x="13" y="58"/>
                        <a:pt x="17" y="56"/>
                        <a:pt x="21" y="53"/>
                      </a:cubicBezTo>
                      <a:cubicBezTo>
                        <a:pt x="25" y="49"/>
                        <a:pt x="28" y="45"/>
                        <a:pt x="31" y="40"/>
                      </a:cubicBezTo>
                      <a:cubicBezTo>
                        <a:pt x="39" y="31"/>
                        <a:pt x="44" y="21"/>
                        <a:pt x="47" y="9"/>
                      </a:cubicBezTo>
                      <a:cubicBezTo>
                        <a:pt x="48" y="5"/>
                        <a:pt x="43" y="0"/>
                        <a:pt x="39" y="3"/>
                      </a:cubicBezTo>
                      <a:cubicBezTo>
                        <a:pt x="30" y="11"/>
                        <a:pt x="24" y="19"/>
                        <a:pt x="18" y="29"/>
                      </a:cubicBezTo>
                      <a:cubicBezTo>
                        <a:pt x="15" y="33"/>
                        <a:pt x="13" y="37"/>
                        <a:pt x="11" y="41"/>
                      </a:cubicBezTo>
                      <a:cubicBezTo>
                        <a:pt x="8" y="46"/>
                        <a:pt x="6" y="52"/>
                        <a:pt x="3" y="57"/>
                      </a:cubicBezTo>
                      <a:cubicBezTo>
                        <a:pt x="0" y="60"/>
                        <a:pt x="5" y="64"/>
                        <a:pt x="9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05" name="Freeform 56">
                  <a:extLst>
                    <a:ext uri="{FF2B5EF4-FFF2-40B4-BE49-F238E27FC236}">
                      <a16:creationId xmlns:a16="http://schemas.microsoft.com/office/drawing/2014/main" id="{C414FCE0-7B87-4BC5-ACAA-BE8419D5889A}"/>
                    </a:ext>
                  </a:extLst>
                </p:cNvPr>
                <p:cNvSpPr/>
                <p:nvPr/>
              </p:nvSpPr>
              <p:spPr bwMode="auto">
                <a:xfrm>
                  <a:off x="3698876" y="3435351"/>
                  <a:ext cx="66675" cy="74613"/>
                </a:xfrm>
                <a:custGeom>
                  <a:avLst/>
                  <a:gdLst>
                    <a:gd name="T0" fmla="*/ 11 w 64"/>
                    <a:gd name="T1" fmla="*/ 66 h 71"/>
                    <a:gd name="T2" fmla="*/ 60 w 64"/>
                    <a:gd name="T3" fmla="*/ 9 h 71"/>
                    <a:gd name="T4" fmla="*/ 56 w 64"/>
                    <a:gd name="T5" fmla="*/ 1 h 71"/>
                    <a:gd name="T6" fmla="*/ 2 w 64"/>
                    <a:gd name="T7" fmla="*/ 62 h 71"/>
                    <a:gd name="T8" fmla="*/ 11 w 64"/>
                    <a:gd name="T9" fmla="*/ 6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71">
                      <a:moveTo>
                        <a:pt x="11" y="66"/>
                      </a:moveTo>
                      <a:cubicBezTo>
                        <a:pt x="22" y="42"/>
                        <a:pt x="41" y="26"/>
                        <a:pt x="60" y="9"/>
                      </a:cubicBezTo>
                      <a:cubicBezTo>
                        <a:pt x="64" y="6"/>
                        <a:pt x="60" y="0"/>
                        <a:pt x="56" y="1"/>
                      </a:cubicBezTo>
                      <a:cubicBezTo>
                        <a:pt x="26" y="8"/>
                        <a:pt x="8" y="34"/>
                        <a:pt x="2" y="62"/>
                      </a:cubicBezTo>
                      <a:cubicBezTo>
                        <a:pt x="0" y="67"/>
                        <a:pt x="8" y="71"/>
                        <a:pt x="11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06" name="Freeform 57">
                  <a:extLst>
                    <a:ext uri="{FF2B5EF4-FFF2-40B4-BE49-F238E27FC236}">
                      <a16:creationId xmlns:a16="http://schemas.microsoft.com/office/drawing/2014/main" id="{C652EFE7-EA62-443B-9C5D-FB5E86FEBF2A}"/>
                    </a:ext>
                  </a:extLst>
                </p:cNvPr>
                <p:cNvSpPr/>
                <p:nvPr/>
              </p:nvSpPr>
              <p:spPr bwMode="auto">
                <a:xfrm>
                  <a:off x="3798888" y="3357563"/>
                  <a:ext cx="57150" cy="34925"/>
                </a:xfrm>
                <a:custGeom>
                  <a:avLst/>
                  <a:gdLst>
                    <a:gd name="T0" fmla="*/ 5 w 56"/>
                    <a:gd name="T1" fmla="*/ 33 h 34"/>
                    <a:gd name="T2" fmla="*/ 16 w 56"/>
                    <a:gd name="T3" fmla="*/ 32 h 34"/>
                    <a:gd name="T4" fmla="*/ 29 w 56"/>
                    <a:gd name="T5" fmla="*/ 28 h 34"/>
                    <a:gd name="T6" fmla="*/ 51 w 56"/>
                    <a:gd name="T7" fmla="*/ 13 h 34"/>
                    <a:gd name="T8" fmla="*/ 46 w 56"/>
                    <a:gd name="T9" fmla="*/ 2 h 34"/>
                    <a:gd name="T10" fmla="*/ 22 w 56"/>
                    <a:gd name="T11" fmla="*/ 11 h 34"/>
                    <a:gd name="T12" fmla="*/ 10 w 56"/>
                    <a:gd name="T13" fmla="*/ 19 h 34"/>
                    <a:gd name="T14" fmla="*/ 3 w 56"/>
                    <a:gd name="T15" fmla="*/ 27 h 34"/>
                    <a:gd name="T16" fmla="*/ 5 w 56"/>
                    <a:gd name="T17" fmla="*/ 3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6" h="34">
                      <a:moveTo>
                        <a:pt x="5" y="33"/>
                      </a:moveTo>
                      <a:cubicBezTo>
                        <a:pt x="9" y="32"/>
                        <a:pt x="12" y="33"/>
                        <a:pt x="16" y="32"/>
                      </a:cubicBezTo>
                      <a:cubicBezTo>
                        <a:pt x="20" y="31"/>
                        <a:pt x="24" y="29"/>
                        <a:pt x="29" y="28"/>
                      </a:cubicBezTo>
                      <a:cubicBezTo>
                        <a:pt x="38" y="24"/>
                        <a:pt x="43" y="19"/>
                        <a:pt x="51" y="13"/>
                      </a:cubicBezTo>
                      <a:cubicBezTo>
                        <a:pt x="56" y="10"/>
                        <a:pt x="53" y="0"/>
                        <a:pt x="46" y="2"/>
                      </a:cubicBezTo>
                      <a:cubicBezTo>
                        <a:pt x="37" y="5"/>
                        <a:pt x="30" y="7"/>
                        <a:pt x="22" y="11"/>
                      </a:cubicBezTo>
                      <a:cubicBezTo>
                        <a:pt x="18" y="14"/>
                        <a:pt x="14" y="16"/>
                        <a:pt x="10" y="19"/>
                      </a:cubicBezTo>
                      <a:cubicBezTo>
                        <a:pt x="7" y="21"/>
                        <a:pt x="5" y="25"/>
                        <a:pt x="3" y="27"/>
                      </a:cubicBezTo>
                      <a:cubicBezTo>
                        <a:pt x="0" y="29"/>
                        <a:pt x="1" y="34"/>
                        <a:pt x="5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07" name="Freeform 58">
                  <a:extLst>
                    <a:ext uri="{FF2B5EF4-FFF2-40B4-BE49-F238E27FC236}">
                      <a16:creationId xmlns:a16="http://schemas.microsoft.com/office/drawing/2014/main" id="{E192A61F-678C-4C11-A855-8ADC7FED718C}"/>
                    </a:ext>
                  </a:extLst>
                </p:cNvPr>
                <p:cNvSpPr/>
                <p:nvPr/>
              </p:nvSpPr>
              <p:spPr bwMode="auto">
                <a:xfrm>
                  <a:off x="3725863" y="3227388"/>
                  <a:ext cx="76200" cy="69850"/>
                </a:xfrm>
                <a:custGeom>
                  <a:avLst/>
                  <a:gdLst>
                    <a:gd name="T0" fmla="*/ 69 w 74"/>
                    <a:gd name="T1" fmla="*/ 58 h 68"/>
                    <a:gd name="T2" fmla="*/ 42 w 74"/>
                    <a:gd name="T3" fmla="*/ 36 h 68"/>
                    <a:gd name="T4" fmla="*/ 14 w 74"/>
                    <a:gd name="T5" fmla="*/ 6 h 68"/>
                    <a:gd name="T6" fmla="*/ 3 w 74"/>
                    <a:gd name="T7" fmla="*/ 15 h 68"/>
                    <a:gd name="T8" fmla="*/ 66 w 74"/>
                    <a:gd name="T9" fmla="*/ 66 h 68"/>
                    <a:gd name="T10" fmla="*/ 69 w 74"/>
                    <a:gd name="T11" fmla="*/ 5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8">
                      <a:moveTo>
                        <a:pt x="69" y="58"/>
                      </a:moveTo>
                      <a:cubicBezTo>
                        <a:pt x="59" y="53"/>
                        <a:pt x="50" y="44"/>
                        <a:pt x="42" y="36"/>
                      </a:cubicBezTo>
                      <a:cubicBezTo>
                        <a:pt x="32" y="26"/>
                        <a:pt x="23" y="16"/>
                        <a:pt x="14" y="6"/>
                      </a:cubicBezTo>
                      <a:cubicBezTo>
                        <a:pt x="9" y="0"/>
                        <a:pt x="0" y="8"/>
                        <a:pt x="3" y="15"/>
                      </a:cubicBezTo>
                      <a:cubicBezTo>
                        <a:pt x="17" y="41"/>
                        <a:pt x="38" y="58"/>
                        <a:pt x="66" y="66"/>
                      </a:cubicBezTo>
                      <a:cubicBezTo>
                        <a:pt x="71" y="68"/>
                        <a:pt x="74" y="60"/>
                        <a:pt x="69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08" name="Freeform 59">
                  <a:extLst>
                    <a:ext uri="{FF2B5EF4-FFF2-40B4-BE49-F238E27FC236}">
                      <a16:creationId xmlns:a16="http://schemas.microsoft.com/office/drawing/2014/main" id="{C4076202-20DF-4881-9EF4-59BF13A1B21E}"/>
                    </a:ext>
                  </a:extLst>
                </p:cNvPr>
                <p:cNvSpPr/>
                <p:nvPr/>
              </p:nvSpPr>
              <p:spPr bwMode="auto">
                <a:xfrm>
                  <a:off x="3622676" y="3065463"/>
                  <a:ext cx="60325" cy="96838"/>
                </a:xfrm>
                <a:custGeom>
                  <a:avLst/>
                  <a:gdLst>
                    <a:gd name="T0" fmla="*/ 54 w 58"/>
                    <a:gd name="T1" fmla="*/ 85 h 94"/>
                    <a:gd name="T2" fmla="*/ 12 w 58"/>
                    <a:gd name="T3" fmla="*/ 6 h 94"/>
                    <a:gd name="T4" fmla="*/ 2 w 58"/>
                    <a:gd name="T5" fmla="*/ 9 h 94"/>
                    <a:gd name="T6" fmla="*/ 47 w 58"/>
                    <a:gd name="T7" fmla="*/ 91 h 94"/>
                    <a:gd name="T8" fmla="*/ 54 w 58"/>
                    <a:gd name="T9" fmla="*/ 85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4">
                      <a:moveTo>
                        <a:pt x="54" y="85"/>
                      </a:moveTo>
                      <a:cubicBezTo>
                        <a:pt x="37" y="61"/>
                        <a:pt x="23" y="35"/>
                        <a:pt x="12" y="6"/>
                      </a:cubicBezTo>
                      <a:cubicBezTo>
                        <a:pt x="10" y="0"/>
                        <a:pt x="0" y="2"/>
                        <a:pt x="2" y="9"/>
                      </a:cubicBezTo>
                      <a:cubicBezTo>
                        <a:pt x="7" y="41"/>
                        <a:pt x="22" y="71"/>
                        <a:pt x="47" y="91"/>
                      </a:cubicBezTo>
                      <a:cubicBezTo>
                        <a:pt x="51" y="94"/>
                        <a:pt x="58" y="90"/>
                        <a:pt x="54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09" name="Freeform 60">
                  <a:extLst>
                    <a:ext uri="{FF2B5EF4-FFF2-40B4-BE49-F238E27FC236}">
                      <a16:creationId xmlns:a16="http://schemas.microsoft.com/office/drawing/2014/main" id="{EA29B11C-A6E1-4EA1-BEA1-9791BCB08EA8}"/>
                    </a:ext>
                  </a:extLst>
                </p:cNvPr>
                <p:cNvSpPr/>
                <p:nvPr/>
              </p:nvSpPr>
              <p:spPr bwMode="auto">
                <a:xfrm>
                  <a:off x="3565526" y="2909888"/>
                  <a:ext cx="22225" cy="68263"/>
                </a:xfrm>
                <a:custGeom>
                  <a:avLst/>
                  <a:gdLst>
                    <a:gd name="T0" fmla="*/ 22 w 22"/>
                    <a:gd name="T1" fmla="*/ 62 h 66"/>
                    <a:gd name="T2" fmla="*/ 9 w 22"/>
                    <a:gd name="T3" fmla="*/ 4 h 66"/>
                    <a:gd name="T4" fmla="*/ 1 w 22"/>
                    <a:gd name="T5" fmla="*/ 6 h 66"/>
                    <a:gd name="T6" fmla="*/ 18 w 22"/>
                    <a:gd name="T7" fmla="*/ 64 h 66"/>
                    <a:gd name="T8" fmla="*/ 22 w 22"/>
                    <a:gd name="T9" fmla="*/ 62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66">
                      <a:moveTo>
                        <a:pt x="22" y="62"/>
                      </a:moveTo>
                      <a:cubicBezTo>
                        <a:pt x="17" y="43"/>
                        <a:pt x="16" y="23"/>
                        <a:pt x="9" y="4"/>
                      </a:cubicBezTo>
                      <a:cubicBezTo>
                        <a:pt x="7" y="0"/>
                        <a:pt x="0" y="1"/>
                        <a:pt x="1" y="6"/>
                      </a:cubicBezTo>
                      <a:cubicBezTo>
                        <a:pt x="6" y="25"/>
                        <a:pt x="6" y="47"/>
                        <a:pt x="18" y="64"/>
                      </a:cubicBezTo>
                      <a:cubicBezTo>
                        <a:pt x="19" y="66"/>
                        <a:pt x="22" y="65"/>
                        <a:pt x="22" y="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10" name="Freeform 61">
                  <a:extLst>
                    <a:ext uri="{FF2B5EF4-FFF2-40B4-BE49-F238E27FC236}">
                      <a16:creationId xmlns:a16="http://schemas.microsoft.com/office/drawing/2014/main" id="{C83D6505-135D-440D-A8F8-9C245EE5E1FA}"/>
                    </a:ext>
                  </a:extLst>
                </p:cNvPr>
                <p:cNvSpPr/>
                <p:nvPr/>
              </p:nvSpPr>
              <p:spPr bwMode="auto">
                <a:xfrm>
                  <a:off x="3538538" y="2741613"/>
                  <a:ext cx="28575" cy="100013"/>
                </a:xfrm>
                <a:custGeom>
                  <a:avLst/>
                  <a:gdLst>
                    <a:gd name="T0" fmla="*/ 22 w 27"/>
                    <a:gd name="T1" fmla="*/ 89 h 96"/>
                    <a:gd name="T2" fmla="*/ 15 w 27"/>
                    <a:gd name="T3" fmla="*/ 8 h 96"/>
                    <a:gd name="T4" fmla="*/ 2 w 27"/>
                    <a:gd name="T5" fmla="*/ 8 h 96"/>
                    <a:gd name="T6" fmla="*/ 9 w 27"/>
                    <a:gd name="T7" fmla="*/ 89 h 96"/>
                    <a:gd name="T8" fmla="*/ 22 w 27"/>
                    <a:gd name="T9" fmla="*/ 8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96">
                      <a:moveTo>
                        <a:pt x="22" y="89"/>
                      </a:moveTo>
                      <a:cubicBezTo>
                        <a:pt x="27" y="62"/>
                        <a:pt x="18" y="35"/>
                        <a:pt x="15" y="8"/>
                      </a:cubicBezTo>
                      <a:cubicBezTo>
                        <a:pt x="14" y="0"/>
                        <a:pt x="3" y="0"/>
                        <a:pt x="2" y="8"/>
                      </a:cubicBezTo>
                      <a:cubicBezTo>
                        <a:pt x="0" y="35"/>
                        <a:pt x="4" y="62"/>
                        <a:pt x="9" y="89"/>
                      </a:cubicBezTo>
                      <a:cubicBezTo>
                        <a:pt x="10" y="96"/>
                        <a:pt x="21" y="96"/>
                        <a:pt x="22" y="8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11" name="Freeform 62">
                  <a:extLst>
                    <a:ext uri="{FF2B5EF4-FFF2-40B4-BE49-F238E27FC236}">
                      <a16:creationId xmlns:a16="http://schemas.microsoft.com/office/drawing/2014/main" id="{86870842-B4C9-4396-930E-AC979A294EA5}"/>
                    </a:ext>
                  </a:extLst>
                </p:cNvPr>
                <p:cNvSpPr/>
                <p:nvPr/>
              </p:nvSpPr>
              <p:spPr bwMode="auto">
                <a:xfrm>
                  <a:off x="3546476" y="2592388"/>
                  <a:ext cx="22225" cy="73025"/>
                </a:xfrm>
                <a:custGeom>
                  <a:avLst/>
                  <a:gdLst>
                    <a:gd name="T0" fmla="*/ 13 w 22"/>
                    <a:gd name="T1" fmla="*/ 66 h 70"/>
                    <a:gd name="T2" fmla="*/ 21 w 22"/>
                    <a:gd name="T3" fmla="*/ 8 h 70"/>
                    <a:gd name="T4" fmla="*/ 11 w 22"/>
                    <a:gd name="T5" fmla="*/ 6 h 70"/>
                    <a:gd name="T6" fmla="*/ 5 w 22"/>
                    <a:gd name="T7" fmla="*/ 66 h 70"/>
                    <a:gd name="T8" fmla="*/ 13 w 22"/>
                    <a:gd name="T9" fmla="*/ 66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70">
                      <a:moveTo>
                        <a:pt x="13" y="66"/>
                      </a:moveTo>
                      <a:cubicBezTo>
                        <a:pt x="17" y="47"/>
                        <a:pt x="16" y="27"/>
                        <a:pt x="21" y="8"/>
                      </a:cubicBezTo>
                      <a:cubicBezTo>
                        <a:pt x="22" y="2"/>
                        <a:pt x="13" y="0"/>
                        <a:pt x="11" y="6"/>
                      </a:cubicBezTo>
                      <a:cubicBezTo>
                        <a:pt x="4" y="26"/>
                        <a:pt x="0" y="45"/>
                        <a:pt x="5" y="66"/>
                      </a:cubicBezTo>
                      <a:cubicBezTo>
                        <a:pt x="6" y="70"/>
                        <a:pt x="12" y="70"/>
                        <a:pt x="13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12" name="Freeform 63">
                  <a:extLst>
                    <a:ext uri="{FF2B5EF4-FFF2-40B4-BE49-F238E27FC236}">
                      <a16:creationId xmlns:a16="http://schemas.microsoft.com/office/drawing/2014/main" id="{DFD4C674-8F7B-44A5-87F0-3482A7681DF3}"/>
                    </a:ext>
                  </a:extLst>
                </p:cNvPr>
                <p:cNvSpPr/>
                <p:nvPr/>
              </p:nvSpPr>
              <p:spPr bwMode="auto">
                <a:xfrm>
                  <a:off x="3595688" y="2397126"/>
                  <a:ext cx="49213" cy="103188"/>
                </a:xfrm>
                <a:custGeom>
                  <a:avLst/>
                  <a:gdLst>
                    <a:gd name="T0" fmla="*/ 7 w 47"/>
                    <a:gd name="T1" fmla="*/ 96 h 99"/>
                    <a:gd name="T2" fmla="*/ 45 w 47"/>
                    <a:gd name="T3" fmla="*/ 8 h 99"/>
                    <a:gd name="T4" fmla="*/ 36 w 47"/>
                    <a:gd name="T5" fmla="*/ 5 h 99"/>
                    <a:gd name="T6" fmla="*/ 0 w 47"/>
                    <a:gd name="T7" fmla="*/ 94 h 99"/>
                    <a:gd name="T8" fmla="*/ 7 w 47"/>
                    <a:gd name="T9" fmla="*/ 96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99">
                      <a:moveTo>
                        <a:pt x="7" y="96"/>
                      </a:moveTo>
                      <a:cubicBezTo>
                        <a:pt x="20" y="67"/>
                        <a:pt x="33" y="38"/>
                        <a:pt x="45" y="8"/>
                      </a:cubicBezTo>
                      <a:cubicBezTo>
                        <a:pt x="47" y="3"/>
                        <a:pt x="39" y="0"/>
                        <a:pt x="36" y="5"/>
                      </a:cubicBezTo>
                      <a:cubicBezTo>
                        <a:pt x="19" y="33"/>
                        <a:pt x="4" y="61"/>
                        <a:pt x="0" y="94"/>
                      </a:cubicBezTo>
                      <a:cubicBezTo>
                        <a:pt x="0" y="97"/>
                        <a:pt x="6" y="99"/>
                        <a:pt x="7" y="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13" name="Freeform 64">
                  <a:extLst>
                    <a:ext uri="{FF2B5EF4-FFF2-40B4-BE49-F238E27FC236}">
                      <a16:creationId xmlns:a16="http://schemas.microsoft.com/office/drawing/2014/main" id="{1975CF37-5AE0-4F8B-90F4-260FA2AB6F9B}"/>
                    </a:ext>
                  </a:extLst>
                </p:cNvPr>
                <p:cNvSpPr/>
                <p:nvPr/>
              </p:nvSpPr>
              <p:spPr bwMode="auto">
                <a:xfrm>
                  <a:off x="3670301" y="2254251"/>
                  <a:ext cx="57150" cy="80963"/>
                </a:xfrm>
                <a:custGeom>
                  <a:avLst/>
                  <a:gdLst>
                    <a:gd name="T0" fmla="*/ 8 w 55"/>
                    <a:gd name="T1" fmla="*/ 74 h 78"/>
                    <a:gd name="T2" fmla="*/ 27 w 55"/>
                    <a:gd name="T3" fmla="*/ 44 h 78"/>
                    <a:gd name="T4" fmla="*/ 52 w 55"/>
                    <a:gd name="T5" fmla="*/ 10 h 78"/>
                    <a:gd name="T6" fmla="*/ 45 w 55"/>
                    <a:gd name="T7" fmla="*/ 3 h 78"/>
                    <a:gd name="T8" fmla="*/ 16 w 55"/>
                    <a:gd name="T9" fmla="*/ 33 h 78"/>
                    <a:gd name="T10" fmla="*/ 1 w 55"/>
                    <a:gd name="T11" fmla="*/ 72 h 78"/>
                    <a:gd name="T12" fmla="*/ 8 w 55"/>
                    <a:gd name="T13" fmla="*/ 74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" h="78">
                      <a:moveTo>
                        <a:pt x="8" y="74"/>
                      </a:moveTo>
                      <a:cubicBezTo>
                        <a:pt x="12" y="63"/>
                        <a:pt x="21" y="53"/>
                        <a:pt x="27" y="44"/>
                      </a:cubicBezTo>
                      <a:cubicBezTo>
                        <a:pt x="35" y="32"/>
                        <a:pt x="45" y="22"/>
                        <a:pt x="52" y="10"/>
                      </a:cubicBezTo>
                      <a:cubicBezTo>
                        <a:pt x="55" y="6"/>
                        <a:pt x="50" y="0"/>
                        <a:pt x="45" y="3"/>
                      </a:cubicBezTo>
                      <a:cubicBezTo>
                        <a:pt x="34" y="11"/>
                        <a:pt x="25" y="21"/>
                        <a:pt x="16" y="33"/>
                      </a:cubicBezTo>
                      <a:cubicBezTo>
                        <a:pt x="7" y="45"/>
                        <a:pt x="5" y="57"/>
                        <a:pt x="1" y="72"/>
                      </a:cubicBezTo>
                      <a:cubicBezTo>
                        <a:pt x="0" y="76"/>
                        <a:pt x="6" y="78"/>
                        <a:pt x="8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14" name="Freeform 65">
                  <a:extLst>
                    <a:ext uri="{FF2B5EF4-FFF2-40B4-BE49-F238E27FC236}">
                      <a16:creationId xmlns:a16="http://schemas.microsoft.com/office/drawing/2014/main" id="{D8C5F6E5-7911-4F7C-AA61-891F84B6F01E}"/>
                    </a:ext>
                  </a:extLst>
                </p:cNvPr>
                <p:cNvSpPr/>
                <p:nvPr/>
              </p:nvSpPr>
              <p:spPr bwMode="auto">
                <a:xfrm>
                  <a:off x="3754438" y="2087563"/>
                  <a:ext cx="73025" cy="87313"/>
                </a:xfrm>
                <a:custGeom>
                  <a:avLst/>
                  <a:gdLst>
                    <a:gd name="T0" fmla="*/ 6 w 71"/>
                    <a:gd name="T1" fmla="*/ 84 h 85"/>
                    <a:gd name="T2" fmla="*/ 66 w 71"/>
                    <a:gd name="T3" fmla="*/ 14 h 85"/>
                    <a:gd name="T4" fmla="*/ 58 w 71"/>
                    <a:gd name="T5" fmla="*/ 5 h 85"/>
                    <a:gd name="T6" fmla="*/ 1 w 71"/>
                    <a:gd name="T7" fmla="*/ 81 h 85"/>
                    <a:gd name="T8" fmla="*/ 6 w 71"/>
                    <a:gd name="T9" fmla="*/ 84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" h="85">
                      <a:moveTo>
                        <a:pt x="6" y="84"/>
                      </a:moveTo>
                      <a:cubicBezTo>
                        <a:pt x="31" y="64"/>
                        <a:pt x="46" y="37"/>
                        <a:pt x="66" y="14"/>
                      </a:cubicBezTo>
                      <a:cubicBezTo>
                        <a:pt x="71" y="8"/>
                        <a:pt x="64" y="0"/>
                        <a:pt x="58" y="5"/>
                      </a:cubicBezTo>
                      <a:cubicBezTo>
                        <a:pt x="33" y="26"/>
                        <a:pt x="11" y="49"/>
                        <a:pt x="1" y="81"/>
                      </a:cubicBezTo>
                      <a:cubicBezTo>
                        <a:pt x="0" y="84"/>
                        <a:pt x="4" y="85"/>
                        <a:pt x="6" y="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15" name="Freeform 66">
                  <a:extLst>
                    <a:ext uri="{FF2B5EF4-FFF2-40B4-BE49-F238E27FC236}">
                      <a16:creationId xmlns:a16="http://schemas.microsoft.com/office/drawing/2014/main" id="{767692F8-72EA-41AA-AD5C-EA5BFDDF0F75}"/>
                    </a:ext>
                  </a:extLst>
                </p:cNvPr>
                <p:cNvSpPr/>
                <p:nvPr/>
              </p:nvSpPr>
              <p:spPr bwMode="auto">
                <a:xfrm>
                  <a:off x="3865563" y="1936751"/>
                  <a:ext cx="80963" cy="104775"/>
                </a:xfrm>
                <a:custGeom>
                  <a:avLst/>
                  <a:gdLst>
                    <a:gd name="T0" fmla="*/ 8 w 79"/>
                    <a:gd name="T1" fmla="*/ 98 h 101"/>
                    <a:gd name="T2" fmla="*/ 74 w 79"/>
                    <a:gd name="T3" fmla="*/ 12 h 101"/>
                    <a:gd name="T4" fmla="*/ 67 w 79"/>
                    <a:gd name="T5" fmla="*/ 5 h 101"/>
                    <a:gd name="T6" fmla="*/ 31 w 79"/>
                    <a:gd name="T7" fmla="*/ 43 h 101"/>
                    <a:gd name="T8" fmla="*/ 2 w 79"/>
                    <a:gd name="T9" fmla="*/ 94 h 101"/>
                    <a:gd name="T10" fmla="*/ 8 w 79"/>
                    <a:gd name="T11" fmla="*/ 98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101">
                      <a:moveTo>
                        <a:pt x="8" y="98"/>
                      </a:moveTo>
                      <a:cubicBezTo>
                        <a:pt x="34" y="72"/>
                        <a:pt x="51" y="41"/>
                        <a:pt x="74" y="12"/>
                      </a:cubicBezTo>
                      <a:cubicBezTo>
                        <a:pt x="79" y="7"/>
                        <a:pt x="72" y="0"/>
                        <a:pt x="67" y="5"/>
                      </a:cubicBezTo>
                      <a:cubicBezTo>
                        <a:pt x="53" y="17"/>
                        <a:pt x="41" y="28"/>
                        <a:pt x="31" y="43"/>
                      </a:cubicBezTo>
                      <a:cubicBezTo>
                        <a:pt x="20" y="59"/>
                        <a:pt x="12" y="76"/>
                        <a:pt x="2" y="94"/>
                      </a:cubicBezTo>
                      <a:cubicBezTo>
                        <a:pt x="0" y="97"/>
                        <a:pt x="5" y="101"/>
                        <a:pt x="8" y="9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16" name="Freeform 67">
                  <a:extLst>
                    <a:ext uri="{FF2B5EF4-FFF2-40B4-BE49-F238E27FC236}">
                      <a16:creationId xmlns:a16="http://schemas.microsoft.com/office/drawing/2014/main" id="{97642C85-921A-4CA0-A6AE-AB0345F09BCE}"/>
                    </a:ext>
                  </a:extLst>
                </p:cNvPr>
                <p:cNvSpPr/>
                <p:nvPr/>
              </p:nvSpPr>
              <p:spPr bwMode="auto">
                <a:xfrm>
                  <a:off x="3984626" y="1827213"/>
                  <a:ext cx="87313" cy="65088"/>
                </a:xfrm>
                <a:custGeom>
                  <a:avLst/>
                  <a:gdLst>
                    <a:gd name="T0" fmla="*/ 8 w 85"/>
                    <a:gd name="T1" fmla="*/ 61 h 63"/>
                    <a:gd name="T2" fmla="*/ 23 w 85"/>
                    <a:gd name="T3" fmla="*/ 57 h 63"/>
                    <a:gd name="T4" fmla="*/ 40 w 85"/>
                    <a:gd name="T5" fmla="*/ 47 h 63"/>
                    <a:gd name="T6" fmla="*/ 76 w 85"/>
                    <a:gd name="T7" fmla="*/ 21 h 63"/>
                    <a:gd name="T8" fmla="*/ 67 w 85"/>
                    <a:gd name="T9" fmla="*/ 6 h 63"/>
                    <a:gd name="T10" fmla="*/ 34 w 85"/>
                    <a:gd name="T11" fmla="*/ 26 h 63"/>
                    <a:gd name="T12" fmla="*/ 18 w 85"/>
                    <a:gd name="T13" fmla="*/ 38 h 63"/>
                    <a:gd name="T14" fmla="*/ 3 w 85"/>
                    <a:gd name="T15" fmla="*/ 53 h 63"/>
                    <a:gd name="T16" fmla="*/ 8 w 85"/>
                    <a:gd name="T17" fmla="*/ 61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5" h="63">
                      <a:moveTo>
                        <a:pt x="8" y="61"/>
                      </a:moveTo>
                      <a:cubicBezTo>
                        <a:pt x="13" y="59"/>
                        <a:pt x="18" y="59"/>
                        <a:pt x="23" y="57"/>
                      </a:cubicBezTo>
                      <a:cubicBezTo>
                        <a:pt x="29" y="54"/>
                        <a:pt x="35" y="50"/>
                        <a:pt x="40" y="47"/>
                      </a:cubicBezTo>
                      <a:cubicBezTo>
                        <a:pt x="53" y="39"/>
                        <a:pt x="64" y="30"/>
                        <a:pt x="76" y="21"/>
                      </a:cubicBezTo>
                      <a:cubicBezTo>
                        <a:pt x="85" y="14"/>
                        <a:pt x="77" y="0"/>
                        <a:pt x="67" y="6"/>
                      </a:cubicBezTo>
                      <a:cubicBezTo>
                        <a:pt x="56" y="12"/>
                        <a:pt x="44" y="18"/>
                        <a:pt x="34" y="26"/>
                      </a:cubicBezTo>
                      <a:cubicBezTo>
                        <a:pt x="28" y="30"/>
                        <a:pt x="23" y="34"/>
                        <a:pt x="18" y="38"/>
                      </a:cubicBezTo>
                      <a:cubicBezTo>
                        <a:pt x="11" y="42"/>
                        <a:pt x="8" y="48"/>
                        <a:pt x="3" y="53"/>
                      </a:cubicBezTo>
                      <a:cubicBezTo>
                        <a:pt x="0" y="57"/>
                        <a:pt x="3" y="63"/>
                        <a:pt x="8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17" name="Freeform 68">
                  <a:extLst>
                    <a:ext uri="{FF2B5EF4-FFF2-40B4-BE49-F238E27FC236}">
                      <a16:creationId xmlns:a16="http://schemas.microsoft.com/office/drawing/2014/main" id="{7A7FB8FE-849C-44E4-B8D5-C5C681C56360}"/>
                    </a:ext>
                  </a:extLst>
                </p:cNvPr>
                <p:cNvSpPr/>
                <p:nvPr/>
              </p:nvSpPr>
              <p:spPr bwMode="auto">
                <a:xfrm>
                  <a:off x="4127501" y="1725613"/>
                  <a:ext cx="109538" cy="76200"/>
                </a:xfrm>
                <a:custGeom>
                  <a:avLst/>
                  <a:gdLst>
                    <a:gd name="T0" fmla="*/ 9 w 105"/>
                    <a:gd name="T1" fmla="*/ 71 h 74"/>
                    <a:gd name="T2" fmla="*/ 96 w 105"/>
                    <a:gd name="T3" fmla="*/ 16 h 74"/>
                    <a:gd name="T4" fmla="*/ 89 w 105"/>
                    <a:gd name="T5" fmla="*/ 4 h 74"/>
                    <a:gd name="T6" fmla="*/ 2 w 105"/>
                    <a:gd name="T7" fmla="*/ 66 h 74"/>
                    <a:gd name="T8" fmla="*/ 9 w 105"/>
                    <a:gd name="T9" fmla="*/ 7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74">
                      <a:moveTo>
                        <a:pt x="9" y="71"/>
                      </a:moveTo>
                      <a:cubicBezTo>
                        <a:pt x="33" y="47"/>
                        <a:pt x="67" y="33"/>
                        <a:pt x="96" y="16"/>
                      </a:cubicBezTo>
                      <a:cubicBezTo>
                        <a:pt x="105" y="12"/>
                        <a:pt x="97" y="0"/>
                        <a:pt x="89" y="4"/>
                      </a:cubicBezTo>
                      <a:cubicBezTo>
                        <a:pt x="55" y="19"/>
                        <a:pt x="22" y="32"/>
                        <a:pt x="2" y="66"/>
                      </a:cubicBezTo>
                      <a:cubicBezTo>
                        <a:pt x="0" y="70"/>
                        <a:pt x="5" y="74"/>
                        <a:pt x="9" y="7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18" name="Freeform 69">
                  <a:extLst>
                    <a:ext uri="{FF2B5EF4-FFF2-40B4-BE49-F238E27FC236}">
                      <a16:creationId xmlns:a16="http://schemas.microsoft.com/office/drawing/2014/main" id="{F7327712-F35D-4E1D-8686-786A3DAC580F}"/>
                    </a:ext>
                  </a:extLst>
                </p:cNvPr>
                <p:cNvSpPr/>
                <p:nvPr/>
              </p:nvSpPr>
              <p:spPr bwMode="auto">
                <a:xfrm>
                  <a:off x="4300538" y="1655763"/>
                  <a:ext cx="87313" cy="47625"/>
                </a:xfrm>
                <a:custGeom>
                  <a:avLst/>
                  <a:gdLst>
                    <a:gd name="T0" fmla="*/ 7 w 84"/>
                    <a:gd name="T1" fmla="*/ 46 h 47"/>
                    <a:gd name="T2" fmla="*/ 80 w 84"/>
                    <a:gd name="T3" fmla="*/ 9 h 47"/>
                    <a:gd name="T4" fmla="*/ 77 w 84"/>
                    <a:gd name="T5" fmla="*/ 3 h 47"/>
                    <a:gd name="T6" fmla="*/ 5 w 84"/>
                    <a:gd name="T7" fmla="*/ 38 h 47"/>
                    <a:gd name="T8" fmla="*/ 7 w 84"/>
                    <a:gd name="T9" fmla="*/ 4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" h="47">
                      <a:moveTo>
                        <a:pt x="7" y="46"/>
                      </a:moveTo>
                      <a:cubicBezTo>
                        <a:pt x="36" y="41"/>
                        <a:pt x="58" y="26"/>
                        <a:pt x="80" y="9"/>
                      </a:cubicBezTo>
                      <a:cubicBezTo>
                        <a:pt x="84" y="6"/>
                        <a:pt x="81" y="0"/>
                        <a:pt x="77" y="3"/>
                      </a:cubicBezTo>
                      <a:cubicBezTo>
                        <a:pt x="54" y="16"/>
                        <a:pt x="30" y="29"/>
                        <a:pt x="5" y="38"/>
                      </a:cubicBezTo>
                      <a:cubicBezTo>
                        <a:pt x="0" y="40"/>
                        <a:pt x="2" y="47"/>
                        <a:pt x="7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19" name="Freeform 70">
                  <a:extLst>
                    <a:ext uri="{FF2B5EF4-FFF2-40B4-BE49-F238E27FC236}">
                      <a16:creationId xmlns:a16="http://schemas.microsoft.com/office/drawing/2014/main" id="{3CAABC71-16BA-4ED0-B3D1-E206C06D45B2}"/>
                    </a:ext>
                  </a:extLst>
                </p:cNvPr>
                <p:cNvSpPr/>
                <p:nvPr/>
              </p:nvSpPr>
              <p:spPr bwMode="auto">
                <a:xfrm>
                  <a:off x="4451351" y="1609726"/>
                  <a:ext cx="103188" cy="31750"/>
                </a:xfrm>
                <a:custGeom>
                  <a:avLst/>
                  <a:gdLst>
                    <a:gd name="T0" fmla="*/ 4 w 100"/>
                    <a:gd name="T1" fmla="*/ 25 h 31"/>
                    <a:gd name="T2" fmla="*/ 95 w 100"/>
                    <a:gd name="T3" fmla="*/ 11 h 31"/>
                    <a:gd name="T4" fmla="*/ 92 w 100"/>
                    <a:gd name="T5" fmla="*/ 1 h 31"/>
                    <a:gd name="T6" fmla="*/ 4 w 100"/>
                    <a:gd name="T7" fmla="*/ 17 h 31"/>
                    <a:gd name="T8" fmla="*/ 4 w 100"/>
                    <a:gd name="T9" fmla="*/ 25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1">
                      <a:moveTo>
                        <a:pt x="4" y="25"/>
                      </a:moveTo>
                      <a:cubicBezTo>
                        <a:pt x="34" y="31"/>
                        <a:pt x="67" y="23"/>
                        <a:pt x="95" y="11"/>
                      </a:cubicBezTo>
                      <a:cubicBezTo>
                        <a:pt x="100" y="9"/>
                        <a:pt x="97" y="0"/>
                        <a:pt x="92" y="1"/>
                      </a:cubicBezTo>
                      <a:cubicBezTo>
                        <a:pt x="63" y="3"/>
                        <a:pt x="32" y="9"/>
                        <a:pt x="4" y="17"/>
                      </a:cubicBezTo>
                      <a:cubicBezTo>
                        <a:pt x="0" y="18"/>
                        <a:pt x="0" y="24"/>
                        <a:pt x="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20" name="Freeform 71">
                  <a:extLst>
                    <a:ext uri="{FF2B5EF4-FFF2-40B4-BE49-F238E27FC236}">
                      <a16:creationId xmlns:a16="http://schemas.microsoft.com/office/drawing/2014/main" id="{E17D47DC-9763-47F9-A2B7-25B432FD59A8}"/>
                    </a:ext>
                  </a:extLst>
                </p:cNvPr>
                <p:cNvSpPr/>
                <p:nvPr/>
              </p:nvSpPr>
              <p:spPr bwMode="auto">
                <a:xfrm>
                  <a:off x="4638676" y="1628776"/>
                  <a:ext cx="109538" cy="19050"/>
                </a:xfrm>
                <a:custGeom>
                  <a:avLst/>
                  <a:gdLst>
                    <a:gd name="T0" fmla="*/ 4 w 105"/>
                    <a:gd name="T1" fmla="*/ 13 h 18"/>
                    <a:gd name="T2" fmla="*/ 99 w 105"/>
                    <a:gd name="T3" fmla="*/ 14 h 18"/>
                    <a:gd name="T4" fmla="*/ 99 w 105"/>
                    <a:gd name="T5" fmla="*/ 4 h 18"/>
                    <a:gd name="T6" fmla="*/ 4 w 105"/>
                    <a:gd name="T7" fmla="*/ 5 h 18"/>
                    <a:gd name="T8" fmla="*/ 4 w 105"/>
                    <a:gd name="T9" fmla="*/ 1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18">
                      <a:moveTo>
                        <a:pt x="4" y="13"/>
                      </a:moveTo>
                      <a:cubicBezTo>
                        <a:pt x="35" y="18"/>
                        <a:pt x="67" y="17"/>
                        <a:pt x="99" y="14"/>
                      </a:cubicBezTo>
                      <a:cubicBezTo>
                        <a:pt x="105" y="13"/>
                        <a:pt x="105" y="5"/>
                        <a:pt x="99" y="4"/>
                      </a:cubicBezTo>
                      <a:cubicBezTo>
                        <a:pt x="67" y="1"/>
                        <a:pt x="35" y="0"/>
                        <a:pt x="4" y="5"/>
                      </a:cubicBezTo>
                      <a:cubicBezTo>
                        <a:pt x="0" y="6"/>
                        <a:pt x="0" y="12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21" name="Freeform 72">
                  <a:extLst>
                    <a:ext uri="{FF2B5EF4-FFF2-40B4-BE49-F238E27FC236}">
                      <a16:creationId xmlns:a16="http://schemas.microsoft.com/office/drawing/2014/main" id="{C998D276-A5A5-4081-B3E5-7CC03E0C66CC}"/>
                    </a:ext>
                  </a:extLst>
                </p:cNvPr>
                <p:cNvSpPr/>
                <p:nvPr/>
              </p:nvSpPr>
              <p:spPr bwMode="auto">
                <a:xfrm>
                  <a:off x="4851401" y="1643063"/>
                  <a:ext cx="68263" cy="30163"/>
                </a:xfrm>
                <a:custGeom>
                  <a:avLst/>
                  <a:gdLst>
                    <a:gd name="T0" fmla="*/ 2 w 65"/>
                    <a:gd name="T1" fmla="*/ 4 h 28"/>
                    <a:gd name="T2" fmla="*/ 59 w 65"/>
                    <a:gd name="T3" fmla="*/ 27 h 28"/>
                    <a:gd name="T4" fmla="*/ 62 w 65"/>
                    <a:gd name="T5" fmla="*/ 21 h 28"/>
                    <a:gd name="T6" fmla="*/ 3 w 65"/>
                    <a:gd name="T7" fmla="*/ 1 h 28"/>
                    <a:gd name="T8" fmla="*/ 2 w 65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28">
                      <a:moveTo>
                        <a:pt x="2" y="4"/>
                      </a:moveTo>
                      <a:cubicBezTo>
                        <a:pt x="19" y="15"/>
                        <a:pt x="40" y="22"/>
                        <a:pt x="59" y="27"/>
                      </a:cubicBezTo>
                      <a:cubicBezTo>
                        <a:pt x="63" y="28"/>
                        <a:pt x="65" y="23"/>
                        <a:pt x="62" y="21"/>
                      </a:cubicBezTo>
                      <a:cubicBezTo>
                        <a:pt x="43" y="13"/>
                        <a:pt x="23" y="7"/>
                        <a:pt x="3" y="1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22" name="Freeform 73">
                  <a:extLst>
                    <a:ext uri="{FF2B5EF4-FFF2-40B4-BE49-F238E27FC236}">
                      <a16:creationId xmlns:a16="http://schemas.microsoft.com/office/drawing/2014/main" id="{775C6A1F-C5B2-478D-827E-666298CA3A5D}"/>
                    </a:ext>
                  </a:extLst>
                </p:cNvPr>
                <p:cNvSpPr/>
                <p:nvPr/>
              </p:nvSpPr>
              <p:spPr bwMode="auto">
                <a:xfrm>
                  <a:off x="5008563" y="1714501"/>
                  <a:ext cx="71438" cy="33338"/>
                </a:xfrm>
                <a:custGeom>
                  <a:avLst/>
                  <a:gdLst>
                    <a:gd name="T0" fmla="*/ 3 w 68"/>
                    <a:gd name="T1" fmla="*/ 10 h 33"/>
                    <a:gd name="T2" fmla="*/ 59 w 68"/>
                    <a:gd name="T3" fmla="*/ 32 h 33"/>
                    <a:gd name="T4" fmla="*/ 64 w 68"/>
                    <a:gd name="T5" fmla="*/ 26 h 33"/>
                    <a:gd name="T6" fmla="*/ 3 w 68"/>
                    <a:gd name="T7" fmla="*/ 4 h 33"/>
                    <a:gd name="T8" fmla="*/ 3 w 68"/>
                    <a:gd name="T9" fmla="*/ 1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33">
                      <a:moveTo>
                        <a:pt x="3" y="10"/>
                      </a:moveTo>
                      <a:cubicBezTo>
                        <a:pt x="23" y="14"/>
                        <a:pt x="40" y="23"/>
                        <a:pt x="59" y="32"/>
                      </a:cubicBezTo>
                      <a:cubicBezTo>
                        <a:pt x="63" y="33"/>
                        <a:pt x="68" y="29"/>
                        <a:pt x="64" y="26"/>
                      </a:cubicBezTo>
                      <a:cubicBezTo>
                        <a:pt x="46" y="10"/>
                        <a:pt x="26" y="0"/>
                        <a:pt x="3" y="4"/>
                      </a:cubicBezTo>
                      <a:cubicBezTo>
                        <a:pt x="0" y="4"/>
                        <a:pt x="0" y="9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23" name="Freeform 74">
                  <a:extLst>
                    <a:ext uri="{FF2B5EF4-FFF2-40B4-BE49-F238E27FC236}">
                      <a16:creationId xmlns:a16="http://schemas.microsoft.com/office/drawing/2014/main" id="{56ECE2E6-709F-478B-A4EE-FFB93B8565F7}"/>
                    </a:ext>
                  </a:extLst>
                </p:cNvPr>
                <p:cNvSpPr/>
                <p:nvPr/>
              </p:nvSpPr>
              <p:spPr bwMode="auto">
                <a:xfrm>
                  <a:off x="5149851" y="1784351"/>
                  <a:ext cx="85725" cy="47625"/>
                </a:xfrm>
                <a:custGeom>
                  <a:avLst/>
                  <a:gdLst>
                    <a:gd name="T0" fmla="*/ 3 w 83"/>
                    <a:gd name="T1" fmla="*/ 6 h 46"/>
                    <a:gd name="T2" fmla="*/ 75 w 83"/>
                    <a:gd name="T3" fmla="*/ 43 h 46"/>
                    <a:gd name="T4" fmla="*/ 79 w 83"/>
                    <a:gd name="T5" fmla="*/ 37 h 46"/>
                    <a:gd name="T6" fmla="*/ 6 w 83"/>
                    <a:gd name="T7" fmla="*/ 1 h 46"/>
                    <a:gd name="T8" fmla="*/ 3 w 83"/>
                    <a:gd name="T9" fmla="*/ 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46">
                      <a:moveTo>
                        <a:pt x="3" y="6"/>
                      </a:moveTo>
                      <a:cubicBezTo>
                        <a:pt x="28" y="18"/>
                        <a:pt x="52" y="30"/>
                        <a:pt x="75" y="43"/>
                      </a:cubicBezTo>
                      <a:cubicBezTo>
                        <a:pt x="80" y="46"/>
                        <a:pt x="83" y="39"/>
                        <a:pt x="79" y="37"/>
                      </a:cubicBezTo>
                      <a:cubicBezTo>
                        <a:pt x="57" y="20"/>
                        <a:pt x="33" y="7"/>
                        <a:pt x="6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24" name="Freeform 75">
                  <a:extLst>
                    <a:ext uri="{FF2B5EF4-FFF2-40B4-BE49-F238E27FC236}">
                      <a16:creationId xmlns:a16="http://schemas.microsoft.com/office/drawing/2014/main" id="{265715B9-1982-43B9-A1F9-C6D1A3EE1C74}"/>
                    </a:ext>
                  </a:extLst>
                </p:cNvPr>
                <p:cNvSpPr/>
                <p:nvPr/>
              </p:nvSpPr>
              <p:spPr bwMode="auto">
                <a:xfrm>
                  <a:off x="5305426" y="1847851"/>
                  <a:ext cx="66675" cy="61913"/>
                </a:xfrm>
                <a:custGeom>
                  <a:avLst/>
                  <a:gdLst>
                    <a:gd name="T0" fmla="*/ 5 w 65"/>
                    <a:gd name="T1" fmla="*/ 12 h 59"/>
                    <a:gd name="T2" fmla="*/ 55 w 65"/>
                    <a:gd name="T3" fmla="*/ 55 h 59"/>
                    <a:gd name="T4" fmla="*/ 62 w 65"/>
                    <a:gd name="T5" fmla="*/ 49 h 59"/>
                    <a:gd name="T6" fmla="*/ 42 w 65"/>
                    <a:gd name="T7" fmla="*/ 23 h 59"/>
                    <a:gd name="T8" fmla="*/ 10 w 65"/>
                    <a:gd name="T9" fmla="*/ 4 h 59"/>
                    <a:gd name="T10" fmla="*/ 5 w 65"/>
                    <a:gd name="T11" fmla="*/ 12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5" h="59">
                      <a:moveTo>
                        <a:pt x="5" y="12"/>
                      </a:moveTo>
                      <a:cubicBezTo>
                        <a:pt x="23" y="25"/>
                        <a:pt x="42" y="37"/>
                        <a:pt x="55" y="55"/>
                      </a:cubicBezTo>
                      <a:cubicBezTo>
                        <a:pt x="58" y="59"/>
                        <a:pt x="65" y="53"/>
                        <a:pt x="62" y="49"/>
                      </a:cubicBezTo>
                      <a:cubicBezTo>
                        <a:pt x="57" y="39"/>
                        <a:pt x="50" y="31"/>
                        <a:pt x="42" y="23"/>
                      </a:cubicBezTo>
                      <a:cubicBezTo>
                        <a:pt x="33" y="15"/>
                        <a:pt x="21" y="9"/>
                        <a:pt x="10" y="4"/>
                      </a:cubicBezTo>
                      <a:cubicBezTo>
                        <a:pt x="5" y="0"/>
                        <a:pt x="0" y="8"/>
                        <a:pt x="5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25" name="Freeform 76">
                  <a:extLst>
                    <a:ext uri="{FF2B5EF4-FFF2-40B4-BE49-F238E27FC236}">
                      <a16:creationId xmlns:a16="http://schemas.microsoft.com/office/drawing/2014/main" id="{5C73754F-AE68-43AB-A47F-E371374F9968}"/>
                    </a:ext>
                  </a:extLst>
                </p:cNvPr>
                <p:cNvSpPr/>
                <p:nvPr/>
              </p:nvSpPr>
              <p:spPr bwMode="auto">
                <a:xfrm>
                  <a:off x="5380038" y="1765301"/>
                  <a:ext cx="30163" cy="87313"/>
                </a:xfrm>
                <a:custGeom>
                  <a:avLst/>
                  <a:gdLst>
                    <a:gd name="T0" fmla="*/ 10 w 28"/>
                    <a:gd name="T1" fmla="*/ 81 h 84"/>
                    <a:gd name="T2" fmla="*/ 27 w 28"/>
                    <a:gd name="T3" fmla="*/ 10 h 84"/>
                    <a:gd name="T4" fmla="*/ 17 w 28"/>
                    <a:gd name="T5" fmla="*/ 6 h 84"/>
                    <a:gd name="T6" fmla="*/ 4 w 28"/>
                    <a:gd name="T7" fmla="*/ 81 h 84"/>
                    <a:gd name="T8" fmla="*/ 10 w 28"/>
                    <a:gd name="T9" fmla="*/ 81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84">
                      <a:moveTo>
                        <a:pt x="10" y="81"/>
                      </a:moveTo>
                      <a:cubicBezTo>
                        <a:pt x="15" y="57"/>
                        <a:pt x="22" y="34"/>
                        <a:pt x="27" y="10"/>
                      </a:cubicBezTo>
                      <a:cubicBezTo>
                        <a:pt x="28" y="4"/>
                        <a:pt x="20" y="0"/>
                        <a:pt x="17" y="6"/>
                      </a:cubicBezTo>
                      <a:cubicBezTo>
                        <a:pt x="6" y="29"/>
                        <a:pt x="0" y="55"/>
                        <a:pt x="4" y="81"/>
                      </a:cubicBezTo>
                      <a:cubicBezTo>
                        <a:pt x="5" y="84"/>
                        <a:pt x="10" y="84"/>
                        <a:pt x="10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26" name="Freeform 77">
                  <a:extLst>
                    <a:ext uri="{FF2B5EF4-FFF2-40B4-BE49-F238E27FC236}">
                      <a16:creationId xmlns:a16="http://schemas.microsoft.com/office/drawing/2014/main" id="{86A4318E-5A5B-4064-ADFE-166DEDB41FE3}"/>
                    </a:ext>
                  </a:extLst>
                </p:cNvPr>
                <p:cNvSpPr/>
                <p:nvPr/>
              </p:nvSpPr>
              <p:spPr bwMode="auto">
                <a:xfrm>
                  <a:off x="5451476" y="1625601"/>
                  <a:ext cx="39688" cy="63500"/>
                </a:xfrm>
                <a:custGeom>
                  <a:avLst/>
                  <a:gdLst>
                    <a:gd name="T0" fmla="*/ 7 w 39"/>
                    <a:gd name="T1" fmla="*/ 58 h 62"/>
                    <a:gd name="T2" fmla="*/ 38 w 39"/>
                    <a:gd name="T3" fmla="*/ 7 h 62"/>
                    <a:gd name="T4" fmla="*/ 29 w 39"/>
                    <a:gd name="T5" fmla="*/ 3 h 62"/>
                    <a:gd name="T6" fmla="*/ 13 w 39"/>
                    <a:gd name="T7" fmla="*/ 25 h 62"/>
                    <a:gd name="T8" fmla="*/ 1 w 39"/>
                    <a:gd name="T9" fmla="*/ 56 h 62"/>
                    <a:gd name="T10" fmla="*/ 7 w 39"/>
                    <a:gd name="T11" fmla="*/ 58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" h="62">
                      <a:moveTo>
                        <a:pt x="7" y="58"/>
                      </a:moveTo>
                      <a:cubicBezTo>
                        <a:pt x="16" y="40"/>
                        <a:pt x="30" y="26"/>
                        <a:pt x="38" y="7"/>
                      </a:cubicBezTo>
                      <a:cubicBezTo>
                        <a:pt x="39" y="2"/>
                        <a:pt x="32" y="0"/>
                        <a:pt x="29" y="3"/>
                      </a:cubicBezTo>
                      <a:cubicBezTo>
                        <a:pt x="24" y="11"/>
                        <a:pt x="18" y="18"/>
                        <a:pt x="13" y="25"/>
                      </a:cubicBezTo>
                      <a:cubicBezTo>
                        <a:pt x="7" y="34"/>
                        <a:pt x="4" y="45"/>
                        <a:pt x="1" y="56"/>
                      </a:cubicBezTo>
                      <a:cubicBezTo>
                        <a:pt x="0" y="59"/>
                        <a:pt x="5" y="62"/>
                        <a:pt x="7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27" name="Freeform 78">
                  <a:extLst>
                    <a:ext uri="{FF2B5EF4-FFF2-40B4-BE49-F238E27FC236}">
                      <a16:creationId xmlns:a16="http://schemas.microsoft.com/office/drawing/2014/main" id="{6B7C3B96-A6E4-4DB5-93B4-C09325AE4388}"/>
                    </a:ext>
                  </a:extLst>
                </p:cNvPr>
                <p:cNvSpPr/>
                <p:nvPr/>
              </p:nvSpPr>
              <p:spPr bwMode="auto">
                <a:xfrm>
                  <a:off x="5540376" y="1449388"/>
                  <a:ext cx="88900" cy="112713"/>
                </a:xfrm>
                <a:custGeom>
                  <a:avLst/>
                  <a:gdLst>
                    <a:gd name="T0" fmla="*/ 8 w 86"/>
                    <a:gd name="T1" fmla="*/ 105 h 108"/>
                    <a:gd name="T2" fmla="*/ 81 w 86"/>
                    <a:gd name="T3" fmla="*/ 12 h 108"/>
                    <a:gd name="T4" fmla="*/ 75 w 86"/>
                    <a:gd name="T5" fmla="*/ 4 h 108"/>
                    <a:gd name="T6" fmla="*/ 1 w 86"/>
                    <a:gd name="T7" fmla="*/ 101 h 108"/>
                    <a:gd name="T8" fmla="*/ 8 w 86"/>
                    <a:gd name="T9" fmla="*/ 105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108">
                      <a:moveTo>
                        <a:pt x="8" y="105"/>
                      </a:moveTo>
                      <a:cubicBezTo>
                        <a:pt x="34" y="75"/>
                        <a:pt x="53" y="41"/>
                        <a:pt x="81" y="12"/>
                      </a:cubicBezTo>
                      <a:cubicBezTo>
                        <a:pt x="86" y="8"/>
                        <a:pt x="80" y="0"/>
                        <a:pt x="75" y="4"/>
                      </a:cubicBezTo>
                      <a:cubicBezTo>
                        <a:pt x="39" y="25"/>
                        <a:pt x="16" y="63"/>
                        <a:pt x="1" y="101"/>
                      </a:cubicBezTo>
                      <a:cubicBezTo>
                        <a:pt x="0" y="105"/>
                        <a:pt x="5" y="108"/>
                        <a:pt x="8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28" name="Freeform 79">
                  <a:extLst>
                    <a:ext uri="{FF2B5EF4-FFF2-40B4-BE49-F238E27FC236}">
                      <a16:creationId xmlns:a16="http://schemas.microsoft.com/office/drawing/2014/main" id="{A6D7C960-857B-4863-8E84-200293473FBF}"/>
                    </a:ext>
                  </a:extLst>
                </p:cNvPr>
                <p:cNvSpPr/>
                <p:nvPr/>
              </p:nvSpPr>
              <p:spPr bwMode="auto">
                <a:xfrm>
                  <a:off x="5675313" y="1382713"/>
                  <a:ext cx="88900" cy="57150"/>
                </a:xfrm>
                <a:custGeom>
                  <a:avLst/>
                  <a:gdLst>
                    <a:gd name="T0" fmla="*/ 7 w 86"/>
                    <a:gd name="T1" fmla="*/ 53 h 55"/>
                    <a:gd name="T2" fmla="*/ 79 w 86"/>
                    <a:gd name="T3" fmla="*/ 13 h 55"/>
                    <a:gd name="T4" fmla="*/ 76 w 86"/>
                    <a:gd name="T5" fmla="*/ 2 h 55"/>
                    <a:gd name="T6" fmla="*/ 3 w 86"/>
                    <a:gd name="T7" fmla="*/ 48 h 55"/>
                    <a:gd name="T8" fmla="*/ 7 w 86"/>
                    <a:gd name="T9" fmla="*/ 53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55">
                      <a:moveTo>
                        <a:pt x="7" y="53"/>
                      </a:moveTo>
                      <a:cubicBezTo>
                        <a:pt x="32" y="43"/>
                        <a:pt x="53" y="22"/>
                        <a:pt x="79" y="13"/>
                      </a:cubicBezTo>
                      <a:cubicBezTo>
                        <a:pt x="86" y="10"/>
                        <a:pt x="83" y="0"/>
                        <a:pt x="76" y="2"/>
                      </a:cubicBezTo>
                      <a:cubicBezTo>
                        <a:pt x="46" y="8"/>
                        <a:pt x="24" y="27"/>
                        <a:pt x="3" y="48"/>
                      </a:cubicBezTo>
                      <a:cubicBezTo>
                        <a:pt x="0" y="51"/>
                        <a:pt x="4" y="55"/>
                        <a:pt x="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29" name="Freeform 80">
                  <a:extLst>
                    <a:ext uri="{FF2B5EF4-FFF2-40B4-BE49-F238E27FC236}">
                      <a16:creationId xmlns:a16="http://schemas.microsoft.com/office/drawing/2014/main" id="{DF0424AD-20D8-4217-99B0-7DC7F7E6C433}"/>
                    </a:ext>
                  </a:extLst>
                </p:cNvPr>
                <p:cNvSpPr/>
                <p:nvPr/>
              </p:nvSpPr>
              <p:spPr bwMode="auto">
                <a:xfrm>
                  <a:off x="5895976" y="1304926"/>
                  <a:ext cx="57150" cy="28575"/>
                </a:xfrm>
                <a:custGeom>
                  <a:avLst/>
                  <a:gdLst>
                    <a:gd name="T0" fmla="*/ 4 w 56"/>
                    <a:gd name="T1" fmla="*/ 26 h 27"/>
                    <a:gd name="T2" fmla="*/ 55 w 56"/>
                    <a:gd name="T3" fmla="*/ 4 h 27"/>
                    <a:gd name="T4" fmla="*/ 53 w 56"/>
                    <a:gd name="T5" fmla="*/ 2 h 27"/>
                    <a:gd name="T6" fmla="*/ 2 w 56"/>
                    <a:gd name="T7" fmla="*/ 23 h 27"/>
                    <a:gd name="T8" fmla="*/ 4 w 56"/>
                    <a:gd name="T9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27">
                      <a:moveTo>
                        <a:pt x="4" y="26"/>
                      </a:moveTo>
                      <a:cubicBezTo>
                        <a:pt x="21" y="18"/>
                        <a:pt x="41" y="18"/>
                        <a:pt x="55" y="4"/>
                      </a:cubicBezTo>
                      <a:cubicBezTo>
                        <a:pt x="56" y="2"/>
                        <a:pt x="54" y="0"/>
                        <a:pt x="53" y="2"/>
                      </a:cubicBezTo>
                      <a:cubicBezTo>
                        <a:pt x="38" y="14"/>
                        <a:pt x="19" y="15"/>
                        <a:pt x="2" y="23"/>
                      </a:cubicBezTo>
                      <a:cubicBezTo>
                        <a:pt x="0" y="24"/>
                        <a:pt x="2" y="27"/>
                        <a:pt x="4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30" name="Freeform 81">
                  <a:extLst>
                    <a:ext uri="{FF2B5EF4-FFF2-40B4-BE49-F238E27FC236}">
                      <a16:creationId xmlns:a16="http://schemas.microsoft.com/office/drawing/2014/main" id="{4372BE78-C82E-443B-9576-DE7463BBBBD0}"/>
                    </a:ext>
                  </a:extLst>
                </p:cNvPr>
                <p:cNvSpPr/>
                <p:nvPr/>
              </p:nvSpPr>
              <p:spPr bwMode="auto">
                <a:xfrm>
                  <a:off x="6059488" y="1247776"/>
                  <a:ext cx="125413" cy="41275"/>
                </a:xfrm>
                <a:custGeom>
                  <a:avLst/>
                  <a:gdLst>
                    <a:gd name="T0" fmla="*/ 6 w 121"/>
                    <a:gd name="T1" fmla="*/ 38 h 40"/>
                    <a:gd name="T2" fmla="*/ 115 w 121"/>
                    <a:gd name="T3" fmla="*/ 13 h 40"/>
                    <a:gd name="T4" fmla="*/ 113 w 121"/>
                    <a:gd name="T5" fmla="*/ 0 h 40"/>
                    <a:gd name="T6" fmla="*/ 3 w 121"/>
                    <a:gd name="T7" fmla="*/ 34 h 40"/>
                    <a:gd name="T8" fmla="*/ 6 w 121"/>
                    <a:gd name="T9" fmla="*/ 3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40">
                      <a:moveTo>
                        <a:pt x="6" y="38"/>
                      </a:moveTo>
                      <a:cubicBezTo>
                        <a:pt x="40" y="23"/>
                        <a:pt x="79" y="25"/>
                        <a:pt x="115" y="13"/>
                      </a:cubicBezTo>
                      <a:cubicBezTo>
                        <a:pt x="121" y="11"/>
                        <a:pt x="121" y="0"/>
                        <a:pt x="113" y="0"/>
                      </a:cubicBezTo>
                      <a:cubicBezTo>
                        <a:pt x="72" y="3"/>
                        <a:pt x="37" y="11"/>
                        <a:pt x="3" y="34"/>
                      </a:cubicBezTo>
                      <a:cubicBezTo>
                        <a:pt x="0" y="36"/>
                        <a:pt x="3" y="40"/>
                        <a:pt x="6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31" name="Freeform 82">
                  <a:extLst>
                    <a:ext uri="{FF2B5EF4-FFF2-40B4-BE49-F238E27FC236}">
                      <a16:creationId xmlns:a16="http://schemas.microsoft.com/office/drawing/2014/main" id="{FBC72C3A-A2B4-413A-B89D-8381AE894096}"/>
                    </a:ext>
                  </a:extLst>
                </p:cNvPr>
                <p:cNvSpPr/>
                <p:nvPr/>
              </p:nvSpPr>
              <p:spPr bwMode="auto">
                <a:xfrm>
                  <a:off x="6319838" y="1225551"/>
                  <a:ext cx="120650" cy="30163"/>
                </a:xfrm>
                <a:custGeom>
                  <a:avLst/>
                  <a:gdLst>
                    <a:gd name="T0" fmla="*/ 8 w 116"/>
                    <a:gd name="T1" fmla="*/ 25 h 28"/>
                    <a:gd name="T2" fmla="*/ 108 w 116"/>
                    <a:gd name="T3" fmla="*/ 27 h 28"/>
                    <a:gd name="T4" fmla="*/ 110 w 116"/>
                    <a:gd name="T5" fmla="*/ 15 h 28"/>
                    <a:gd name="T6" fmla="*/ 4 w 116"/>
                    <a:gd name="T7" fmla="*/ 17 h 28"/>
                    <a:gd name="T8" fmla="*/ 8 w 116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6" h="28">
                      <a:moveTo>
                        <a:pt x="8" y="25"/>
                      </a:moveTo>
                      <a:cubicBezTo>
                        <a:pt x="41" y="16"/>
                        <a:pt x="74" y="23"/>
                        <a:pt x="108" y="27"/>
                      </a:cubicBezTo>
                      <a:cubicBezTo>
                        <a:pt x="115" y="28"/>
                        <a:pt x="116" y="17"/>
                        <a:pt x="110" y="15"/>
                      </a:cubicBezTo>
                      <a:cubicBezTo>
                        <a:pt x="72" y="4"/>
                        <a:pt x="40" y="0"/>
                        <a:pt x="4" y="17"/>
                      </a:cubicBezTo>
                      <a:cubicBezTo>
                        <a:pt x="0" y="19"/>
                        <a:pt x="3" y="26"/>
                        <a:pt x="8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32" name="Freeform 83">
                  <a:extLst>
                    <a:ext uri="{FF2B5EF4-FFF2-40B4-BE49-F238E27FC236}">
                      <a16:creationId xmlns:a16="http://schemas.microsoft.com/office/drawing/2014/main" id="{83C89DA4-08FC-42A8-8DA4-4227DB54E00B}"/>
                    </a:ext>
                  </a:extLst>
                </p:cNvPr>
                <p:cNvSpPr/>
                <p:nvPr/>
              </p:nvSpPr>
              <p:spPr bwMode="auto">
                <a:xfrm>
                  <a:off x="6584951" y="1241426"/>
                  <a:ext cx="109538" cy="19050"/>
                </a:xfrm>
                <a:custGeom>
                  <a:avLst/>
                  <a:gdLst>
                    <a:gd name="T0" fmla="*/ 5 w 106"/>
                    <a:gd name="T1" fmla="*/ 9 h 18"/>
                    <a:gd name="T2" fmla="*/ 98 w 106"/>
                    <a:gd name="T3" fmla="*/ 17 h 18"/>
                    <a:gd name="T4" fmla="*/ 100 w 106"/>
                    <a:gd name="T5" fmla="*/ 9 h 18"/>
                    <a:gd name="T6" fmla="*/ 5 w 106"/>
                    <a:gd name="T7" fmla="*/ 2 h 18"/>
                    <a:gd name="T8" fmla="*/ 5 w 106"/>
                    <a:gd name="T9" fmla="*/ 9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6" h="18">
                      <a:moveTo>
                        <a:pt x="5" y="9"/>
                      </a:moveTo>
                      <a:cubicBezTo>
                        <a:pt x="35" y="11"/>
                        <a:pt x="68" y="12"/>
                        <a:pt x="98" y="17"/>
                      </a:cubicBezTo>
                      <a:cubicBezTo>
                        <a:pt x="103" y="18"/>
                        <a:pt x="106" y="10"/>
                        <a:pt x="100" y="9"/>
                      </a:cubicBezTo>
                      <a:cubicBezTo>
                        <a:pt x="68" y="0"/>
                        <a:pt x="38" y="1"/>
                        <a:pt x="5" y="2"/>
                      </a:cubicBezTo>
                      <a:cubicBezTo>
                        <a:pt x="0" y="2"/>
                        <a:pt x="0" y="9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33" name="Freeform 84">
                  <a:extLst>
                    <a:ext uri="{FF2B5EF4-FFF2-40B4-BE49-F238E27FC236}">
                      <a16:creationId xmlns:a16="http://schemas.microsoft.com/office/drawing/2014/main" id="{30AF014D-1AAD-41E4-8702-92B2F1E17613}"/>
                    </a:ext>
                  </a:extLst>
                </p:cNvPr>
                <p:cNvSpPr/>
                <p:nvPr/>
              </p:nvSpPr>
              <p:spPr bwMode="auto">
                <a:xfrm>
                  <a:off x="6799263" y="1285876"/>
                  <a:ext cx="117475" cy="47625"/>
                </a:xfrm>
                <a:custGeom>
                  <a:avLst/>
                  <a:gdLst>
                    <a:gd name="T0" fmla="*/ 5 w 112"/>
                    <a:gd name="T1" fmla="*/ 11 h 45"/>
                    <a:gd name="T2" fmla="*/ 100 w 112"/>
                    <a:gd name="T3" fmla="*/ 42 h 45"/>
                    <a:gd name="T4" fmla="*/ 105 w 112"/>
                    <a:gd name="T5" fmla="*/ 29 h 45"/>
                    <a:gd name="T6" fmla="*/ 8 w 112"/>
                    <a:gd name="T7" fmla="*/ 1 h 45"/>
                    <a:gd name="T8" fmla="*/ 5 w 112"/>
                    <a:gd name="T9" fmla="*/ 1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2" h="45">
                      <a:moveTo>
                        <a:pt x="5" y="11"/>
                      </a:moveTo>
                      <a:cubicBezTo>
                        <a:pt x="35" y="25"/>
                        <a:pt x="69" y="29"/>
                        <a:pt x="100" y="42"/>
                      </a:cubicBezTo>
                      <a:cubicBezTo>
                        <a:pt x="107" y="45"/>
                        <a:pt x="112" y="33"/>
                        <a:pt x="105" y="29"/>
                      </a:cubicBezTo>
                      <a:cubicBezTo>
                        <a:pt x="76" y="13"/>
                        <a:pt x="41" y="2"/>
                        <a:pt x="8" y="1"/>
                      </a:cubicBezTo>
                      <a:cubicBezTo>
                        <a:pt x="2" y="0"/>
                        <a:pt x="0" y="9"/>
                        <a:pt x="5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34" name="Freeform 85">
                  <a:extLst>
                    <a:ext uri="{FF2B5EF4-FFF2-40B4-BE49-F238E27FC236}">
                      <a16:creationId xmlns:a16="http://schemas.microsoft.com/office/drawing/2014/main" id="{93C6C2DA-C682-4CAB-AA80-818E144130A9}"/>
                    </a:ext>
                  </a:extLst>
                </p:cNvPr>
                <p:cNvSpPr/>
                <p:nvPr/>
              </p:nvSpPr>
              <p:spPr bwMode="auto">
                <a:xfrm>
                  <a:off x="6962776" y="1343026"/>
                  <a:ext cx="122238" cy="44450"/>
                </a:xfrm>
                <a:custGeom>
                  <a:avLst/>
                  <a:gdLst>
                    <a:gd name="T0" fmla="*/ 3 w 117"/>
                    <a:gd name="T1" fmla="*/ 4 h 43"/>
                    <a:gd name="T2" fmla="*/ 109 w 117"/>
                    <a:gd name="T3" fmla="*/ 41 h 43"/>
                    <a:gd name="T4" fmla="*/ 113 w 117"/>
                    <a:gd name="T5" fmla="*/ 35 h 43"/>
                    <a:gd name="T6" fmla="*/ 3 w 117"/>
                    <a:gd name="T7" fmla="*/ 0 h 43"/>
                    <a:gd name="T8" fmla="*/ 3 w 117"/>
                    <a:gd name="T9" fmla="*/ 4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43">
                      <a:moveTo>
                        <a:pt x="3" y="4"/>
                      </a:moveTo>
                      <a:cubicBezTo>
                        <a:pt x="41" y="6"/>
                        <a:pt x="76" y="23"/>
                        <a:pt x="109" y="41"/>
                      </a:cubicBezTo>
                      <a:cubicBezTo>
                        <a:pt x="113" y="43"/>
                        <a:pt x="117" y="37"/>
                        <a:pt x="113" y="35"/>
                      </a:cubicBezTo>
                      <a:cubicBezTo>
                        <a:pt x="79" y="13"/>
                        <a:pt x="43" y="0"/>
                        <a:pt x="3" y="0"/>
                      </a:cubicBezTo>
                      <a:cubicBezTo>
                        <a:pt x="0" y="0"/>
                        <a:pt x="0" y="4"/>
                        <a:pt x="3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35" name="Freeform 86">
                  <a:extLst>
                    <a:ext uri="{FF2B5EF4-FFF2-40B4-BE49-F238E27FC236}">
                      <a16:creationId xmlns:a16="http://schemas.microsoft.com/office/drawing/2014/main" id="{185736CE-E748-4046-ABE2-B23BD7500680}"/>
                    </a:ext>
                  </a:extLst>
                </p:cNvPr>
                <p:cNvSpPr/>
                <p:nvPr/>
              </p:nvSpPr>
              <p:spPr bwMode="auto">
                <a:xfrm>
                  <a:off x="7148513" y="1409701"/>
                  <a:ext cx="104775" cy="49213"/>
                </a:xfrm>
                <a:custGeom>
                  <a:avLst/>
                  <a:gdLst>
                    <a:gd name="T0" fmla="*/ 3 w 101"/>
                    <a:gd name="T1" fmla="*/ 6 h 47"/>
                    <a:gd name="T2" fmla="*/ 90 w 101"/>
                    <a:gd name="T3" fmla="*/ 45 h 47"/>
                    <a:gd name="T4" fmla="*/ 96 w 101"/>
                    <a:gd name="T5" fmla="*/ 35 h 47"/>
                    <a:gd name="T6" fmla="*/ 4 w 101"/>
                    <a:gd name="T7" fmla="*/ 0 h 47"/>
                    <a:gd name="T8" fmla="*/ 3 w 101"/>
                    <a:gd name="T9" fmla="*/ 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47">
                      <a:moveTo>
                        <a:pt x="3" y="6"/>
                      </a:moveTo>
                      <a:cubicBezTo>
                        <a:pt x="31" y="18"/>
                        <a:pt x="59" y="37"/>
                        <a:pt x="90" y="45"/>
                      </a:cubicBezTo>
                      <a:cubicBezTo>
                        <a:pt x="95" y="47"/>
                        <a:pt x="101" y="39"/>
                        <a:pt x="96" y="35"/>
                      </a:cubicBezTo>
                      <a:cubicBezTo>
                        <a:pt x="70" y="15"/>
                        <a:pt x="36" y="3"/>
                        <a:pt x="4" y="0"/>
                      </a:cubicBezTo>
                      <a:cubicBezTo>
                        <a:pt x="1" y="0"/>
                        <a:pt x="0" y="4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36" name="Freeform 87">
                  <a:extLst>
                    <a:ext uri="{FF2B5EF4-FFF2-40B4-BE49-F238E27FC236}">
                      <a16:creationId xmlns:a16="http://schemas.microsoft.com/office/drawing/2014/main" id="{8C65A085-45C0-42DC-9053-81AF26427635}"/>
                    </a:ext>
                  </a:extLst>
                </p:cNvPr>
                <p:cNvSpPr/>
                <p:nvPr/>
              </p:nvSpPr>
              <p:spPr bwMode="auto">
                <a:xfrm>
                  <a:off x="7273926" y="1504951"/>
                  <a:ext cx="114300" cy="74613"/>
                </a:xfrm>
                <a:custGeom>
                  <a:avLst/>
                  <a:gdLst>
                    <a:gd name="T0" fmla="*/ 6 w 110"/>
                    <a:gd name="T1" fmla="*/ 10 h 71"/>
                    <a:gd name="T2" fmla="*/ 55 w 110"/>
                    <a:gd name="T3" fmla="*/ 40 h 71"/>
                    <a:gd name="T4" fmla="*/ 99 w 110"/>
                    <a:gd name="T5" fmla="*/ 67 h 71"/>
                    <a:gd name="T6" fmla="*/ 104 w 110"/>
                    <a:gd name="T7" fmla="*/ 58 h 71"/>
                    <a:gd name="T8" fmla="*/ 9 w 110"/>
                    <a:gd name="T9" fmla="*/ 0 h 71"/>
                    <a:gd name="T10" fmla="*/ 6 w 110"/>
                    <a:gd name="T11" fmla="*/ 1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0" h="71">
                      <a:moveTo>
                        <a:pt x="6" y="10"/>
                      </a:moveTo>
                      <a:cubicBezTo>
                        <a:pt x="24" y="16"/>
                        <a:pt x="41" y="28"/>
                        <a:pt x="55" y="40"/>
                      </a:cubicBezTo>
                      <a:cubicBezTo>
                        <a:pt x="69" y="51"/>
                        <a:pt x="83" y="59"/>
                        <a:pt x="99" y="67"/>
                      </a:cubicBezTo>
                      <a:cubicBezTo>
                        <a:pt x="105" y="71"/>
                        <a:pt x="110" y="62"/>
                        <a:pt x="104" y="58"/>
                      </a:cubicBezTo>
                      <a:cubicBezTo>
                        <a:pt x="73" y="35"/>
                        <a:pt x="49" y="6"/>
                        <a:pt x="9" y="0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37" name="Freeform 88">
                  <a:extLst>
                    <a:ext uri="{FF2B5EF4-FFF2-40B4-BE49-F238E27FC236}">
                      <a16:creationId xmlns:a16="http://schemas.microsoft.com/office/drawing/2014/main" id="{132A4FDD-F65D-4A7F-8142-B5421F9D5A74}"/>
                    </a:ext>
                  </a:extLst>
                </p:cNvPr>
                <p:cNvSpPr/>
                <p:nvPr/>
              </p:nvSpPr>
              <p:spPr bwMode="auto">
                <a:xfrm>
                  <a:off x="7424738" y="1631951"/>
                  <a:ext cx="88900" cy="96838"/>
                </a:xfrm>
                <a:custGeom>
                  <a:avLst/>
                  <a:gdLst>
                    <a:gd name="T0" fmla="*/ 3 w 85"/>
                    <a:gd name="T1" fmla="*/ 9 h 93"/>
                    <a:gd name="T2" fmla="*/ 75 w 85"/>
                    <a:gd name="T3" fmla="*/ 89 h 93"/>
                    <a:gd name="T4" fmla="*/ 83 w 85"/>
                    <a:gd name="T5" fmla="*/ 83 h 93"/>
                    <a:gd name="T6" fmla="*/ 8 w 85"/>
                    <a:gd name="T7" fmla="*/ 2 h 93"/>
                    <a:gd name="T8" fmla="*/ 3 w 85"/>
                    <a:gd name="T9" fmla="*/ 9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" h="93">
                      <a:moveTo>
                        <a:pt x="3" y="9"/>
                      </a:moveTo>
                      <a:cubicBezTo>
                        <a:pt x="28" y="35"/>
                        <a:pt x="50" y="63"/>
                        <a:pt x="75" y="89"/>
                      </a:cubicBezTo>
                      <a:cubicBezTo>
                        <a:pt x="79" y="93"/>
                        <a:pt x="85" y="88"/>
                        <a:pt x="83" y="83"/>
                      </a:cubicBezTo>
                      <a:cubicBezTo>
                        <a:pt x="64" y="52"/>
                        <a:pt x="41" y="20"/>
                        <a:pt x="8" y="2"/>
                      </a:cubicBezTo>
                      <a:cubicBezTo>
                        <a:pt x="4" y="0"/>
                        <a:pt x="0" y="5"/>
                        <a:pt x="3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38" name="Freeform 89">
                  <a:extLst>
                    <a:ext uri="{FF2B5EF4-FFF2-40B4-BE49-F238E27FC236}">
                      <a16:creationId xmlns:a16="http://schemas.microsoft.com/office/drawing/2014/main" id="{06DB9146-2F41-46AC-B423-AF27BF768F25}"/>
                    </a:ext>
                  </a:extLst>
                </p:cNvPr>
                <p:cNvSpPr/>
                <p:nvPr/>
              </p:nvSpPr>
              <p:spPr bwMode="auto">
                <a:xfrm>
                  <a:off x="7540626" y="1792288"/>
                  <a:ext cx="53975" cy="84138"/>
                </a:xfrm>
                <a:custGeom>
                  <a:avLst/>
                  <a:gdLst>
                    <a:gd name="T0" fmla="*/ 2 w 52"/>
                    <a:gd name="T1" fmla="*/ 4 h 81"/>
                    <a:gd name="T2" fmla="*/ 22 w 52"/>
                    <a:gd name="T3" fmla="*/ 44 h 81"/>
                    <a:gd name="T4" fmla="*/ 45 w 52"/>
                    <a:gd name="T5" fmla="*/ 78 h 81"/>
                    <a:gd name="T6" fmla="*/ 50 w 52"/>
                    <a:gd name="T7" fmla="*/ 74 h 81"/>
                    <a:gd name="T8" fmla="*/ 32 w 52"/>
                    <a:gd name="T9" fmla="*/ 39 h 81"/>
                    <a:gd name="T10" fmla="*/ 6 w 52"/>
                    <a:gd name="T11" fmla="*/ 2 h 81"/>
                    <a:gd name="T12" fmla="*/ 2 w 52"/>
                    <a:gd name="T13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81">
                      <a:moveTo>
                        <a:pt x="2" y="4"/>
                      </a:moveTo>
                      <a:cubicBezTo>
                        <a:pt x="9" y="17"/>
                        <a:pt x="15" y="31"/>
                        <a:pt x="22" y="44"/>
                      </a:cubicBezTo>
                      <a:cubicBezTo>
                        <a:pt x="29" y="56"/>
                        <a:pt x="36" y="67"/>
                        <a:pt x="45" y="78"/>
                      </a:cubicBezTo>
                      <a:cubicBezTo>
                        <a:pt x="47" y="81"/>
                        <a:pt x="52" y="77"/>
                        <a:pt x="50" y="74"/>
                      </a:cubicBezTo>
                      <a:cubicBezTo>
                        <a:pt x="44" y="62"/>
                        <a:pt x="38" y="50"/>
                        <a:pt x="32" y="39"/>
                      </a:cubicBezTo>
                      <a:cubicBezTo>
                        <a:pt x="24" y="25"/>
                        <a:pt x="14" y="14"/>
                        <a:pt x="6" y="2"/>
                      </a:cubicBezTo>
                      <a:cubicBezTo>
                        <a:pt x="4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39" name="Freeform 90">
                  <a:extLst>
                    <a:ext uri="{FF2B5EF4-FFF2-40B4-BE49-F238E27FC236}">
                      <a16:creationId xmlns:a16="http://schemas.microsoft.com/office/drawing/2014/main" id="{4AED6346-D563-42C0-A705-43F9B4B6F903}"/>
                    </a:ext>
                  </a:extLst>
                </p:cNvPr>
                <p:cNvSpPr/>
                <p:nvPr/>
              </p:nvSpPr>
              <p:spPr bwMode="auto">
                <a:xfrm>
                  <a:off x="7627938" y="1963738"/>
                  <a:ext cx="57150" cy="109538"/>
                </a:xfrm>
                <a:custGeom>
                  <a:avLst/>
                  <a:gdLst>
                    <a:gd name="T0" fmla="*/ 2 w 55"/>
                    <a:gd name="T1" fmla="*/ 6 h 106"/>
                    <a:gd name="T2" fmla="*/ 45 w 55"/>
                    <a:gd name="T3" fmla="*/ 102 h 106"/>
                    <a:gd name="T4" fmla="*/ 53 w 55"/>
                    <a:gd name="T5" fmla="*/ 98 h 106"/>
                    <a:gd name="T6" fmla="*/ 9 w 55"/>
                    <a:gd name="T7" fmla="*/ 3 h 106"/>
                    <a:gd name="T8" fmla="*/ 2 w 55"/>
                    <a:gd name="T9" fmla="*/ 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106">
                      <a:moveTo>
                        <a:pt x="2" y="6"/>
                      </a:moveTo>
                      <a:cubicBezTo>
                        <a:pt x="14" y="39"/>
                        <a:pt x="30" y="70"/>
                        <a:pt x="45" y="102"/>
                      </a:cubicBezTo>
                      <a:cubicBezTo>
                        <a:pt x="47" y="106"/>
                        <a:pt x="55" y="103"/>
                        <a:pt x="53" y="98"/>
                      </a:cubicBezTo>
                      <a:cubicBezTo>
                        <a:pt x="42" y="65"/>
                        <a:pt x="28" y="33"/>
                        <a:pt x="9" y="3"/>
                      </a:cubicBezTo>
                      <a:cubicBezTo>
                        <a:pt x="7" y="0"/>
                        <a:pt x="0" y="2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40" name="Freeform 91">
                  <a:extLst>
                    <a:ext uri="{FF2B5EF4-FFF2-40B4-BE49-F238E27FC236}">
                      <a16:creationId xmlns:a16="http://schemas.microsoft.com/office/drawing/2014/main" id="{F8F0BFA3-4B48-44F0-8477-BC41C0B96836}"/>
                    </a:ext>
                  </a:extLst>
                </p:cNvPr>
                <p:cNvSpPr/>
                <p:nvPr/>
              </p:nvSpPr>
              <p:spPr bwMode="auto">
                <a:xfrm>
                  <a:off x="7700963" y="2119313"/>
                  <a:ext cx="49213" cy="73025"/>
                </a:xfrm>
                <a:custGeom>
                  <a:avLst/>
                  <a:gdLst>
                    <a:gd name="T0" fmla="*/ 2 w 47"/>
                    <a:gd name="T1" fmla="*/ 9 h 70"/>
                    <a:gd name="T2" fmla="*/ 32 w 47"/>
                    <a:gd name="T3" fmla="*/ 63 h 70"/>
                    <a:gd name="T4" fmla="*/ 43 w 47"/>
                    <a:gd name="T5" fmla="*/ 54 h 70"/>
                    <a:gd name="T6" fmla="*/ 13 w 47"/>
                    <a:gd name="T7" fmla="*/ 4 h 70"/>
                    <a:gd name="T8" fmla="*/ 2 w 47"/>
                    <a:gd name="T9" fmla="*/ 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70">
                      <a:moveTo>
                        <a:pt x="2" y="9"/>
                      </a:moveTo>
                      <a:cubicBezTo>
                        <a:pt x="9" y="29"/>
                        <a:pt x="18" y="47"/>
                        <a:pt x="32" y="63"/>
                      </a:cubicBezTo>
                      <a:cubicBezTo>
                        <a:pt x="37" y="70"/>
                        <a:pt x="47" y="61"/>
                        <a:pt x="43" y="54"/>
                      </a:cubicBezTo>
                      <a:cubicBezTo>
                        <a:pt x="34" y="37"/>
                        <a:pt x="24" y="20"/>
                        <a:pt x="13" y="4"/>
                      </a:cubicBezTo>
                      <a:cubicBezTo>
                        <a:pt x="9" y="0"/>
                        <a:pt x="0" y="2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41" name="Freeform 92">
                  <a:extLst>
                    <a:ext uri="{FF2B5EF4-FFF2-40B4-BE49-F238E27FC236}">
                      <a16:creationId xmlns:a16="http://schemas.microsoft.com/office/drawing/2014/main" id="{9E019B53-6B35-49F7-AAE8-6B297D54CC0A}"/>
                    </a:ext>
                  </a:extLst>
                </p:cNvPr>
                <p:cNvSpPr/>
                <p:nvPr/>
              </p:nvSpPr>
              <p:spPr bwMode="auto">
                <a:xfrm>
                  <a:off x="8164513" y="3827463"/>
                  <a:ext cx="123825" cy="60325"/>
                </a:xfrm>
                <a:custGeom>
                  <a:avLst/>
                  <a:gdLst>
                    <a:gd name="T0" fmla="*/ 1 w 118"/>
                    <a:gd name="T1" fmla="*/ 59 h 59"/>
                    <a:gd name="T2" fmla="*/ 115 w 118"/>
                    <a:gd name="T3" fmla="*/ 6 h 59"/>
                    <a:gd name="T4" fmla="*/ 112 w 118"/>
                    <a:gd name="T5" fmla="*/ 0 h 59"/>
                    <a:gd name="T6" fmla="*/ 0 w 118"/>
                    <a:gd name="T7" fmla="*/ 58 h 59"/>
                    <a:gd name="T8" fmla="*/ 1 w 118"/>
                    <a:gd name="T9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8" h="59">
                      <a:moveTo>
                        <a:pt x="1" y="59"/>
                      </a:moveTo>
                      <a:cubicBezTo>
                        <a:pt x="41" y="56"/>
                        <a:pt x="81" y="26"/>
                        <a:pt x="115" y="6"/>
                      </a:cubicBezTo>
                      <a:cubicBezTo>
                        <a:pt x="118" y="4"/>
                        <a:pt x="116" y="0"/>
                        <a:pt x="112" y="0"/>
                      </a:cubicBezTo>
                      <a:cubicBezTo>
                        <a:pt x="73" y="9"/>
                        <a:pt x="33" y="35"/>
                        <a:pt x="0" y="58"/>
                      </a:cubicBezTo>
                      <a:cubicBezTo>
                        <a:pt x="0" y="58"/>
                        <a:pt x="0" y="59"/>
                        <a:pt x="1" y="5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</p:grpSp>
        </p:grpSp>
        <p:sp>
          <p:nvSpPr>
            <p:cNvPr id="252" name="文本框 49">
              <a:extLst>
                <a:ext uri="{FF2B5EF4-FFF2-40B4-BE49-F238E27FC236}">
                  <a16:creationId xmlns:a16="http://schemas.microsoft.com/office/drawing/2014/main" id="{671F4117-92E1-411E-A2AE-E3AC01D1EA2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75766" y="2411952"/>
              <a:ext cx="2046128" cy="7539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07" tIns="45703" rIns="91407" bIns="45703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defTabSz="914217">
                <a:buNone/>
              </a:pPr>
              <a:r>
                <a:rPr lang="vi-VN" sz="2400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Kể về sự việc: chuyến tham quan đến bản Cát Cát. </a:t>
              </a:r>
              <a:endParaRPr lang="en-US" sz="2400" dirty="0">
                <a:solidFill>
                  <a:srgbClr val="000000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968013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8C9E6F7-ED01-4857-BBCF-E7782D6AE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+mn-cs"/>
              </a:rPr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ITC Avant Garde Std Bk" panose="020B0502020202020204" pitchFamily="34" charset="0"/>
              <a:ea typeface="+mn-ea"/>
              <a:cs typeface="+mn-cs"/>
            </a:endParaRPr>
          </a:p>
        </p:txBody>
      </p:sp>
      <p:sp>
        <p:nvSpPr>
          <p:cNvPr id="16" name="文本框 41">
            <a:extLst>
              <a:ext uri="{FF2B5EF4-FFF2-40B4-BE49-F238E27FC236}">
                <a16:creationId xmlns:a16="http://schemas.microsoft.com/office/drawing/2014/main" id="{56100E42-1B9F-4C8D-B484-B237526F1280}"/>
              </a:ext>
            </a:extLst>
          </p:cNvPr>
          <p:cNvSpPr txBox="1"/>
          <p:nvPr/>
        </p:nvSpPr>
        <p:spPr>
          <a:xfrm>
            <a:off x="1207665" y="307122"/>
            <a:ext cx="9776670" cy="707758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lvl="0" defTabSz="914217"/>
            <a:r>
              <a:rPr lang="vi-VN" altLang="zh-CN" sz="3999" b="1" dirty="0">
                <a:ln w="12700">
                  <a:noFill/>
                </a:ln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Các sự việc được kể theo trình tự thời gian</a:t>
            </a:r>
          </a:p>
        </p:txBody>
      </p:sp>
      <p:pic>
        <p:nvPicPr>
          <p:cNvPr id="17" name="图片 11">
            <a:extLst>
              <a:ext uri="{FF2B5EF4-FFF2-40B4-BE49-F238E27FC236}">
                <a16:creationId xmlns:a16="http://schemas.microsoft.com/office/drawing/2014/main" id="{2B95A3F4-F6B7-4BAC-BB49-6D0D5EDA6B6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16329" y="6145341"/>
            <a:ext cx="1777590" cy="683601"/>
          </a:xfrm>
          <a:prstGeom prst="rect">
            <a:avLst/>
          </a:prstGeom>
        </p:spPr>
      </p:pic>
      <p:pic>
        <p:nvPicPr>
          <p:cNvPr id="18" name="图片 12">
            <a:extLst>
              <a:ext uri="{FF2B5EF4-FFF2-40B4-BE49-F238E27FC236}">
                <a16:creationId xmlns:a16="http://schemas.microsoft.com/office/drawing/2014/main" id="{210DAB6B-DA50-4C70-B363-59876124889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45373" y="6129221"/>
            <a:ext cx="1777590" cy="683601"/>
          </a:xfrm>
          <a:prstGeom prst="rect">
            <a:avLst/>
          </a:prstGeom>
        </p:spPr>
      </p:pic>
      <p:pic>
        <p:nvPicPr>
          <p:cNvPr id="19" name="图片 13">
            <a:extLst>
              <a:ext uri="{FF2B5EF4-FFF2-40B4-BE49-F238E27FC236}">
                <a16:creationId xmlns:a16="http://schemas.microsoft.com/office/drawing/2014/main" id="{FB0D5F7B-CD06-4D9A-8334-21BA4770F84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78218" y="6129220"/>
            <a:ext cx="1777590" cy="683601"/>
          </a:xfrm>
          <a:prstGeom prst="rect">
            <a:avLst/>
          </a:prstGeom>
        </p:spPr>
      </p:pic>
      <p:sp>
        <p:nvSpPr>
          <p:cNvPr id="20" name="Freeform 123">
            <a:extLst>
              <a:ext uri="{FF2B5EF4-FFF2-40B4-BE49-F238E27FC236}">
                <a16:creationId xmlns:a16="http://schemas.microsoft.com/office/drawing/2014/main" id="{541BEC1A-4E02-4ED4-8E23-A40B767C9C57}"/>
              </a:ext>
            </a:extLst>
          </p:cNvPr>
          <p:cNvSpPr>
            <a:spLocks noEditPoints="1"/>
          </p:cNvSpPr>
          <p:nvPr/>
        </p:nvSpPr>
        <p:spPr bwMode="auto">
          <a:xfrm rot="3896716" flipH="1">
            <a:off x="7942489" y="780703"/>
            <a:ext cx="421912" cy="1258115"/>
          </a:xfrm>
          <a:custGeom>
            <a:avLst/>
            <a:gdLst>
              <a:gd name="T0" fmla="*/ 64 w 70"/>
              <a:gd name="T1" fmla="*/ 114 h 209"/>
              <a:gd name="T2" fmla="*/ 24 w 70"/>
              <a:gd name="T3" fmla="*/ 125 h 209"/>
              <a:gd name="T4" fmla="*/ 19 w 70"/>
              <a:gd name="T5" fmla="*/ 109 h 209"/>
              <a:gd name="T6" fmla="*/ 22 w 70"/>
              <a:gd name="T7" fmla="*/ 81 h 209"/>
              <a:gd name="T8" fmla="*/ 62 w 70"/>
              <a:gd name="T9" fmla="*/ 58 h 209"/>
              <a:gd name="T10" fmla="*/ 57 w 70"/>
              <a:gd name="T11" fmla="*/ 50 h 209"/>
              <a:gd name="T12" fmla="*/ 21 w 70"/>
              <a:gd name="T13" fmla="*/ 62 h 209"/>
              <a:gd name="T14" fmla="*/ 20 w 70"/>
              <a:gd name="T15" fmla="*/ 59 h 209"/>
              <a:gd name="T16" fmla="*/ 48 w 70"/>
              <a:gd name="T17" fmla="*/ 8 h 209"/>
              <a:gd name="T18" fmla="*/ 45 w 70"/>
              <a:gd name="T19" fmla="*/ 2 h 209"/>
              <a:gd name="T20" fmla="*/ 14 w 70"/>
              <a:gd name="T21" fmla="*/ 71 h 209"/>
              <a:gd name="T22" fmla="*/ 14 w 70"/>
              <a:gd name="T23" fmla="*/ 72 h 209"/>
              <a:gd name="T24" fmla="*/ 7 w 70"/>
              <a:gd name="T25" fmla="*/ 115 h 209"/>
              <a:gd name="T26" fmla="*/ 16 w 70"/>
              <a:gd name="T27" fmla="*/ 135 h 209"/>
              <a:gd name="T28" fmla="*/ 32 w 70"/>
              <a:gd name="T29" fmla="*/ 208 h 209"/>
              <a:gd name="T30" fmla="*/ 36 w 70"/>
              <a:gd name="T31" fmla="*/ 197 h 209"/>
              <a:gd name="T32" fmla="*/ 22 w 70"/>
              <a:gd name="T33" fmla="*/ 154 h 209"/>
              <a:gd name="T34" fmla="*/ 27 w 70"/>
              <a:gd name="T35" fmla="*/ 143 h 209"/>
              <a:gd name="T36" fmla="*/ 30 w 70"/>
              <a:gd name="T37" fmla="*/ 145 h 209"/>
              <a:gd name="T38" fmla="*/ 68 w 70"/>
              <a:gd name="T39" fmla="*/ 123 h 209"/>
              <a:gd name="T40" fmla="*/ 64 w 70"/>
              <a:gd name="T41" fmla="*/ 114 h 209"/>
              <a:gd name="T42" fmla="*/ 47 w 70"/>
              <a:gd name="T43" fmla="*/ 62 h 209"/>
              <a:gd name="T44" fmla="*/ 28 w 70"/>
              <a:gd name="T45" fmla="*/ 71 h 209"/>
              <a:gd name="T46" fmla="*/ 47 w 70"/>
              <a:gd name="T47" fmla="*/ 62 h 209"/>
              <a:gd name="T48" fmla="*/ 34 w 70"/>
              <a:gd name="T49" fmla="*/ 132 h 209"/>
              <a:gd name="T50" fmla="*/ 52 w 70"/>
              <a:gd name="T51" fmla="*/ 123 h 209"/>
              <a:gd name="T52" fmla="*/ 34 w 70"/>
              <a:gd name="T53" fmla="*/ 132 h 2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70" h="209">
                <a:moveTo>
                  <a:pt x="64" y="114"/>
                </a:moveTo>
                <a:cubicBezTo>
                  <a:pt x="49" y="108"/>
                  <a:pt x="35" y="113"/>
                  <a:pt x="24" y="125"/>
                </a:cubicBezTo>
                <a:cubicBezTo>
                  <a:pt x="21" y="120"/>
                  <a:pt x="20" y="114"/>
                  <a:pt x="19" y="109"/>
                </a:cubicBezTo>
                <a:cubicBezTo>
                  <a:pt x="17" y="99"/>
                  <a:pt x="18" y="89"/>
                  <a:pt x="22" y="81"/>
                </a:cubicBezTo>
                <a:cubicBezTo>
                  <a:pt x="36" y="89"/>
                  <a:pt x="55" y="71"/>
                  <a:pt x="62" y="58"/>
                </a:cubicBezTo>
                <a:cubicBezTo>
                  <a:pt x="64" y="55"/>
                  <a:pt x="61" y="51"/>
                  <a:pt x="57" y="50"/>
                </a:cubicBezTo>
                <a:cubicBezTo>
                  <a:pt x="42" y="49"/>
                  <a:pt x="30" y="54"/>
                  <a:pt x="21" y="62"/>
                </a:cubicBezTo>
                <a:cubicBezTo>
                  <a:pt x="21" y="61"/>
                  <a:pt x="21" y="60"/>
                  <a:pt x="20" y="59"/>
                </a:cubicBezTo>
                <a:cubicBezTo>
                  <a:pt x="14" y="38"/>
                  <a:pt x="33" y="19"/>
                  <a:pt x="48" y="8"/>
                </a:cubicBezTo>
                <a:cubicBezTo>
                  <a:pt x="52" y="5"/>
                  <a:pt x="49" y="0"/>
                  <a:pt x="45" y="2"/>
                </a:cubicBezTo>
                <a:cubicBezTo>
                  <a:pt x="22" y="16"/>
                  <a:pt x="1" y="44"/>
                  <a:pt x="14" y="71"/>
                </a:cubicBezTo>
                <a:cubicBezTo>
                  <a:pt x="14" y="72"/>
                  <a:pt x="14" y="72"/>
                  <a:pt x="14" y="72"/>
                </a:cubicBezTo>
                <a:cubicBezTo>
                  <a:pt x="7" y="84"/>
                  <a:pt x="4" y="99"/>
                  <a:pt x="7" y="115"/>
                </a:cubicBezTo>
                <a:cubicBezTo>
                  <a:pt x="9" y="122"/>
                  <a:pt x="12" y="129"/>
                  <a:pt x="16" y="135"/>
                </a:cubicBezTo>
                <a:cubicBezTo>
                  <a:pt x="0" y="162"/>
                  <a:pt x="0" y="202"/>
                  <a:pt x="32" y="208"/>
                </a:cubicBezTo>
                <a:cubicBezTo>
                  <a:pt x="38" y="209"/>
                  <a:pt x="42" y="201"/>
                  <a:pt x="36" y="197"/>
                </a:cubicBezTo>
                <a:cubicBezTo>
                  <a:pt x="19" y="188"/>
                  <a:pt x="17" y="172"/>
                  <a:pt x="22" y="154"/>
                </a:cubicBezTo>
                <a:cubicBezTo>
                  <a:pt x="23" y="151"/>
                  <a:pt x="25" y="147"/>
                  <a:pt x="27" y="143"/>
                </a:cubicBezTo>
                <a:cubicBezTo>
                  <a:pt x="28" y="144"/>
                  <a:pt x="29" y="144"/>
                  <a:pt x="30" y="145"/>
                </a:cubicBezTo>
                <a:cubicBezTo>
                  <a:pt x="46" y="149"/>
                  <a:pt x="60" y="134"/>
                  <a:pt x="68" y="123"/>
                </a:cubicBezTo>
                <a:cubicBezTo>
                  <a:pt x="70" y="119"/>
                  <a:pt x="67" y="115"/>
                  <a:pt x="64" y="114"/>
                </a:cubicBezTo>
                <a:close/>
                <a:moveTo>
                  <a:pt x="47" y="62"/>
                </a:moveTo>
                <a:cubicBezTo>
                  <a:pt x="41" y="68"/>
                  <a:pt x="34" y="73"/>
                  <a:pt x="28" y="71"/>
                </a:cubicBezTo>
                <a:cubicBezTo>
                  <a:pt x="33" y="66"/>
                  <a:pt x="39" y="63"/>
                  <a:pt x="47" y="62"/>
                </a:cubicBezTo>
                <a:close/>
                <a:moveTo>
                  <a:pt x="34" y="132"/>
                </a:moveTo>
                <a:cubicBezTo>
                  <a:pt x="39" y="127"/>
                  <a:pt x="45" y="123"/>
                  <a:pt x="52" y="123"/>
                </a:cubicBezTo>
                <a:cubicBezTo>
                  <a:pt x="47" y="129"/>
                  <a:pt x="41" y="133"/>
                  <a:pt x="34" y="132"/>
                </a:cubicBezTo>
                <a:close/>
              </a:path>
            </a:pathLst>
          </a:custGeom>
          <a:solidFill>
            <a:srgbClr val="4442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19" tIns="45709" rIns="91419" bIns="4570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89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1" name="图片 32">
            <a:extLst>
              <a:ext uri="{FF2B5EF4-FFF2-40B4-BE49-F238E27FC236}">
                <a16:creationId xmlns:a16="http://schemas.microsoft.com/office/drawing/2014/main" id="{C5E65F22-6F3A-4B3B-918B-0676FB0C2EF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36209" y="5851860"/>
            <a:ext cx="2574243" cy="989967"/>
          </a:xfrm>
          <a:prstGeom prst="rect">
            <a:avLst/>
          </a:prstGeom>
        </p:spPr>
      </p:pic>
      <p:pic>
        <p:nvPicPr>
          <p:cNvPr id="22" name="图片 65">
            <a:extLst>
              <a:ext uri="{FF2B5EF4-FFF2-40B4-BE49-F238E27FC236}">
                <a16:creationId xmlns:a16="http://schemas.microsoft.com/office/drawing/2014/main" id="{04BB644F-80A0-4339-8040-F422C22C2AE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22963" y="6366423"/>
            <a:ext cx="1278264" cy="491577"/>
          </a:xfrm>
          <a:prstGeom prst="rect">
            <a:avLst/>
          </a:prstGeom>
        </p:spPr>
      </p:pic>
      <p:pic>
        <p:nvPicPr>
          <p:cNvPr id="23" name="图片 66">
            <a:extLst>
              <a:ext uri="{FF2B5EF4-FFF2-40B4-BE49-F238E27FC236}">
                <a16:creationId xmlns:a16="http://schemas.microsoft.com/office/drawing/2014/main" id="{177FB685-A0CF-4A80-9E5C-AD171980235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10501" y="6011022"/>
            <a:ext cx="2160368" cy="830805"/>
          </a:xfrm>
          <a:prstGeom prst="rect">
            <a:avLst/>
          </a:prstGeom>
        </p:spPr>
      </p:pic>
      <p:pic>
        <p:nvPicPr>
          <p:cNvPr id="24" name="图片 67">
            <a:extLst>
              <a:ext uri="{FF2B5EF4-FFF2-40B4-BE49-F238E27FC236}">
                <a16:creationId xmlns:a16="http://schemas.microsoft.com/office/drawing/2014/main" id="{511098DF-AA42-4B9B-82F2-2F6100A4C5E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65434" y="6288696"/>
            <a:ext cx="1326564" cy="510152"/>
          </a:xfrm>
          <a:prstGeom prst="rect">
            <a:avLst/>
          </a:prstGeom>
        </p:spPr>
      </p:pic>
      <p:grpSp>
        <p:nvGrpSpPr>
          <p:cNvPr id="34" name="Group 44">
            <a:extLst>
              <a:ext uri="{FF2B5EF4-FFF2-40B4-BE49-F238E27FC236}">
                <a16:creationId xmlns:a16="http://schemas.microsoft.com/office/drawing/2014/main" id="{A851A25E-6F4B-4CE0-8E19-717F34A0DB2F}"/>
              </a:ext>
            </a:extLst>
          </p:cNvPr>
          <p:cNvGrpSpPr/>
          <p:nvPr/>
        </p:nvGrpSpPr>
        <p:grpSpPr>
          <a:xfrm>
            <a:off x="928621" y="1315191"/>
            <a:ext cx="657357" cy="738321"/>
            <a:chOff x="0" y="0"/>
            <a:chExt cx="807366" cy="906807"/>
          </a:xfrm>
          <a:noFill/>
        </p:grpSpPr>
        <p:sp>
          <p:nvSpPr>
            <p:cNvPr id="35" name="Shape 42">
              <a:extLst>
                <a:ext uri="{FF2B5EF4-FFF2-40B4-BE49-F238E27FC236}">
                  <a16:creationId xmlns:a16="http://schemas.microsoft.com/office/drawing/2014/main" id="{D6817EE2-0F86-43EE-959A-A965DF9D25F6}"/>
                </a:ext>
              </a:extLst>
            </p:cNvPr>
            <p:cNvSpPr/>
            <p:nvPr/>
          </p:nvSpPr>
          <p:spPr>
            <a:xfrm>
              <a:off x="-1" y="101600"/>
              <a:ext cx="792823" cy="805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6" h="19829" extrusionOk="0">
                  <a:moveTo>
                    <a:pt x="13770" y="824"/>
                  </a:moveTo>
                  <a:cubicBezTo>
                    <a:pt x="8089" y="-376"/>
                    <a:pt x="1804" y="-1265"/>
                    <a:pt x="353" y="5681"/>
                  </a:cubicBezTo>
                  <a:cubicBezTo>
                    <a:pt x="-441" y="9482"/>
                    <a:pt x="-115" y="16268"/>
                    <a:pt x="3660" y="18583"/>
                  </a:cubicBezTo>
                  <a:cubicBezTo>
                    <a:pt x="6516" y="20335"/>
                    <a:pt x="12966" y="20052"/>
                    <a:pt x="15977" y="18892"/>
                  </a:cubicBezTo>
                  <a:cubicBezTo>
                    <a:pt x="21159" y="16897"/>
                    <a:pt x="19879" y="11191"/>
                    <a:pt x="19174" y="6766"/>
                  </a:cubicBezTo>
                </a:path>
              </a:pathLst>
            </a:custGeom>
            <a:grpFill/>
            <a:ln w="38100" cap="flat">
              <a:solidFill>
                <a:srgbClr val="262626"/>
              </a:solidFill>
              <a:prstDash val="solid"/>
              <a:miter lim="400000"/>
            </a:ln>
            <a:effectLst/>
          </p:spPr>
          <p:txBody>
            <a:bodyPr wrap="square" lIns="38091" tIns="38091" rIns="38091" bIns="38091" numCol="1" anchor="ctr">
              <a:noAutofit/>
            </a:bodyPr>
            <a:lstStyle/>
            <a:p>
              <a:pPr marL="0" marR="0" lvl="0" indent="0" algn="l" defTabSz="4571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29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Shape 43">
              <a:extLst>
                <a:ext uri="{FF2B5EF4-FFF2-40B4-BE49-F238E27FC236}">
                  <a16:creationId xmlns:a16="http://schemas.microsoft.com/office/drawing/2014/main" id="{8F865E5B-DCF7-4619-A16C-31E5000CC65E}"/>
                </a:ext>
              </a:extLst>
            </p:cNvPr>
            <p:cNvSpPr/>
            <p:nvPr/>
          </p:nvSpPr>
          <p:spPr>
            <a:xfrm>
              <a:off x="165100" y="-1"/>
              <a:ext cx="642267" cy="7189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1" h="21116" extrusionOk="0">
                  <a:moveTo>
                    <a:pt x="21521" y="13"/>
                  </a:moveTo>
                  <a:cubicBezTo>
                    <a:pt x="21600" y="-484"/>
                    <a:pt x="8558" y="13479"/>
                    <a:pt x="8933" y="13772"/>
                  </a:cubicBezTo>
                  <a:cubicBezTo>
                    <a:pt x="6785" y="12126"/>
                    <a:pt x="2898" y="10471"/>
                    <a:pt x="0" y="10120"/>
                  </a:cubicBezTo>
                  <a:cubicBezTo>
                    <a:pt x="1254" y="12620"/>
                    <a:pt x="2166" y="14279"/>
                    <a:pt x="4430" y="16128"/>
                  </a:cubicBezTo>
                  <a:cubicBezTo>
                    <a:pt x="4883" y="16498"/>
                    <a:pt x="10336" y="20581"/>
                    <a:pt x="9763" y="21116"/>
                  </a:cubicBezTo>
                  <a:cubicBezTo>
                    <a:pt x="14957" y="16270"/>
                    <a:pt x="20402" y="7017"/>
                    <a:pt x="21521" y="13"/>
                  </a:cubicBezTo>
                  <a:close/>
                </a:path>
              </a:pathLst>
            </a:custGeom>
            <a:grpFill/>
            <a:ln w="38100" cap="flat">
              <a:solidFill>
                <a:srgbClr val="262626"/>
              </a:solidFill>
              <a:prstDash val="solid"/>
              <a:miter lim="400000"/>
            </a:ln>
            <a:effectLst/>
          </p:spPr>
          <p:txBody>
            <a:bodyPr wrap="square" lIns="38091" tIns="38091" rIns="38091" bIns="38091" numCol="1" anchor="ctr">
              <a:noAutofit/>
            </a:bodyPr>
            <a:lstStyle/>
            <a:p>
              <a:pPr marL="0" marR="0" lvl="0" indent="0" algn="l" defTabSz="4571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29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7" name="Group 44">
            <a:extLst>
              <a:ext uri="{FF2B5EF4-FFF2-40B4-BE49-F238E27FC236}">
                <a16:creationId xmlns:a16="http://schemas.microsoft.com/office/drawing/2014/main" id="{6CBA95BA-80E0-44A0-BE19-2808F6BE2E4F}"/>
              </a:ext>
            </a:extLst>
          </p:cNvPr>
          <p:cNvGrpSpPr/>
          <p:nvPr/>
        </p:nvGrpSpPr>
        <p:grpSpPr>
          <a:xfrm>
            <a:off x="878986" y="2549435"/>
            <a:ext cx="657357" cy="738321"/>
            <a:chOff x="0" y="0"/>
            <a:chExt cx="807366" cy="906807"/>
          </a:xfrm>
        </p:grpSpPr>
        <p:sp>
          <p:nvSpPr>
            <p:cNvPr id="38" name="Shape 42">
              <a:extLst>
                <a:ext uri="{FF2B5EF4-FFF2-40B4-BE49-F238E27FC236}">
                  <a16:creationId xmlns:a16="http://schemas.microsoft.com/office/drawing/2014/main" id="{DDE897DB-A487-436D-8C96-07F990F8E729}"/>
                </a:ext>
              </a:extLst>
            </p:cNvPr>
            <p:cNvSpPr/>
            <p:nvPr/>
          </p:nvSpPr>
          <p:spPr>
            <a:xfrm>
              <a:off x="-1" y="101600"/>
              <a:ext cx="792823" cy="805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6" h="19829" extrusionOk="0">
                  <a:moveTo>
                    <a:pt x="13770" y="824"/>
                  </a:moveTo>
                  <a:cubicBezTo>
                    <a:pt x="8089" y="-376"/>
                    <a:pt x="1804" y="-1265"/>
                    <a:pt x="353" y="5681"/>
                  </a:cubicBezTo>
                  <a:cubicBezTo>
                    <a:pt x="-441" y="9482"/>
                    <a:pt x="-115" y="16268"/>
                    <a:pt x="3660" y="18583"/>
                  </a:cubicBezTo>
                  <a:cubicBezTo>
                    <a:pt x="6516" y="20335"/>
                    <a:pt x="12966" y="20052"/>
                    <a:pt x="15977" y="18892"/>
                  </a:cubicBezTo>
                  <a:cubicBezTo>
                    <a:pt x="21159" y="16897"/>
                    <a:pt x="19879" y="11191"/>
                    <a:pt x="19174" y="6766"/>
                  </a:cubicBezTo>
                </a:path>
              </a:pathLst>
            </a:custGeom>
            <a:noFill/>
            <a:ln w="38100" cap="flat">
              <a:solidFill>
                <a:srgbClr val="262626"/>
              </a:solidFill>
              <a:prstDash val="solid"/>
              <a:miter lim="400000"/>
            </a:ln>
            <a:effectLst/>
          </p:spPr>
          <p:txBody>
            <a:bodyPr wrap="square" lIns="38091" tIns="38091" rIns="38091" bIns="38091" numCol="1" anchor="ctr">
              <a:noAutofit/>
            </a:bodyPr>
            <a:lstStyle/>
            <a:p>
              <a:pPr marL="0" marR="0" lvl="0" indent="0" algn="l" defTabSz="4571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29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Shape 43">
              <a:extLst>
                <a:ext uri="{FF2B5EF4-FFF2-40B4-BE49-F238E27FC236}">
                  <a16:creationId xmlns:a16="http://schemas.microsoft.com/office/drawing/2014/main" id="{D6B13673-62B1-4638-9F5F-B3E71D6487C0}"/>
                </a:ext>
              </a:extLst>
            </p:cNvPr>
            <p:cNvSpPr/>
            <p:nvPr/>
          </p:nvSpPr>
          <p:spPr>
            <a:xfrm>
              <a:off x="165100" y="-1"/>
              <a:ext cx="642267" cy="7189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1" h="21116" extrusionOk="0">
                  <a:moveTo>
                    <a:pt x="21521" y="13"/>
                  </a:moveTo>
                  <a:cubicBezTo>
                    <a:pt x="21600" y="-484"/>
                    <a:pt x="8558" y="13479"/>
                    <a:pt x="8933" y="13772"/>
                  </a:cubicBezTo>
                  <a:cubicBezTo>
                    <a:pt x="6785" y="12126"/>
                    <a:pt x="2898" y="10471"/>
                    <a:pt x="0" y="10120"/>
                  </a:cubicBezTo>
                  <a:cubicBezTo>
                    <a:pt x="1254" y="12620"/>
                    <a:pt x="2166" y="14279"/>
                    <a:pt x="4430" y="16128"/>
                  </a:cubicBezTo>
                  <a:cubicBezTo>
                    <a:pt x="4883" y="16498"/>
                    <a:pt x="10336" y="20581"/>
                    <a:pt x="9763" y="21116"/>
                  </a:cubicBezTo>
                  <a:cubicBezTo>
                    <a:pt x="14957" y="16270"/>
                    <a:pt x="20402" y="7017"/>
                    <a:pt x="21521" y="13"/>
                  </a:cubicBezTo>
                  <a:close/>
                </a:path>
              </a:pathLst>
            </a:custGeom>
            <a:noFill/>
            <a:ln w="38100" cap="flat">
              <a:solidFill>
                <a:srgbClr val="262626"/>
              </a:solidFill>
              <a:prstDash val="solid"/>
              <a:miter lim="400000"/>
            </a:ln>
            <a:effectLst/>
          </p:spPr>
          <p:txBody>
            <a:bodyPr wrap="square" lIns="38091" tIns="38091" rIns="38091" bIns="38091" numCol="1" anchor="ctr">
              <a:noAutofit/>
            </a:bodyPr>
            <a:lstStyle/>
            <a:p>
              <a:pPr marL="0" marR="0" lvl="0" indent="0" algn="l" defTabSz="4571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29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0" name="Group 44">
            <a:extLst>
              <a:ext uri="{FF2B5EF4-FFF2-40B4-BE49-F238E27FC236}">
                <a16:creationId xmlns:a16="http://schemas.microsoft.com/office/drawing/2014/main" id="{5BA945B7-B42D-4AA0-B325-FFFF95A83140}"/>
              </a:ext>
            </a:extLst>
          </p:cNvPr>
          <p:cNvGrpSpPr/>
          <p:nvPr/>
        </p:nvGrpSpPr>
        <p:grpSpPr>
          <a:xfrm>
            <a:off x="928620" y="4372878"/>
            <a:ext cx="657357" cy="738321"/>
            <a:chOff x="0" y="0"/>
            <a:chExt cx="807366" cy="906807"/>
          </a:xfrm>
        </p:grpSpPr>
        <p:sp>
          <p:nvSpPr>
            <p:cNvPr id="41" name="Shape 42">
              <a:extLst>
                <a:ext uri="{FF2B5EF4-FFF2-40B4-BE49-F238E27FC236}">
                  <a16:creationId xmlns:a16="http://schemas.microsoft.com/office/drawing/2014/main" id="{24EF9114-FDC1-4DCB-A697-1A83EE4921E9}"/>
                </a:ext>
              </a:extLst>
            </p:cNvPr>
            <p:cNvSpPr/>
            <p:nvPr/>
          </p:nvSpPr>
          <p:spPr>
            <a:xfrm>
              <a:off x="-1" y="101600"/>
              <a:ext cx="792823" cy="805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6" h="19829" extrusionOk="0">
                  <a:moveTo>
                    <a:pt x="13770" y="824"/>
                  </a:moveTo>
                  <a:cubicBezTo>
                    <a:pt x="8089" y="-376"/>
                    <a:pt x="1804" y="-1265"/>
                    <a:pt x="353" y="5681"/>
                  </a:cubicBezTo>
                  <a:cubicBezTo>
                    <a:pt x="-441" y="9482"/>
                    <a:pt x="-115" y="16268"/>
                    <a:pt x="3660" y="18583"/>
                  </a:cubicBezTo>
                  <a:cubicBezTo>
                    <a:pt x="6516" y="20335"/>
                    <a:pt x="12966" y="20052"/>
                    <a:pt x="15977" y="18892"/>
                  </a:cubicBezTo>
                  <a:cubicBezTo>
                    <a:pt x="21159" y="16897"/>
                    <a:pt x="19879" y="11191"/>
                    <a:pt x="19174" y="6766"/>
                  </a:cubicBezTo>
                </a:path>
              </a:pathLst>
            </a:custGeom>
            <a:noFill/>
            <a:ln w="38100" cap="flat">
              <a:solidFill>
                <a:srgbClr val="262626"/>
              </a:solidFill>
              <a:prstDash val="solid"/>
              <a:miter lim="400000"/>
            </a:ln>
            <a:effectLst/>
          </p:spPr>
          <p:txBody>
            <a:bodyPr wrap="square" lIns="38091" tIns="38091" rIns="38091" bIns="38091" numCol="1" anchor="ctr">
              <a:noAutofit/>
            </a:bodyPr>
            <a:lstStyle/>
            <a:p>
              <a:pPr marL="0" marR="0" lvl="0" indent="0" algn="l" defTabSz="4571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29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Shape 43">
              <a:extLst>
                <a:ext uri="{FF2B5EF4-FFF2-40B4-BE49-F238E27FC236}">
                  <a16:creationId xmlns:a16="http://schemas.microsoft.com/office/drawing/2014/main" id="{72E38792-1AD5-439A-B407-7416ECD54C51}"/>
                </a:ext>
              </a:extLst>
            </p:cNvPr>
            <p:cNvSpPr/>
            <p:nvPr/>
          </p:nvSpPr>
          <p:spPr>
            <a:xfrm>
              <a:off x="165100" y="-1"/>
              <a:ext cx="642267" cy="7189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1" h="21116" extrusionOk="0">
                  <a:moveTo>
                    <a:pt x="21521" y="13"/>
                  </a:moveTo>
                  <a:cubicBezTo>
                    <a:pt x="21600" y="-484"/>
                    <a:pt x="8558" y="13479"/>
                    <a:pt x="8933" y="13772"/>
                  </a:cubicBezTo>
                  <a:cubicBezTo>
                    <a:pt x="6785" y="12126"/>
                    <a:pt x="2898" y="10471"/>
                    <a:pt x="0" y="10120"/>
                  </a:cubicBezTo>
                  <a:cubicBezTo>
                    <a:pt x="1254" y="12620"/>
                    <a:pt x="2166" y="14279"/>
                    <a:pt x="4430" y="16128"/>
                  </a:cubicBezTo>
                  <a:cubicBezTo>
                    <a:pt x="4883" y="16498"/>
                    <a:pt x="10336" y="20581"/>
                    <a:pt x="9763" y="21116"/>
                  </a:cubicBezTo>
                  <a:cubicBezTo>
                    <a:pt x="14957" y="16270"/>
                    <a:pt x="20402" y="7017"/>
                    <a:pt x="21521" y="13"/>
                  </a:cubicBezTo>
                  <a:close/>
                </a:path>
              </a:pathLst>
            </a:custGeom>
            <a:noFill/>
            <a:ln w="38100" cap="flat">
              <a:solidFill>
                <a:srgbClr val="262626"/>
              </a:solidFill>
              <a:prstDash val="solid"/>
              <a:miter lim="400000"/>
            </a:ln>
            <a:effectLst/>
          </p:spPr>
          <p:txBody>
            <a:bodyPr wrap="square" lIns="38091" tIns="38091" rIns="38091" bIns="38091" numCol="1" anchor="ctr">
              <a:noAutofit/>
            </a:bodyPr>
            <a:lstStyle/>
            <a:p>
              <a:pPr marL="0" marR="0" lvl="0" indent="0" algn="l" defTabSz="4571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29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2" name="文本框 23">
            <a:extLst>
              <a:ext uri="{FF2B5EF4-FFF2-40B4-BE49-F238E27FC236}">
                <a16:creationId xmlns:a16="http://schemas.microsoft.com/office/drawing/2014/main" id="{17590673-AC80-44F1-B5A1-549D9F074A94}"/>
              </a:ext>
            </a:extLst>
          </p:cNvPr>
          <p:cNvSpPr txBox="1"/>
          <p:nvPr/>
        </p:nvSpPr>
        <p:spPr>
          <a:xfrm>
            <a:off x="1840522" y="1398409"/>
            <a:ext cx="5399177" cy="979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just">
              <a:lnSpc>
                <a:spcPct val="125000"/>
              </a:lnSpc>
              <a:defRPr sz="1600">
                <a:solidFill>
                  <a:schemeClr val="accent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1pPr>
          </a:lstStyle>
          <a:p>
            <a:pPr lvl="0" defTabSz="914217"/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Buổi sáng, di chuyển từ thị xã Sa Pa đến bản Cát Cát.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华文细黑" panose="02010600040101010101" pitchFamily="2" charset="-122"/>
              <a:cs typeface="+mn-cs"/>
            </a:endParaRPr>
          </a:p>
        </p:txBody>
      </p:sp>
      <p:sp>
        <p:nvSpPr>
          <p:cNvPr id="53" name="文本框 24">
            <a:extLst>
              <a:ext uri="{FF2B5EF4-FFF2-40B4-BE49-F238E27FC236}">
                <a16:creationId xmlns:a16="http://schemas.microsoft.com/office/drawing/2014/main" id="{B53622B7-ABBE-4E0A-9085-A8E9D4C81976}"/>
              </a:ext>
            </a:extLst>
          </p:cNvPr>
          <p:cNvSpPr txBox="1"/>
          <p:nvPr/>
        </p:nvSpPr>
        <p:spPr>
          <a:xfrm>
            <a:off x="1883909" y="2632158"/>
            <a:ext cx="5234635" cy="979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just">
              <a:lnSpc>
                <a:spcPct val="125000"/>
              </a:lnSpc>
              <a:defRPr sz="1600">
                <a:solidFill>
                  <a:schemeClr val="accent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1pPr>
          </a:lstStyle>
          <a:p>
            <a:pPr lvl="0" defTabSz="914217"/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Gia đình có một ngày vui chơi và khám phá bản Cát Cát.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华文细黑" panose="02010600040101010101" pitchFamily="2" charset="-122"/>
              <a:cs typeface="+mn-cs"/>
            </a:endParaRPr>
          </a:p>
        </p:txBody>
      </p:sp>
      <p:sp>
        <p:nvSpPr>
          <p:cNvPr id="54" name="文本框 25">
            <a:extLst>
              <a:ext uri="{FF2B5EF4-FFF2-40B4-BE49-F238E27FC236}">
                <a16:creationId xmlns:a16="http://schemas.microsoft.com/office/drawing/2014/main" id="{0FF0441A-D995-4E94-BF02-535555E9C93D}"/>
              </a:ext>
            </a:extLst>
          </p:cNvPr>
          <p:cNvSpPr txBox="1"/>
          <p:nvPr/>
        </p:nvSpPr>
        <p:spPr>
          <a:xfrm>
            <a:off x="1840522" y="4437439"/>
            <a:ext cx="5928830" cy="5178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just">
              <a:lnSpc>
                <a:spcPct val="125000"/>
              </a:lnSpc>
              <a:defRPr sz="1600">
                <a:solidFill>
                  <a:schemeClr val="accent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1pPr>
          </a:lstStyle>
          <a:p>
            <a:pPr lvl="0" defTabSz="914217"/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Chiều lạnh, cả nhà cùng quay trở về.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方正静蕾简体" panose="02000000000000000000" pitchFamily="2" charset="-122"/>
              <a:cs typeface="+mn-cs"/>
            </a:endParaRPr>
          </a:p>
        </p:txBody>
      </p:sp>
      <p:sp>
        <p:nvSpPr>
          <p:cNvPr id="55" name="Freeform 123">
            <a:extLst>
              <a:ext uri="{FF2B5EF4-FFF2-40B4-BE49-F238E27FC236}">
                <a16:creationId xmlns:a16="http://schemas.microsoft.com/office/drawing/2014/main" id="{7AFE2A85-0DC3-4CB8-9F68-29BE39151952}"/>
              </a:ext>
            </a:extLst>
          </p:cNvPr>
          <p:cNvSpPr>
            <a:spLocks noEditPoints="1"/>
          </p:cNvSpPr>
          <p:nvPr/>
        </p:nvSpPr>
        <p:spPr bwMode="auto">
          <a:xfrm rot="3896716" flipH="1">
            <a:off x="7523403" y="2164559"/>
            <a:ext cx="421912" cy="1258115"/>
          </a:xfrm>
          <a:custGeom>
            <a:avLst/>
            <a:gdLst>
              <a:gd name="T0" fmla="*/ 64 w 70"/>
              <a:gd name="T1" fmla="*/ 114 h 209"/>
              <a:gd name="T2" fmla="*/ 24 w 70"/>
              <a:gd name="T3" fmla="*/ 125 h 209"/>
              <a:gd name="T4" fmla="*/ 19 w 70"/>
              <a:gd name="T5" fmla="*/ 109 h 209"/>
              <a:gd name="T6" fmla="*/ 22 w 70"/>
              <a:gd name="T7" fmla="*/ 81 h 209"/>
              <a:gd name="T8" fmla="*/ 62 w 70"/>
              <a:gd name="T9" fmla="*/ 58 h 209"/>
              <a:gd name="T10" fmla="*/ 57 w 70"/>
              <a:gd name="T11" fmla="*/ 50 h 209"/>
              <a:gd name="T12" fmla="*/ 21 w 70"/>
              <a:gd name="T13" fmla="*/ 62 h 209"/>
              <a:gd name="T14" fmla="*/ 20 w 70"/>
              <a:gd name="T15" fmla="*/ 59 h 209"/>
              <a:gd name="T16" fmla="*/ 48 w 70"/>
              <a:gd name="T17" fmla="*/ 8 h 209"/>
              <a:gd name="T18" fmla="*/ 45 w 70"/>
              <a:gd name="T19" fmla="*/ 2 h 209"/>
              <a:gd name="T20" fmla="*/ 14 w 70"/>
              <a:gd name="T21" fmla="*/ 71 h 209"/>
              <a:gd name="T22" fmla="*/ 14 w 70"/>
              <a:gd name="T23" fmla="*/ 72 h 209"/>
              <a:gd name="T24" fmla="*/ 7 w 70"/>
              <a:gd name="T25" fmla="*/ 115 h 209"/>
              <a:gd name="T26" fmla="*/ 16 w 70"/>
              <a:gd name="T27" fmla="*/ 135 h 209"/>
              <a:gd name="T28" fmla="*/ 32 w 70"/>
              <a:gd name="T29" fmla="*/ 208 h 209"/>
              <a:gd name="T30" fmla="*/ 36 w 70"/>
              <a:gd name="T31" fmla="*/ 197 h 209"/>
              <a:gd name="T32" fmla="*/ 22 w 70"/>
              <a:gd name="T33" fmla="*/ 154 h 209"/>
              <a:gd name="T34" fmla="*/ 27 w 70"/>
              <a:gd name="T35" fmla="*/ 143 h 209"/>
              <a:gd name="T36" fmla="*/ 30 w 70"/>
              <a:gd name="T37" fmla="*/ 145 h 209"/>
              <a:gd name="T38" fmla="*/ 68 w 70"/>
              <a:gd name="T39" fmla="*/ 123 h 209"/>
              <a:gd name="T40" fmla="*/ 64 w 70"/>
              <a:gd name="T41" fmla="*/ 114 h 209"/>
              <a:gd name="T42" fmla="*/ 47 w 70"/>
              <a:gd name="T43" fmla="*/ 62 h 209"/>
              <a:gd name="T44" fmla="*/ 28 w 70"/>
              <a:gd name="T45" fmla="*/ 71 h 209"/>
              <a:gd name="T46" fmla="*/ 47 w 70"/>
              <a:gd name="T47" fmla="*/ 62 h 209"/>
              <a:gd name="T48" fmla="*/ 34 w 70"/>
              <a:gd name="T49" fmla="*/ 132 h 209"/>
              <a:gd name="T50" fmla="*/ 52 w 70"/>
              <a:gd name="T51" fmla="*/ 123 h 209"/>
              <a:gd name="T52" fmla="*/ 34 w 70"/>
              <a:gd name="T53" fmla="*/ 132 h 2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70" h="209">
                <a:moveTo>
                  <a:pt x="64" y="114"/>
                </a:moveTo>
                <a:cubicBezTo>
                  <a:pt x="49" y="108"/>
                  <a:pt x="35" y="113"/>
                  <a:pt x="24" y="125"/>
                </a:cubicBezTo>
                <a:cubicBezTo>
                  <a:pt x="21" y="120"/>
                  <a:pt x="20" y="114"/>
                  <a:pt x="19" y="109"/>
                </a:cubicBezTo>
                <a:cubicBezTo>
                  <a:pt x="17" y="99"/>
                  <a:pt x="18" y="89"/>
                  <a:pt x="22" y="81"/>
                </a:cubicBezTo>
                <a:cubicBezTo>
                  <a:pt x="36" y="89"/>
                  <a:pt x="55" y="71"/>
                  <a:pt x="62" y="58"/>
                </a:cubicBezTo>
                <a:cubicBezTo>
                  <a:pt x="64" y="55"/>
                  <a:pt x="61" y="51"/>
                  <a:pt x="57" y="50"/>
                </a:cubicBezTo>
                <a:cubicBezTo>
                  <a:pt x="42" y="49"/>
                  <a:pt x="30" y="54"/>
                  <a:pt x="21" y="62"/>
                </a:cubicBezTo>
                <a:cubicBezTo>
                  <a:pt x="21" y="61"/>
                  <a:pt x="21" y="60"/>
                  <a:pt x="20" y="59"/>
                </a:cubicBezTo>
                <a:cubicBezTo>
                  <a:pt x="14" y="38"/>
                  <a:pt x="33" y="19"/>
                  <a:pt x="48" y="8"/>
                </a:cubicBezTo>
                <a:cubicBezTo>
                  <a:pt x="52" y="5"/>
                  <a:pt x="49" y="0"/>
                  <a:pt x="45" y="2"/>
                </a:cubicBezTo>
                <a:cubicBezTo>
                  <a:pt x="22" y="16"/>
                  <a:pt x="1" y="44"/>
                  <a:pt x="14" y="71"/>
                </a:cubicBezTo>
                <a:cubicBezTo>
                  <a:pt x="14" y="72"/>
                  <a:pt x="14" y="72"/>
                  <a:pt x="14" y="72"/>
                </a:cubicBezTo>
                <a:cubicBezTo>
                  <a:pt x="7" y="84"/>
                  <a:pt x="4" y="99"/>
                  <a:pt x="7" y="115"/>
                </a:cubicBezTo>
                <a:cubicBezTo>
                  <a:pt x="9" y="122"/>
                  <a:pt x="12" y="129"/>
                  <a:pt x="16" y="135"/>
                </a:cubicBezTo>
                <a:cubicBezTo>
                  <a:pt x="0" y="162"/>
                  <a:pt x="0" y="202"/>
                  <a:pt x="32" y="208"/>
                </a:cubicBezTo>
                <a:cubicBezTo>
                  <a:pt x="38" y="209"/>
                  <a:pt x="42" y="201"/>
                  <a:pt x="36" y="197"/>
                </a:cubicBezTo>
                <a:cubicBezTo>
                  <a:pt x="19" y="188"/>
                  <a:pt x="17" y="172"/>
                  <a:pt x="22" y="154"/>
                </a:cubicBezTo>
                <a:cubicBezTo>
                  <a:pt x="23" y="151"/>
                  <a:pt x="25" y="147"/>
                  <a:pt x="27" y="143"/>
                </a:cubicBezTo>
                <a:cubicBezTo>
                  <a:pt x="28" y="144"/>
                  <a:pt x="29" y="144"/>
                  <a:pt x="30" y="145"/>
                </a:cubicBezTo>
                <a:cubicBezTo>
                  <a:pt x="46" y="149"/>
                  <a:pt x="60" y="134"/>
                  <a:pt x="68" y="123"/>
                </a:cubicBezTo>
                <a:cubicBezTo>
                  <a:pt x="70" y="119"/>
                  <a:pt x="67" y="115"/>
                  <a:pt x="64" y="114"/>
                </a:cubicBezTo>
                <a:close/>
                <a:moveTo>
                  <a:pt x="47" y="62"/>
                </a:moveTo>
                <a:cubicBezTo>
                  <a:pt x="41" y="68"/>
                  <a:pt x="34" y="73"/>
                  <a:pt x="28" y="71"/>
                </a:cubicBezTo>
                <a:cubicBezTo>
                  <a:pt x="33" y="66"/>
                  <a:pt x="39" y="63"/>
                  <a:pt x="47" y="62"/>
                </a:cubicBezTo>
                <a:close/>
                <a:moveTo>
                  <a:pt x="34" y="132"/>
                </a:moveTo>
                <a:cubicBezTo>
                  <a:pt x="39" y="127"/>
                  <a:pt x="45" y="123"/>
                  <a:pt x="52" y="123"/>
                </a:cubicBezTo>
                <a:cubicBezTo>
                  <a:pt x="47" y="129"/>
                  <a:pt x="41" y="133"/>
                  <a:pt x="34" y="132"/>
                </a:cubicBezTo>
                <a:close/>
              </a:path>
            </a:pathLst>
          </a:custGeom>
          <a:solidFill>
            <a:srgbClr val="4442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19" tIns="45709" rIns="91419" bIns="4570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89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6" name="Freeform 123">
            <a:extLst>
              <a:ext uri="{FF2B5EF4-FFF2-40B4-BE49-F238E27FC236}">
                <a16:creationId xmlns:a16="http://schemas.microsoft.com/office/drawing/2014/main" id="{D3B9F4EE-7504-4DED-87CE-AC071B362E12}"/>
              </a:ext>
            </a:extLst>
          </p:cNvPr>
          <p:cNvSpPr>
            <a:spLocks noEditPoints="1"/>
          </p:cNvSpPr>
          <p:nvPr/>
        </p:nvSpPr>
        <p:spPr bwMode="auto">
          <a:xfrm rot="3896716" flipH="1">
            <a:off x="7271520" y="4014985"/>
            <a:ext cx="421912" cy="1258115"/>
          </a:xfrm>
          <a:custGeom>
            <a:avLst/>
            <a:gdLst>
              <a:gd name="T0" fmla="*/ 64 w 70"/>
              <a:gd name="T1" fmla="*/ 114 h 209"/>
              <a:gd name="T2" fmla="*/ 24 w 70"/>
              <a:gd name="T3" fmla="*/ 125 h 209"/>
              <a:gd name="T4" fmla="*/ 19 w 70"/>
              <a:gd name="T5" fmla="*/ 109 h 209"/>
              <a:gd name="T6" fmla="*/ 22 w 70"/>
              <a:gd name="T7" fmla="*/ 81 h 209"/>
              <a:gd name="T8" fmla="*/ 62 w 70"/>
              <a:gd name="T9" fmla="*/ 58 h 209"/>
              <a:gd name="T10" fmla="*/ 57 w 70"/>
              <a:gd name="T11" fmla="*/ 50 h 209"/>
              <a:gd name="T12" fmla="*/ 21 w 70"/>
              <a:gd name="T13" fmla="*/ 62 h 209"/>
              <a:gd name="T14" fmla="*/ 20 w 70"/>
              <a:gd name="T15" fmla="*/ 59 h 209"/>
              <a:gd name="T16" fmla="*/ 48 w 70"/>
              <a:gd name="T17" fmla="*/ 8 h 209"/>
              <a:gd name="T18" fmla="*/ 45 w 70"/>
              <a:gd name="T19" fmla="*/ 2 h 209"/>
              <a:gd name="T20" fmla="*/ 14 w 70"/>
              <a:gd name="T21" fmla="*/ 71 h 209"/>
              <a:gd name="T22" fmla="*/ 14 w 70"/>
              <a:gd name="T23" fmla="*/ 72 h 209"/>
              <a:gd name="T24" fmla="*/ 7 w 70"/>
              <a:gd name="T25" fmla="*/ 115 h 209"/>
              <a:gd name="T26" fmla="*/ 16 w 70"/>
              <a:gd name="T27" fmla="*/ 135 h 209"/>
              <a:gd name="T28" fmla="*/ 32 w 70"/>
              <a:gd name="T29" fmla="*/ 208 h 209"/>
              <a:gd name="T30" fmla="*/ 36 w 70"/>
              <a:gd name="T31" fmla="*/ 197 h 209"/>
              <a:gd name="T32" fmla="*/ 22 w 70"/>
              <a:gd name="T33" fmla="*/ 154 h 209"/>
              <a:gd name="T34" fmla="*/ 27 w 70"/>
              <a:gd name="T35" fmla="*/ 143 h 209"/>
              <a:gd name="T36" fmla="*/ 30 w 70"/>
              <a:gd name="T37" fmla="*/ 145 h 209"/>
              <a:gd name="T38" fmla="*/ 68 w 70"/>
              <a:gd name="T39" fmla="*/ 123 h 209"/>
              <a:gd name="T40" fmla="*/ 64 w 70"/>
              <a:gd name="T41" fmla="*/ 114 h 209"/>
              <a:gd name="T42" fmla="*/ 47 w 70"/>
              <a:gd name="T43" fmla="*/ 62 h 209"/>
              <a:gd name="T44" fmla="*/ 28 w 70"/>
              <a:gd name="T45" fmla="*/ 71 h 209"/>
              <a:gd name="T46" fmla="*/ 47 w 70"/>
              <a:gd name="T47" fmla="*/ 62 h 209"/>
              <a:gd name="T48" fmla="*/ 34 w 70"/>
              <a:gd name="T49" fmla="*/ 132 h 209"/>
              <a:gd name="T50" fmla="*/ 52 w 70"/>
              <a:gd name="T51" fmla="*/ 123 h 209"/>
              <a:gd name="T52" fmla="*/ 34 w 70"/>
              <a:gd name="T53" fmla="*/ 132 h 2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70" h="209">
                <a:moveTo>
                  <a:pt x="64" y="114"/>
                </a:moveTo>
                <a:cubicBezTo>
                  <a:pt x="49" y="108"/>
                  <a:pt x="35" y="113"/>
                  <a:pt x="24" y="125"/>
                </a:cubicBezTo>
                <a:cubicBezTo>
                  <a:pt x="21" y="120"/>
                  <a:pt x="20" y="114"/>
                  <a:pt x="19" y="109"/>
                </a:cubicBezTo>
                <a:cubicBezTo>
                  <a:pt x="17" y="99"/>
                  <a:pt x="18" y="89"/>
                  <a:pt x="22" y="81"/>
                </a:cubicBezTo>
                <a:cubicBezTo>
                  <a:pt x="36" y="89"/>
                  <a:pt x="55" y="71"/>
                  <a:pt x="62" y="58"/>
                </a:cubicBezTo>
                <a:cubicBezTo>
                  <a:pt x="64" y="55"/>
                  <a:pt x="61" y="51"/>
                  <a:pt x="57" y="50"/>
                </a:cubicBezTo>
                <a:cubicBezTo>
                  <a:pt x="42" y="49"/>
                  <a:pt x="30" y="54"/>
                  <a:pt x="21" y="62"/>
                </a:cubicBezTo>
                <a:cubicBezTo>
                  <a:pt x="21" y="61"/>
                  <a:pt x="21" y="60"/>
                  <a:pt x="20" y="59"/>
                </a:cubicBezTo>
                <a:cubicBezTo>
                  <a:pt x="14" y="38"/>
                  <a:pt x="33" y="19"/>
                  <a:pt x="48" y="8"/>
                </a:cubicBezTo>
                <a:cubicBezTo>
                  <a:pt x="52" y="5"/>
                  <a:pt x="49" y="0"/>
                  <a:pt x="45" y="2"/>
                </a:cubicBezTo>
                <a:cubicBezTo>
                  <a:pt x="22" y="16"/>
                  <a:pt x="1" y="44"/>
                  <a:pt x="14" y="71"/>
                </a:cubicBezTo>
                <a:cubicBezTo>
                  <a:pt x="14" y="72"/>
                  <a:pt x="14" y="72"/>
                  <a:pt x="14" y="72"/>
                </a:cubicBezTo>
                <a:cubicBezTo>
                  <a:pt x="7" y="84"/>
                  <a:pt x="4" y="99"/>
                  <a:pt x="7" y="115"/>
                </a:cubicBezTo>
                <a:cubicBezTo>
                  <a:pt x="9" y="122"/>
                  <a:pt x="12" y="129"/>
                  <a:pt x="16" y="135"/>
                </a:cubicBezTo>
                <a:cubicBezTo>
                  <a:pt x="0" y="162"/>
                  <a:pt x="0" y="202"/>
                  <a:pt x="32" y="208"/>
                </a:cubicBezTo>
                <a:cubicBezTo>
                  <a:pt x="38" y="209"/>
                  <a:pt x="42" y="201"/>
                  <a:pt x="36" y="197"/>
                </a:cubicBezTo>
                <a:cubicBezTo>
                  <a:pt x="19" y="188"/>
                  <a:pt x="17" y="172"/>
                  <a:pt x="22" y="154"/>
                </a:cubicBezTo>
                <a:cubicBezTo>
                  <a:pt x="23" y="151"/>
                  <a:pt x="25" y="147"/>
                  <a:pt x="27" y="143"/>
                </a:cubicBezTo>
                <a:cubicBezTo>
                  <a:pt x="28" y="144"/>
                  <a:pt x="29" y="144"/>
                  <a:pt x="30" y="145"/>
                </a:cubicBezTo>
                <a:cubicBezTo>
                  <a:pt x="46" y="149"/>
                  <a:pt x="60" y="134"/>
                  <a:pt x="68" y="123"/>
                </a:cubicBezTo>
                <a:cubicBezTo>
                  <a:pt x="70" y="119"/>
                  <a:pt x="67" y="115"/>
                  <a:pt x="64" y="114"/>
                </a:cubicBezTo>
                <a:close/>
                <a:moveTo>
                  <a:pt x="47" y="62"/>
                </a:moveTo>
                <a:cubicBezTo>
                  <a:pt x="41" y="68"/>
                  <a:pt x="34" y="73"/>
                  <a:pt x="28" y="71"/>
                </a:cubicBezTo>
                <a:cubicBezTo>
                  <a:pt x="33" y="66"/>
                  <a:pt x="39" y="63"/>
                  <a:pt x="47" y="62"/>
                </a:cubicBezTo>
                <a:close/>
                <a:moveTo>
                  <a:pt x="34" y="132"/>
                </a:moveTo>
                <a:cubicBezTo>
                  <a:pt x="39" y="127"/>
                  <a:pt x="45" y="123"/>
                  <a:pt x="52" y="123"/>
                </a:cubicBezTo>
                <a:cubicBezTo>
                  <a:pt x="47" y="129"/>
                  <a:pt x="41" y="133"/>
                  <a:pt x="34" y="132"/>
                </a:cubicBezTo>
                <a:close/>
              </a:path>
            </a:pathLst>
          </a:custGeom>
          <a:solidFill>
            <a:srgbClr val="4442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19" tIns="45709" rIns="91419" bIns="4570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89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DF85DA3-7221-4344-88D9-910B79A63E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3878" y="2308209"/>
            <a:ext cx="2619375" cy="2507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563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52" grpId="0"/>
      <p:bldP spid="53" grpId="0"/>
      <p:bldP spid="5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8C9E6F7-ED01-4857-BBCF-E7782D6AE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>
              <a:defRPr/>
            </a:pPr>
            <a:fld id="{601EE9E8-4134-49B0-9AA7-3089E6521627}" type="slidenum">
              <a:rPr lang="en-US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4" name="组合 44">
            <a:extLst>
              <a:ext uri="{FF2B5EF4-FFF2-40B4-BE49-F238E27FC236}">
                <a16:creationId xmlns:a16="http://schemas.microsoft.com/office/drawing/2014/main" id="{468826E0-7A31-44C3-B4BF-CB0C0E7DFDF2}"/>
              </a:ext>
            </a:extLst>
          </p:cNvPr>
          <p:cNvGrpSpPr/>
          <p:nvPr/>
        </p:nvGrpSpPr>
        <p:grpSpPr>
          <a:xfrm>
            <a:off x="1596475" y="1973212"/>
            <a:ext cx="4190887" cy="279740"/>
            <a:chOff x="4531763" y="904319"/>
            <a:chExt cx="3274666" cy="206375"/>
          </a:xfrm>
        </p:grpSpPr>
        <p:sp>
          <p:nvSpPr>
            <p:cNvPr id="6" name="Freeform 139">
              <a:extLst>
                <a:ext uri="{FF2B5EF4-FFF2-40B4-BE49-F238E27FC236}">
                  <a16:creationId xmlns:a16="http://schemas.microsoft.com/office/drawing/2014/main" id="{3334795B-D984-482A-8725-2D89E833542B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4548432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7" name="Freeform 139">
              <a:extLst>
                <a:ext uri="{FF2B5EF4-FFF2-40B4-BE49-F238E27FC236}">
                  <a16:creationId xmlns:a16="http://schemas.microsoft.com/office/drawing/2014/main" id="{84A03756-DF49-49BE-82EC-BA836447529E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4885649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 dirty="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8" name="Freeform 139">
              <a:extLst>
                <a:ext uri="{FF2B5EF4-FFF2-40B4-BE49-F238E27FC236}">
                  <a16:creationId xmlns:a16="http://schemas.microsoft.com/office/drawing/2014/main" id="{B534F5A7-9C12-46E3-ACF0-624A389FDC09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5222866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9" name="Freeform 139">
              <a:extLst>
                <a:ext uri="{FF2B5EF4-FFF2-40B4-BE49-F238E27FC236}">
                  <a16:creationId xmlns:a16="http://schemas.microsoft.com/office/drawing/2014/main" id="{ED4F990B-E02A-4CA3-AF16-01EF903809C9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5560083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0" name="Freeform 139">
              <a:extLst>
                <a:ext uri="{FF2B5EF4-FFF2-40B4-BE49-F238E27FC236}">
                  <a16:creationId xmlns:a16="http://schemas.microsoft.com/office/drawing/2014/main" id="{F5CD93D2-58E1-4910-BCAF-B876386704D8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5897300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1" name="Freeform 139">
              <a:extLst>
                <a:ext uri="{FF2B5EF4-FFF2-40B4-BE49-F238E27FC236}">
                  <a16:creationId xmlns:a16="http://schemas.microsoft.com/office/drawing/2014/main" id="{7C2AB468-64D6-4212-90F6-AFF631EA0715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6234517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2" name="Freeform 139">
              <a:extLst>
                <a:ext uri="{FF2B5EF4-FFF2-40B4-BE49-F238E27FC236}">
                  <a16:creationId xmlns:a16="http://schemas.microsoft.com/office/drawing/2014/main" id="{6119CB78-9CEE-49A1-B016-FFE6BE50F125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6571734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3" name="Freeform 139">
              <a:extLst>
                <a:ext uri="{FF2B5EF4-FFF2-40B4-BE49-F238E27FC236}">
                  <a16:creationId xmlns:a16="http://schemas.microsoft.com/office/drawing/2014/main" id="{A3569A2E-8D3B-4CFE-B5E3-3EABF6387441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6908951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4" name="Freeform 139">
              <a:extLst>
                <a:ext uri="{FF2B5EF4-FFF2-40B4-BE49-F238E27FC236}">
                  <a16:creationId xmlns:a16="http://schemas.microsoft.com/office/drawing/2014/main" id="{7BE8F02B-2708-4A5A-9D7B-A3F26219C71C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7246168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5" name="Freeform 139">
              <a:extLst>
                <a:ext uri="{FF2B5EF4-FFF2-40B4-BE49-F238E27FC236}">
                  <a16:creationId xmlns:a16="http://schemas.microsoft.com/office/drawing/2014/main" id="{EBE50E00-2B9C-4370-BB08-F402DD2119E7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7583385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</p:grpSp>
      <p:sp>
        <p:nvSpPr>
          <p:cNvPr id="16" name="文本框 41">
            <a:extLst>
              <a:ext uri="{FF2B5EF4-FFF2-40B4-BE49-F238E27FC236}">
                <a16:creationId xmlns:a16="http://schemas.microsoft.com/office/drawing/2014/main" id="{56100E42-1B9F-4C8D-B484-B237526F1280}"/>
              </a:ext>
            </a:extLst>
          </p:cNvPr>
          <p:cNvSpPr txBox="1"/>
          <p:nvPr/>
        </p:nvSpPr>
        <p:spPr>
          <a:xfrm>
            <a:off x="1269880" y="299646"/>
            <a:ext cx="10308397" cy="58477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defTabSz="914217"/>
            <a:r>
              <a:rPr lang="vi-VN" altLang="zh-CN" sz="3200" b="1" dirty="0">
                <a:ln w="12700">
                  <a:noFill/>
                </a:ln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Người viết đã thể hiện cảm xúc qua những câu văn </a:t>
            </a:r>
          </a:p>
        </p:txBody>
      </p:sp>
      <p:pic>
        <p:nvPicPr>
          <p:cNvPr id="17" name="图片 11">
            <a:extLst>
              <a:ext uri="{FF2B5EF4-FFF2-40B4-BE49-F238E27FC236}">
                <a16:creationId xmlns:a16="http://schemas.microsoft.com/office/drawing/2014/main" id="{2B95A3F4-F6B7-4BAC-BB49-6D0D5EDA6B6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16329" y="6145341"/>
            <a:ext cx="1777590" cy="683601"/>
          </a:xfrm>
          <a:prstGeom prst="rect">
            <a:avLst/>
          </a:prstGeom>
        </p:spPr>
      </p:pic>
      <p:pic>
        <p:nvPicPr>
          <p:cNvPr id="18" name="图片 12">
            <a:extLst>
              <a:ext uri="{FF2B5EF4-FFF2-40B4-BE49-F238E27FC236}">
                <a16:creationId xmlns:a16="http://schemas.microsoft.com/office/drawing/2014/main" id="{210DAB6B-DA50-4C70-B363-59876124889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45373" y="6129221"/>
            <a:ext cx="1777590" cy="683601"/>
          </a:xfrm>
          <a:prstGeom prst="rect">
            <a:avLst/>
          </a:prstGeom>
        </p:spPr>
      </p:pic>
      <p:pic>
        <p:nvPicPr>
          <p:cNvPr id="19" name="图片 13">
            <a:extLst>
              <a:ext uri="{FF2B5EF4-FFF2-40B4-BE49-F238E27FC236}">
                <a16:creationId xmlns:a16="http://schemas.microsoft.com/office/drawing/2014/main" id="{FB0D5F7B-CD06-4D9A-8334-21BA4770F84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78218" y="6129220"/>
            <a:ext cx="1777590" cy="683601"/>
          </a:xfrm>
          <a:prstGeom prst="rect">
            <a:avLst/>
          </a:prstGeom>
        </p:spPr>
      </p:pic>
      <p:sp>
        <p:nvSpPr>
          <p:cNvPr id="20" name="Freeform 123">
            <a:extLst>
              <a:ext uri="{FF2B5EF4-FFF2-40B4-BE49-F238E27FC236}">
                <a16:creationId xmlns:a16="http://schemas.microsoft.com/office/drawing/2014/main" id="{541BEC1A-4E02-4ED4-8E23-A40B767C9C57}"/>
              </a:ext>
            </a:extLst>
          </p:cNvPr>
          <p:cNvSpPr>
            <a:spLocks noEditPoints="1"/>
          </p:cNvSpPr>
          <p:nvPr/>
        </p:nvSpPr>
        <p:spPr bwMode="auto">
          <a:xfrm rot="3896716" flipH="1">
            <a:off x="9249982" y="4912041"/>
            <a:ext cx="421912" cy="1258115"/>
          </a:xfrm>
          <a:custGeom>
            <a:avLst/>
            <a:gdLst>
              <a:gd name="T0" fmla="*/ 64 w 70"/>
              <a:gd name="T1" fmla="*/ 114 h 209"/>
              <a:gd name="T2" fmla="*/ 24 w 70"/>
              <a:gd name="T3" fmla="*/ 125 h 209"/>
              <a:gd name="T4" fmla="*/ 19 w 70"/>
              <a:gd name="T5" fmla="*/ 109 h 209"/>
              <a:gd name="T6" fmla="*/ 22 w 70"/>
              <a:gd name="T7" fmla="*/ 81 h 209"/>
              <a:gd name="T8" fmla="*/ 62 w 70"/>
              <a:gd name="T9" fmla="*/ 58 h 209"/>
              <a:gd name="T10" fmla="*/ 57 w 70"/>
              <a:gd name="T11" fmla="*/ 50 h 209"/>
              <a:gd name="T12" fmla="*/ 21 w 70"/>
              <a:gd name="T13" fmla="*/ 62 h 209"/>
              <a:gd name="T14" fmla="*/ 20 w 70"/>
              <a:gd name="T15" fmla="*/ 59 h 209"/>
              <a:gd name="T16" fmla="*/ 48 w 70"/>
              <a:gd name="T17" fmla="*/ 8 h 209"/>
              <a:gd name="T18" fmla="*/ 45 w 70"/>
              <a:gd name="T19" fmla="*/ 2 h 209"/>
              <a:gd name="T20" fmla="*/ 14 w 70"/>
              <a:gd name="T21" fmla="*/ 71 h 209"/>
              <a:gd name="T22" fmla="*/ 14 w 70"/>
              <a:gd name="T23" fmla="*/ 72 h 209"/>
              <a:gd name="T24" fmla="*/ 7 w 70"/>
              <a:gd name="T25" fmla="*/ 115 h 209"/>
              <a:gd name="T26" fmla="*/ 16 w 70"/>
              <a:gd name="T27" fmla="*/ 135 h 209"/>
              <a:gd name="T28" fmla="*/ 32 w 70"/>
              <a:gd name="T29" fmla="*/ 208 h 209"/>
              <a:gd name="T30" fmla="*/ 36 w 70"/>
              <a:gd name="T31" fmla="*/ 197 h 209"/>
              <a:gd name="T32" fmla="*/ 22 w 70"/>
              <a:gd name="T33" fmla="*/ 154 h 209"/>
              <a:gd name="T34" fmla="*/ 27 w 70"/>
              <a:gd name="T35" fmla="*/ 143 h 209"/>
              <a:gd name="T36" fmla="*/ 30 w 70"/>
              <a:gd name="T37" fmla="*/ 145 h 209"/>
              <a:gd name="T38" fmla="*/ 68 w 70"/>
              <a:gd name="T39" fmla="*/ 123 h 209"/>
              <a:gd name="T40" fmla="*/ 64 w 70"/>
              <a:gd name="T41" fmla="*/ 114 h 209"/>
              <a:gd name="T42" fmla="*/ 47 w 70"/>
              <a:gd name="T43" fmla="*/ 62 h 209"/>
              <a:gd name="T44" fmla="*/ 28 w 70"/>
              <a:gd name="T45" fmla="*/ 71 h 209"/>
              <a:gd name="T46" fmla="*/ 47 w 70"/>
              <a:gd name="T47" fmla="*/ 62 h 209"/>
              <a:gd name="T48" fmla="*/ 34 w 70"/>
              <a:gd name="T49" fmla="*/ 132 h 209"/>
              <a:gd name="T50" fmla="*/ 52 w 70"/>
              <a:gd name="T51" fmla="*/ 123 h 209"/>
              <a:gd name="T52" fmla="*/ 34 w 70"/>
              <a:gd name="T53" fmla="*/ 132 h 2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70" h="209">
                <a:moveTo>
                  <a:pt x="64" y="114"/>
                </a:moveTo>
                <a:cubicBezTo>
                  <a:pt x="49" y="108"/>
                  <a:pt x="35" y="113"/>
                  <a:pt x="24" y="125"/>
                </a:cubicBezTo>
                <a:cubicBezTo>
                  <a:pt x="21" y="120"/>
                  <a:pt x="20" y="114"/>
                  <a:pt x="19" y="109"/>
                </a:cubicBezTo>
                <a:cubicBezTo>
                  <a:pt x="17" y="99"/>
                  <a:pt x="18" y="89"/>
                  <a:pt x="22" y="81"/>
                </a:cubicBezTo>
                <a:cubicBezTo>
                  <a:pt x="36" y="89"/>
                  <a:pt x="55" y="71"/>
                  <a:pt x="62" y="58"/>
                </a:cubicBezTo>
                <a:cubicBezTo>
                  <a:pt x="64" y="55"/>
                  <a:pt x="61" y="51"/>
                  <a:pt x="57" y="50"/>
                </a:cubicBezTo>
                <a:cubicBezTo>
                  <a:pt x="42" y="49"/>
                  <a:pt x="30" y="54"/>
                  <a:pt x="21" y="62"/>
                </a:cubicBezTo>
                <a:cubicBezTo>
                  <a:pt x="21" y="61"/>
                  <a:pt x="21" y="60"/>
                  <a:pt x="20" y="59"/>
                </a:cubicBezTo>
                <a:cubicBezTo>
                  <a:pt x="14" y="38"/>
                  <a:pt x="33" y="19"/>
                  <a:pt x="48" y="8"/>
                </a:cubicBezTo>
                <a:cubicBezTo>
                  <a:pt x="52" y="5"/>
                  <a:pt x="49" y="0"/>
                  <a:pt x="45" y="2"/>
                </a:cubicBezTo>
                <a:cubicBezTo>
                  <a:pt x="22" y="16"/>
                  <a:pt x="1" y="44"/>
                  <a:pt x="14" y="71"/>
                </a:cubicBezTo>
                <a:cubicBezTo>
                  <a:pt x="14" y="72"/>
                  <a:pt x="14" y="72"/>
                  <a:pt x="14" y="72"/>
                </a:cubicBezTo>
                <a:cubicBezTo>
                  <a:pt x="7" y="84"/>
                  <a:pt x="4" y="99"/>
                  <a:pt x="7" y="115"/>
                </a:cubicBezTo>
                <a:cubicBezTo>
                  <a:pt x="9" y="122"/>
                  <a:pt x="12" y="129"/>
                  <a:pt x="16" y="135"/>
                </a:cubicBezTo>
                <a:cubicBezTo>
                  <a:pt x="0" y="162"/>
                  <a:pt x="0" y="202"/>
                  <a:pt x="32" y="208"/>
                </a:cubicBezTo>
                <a:cubicBezTo>
                  <a:pt x="38" y="209"/>
                  <a:pt x="42" y="201"/>
                  <a:pt x="36" y="197"/>
                </a:cubicBezTo>
                <a:cubicBezTo>
                  <a:pt x="19" y="188"/>
                  <a:pt x="17" y="172"/>
                  <a:pt x="22" y="154"/>
                </a:cubicBezTo>
                <a:cubicBezTo>
                  <a:pt x="23" y="151"/>
                  <a:pt x="25" y="147"/>
                  <a:pt x="27" y="143"/>
                </a:cubicBezTo>
                <a:cubicBezTo>
                  <a:pt x="28" y="144"/>
                  <a:pt x="29" y="144"/>
                  <a:pt x="30" y="145"/>
                </a:cubicBezTo>
                <a:cubicBezTo>
                  <a:pt x="46" y="149"/>
                  <a:pt x="60" y="134"/>
                  <a:pt x="68" y="123"/>
                </a:cubicBezTo>
                <a:cubicBezTo>
                  <a:pt x="70" y="119"/>
                  <a:pt x="67" y="115"/>
                  <a:pt x="64" y="114"/>
                </a:cubicBezTo>
                <a:close/>
                <a:moveTo>
                  <a:pt x="47" y="62"/>
                </a:moveTo>
                <a:cubicBezTo>
                  <a:pt x="41" y="68"/>
                  <a:pt x="34" y="73"/>
                  <a:pt x="28" y="71"/>
                </a:cubicBezTo>
                <a:cubicBezTo>
                  <a:pt x="33" y="66"/>
                  <a:pt x="39" y="63"/>
                  <a:pt x="47" y="62"/>
                </a:cubicBezTo>
                <a:close/>
                <a:moveTo>
                  <a:pt x="34" y="132"/>
                </a:moveTo>
                <a:cubicBezTo>
                  <a:pt x="39" y="127"/>
                  <a:pt x="45" y="123"/>
                  <a:pt x="52" y="123"/>
                </a:cubicBezTo>
                <a:cubicBezTo>
                  <a:pt x="47" y="129"/>
                  <a:pt x="41" y="133"/>
                  <a:pt x="34" y="132"/>
                </a:cubicBezTo>
                <a:close/>
              </a:path>
            </a:pathLst>
          </a:custGeom>
          <a:solidFill>
            <a:srgbClr val="4442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19" tIns="45709" rIns="91419" bIns="45709" numCol="1" anchor="t" anchorCtr="0" compatLnSpc="1">
            <a:prstTxWarp prst="textNoShape">
              <a:avLst/>
            </a:prstTxWarp>
          </a:bodyPr>
          <a:lstStyle/>
          <a:p>
            <a:pPr defTabSz="1218926">
              <a:defRPr/>
            </a:pPr>
            <a:endParaRPr lang="zh-CN" altLang="en-US" sz="2400">
              <a:solidFill>
                <a:prstClr val="black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21" name="图片 32">
            <a:extLst>
              <a:ext uri="{FF2B5EF4-FFF2-40B4-BE49-F238E27FC236}">
                <a16:creationId xmlns:a16="http://schemas.microsoft.com/office/drawing/2014/main" id="{C5E65F22-6F3A-4B3B-918B-0676FB0C2EF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36209" y="5851860"/>
            <a:ext cx="2574243" cy="989967"/>
          </a:xfrm>
          <a:prstGeom prst="rect">
            <a:avLst/>
          </a:prstGeom>
        </p:spPr>
      </p:pic>
      <p:pic>
        <p:nvPicPr>
          <p:cNvPr id="22" name="图片 65">
            <a:extLst>
              <a:ext uri="{FF2B5EF4-FFF2-40B4-BE49-F238E27FC236}">
                <a16:creationId xmlns:a16="http://schemas.microsoft.com/office/drawing/2014/main" id="{04BB644F-80A0-4339-8040-F422C22C2AE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11155" y="6337363"/>
            <a:ext cx="1278264" cy="491577"/>
          </a:xfrm>
          <a:prstGeom prst="rect">
            <a:avLst/>
          </a:prstGeom>
        </p:spPr>
      </p:pic>
      <p:pic>
        <p:nvPicPr>
          <p:cNvPr id="23" name="图片 66">
            <a:extLst>
              <a:ext uri="{FF2B5EF4-FFF2-40B4-BE49-F238E27FC236}">
                <a16:creationId xmlns:a16="http://schemas.microsoft.com/office/drawing/2014/main" id="{177FB685-A0CF-4A80-9E5C-AD171980235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10501" y="6011022"/>
            <a:ext cx="2160368" cy="830805"/>
          </a:xfrm>
          <a:prstGeom prst="rect">
            <a:avLst/>
          </a:prstGeom>
        </p:spPr>
      </p:pic>
      <p:pic>
        <p:nvPicPr>
          <p:cNvPr id="24" name="图片 67">
            <a:extLst>
              <a:ext uri="{FF2B5EF4-FFF2-40B4-BE49-F238E27FC236}">
                <a16:creationId xmlns:a16="http://schemas.microsoft.com/office/drawing/2014/main" id="{511098DF-AA42-4B9B-82F2-2F6100A4C5E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65434" y="6288696"/>
            <a:ext cx="1326564" cy="510152"/>
          </a:xfrm>
          <a:prstGeom prst="rect">
            <a:avLst/>
          </a:prstGeom>
        </p:spPr>
      </p:pic>
      <p:sp>
        <p:nvSpPr>
          <p:cNvPr id="250" name="文本框 41">
            <a:extLst>
              <a:ext uri="{FF2B5EF4-FFF2-40B4-BE49-F238E27FC236}">
                <a16:creationId xmlns:a16="http://schemas.microsoft.com/office/drawing/2014/main" id="{699A5EA0-4CF3-4C28-A137-BF818B2EFBAE}"/>
              </a:ext>
            </a:extLst>
          </p:cNvPr>
          <p:cNvSpPr txBox="1"/>
          <p:nvPr/>
        </p:nvSpPr>
        <p:spPr>
          <a:xfrm>
            <a:off x="1395382" y="1457486"/>
            <a:ext cx="6717045" cy="52322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just" defTabSz="914217"/>
            <a:r>
              <a:rPr lang="vi-VN" altLang="zh-CN" sz="2800" dirty="0">
                <a:ln w="12700">
                  <a:noFill/>
                </a:ln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"Mọi thứ thật lạ lẫm, thú vị</a:t>
            </a:r>
            <a:r>
              <a:rPr lang="en-US" altLang="zh-CN" sz="2800" dirty="0">
                <a:ln w="12700">
                  <a:noFill/>
                </a:ln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.”</a:t>
            </a:r>
            <a:endParaRPr lang="vi-VN" altLang="zh-CN" sz="2800" dirty="0">
              <a:ln w="12700">
                <a:noFill/>
              </a:ln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51" name="文本框 41">
            <a:extLst>
              <a:ext uri="{FF2B5EF4-FFF2-40B4-BE49-F238E27FC236}">
                <a16:creationId xmlns:a16="http://schemas.microsoft.com/office/drawing/2014/main" id="{015280CD-E19C-4437-A098-8E7F117B6DD0}"/>
              </a:ext>
            </a:extLst>
          </p:cNvPr>
          <p:cNvSpPr txBox="1"/>
          <p:nvPr/>
        </p:nvSpPr>
        <p:spPr>
          <a:xfrm>
            <a:off x="1319775" y="2553771"/>
            <a:ext cx="6012201" cy="95410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just" defTabSz="914217"/>
            <a:r>
              <a:rPr lang="vi-VN" altLang="zh-CN" sz="2800" dirty="0">
                <a:ln w="12700">
                  <a:noFill/>
                </a:ln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"Thật là một bản nhạc êm dịu của thiên nhiên."</a:t>
            </a:r>
          </a:p>
        </p:txBody>
      </p:sp>
      <p:sp>
        <p:nvSpPr>
          <p:cNvPr id="252" name="文本框 41">
            <a:extLst>
              <a:ext uri="{FF2B5EF4-FFF2-40B4-BE49-F238E27FC236}">
                <a16:creationId xmlns:a16="http://schemas.microsoft.com/office/drawing/2014/main" id="{B2429793-F1D9-410D-B204-22B15DE377C7}"/>
              </a:ext>
            </a:extLst>
          </p:cNvPr>
          <p:cNvSpPr txBox="1"/>
          <p:nvPr/>
        </p:nvSpPr>
        <p:spPr>
          <a:xfrm>
            <a:off x="1269880" y="4352496"/>
            <a:ext cx="6717045" cy="52322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just" defTabSz="914217"/>
            <a:r>
              <a:rPr lang="vi-VN" altLang="zh-CN" sz="2800" dirty="0">
                <a:ln w="12700">
                  <a:noFill/>
                </a:ln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"Lòng tôi đầy nuối tiếc."</a:t>
            </a:r>
          </a:p>
        </p:txBody>
      </p:sp>
      <p:grpSp>
        <p:nvGrpSpPr>
          <p:cNvPr id="253" name="组合 44">
            <a:extLst>
              <a:ext uri="{FF2B5EF4-FFF2-40B4-BE49-F238E27FC236}">
                <a16:creationId xmlns:a16="http://schemas.microsoft.com/office/drawing/2014/main" id="{CA459B20-6F63-40DF-84D3-AE8888DC58A7}"/>
              </a:ext>
            </a:extLst>
          </p:cNvPr>
          <p:cNvGrpSpPr/>
          <p:nvPr/>
        </p:nvGrpSpPr>
        <p:grpSpPr>
          <a:xfrm>
            <a:off x="1446683" y="3470891"/>
            <a:ext cx="6023594" cy="279740"/>
            <a:chOff x="4531763" y="904319"/>
            <a:chExt cx="3274666" cy="206375"/>
          </a:xfrm>
        </p:grpSpPr>
        <p:sp>
          <p:nvSpPr>
            <p:cNvPr id="254" name="Freeform 139">
              <a:extLst>
                <a:ext uri="{FF2B5EF4-FFF2-40B4-BE49-F238E27FC236}">
                  <a16:creationId xmlns:a16="http://schemas.microsoft.com/office/drawing/2014/main" id="{704C1888-ECB7-427C-87A1-92288D57C438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4548432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55" name="Freeform 139">
              <a:extLst>
                <a:ext uri="{FF2B5EF4-FFF2-40B4-BE49-F238E27FC236}">
                  <a16:creationId xmlns:a16="http://schemas.microsoft.com/office/drawing/2014/main" id="{85749E34-7E12-4243-AD92-6D16AE2CB147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4885649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 dirty="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56" name="Freeform 139">
              <a:extLst>
                <a:ext uri="{FF2B5EF4-FFF2-40B4-BE49-F238E27FC236}">
                  <a16:creationId xmlns:a16="http://schemas.microsoft.com/office/drawing/2014/main" id="{7A7E2DD0-CD44-43D5-9C0A-031011C58963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5222866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57" name="Freeform 139">
              <a:extLst>
                <a:ext uri="{FF2B5EF4-FFF2-40B4-BE49-F238E27FC236}">
                  <a16:creationId xmlns:a16="http://schemas.microsoft.com/office/drawing/2014/main" id="{F12C8EFB-5631-4924-8E1E-E54414C2A683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5560083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58" name="Freeform 139">
              <a:extLst>
                <a:ext uri="{FF2B5EF4-FFF2-40B4-BE49-F238E27FC236}">
                  <a16:creationId xmlns:a16="http://schemas.microsoft.com/office/drawing/2014/main" id="{8C77490D-8128-4EE6-BB72-9995240DCBBF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5897300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59" name="Freeform 139">
              <a:extLst>
                <a:ext uri="{FF2B5EF4-FFF2-40B4-BE49-F238E27FC236}">
                  <a16:creationId xmlns:a16="http://schemas.microsoft.com/office/drawing/2014/main" id="{2C824300-7CC8-4DDC-94E3-2753698044B0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6234517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60" name="Freeform 139">
              <a:extLst>
                <a:ext uri="{FF2B5EF4-FFF2-40B4-BE49-F238E27FC236}">
                  <a16:creationId xmlns:a16="http://schemas.microsoft.com/office/drawing/2014/main" id="{C19B3D92-98F4-4319-AFEB-F3DB2BC26B8A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6571734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61" name="Freeform 139">
              <a:extLst>
                <a:ext uri="{FF2B5EF4-FFF2-40B4-BE49-F238E27FC236}">
                  <a16:creationId xmlns:a16="http://schemas.microsoft.com/office/drawing/2014/main" id="{A4208A89-EFCC-4C15-85DC-C26C2123C6C1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6908951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62" name="Freeform 139">
              <a:extLst>
                <a:ext uri="{FF2B5EF4-FFF2-40B4-BE49-F238E27FC236}">
                  <a16:creationId xmlns:a16="http://schemas.microsoft.com/office/drawing/2014/main" id="{1087C33E-8F76-47B1-A694-907CABEE2208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7246168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63" name="Freeform 139">
              <a:extLst>
                <a:ext uri="{FF2B5EF4-FFF2-40B4-BE49-F238E27FC236}">
                  <a16:creationId xmlns:a16="http://schemas.microsoft.com/office/drawing/2014/main" id="{FD952088-B6E3-4FC9-BEC4-54091B893206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7583385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</p:grpSp>
      <p:grpSp>
        <p:nvGrpSpPr>
          <p:cNvPr id="264" name="组合 44">
            <a:extLst>
              <a:ext uri="{FF2B5EF4-FFF2-40B4-BE49-F238E27FC236}">
                <a16:creationId xmlns:a16="http://schemas.microsoft.com/office/drawing/2014/main" id="{2D63D2A1-C368-40A6-9822-67B55272EF87}"/>
              </a:ext>
            </a:extLst>
          </p:cNvPr>
          <p:cNvGrpSpPr/>
          <p:nvPr/>
        </p:nvGrpSpPr>
        <p:grpSpPr>
          <a:xfrm>
            <a:off x="1375278" y="4818241"/>
            <a:ext cx="5621748" cy="279740"/>
            <a:chOff x="4531763" y="904319"/>
            <a:chExt cx="3274666" cy="206375"/>
          </a:xfrm>
        </p:grpSpPr>
        <p:sp>
          <p:nvSpPr>
            <p:cNvPr id="265" name="Freeform 139">
              <a:extLst>
                <a:ext uri="{FF2B5EF4-FFF2-40B4-BE49-F238E27FC236}">
                  <a16:creationId xmlns:a16="http://schemas.microsoft.com/office/drawing/2014/main" id="{DB8442DA-D236-4F97-BC17-D5E5B551AE7D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4548432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66" name="Freeform 139">
              <a:extLst>
                <a:ext uri="{FF2B5EF4-FFF2-40B4-BE49-F238E27FC236}">
                  <a16:creationId xmlns:a16="http://schemas.microsoft.com/office/drawing/2014/main" id="{02330A5E-D29E-4B40-9C16-54EC61174774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4885649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 dirty="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67" name="Freeform 139">
              <a:extLst>
                <a:ext uri="{FF2B5EF4-FFF2-40B4-BE49-F238E27FC236}">
                  <a16:creationId xmlns:a16="http://schemas.microsoft.com/office/drawing/2014/main" id="{0314E421-039E-4DD1-B32F-832B15A3E9EF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5222866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68" name="Freeform 139">
              <a:extLst>
                <a:ext uri="{FF2B5EF4-FFF2-40B4-BE49-F238E27FC236}">
                  <a16:creationId xmlns:a16="http://schemas.microsoft.com/office/drawing/2014/main" id="{41E35FD0-6B6F-435F-9AEB-CE85FAC5EDFE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5560083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69" name="Freeform 139">
              <a:extLst>
                <a:ext uri="{FF2B5EF4-FFF2-40B4-BE49-F238E27FC236}">
                  <a16:creationId xmlns:a16="http://schemas.microsoft.com/office/drawing/2014/main" id="{0EBB4833-8A07-45A1-868C-E4E85D8AF2FD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5897300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70" name="Freeform 139">
              <a:extLst>
                <a:ext uri="{FF2B5EF4-FFF2-40B4-BE49-F238E27FC236}">
                  <a16:creationId xmlns:a16="http://schemas.microsoft.com/office/drawing/2014/main" id="{CC8D9583-2F24-451A-9D63-5301683E5327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6234517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71" name="Freeform 139">
              <a:extLst>
                <a:ext uri="{FF2B5EF4-FFF2-40B4-BE49-F238E27FC236}">
                  <a16:creationId xmlns:a16="http://schemas.microsoft.com/office/drawing/2014/main" id="{1BE80C7C-F305-4599-8C87-8D188A3180AE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6571734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72" name="Freeform 139">
              <a:extLst>
                <a:ext uri="{FF2B5EF4-FFF2-40B4-BE49-F238E27FC236}">
                  <a16:creationId xmlns:a16="http://schemas.microsoft.com/office/drawing/2014/main" id="{88A32143-6800-42C1-9340-E24C1A607C4F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6908951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73" name="Freeform 139">
              <a:extLst>
                <a:ext uri="{FF2B5EF4-FFF2-40B4-BE49-F238E27FC236}">
                  <a16:creationId xmlns:a16="http://schemas.microsoft.com/office/drawing/2014/main" id="{0A3F1A04-739E-4554-A744-6C33E1941818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7246168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74" name="Freeform 139">
              <a:extLst>
                <a:ext uri="{FF2B5EF4-FFF2-40B4-BE49-F238E27FC236}">
                  <a16:creationId xmlns:a16="http://schemas.microsoft.com/office/drawing/2014/main" id="{1D53F02C-F87B-4B79-8707-E4247736DFB9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7583385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9DA12EB4-E33D-4C74-97BE-455450E1E2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381" y="1040292"/>
            <a:ext cx="916224" cy="979412"/>
          </a:xfrm>
          <a:prstGeom prst="rect">
            <a:avLst/>
          </a:prstGeom>
        </p:spPr>
      </p:pic>
      <p:pic>
        <p:nvPicPr>
          <p:cNvPr id="276" name="Picture 275">
            <a:extLst>
              <a:ext uri="{FF2B5EF4-FFF2-40B4-BE49-F238E27FC236}">
                <a16:creationId xmlns:a16="http://schemas.microsoft.com/office/drawing/2014/main" id="{6B923D7C-E713-405B-9E02-12118902E8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67" y="2305131"/>
            <a:ext cx="916224" cy="979412"/>
          </a:xfrm>
          <a:prstGeom prst="rect">
            <a:avLst/>
          </a:prstGeom>
        </p:spPr>
      </p:pic>
      <p:pic>
        <p:nvPicPr>
          <p:cNvPr id="277" name="Picture 276">
            <a:extLst>
              <a:ext uri="{FF2B5EF4-FFF2-40B4-BE49-F238E27FC236}">
                <a16:creationId xmlns:a16="http://schemas.microsoft.com/office/drawing/2014/main" id="{F971B761-AB68-4A73-A662-63D09C66BD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149" y="3783064"/>
            <a:ext cx="916224" cy="97941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B015A65-163A-4028-BF38-41386884E4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83174" y="1894145"/>
            <a:ext cx="3777578" cy="300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0562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50" grpId="0"/>
      <p:bldP spid="251" grpId="0"/>
      <p:bldP spid="25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8C9E6F7-ED01-4857-BBCF-E7782D6AE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>
              <a:defRPr/>
            </a:pPr>
            <a:fld id="{601EE9E8-4134-49B0-9AA7-3089E6521627}" type="slidenum">
              <a:rPr lang="en-US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4" name="组合 44">
            <a:extLst>
              <a:ext uri="{FF2B5EF4-FFF2-40B4-BE49-F238E27FC236}">
                <a16:creationId xmlns:a16="http://schemas.microsoft.com/office/drawing/2014/main" id="{468826E0-7A31-44C3-B4BF-CB0C0E7DFDF2}"/>
              </a:ext>
            </a:extLst>
          </p:cNvPr>
          <p:cNvGrpSpPr/>
          <p:nvPr/>
        </p:nvGrpSpPr>
        <p:grpSpPr>
          <a:xfrm>
            <a:off x="1997646" y="1633156"/>
            <a:ext cx="2512855" cy="179063"/>
            <a:chOff x="4531763" y="904319"/>
            <a:chExt cx="3274666" cy="206375"/>
          </a:xfrm>
        </p:grpSpPr>
        <p:sp>
          <p:nvSpPr>
            <p:cNvPr id="6" name="Freeform 139">
              <a:extLst>
                <a:ext uri="{FF2B5EF4-FFF2-40B4-BE49-F238E27FC236}">
                  <a16:creationId xmlns:a16="http://schemas.microsoft.com/office/drawing/2014/main" id="{3334795B-D984-482A-8725-2D89E833542B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4548432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7" name="Freeform 139">
              <a:extLst>
                <a:ext uri="{FF2B5EF4-FFF2-40B4-BE49-F238E27FC236}">
                  <a16:creationId xmlns:a16="http://schemas.microsoft.com/office/drawing/2014/main" id="{84A03756-DF49-49BE-82EC-BA836447529E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4885649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8" name="Freeform 139">
              <a:extLst>
                <a:ext uri="{FF2B5EF4-FFF2-40B4-BE49-F238E27FC236}">
                  <a16:creationId xmlns:a16="http://schemas.microsoft.com/office/drawing/2014/main" id="{B534F5A7-9C12-46E3-ACF0-624A389FDC09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5222866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9" name="Freeform 139">
              <a:extLst>
                <a:ext uri="{FF2B5EF4-FFF2-40B4-BE49-F238E27FC236}">
                  <a16:creationId xmlns:a16="http://schemas.microsoft.com/office/drawing/2014/main" id="{ED4F990B-E02A-4CA3-AF16-01EF903809C9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5560083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0" name="Freeform 139">
              <a:extLst>
                <a:ext uri="{FF2B5EF4-FFF2-40B4-BE49-F238E27FC236}">
                  <a16:creationId xmlns:a16="http://schemas.microsoft.com/office/drawing/2014/main" id="{F5CD93D2-58E1-4910-BCAF-B876386704D8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5897300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1" name="Freeform 139">
              <a:extLst>
                <a:ext uri="{FF2B5EF4-FFF2-40B4-BE49-F238E27FC236}">
                  <a16:creationId xmlns:a16="http://schemas.microsoft.com/office/drawing/2014/main" id="{7C2AB468-64D6-4212-90F6-AFF631EA0715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6234517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2" name="Freeform 139">
              <a:extLst>
                <a:ext uri="{FF2B5EF4-FFF2-40B4-BE49-F238E27FC236}">
                  <a16:creationId xmlns:a16="http://schemas.microsoft.com/office/drawing/2014/main" id="{6119CB78-9CEE-49A1-B016-FFE6BE50F125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6571734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3" name="Freeform 139">
              <a:extLst>
                <a:ext uri="{FF2B5EF4-FFF2-40B4-BE49-F238E27FC236}">
                  <a16:creationId xmlns:a16="http://schemas.microsoft.com/office/drawing/2014/main" id="{A3569A2E-8D3B-4CFE-B5E3-3EABF6387441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6908951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4" name="Freeform 139">
              <a:extLst>
                <a:ext uri="{FF2B5EF4-FFF2-40B4-BE49-F238E27FC236}">
                  <a16:creationId xmlns:a16="http://schemas.microsoft.com/office/drawing/2014/main" id="{7BE8F02B-2708-4A5A-9D7B-A3F26219C71C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7246168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5" name="Freeform 139">
              <a:extLst>
                <a:ext uri="{FF2B5EF4-FFF2-40B4-BE49-F238E27FC236}">
                  <a16:creationId xmlns:a16="http://schemas.microsoft.com/office/drawing/2014/main" id="{EBE50E00-2B9C-4370-BB08-F402DD2119E7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7583385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</p:grpSp>
      <p:sp>
        <p:nvSpPr>
          <p:cNvPr id="16" name="文本框 41">
            <a:extLst>
              <a:ext uri="{FF2B5EF4-FFF2-40B4-BE49-F238E27FC236}">
                <a16:creationId xmlns:a16="http://schemas.microsoft.com/office/drawing/2014/main" id="{56100E42-1B9F-4C8D-B484-B237526F1280}"/>
              </a:ext>
            </a:extLst>
          </p:cNvPr>
          <p:cNvSpPr txBox="1"/>
          <p:nvPr/>
        </p:nvSpPr>
        <p:spPr>
          <a:xfrm>
            <a:off x="1470754" y="350032"/>
            <a:ext cx="10308397" cy="58477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defTabSz="914217"/>
            <a:r>
              <a:rPr lang="en-US" altLang="zh-CN" sz="3200" b="1" dirty="0">
                <a:ln w="12700">
                  <a:noFill/>
                </a:ln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Ý </a:t>
            </a:r>
            <a:r>
              <a:rPr lang="en-US" altLang="zh-CN" sz="3200" b="1" dirty="0" err="1">
                <a:ln w="12700">
                  <a:noFill/>
                </a:ln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nghĩa</a:t>
            </a:r>
            <a:r>
              <a:rPr lang="en-US" altLang="zh-CN" sz="3200" b="1" dirty="0">
                <a:ln w="12700">
                  <a:noFill/>
                </a:ln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n w="12700">
                  <a:noFill/>
                </a:ln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của</a:t>
            </a:r>
            <a:r>
              <a:rPr lang="en-US" altLang="zh-CN" sz="3200" b="1" dirty="0">
                <a:ln w="12700">
                  <a:noFill/>
                </a:ln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n w="12700">
                  <a:noFill/>
                </a:ln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chuyến</a:t>
            </a:r>
            <a:r>
              <a:rPr lang="en-US" altLang="zh-CN" sz="3200" b="1" dirty="0">
                <a:ln w="12700">
                  <a:noFill/>
                </a:ln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n w="12700">
                  <a:noFill/>
                </a:ln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trải</a:t>
            </a:r>
            <a:r>
              <a:rPr lang="en-US" altLang="zh-CN" sz="3200" b="1" dirty="0">
                <a:ln w="12700">
                  <a:noFill/>
                </a:ln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n w="12700">
                  <a:noFill/>
                </a:ln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nghiệm</a:t>
            </a:r>
            <a:endParaRPr lang="en-US" altLang="zh-CN" sz="3200" b="1" dirty="0">
              <a:ln w="12700">
                <a:noFill/>
              </a:ln>
              <a:solidFill>
                <a:srgbClr val="FFBF53">
                  <a:lumMod val="50000"/>
                </a:srgb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7" name="图片 11">
            <a:extLst>
              <a:ext uri="{FF2B5EF4-FFF2-40B4-BE49-F238E27FC236}">
                <a16:creationId xmlns:a16="http://schemas.microsoft.com/office/drawing/2014/main" id="{2B95A3F4-F6B7-4BAC-BB49-6D0D5EDA6B6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16329" y="6145341"/>
            <a:ext cx="1777590" cy="683601"/>
          </a:xfrm>
          <a:prstGeom prst="rect">
            <a:avLst/>
          </a:prstGeom>
        </p:spPr>
      </p:pic>
      <p:pic>
        <p:nvPicPr>
          <p:cNvPr id="18" name="图片 12">
            <a:extLst>
              <a:ext uri="{FF2B5EF4-FFF2-40B4-BE49-F238E27FC236}">
                <a16:creationId xmlns:a16="http://schemas.microsoft.com/office/drawing/2014/main" id="{210DAB6B-DA50-4C70-B363-59876124889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45373" y="6129221"/>
            <a:ext cx="1777590" cy="683601"/>
          </a:xfrm>
          <a:prstGeom prst="rect">
            <a:avLst/>
          </a:prstGeom>
        </p:spPr>
      </p:pic>
      <p:pic>
        <p:nvPicPr>
          <p:cNvPr id="19" name="图片 13">
            <a:extLst>
              <a:ext uri="{FF2B5EF4-FFF2-40B4-BE49-F238E27FC236}">
                <a16:creationId xmlns:a16="http://schemas.microsoft.com/office/drawing/2014/main" id="{FB0D5F7B-CD06-4D9A-8334-21BA4770F84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78218" y="6129220"/>
            <a:ext cx="1777590" cy="683601"/>
          </a:xfrm>
          <a:prstGeom prst="rect">
            <a:avLst/>
          </a:prstGeom>
        </p:spPr>
      </p:pic>
      <p:sp>
        <p:nvSpPr>
          <p:cNvPr id="20" name="Freeform 123">
            <a:extLst>
              <a:ext uri="{FF2B5EF4-FFF2-40B4-BE49-F238E27FC236}">
                <a16:creationId xmlns:a16="http://schemas.microsoft.com/office/drawing/2014/main" id="{541BEC1A-4E02-4ED4-8E23-A40B767C9C57}"/>
              </a:ext>
            </a:extLst>
          </p:cNvPr>
          <p:cNvSpPr>
            <a:spLocks noEditPoints="1"/>
          </p:cNvSpPr>
          <p:nvPr/>
        </p:nvSpPr>
        <p:spPr bwMode="auto">
          <a:xfrm rot="3896716" flipH="1">
            <a:off x="1636030" y="4693098"/>
            <a:ext cx="421912" cy="1258115"/>
          </a:xfrm>
          <a:custGeom>
            <a:avLst/>
            <a:gdLst>
              <a:gd name="T0" fmla="*/ 64 w 70"/>
              <a:gd name="T1" fmla="*/ 114 h 209"/>
              <a:gd name="T2" fmla="*/ 24 w 70"/>
              <a:gd name="T3" fmla="*/ 125 h 209"/>
              <a:gd name="T4" fmla="*/ 19 w 70"/>
              <a:gd name="T5" fmla="*/ 109 h 209"/>
              <a:gd name="T6" fmla="*/ 22 w 70"/>
              <a:gd name="T7" fmla="*/ 81 h 209"/>
              <a:gd name="T8" fmla="*/ 62 w 70"/>
              <a:gd name="T9" fmla="*/ 58 h 209"/>
              <a:gd name="T10" fmla="*/ 57 w 70"/>
              <a:gd name="T11" fmla="*/ 50 h 209"/>
              <a:gd name="T12" fmla="*/ 21 w 70"/>
              <a:gd name="T13" fmla="*/ 62 h 209"/>
              <a:gd name="T14" fmla="*/ 20 w 70"/>
              <a:gd name="T15" fmla="*/ 59 h 209"/>
              <a:gd name="T16" fmla="*/ 48 w 70"/>
              <a:gd name="T17" fmla="*/ 8 h 209"/>
              <a:gd name="T18" fmla="*/ 45 w 70"/>
              <a:gd name="T19" fmla="*/ 2 h 209"/>
              <a:gd name="T20" fmla="*/ 14 w 70"/>
              <a:gd name="T21" fmla="*/ 71 h 209"/>
              <a:gd name="T22" fmla="*/ 14 w 70"/>
              <a:gd name="T23" fmla="*/ 72 h 209"/>
              <a:gd name="T24" fmla="*/ 7 w 70"/>
              <a:gd name="T25" fmla="*/ 115 h 209"/>
              <a:gd name="T26" fmla="*/ 16 w 70"/>
              <a:gd name="T27" fmla="*/ 135 h 209"/>
              <a:gd name="T28" fmla="*/ 32 w 70"/>
              <a:gd name="T29" fmla="*/ 208 h 209"/>
              <a:gd name="T30" fmla="*/ 36 w 70"/>
              <a:gd name="T31" fmla="*/ 197 h 209"/>
              <a:gd name="T32" fmla="*/ 22 w 70"/>
              <a:gd name="T33" fmla="*/ 154 h 209"/>
              <a:gd name="T34" fmla="*/ 27 w 70"/>
              <a:gd name="T35" fmla="*/ 143 h 209"/>
              <a:gd name="T36" fmla="*/ 30 w 70"/>
              <a:gd name="T37" fmla="*/ 145 h 209"/>
              <a:gd name="T38" fmla="*/ 68 w 70"/>
              <a:gd name="T39" fmla="*/ 123 h 209"/>
              <a:gd name="T40" fmla="*/ 64 w 70"/>
              <a:gd name="T41" fmla="*/ 114 h 209"/>
              <a:gd name="T42" fmla="*/ 47 w 70"/>
              <a:gd name="T43" fmla="*/ 62 h 209"/>
              <a:gd name="T44" fmla="*/ 28 w 70"/>
              <a:gd name="T45" fmla="*/ 71 h 209"/>
              <a:gd name="T46" fmla="*/ 47 w 70"/>
              <a:gd name="T47" fmla="*/ 62 h 209"/>
              <a:gd name="T48" fmla="*/ 34 w 70"/>
              <a:gd name="T49" fmla="*/ 132 h 209"/>
              <a:gd name="T50" fmla="*/ 52 w 70"/>
              <a:gd name="T51" fmla="*/ 123 h 209"/>
              <a:gd name="T52" fmla="*/ 34 w 70"/>
              <a:gd name="T53" fmla="*/ 132 h 2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70" h="209">
                <a:moveTo>
                  <a:pt x="64" y="114"/>
                </a:moveTo>
                <a:cubicBezTo>
                  <a:pt x="49" y="108"/>
                  <a:pt x="35" y="113"/>
                  <a:pt x="24" y="125"/>
                </a:cubicBezTo>
                <a:cubicBezTo>
                  <a:pt x="21" y="120"/>
                  <a:pt x="20" y="114"/>
                  <a:pt x="19" y="109"/>
                </a:cubicBezTo>
                <a:cubicBezTo>
                  <a:pt x="17" y="99"/>
                  <a:pt x="18" y="89"/>
                  <a:pt x="22" y="81"/>
                </a:cubicBezTo>
                <a:cubicBezTo>
                  <a:pt x="36" y="89"/>
                  <a:pt x="55" y="71"/>
                  <a:pt x="62" y="58"/>
                </a:cubicBezTo>
                <a:cubicBezTo>
                  <a:pt x="64" y="55"/>
                  <a:pt x="61" y="51"/>
                  <a:pt x="57" y="50"/>
                </a:cubicBezTo>
                <a:cubicBezTo>
                  <a:pt x="42" y="49"/>
                  <a:pt x="30" y="54"/>
                  <a:pt x="21" y="62"/>
                </a:cubicBezTo>
                <a:cubicBezTo>
                  <a:pt x="21" y="61"/>
                  <a:pt x="21" y="60"/>
                  <a:pt x="20" y="59"/>
                </a:cubicBezTo>
                <a:cubicBezTo>
                  <a:pt x="14" y="38"/>
                  <a:pt x="33" y="19"/>
                  <a:pt x="48" y="8"/>
                </a:cubicBezTo>
                <a:cubicBezTo>
                  <a:pt x="52" y="5"/>
                  <a:pt x="49" y="0"/>
                  <a:pt x="45" y="2"/>
                </a:cubicBezTo>
                <a:cubicBezTo>
                  <a:pt x="22" y="16"/>
                  <a:pt x="1" y="44"/>
                  <a:pt x="14" y="71"/>
                </a:cubicBezTo>
                <a:cubicBezTo>
                  <a:pt x="14" y="72"/>
                  <a:pt x="14" y="72"/>
                  <a:pt x="14" y="72"/>
                </a:cubicBezTo>
                <a:cubicBezTo>
                  <a:pt x="7" y="84"/>
                  <a:pt x="4" y="99"/>
                  <a:pt x="7" y="115"/>
                </a:cubicBezTo>
                <a:cubicBezTo>
                  <a:pt x="9" y="122"/>
                  <a:pt x="12" y="129"/>
                  <a:pt x="16" y="135"/>
                </a:cubicBezTo>
                <a:cubicBezTo>
                  <a:pt x="0" y="162"/>
                  <a:pt x="0" y="202"/>
                  <a:pt x="32" y="208"/>
                </a:cubicBezTo>
                <a:cubicBezTo>
                  <a:pt x="38" y="209"/>
                  <a:pt x="42" y="201"/>
                  <a:pt x="36" y="197"/>
                </a:cubicBezTo>
                <a:cubicBezTo>
                  <a:pt x="19" y="188"/>
                  <a:pt x="17" y="172"/>
                  <a:pt x="22" y="154"/>
                </a:cubicBezTo>
                <a:cubicBezTo>
                  <a:pt x="23" y="151"/>
                  <a:pt x="25" y="147"/>
                  <a:pt x="27" y="143"/>
                </a:cubicBezTo>
                <a:cubicBezTo>
                  <a:pt x="28" y="144"/>
                  <a:pt x="29" y="144"/>
                  <a:pt x="30" y="145"/>
                </a:cubicBezTo>
                <a:cubicBezTo>
                  <a:pt x="46" y="149"/>
                  <a:pt x="60" y="134"/>
                  <a:pt x="68" y="123"/>
                </a:cubicBezTo>
                <a:cubicBezTo>
                  <a:pt x="70" y="119"/>
                  <a:pt x="67" y="115"/>
                  <a:pt x="64" y="114"/>
                </a:cubicBezTo>
                <a:close/>
                <a:moveTo>
                  <a:pt x="47" y="62"/>
                </a:moveTo>
                <a:cubicBezTo>
                  <a:pt x="41" y="68"/>
                  <a:pt x="34" y="73"/>
                  <a:pt x="28" y="71"/>
                </a:cubicBezTo>
                <a:cubicBezTo>
                  <a:pt x="33" y="66"/>
                  <a:pt x="39" y="63"/>
                  <a:pt x="47" y="62"/>
                </a:cubicBezTo>
                <a:close/>
                <a:moveTo>
                  <a:pt x="34" y="132"/>
                </a:moveTo>
                <a:cubicBezTo>
                  <a:pt x="39" y="127"/>
                  <a:pt x="45" y="123"/>
                  <a:pt x="52" y="123"/>
                </a:cubicBezTo>
                <a:cubicBezTo>
                  <a:pt x="47" y="129"/>
                  <a:pt x="41" y="133"/>
                  <a:pt x="34" y="132"/>
                </a:cubicBezTo>
                <a:close/>
              </a:path>
            </a:pathLst>
          </a:custGeom>
          <a:solidFill>
            <a:srgbClr val="4442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19" tIns="45709" rIns="91419" bIns="45709" numCol="1" anchor="t" anchorCtr="0" compatLnSpc="1">
            <a:prstTxWarp prst="textNoShape">
              <a:avLst/>
            </a:prstTxWarp>
          </a:bodyPr>
          <a:lstStyle/>
          <a:p>
            <a:pPr defTabSz="1218926">
              <a:defRPr/>
            </a:pPr>
            <a:endParaRPr lang="zh-CN" altLang="en-US" sz="2400">
              <a:solidFill>
                <a:prstClr val="black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21" name="图片 32">
            <a:extLst>
              <a:ext uri="{FF2B5EF4-FFF2-40B4-BE49-F238E27FC236}">
                <a16:creationId xmlns:a16="http://schemas.microsoft.com/office/drawing/2014/main" id="{C5E65F22-6F3A-4B3B-918B-0676FB0C2EF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36209" y="5851860"/>
            <a:ext cx="2574243" cy="989967"/>
          </a:xfrm>
          <a:prstGeom prst="rect">
            <a:avLst/>
          </a:prstGeom>
        </p:spPr>
      </p:pic>
      <p:pic>
        <p:nvPicPr>
          <p:cNvPr id="22" name="图片 65">
            <a:extLst>
              <a:ext uri="{FF2B5EF4-FFF2-40B4-BE49-F238E27FC236}">
                <a16:creationId xmlns:a16="http://schemas.microsoft.com/office/drawing/2014/main" id="{04BB644F-80A0-4339-8040-F422C22C2AE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11155" y="6337363"/>
            <a:ext cx="1278264" cy="491577"/>
          </a:xfrm>
          <a:prstGeom prst="rect">
            <a:avLst/>
          </a:prstGeom>
        </p:spPr>
      </p:pic>
      <p:pic>
        <p:nvPicPr>
          <p:cNvPr id="23" name="图片 66">
            <a:extLst>
              <a:ext uri="{FF2B5EF4-FFF2-40B4-BE49-F238E27FC236}">
                <a16:creationId xmlns:a16="http://schemas.microsoft.com/office/drawing/2014/main" id="{177FB685-A0CF-4A80-9E5C-AD171980235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10501" y="6011022"/>
            <a:ext cx="2160368" cy="830805"/>
          </a:xfrm>
          <a:prstGeom prst="rect">
            <a:avLst/>
          </a:prstGeom>
        </p:spPr>
      </p:pic>
      <p:pic>
        <p:nvPicPr>
          <p:cNvPr id="24" name="图片 67">
            <a:extLst>
              <a:ext uri="{FF2B5EF4-FFF2-40B4-BE49-F238E27FC236}">
                <a16:creationId xmlns:a16="http://schemas.microsoft.com/office/drawing/2014/main" id="{511098DF-AA42-4B9B-82F2-2F6100A4C5E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65434" y="6288696"/>
            <a:ext cx="1326564" cy="510152"/>
          </a:xfrm>
          <a:prstGeom prst="rect">
            <a:avLst/>
          </a:prstGeom>
        </p:spPr>
      </p:pic>
      <p:grpSp>
        <p:nvGrpSpPr>
          <p:cNvPr id="26" name="组合 2">
            <a:extLst>
              <a:ext uri="{FF2B5EF4-FFF2-40B4-BE49-F238E27FC236}">
                <a16:creationId xmlns:a16="http://schemas.microsoft.com/office/drawing/2014/main" id="{9C1DCEB9-0956-4876-8387-3186CD050357}"/>
              </a:ext>
            </a:extLst>
          </p:cNvPr>
          <p:cNvGrpSpPr/>
          <p:nvPr/>
        </p:nvGrpSpPr>
        <p:grpSpPr>
          <a:xfrm>
            <a:off x="548951" y="2125447"/>
            <a:ext cx="3685160" cy="2730533"/>
            <a:chOff x="1949253" y="1627716"/>
            <a:chExt cx="3271491" cy="2309600"/>
          </a:xfrm>
        </p:grpSpPr>
        <p:grpSp>
          <p:nvGrpSpPr>
            <p:cNvPr id="27" name="组合 135">
              <a:extLst>
                <a:ext uri="{FF2B5EF4-FFF2-40B4-BE49-F238E27FC236}">
                  <a16:creationId xmlns:a16="http://schemas.microsoft.com/office/drawing/2014/main" id="{1402207D-CBB7-427C-BF5A-10E4874000E2}"/>
                </a:ext>
              </a:extLst>
            </p:cNvPr>
            <p:cNvGrpSpPr/>
            <p:nvPr/>
          </p:nvGrpSpPr>
          <p:grpSpPr>
            <a:xfrm>
              <a:off x="1949253" y="1627716"/>
              <a:ext cx="3271491" cy="2309600"/>
              <a:chOff x="3246438" y="1068388"/>
              <a:chExt cx="5711825" cy="4678363"/>
            </a:xfrm>
            <a:solidFill>
              <a:schemeClr val="tx1"/>
            </a:solidFill>
          </p:grpSpPr>
          <p:sp>
            <p:nvSpPr>
              <p:cNvPr id="29" name="Freeform 5">
                <a:extLst>
                  <a:ext uri="{FF2B5EF4-FFF2-40B4-BE49-F238E27FC236}">
                    <a16:creationId xmlns:a16="http://schemas.microsoft.com/office/drawing/2014/main" id="{701E2887-6ABA-48C5-BE20-199CEFE6512E}"/>
                  </a:ext>
                </a:extLst>
              </p:cNvPr>
              <p:cNvSpPr/>
              <p:nvPr/>
            </p:nvSpPr>
            <p:spPr bwMode="auto">
              <a:xfrm>
                <a:off x="3251201" y="3335338"/>
                <a:ext cx="1773238" cy="1609725"/>
              </a:xfrm>
              <a:custGeom>
                <a:avLst/>
                <a:gdLst>
                  <a:gd name="T0" fmla="*/ 1697 w 1708"/>
                  <a:gd name="T1" fmla="*/ 1365 h 1551"/>
                  <a:gd name="T2" fmla="*/ 1422 w 1708"/>
                  <a:gd name="T3" fmla="*/ 1470 h 1551"/>
                  <a:gd name="T4" fmla="*/ 1072 w 1708"/>
                  <a:gd name="T5" fmla="*/ 1471 h 1551"/>
                  <a:gd name="T6" fmla="*/ 478 w 1708"/>
                  <a:gd name="T7" fmla="*/ 1262 h 1551"/>
                  <a:gd name="T8" fmla="*/ 166 w 1708"/>
                  <a:gd name="T9" fmla="*/ 672 h 1551"/>
                  <a:gd name="T10" fmla="*/ 422 w 1708"/>
                  <a:gd name="T11" fmla="*/ 54 h 1551"/>
                  <a:gd name="T12" fmla="*/ 393 w 1708"/>
                  <a:gd name="T13" fmla="*/ 16 h 1551"/>
                  <a:gd name="T14" fmla="*/ 349 w 1708"/>
                  <a:gd name="T15" fmla="*/ 1214 h 1551"/>
                  <a:gd name="T16" fmla="*/ 906 w 1708"/>
                  <a:gd name="T17" fmla="*/ 1500 h 1551"/>
                  <a:gd name="T18" fmla="*/ 1579 w 1708"/>
                  <a:gd name="T19" fmla="*/ 1467 h 1551"/>
                  <a:gd name="T20" fmla="*/ 1704 w 1708"/>
                  <a:gd name="T21" fmla="*/ 1373 h 1551"/>
                  <a:gd name="T22" fmla="*/ 1697 w 1708"/>
                  <a:gd name="T23" fmla="*/ 1365 h 1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08" h="1551">
                    <a:moveTo>
                      <a:pt x="1697" y="1365"/>
                    </a:moveTo>
                    <a:cubicBezTo>
                      <a:pt x="1630" y="1437"/>
                      <a:pt x="1515" y="1458"/>
                      <a:pt x="1422" y="1470"/>
                    </a:cubicBezTo>
                    <a:cubicBezTo>
                      <a:pt x="1307" y="1486"/>
                      <a:pt x="1188" y="1481"/>
                      <a:pt x="1072" y="1471"/>
                    </a:cubicBezTo>
                    <a:cubicBezTo>
                      <a:pt x="854" y="1452"/>
                      <a:pt x="649" y="1407"/>
                      <a:pt x="478" y="1262"/>
                    </a:cubicBezTo>
                    <a:cubicBezTo>
                      <a:pt x="305" y="1115"/>
                      <a:pt x="190" y="898"/>
                      <a:pt x="166" y="672"/>
                    </a:cubicBezTo>
                    <a:cubicBezTo>
                      <a:pt x="142" y="434"/>
                      <a:pt x="242" y="210"/>
                      <a:pt x="422" y="54"/>
                    </a:cubicBezTo>
                    <a:cubicBezTo>
                      <a:pt x="442" y="36"/>
                      <a:pt x="414" y="0"/>
                      <a:pt x="393" y="16"/>
                    </a:cubicBezTo>
                    <a:cubicBezTo>
                      <a:pt x="0" y="317"/>
                      <a:pt x="41" y="866"/>
                      <a:pt x="349" y="1214"/>
                    </a:cubicBezTo>
                    <a:cubicBezTo>
                      <a:pt x="495" y="1380"/>
                      <a:pt x="690" y="1468"/>
                      <a:pt x="906" y="1500"/>
                    </a:cubicBezTo>
                    <a:cubicBezTo>
                      <a:pt x="1121" y="1532"/>
                      <a:pt x="1372" y="1551"/>
                      <a:pt x="1579" y="1467"/>
                    </a:cubicBezTo>
                    <a:cubicBezTo>
                      <a:pt x="1629" y="1447"/>
                      <a:pt x="1671" y="1415"/>
                      <a:pt x="1704" y="1373"/>
                    </a:cubicBezTo>
                    <a:cubicBezTo>
                      <a:pt x="1708" y="1368"/>
                      <a:pt x="1702" y="1361"/>
                      <a:pt x="1697" y="13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defTabSz="914126"/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0" name="Freeform 6">
                <a:extLst>
                  <a:ext uri="{FF2B5EF4-FFF2-40B4-BE49-F238E27FC236}">
                    <a16:creationId xmlns:a16="http://schemas.microsoft.com/office/drawing/2014/main" id="{FEC9D7C9-93D5-4739-AFFE-8040BA6CC217}"/>
                  </a:ext>
                </a:extLst>
              </p:cNvPr>
              <p:cNvSpPr/>
              <p:nvPr/>
            </p:nvSpPr>
            <p:spPr bwMode="auto">
              <a:xfrm>
                <a:off x="3246438" y="1457326"/>
                <a:ext cx="2112963" cy="1933575"/>
              </a:xfrm>
              <a:custGeom>
                <a:avLst/>
                <a:gdLst>
                  <a:gd name="T0" fmla="*/ 394 w 2035"/>
                  <a:gd name="T1" fmla="*/ 1839 h 1862"/>
                  <a:gd name="T2" fmla="*/ 299 w 2035"/>
                  <a:gd name="T3" fmla="*/ 1656 h 1862"/>
                  <a:gd name="T4" fmla="*/ 221 w 2035"/>
                  <a:gd name="T5" fmla="*/ 1452 h 1862"/>
                  <a:gd name="T6" fmla="*/ 241 w 2035"/>
                  <a:gd name="T7" fmla="*/ 997 h 1862"/>
                  <a:gd name="T8" fmla="*/ 650 w 2035"/>
                  <a:gd name="T9" fmla="*/ 365 h 1862"/>
                  <a:gd name="T10" fmla="*/ 1301 w 2035"/>
                  <a:gd name="T11" fmla="*/ 65 h 1862"/>
                  <a:gd name="T12" fmla="*/ 1991 w 2035"/>
                  <a:gd name="T13" fmla="*/ 323 h 1862"/>
                  <a:gd name="T14" fmla="*/ 2019 w 2035"/>
                  <a:gd name="T15" fmla="*/ 295 h 1862"/>
                  <a:gd name="T16" fmla="*/ 1371 w 2035"/>
                  <a:gd name="T17" fmla="*/ 0 h 1862"/>
                  <a:gd name="T18" fmla="*/ 709 w 2035"/>
                  <a:gd name="T19" fmla="*/ 241 h 1862"/>
                  <a:gd name="T20" fmla="*/ 226 w 2035"/>
                  <a:gd name="T21" fmla="*/ 1619 h 1862"/>
                  <a:gd name="T22" fmla="*/ 375 w 2035"/>
                  <a:gd name="T23" fmla="*/ 1851 h 1862"/>
                  <a:gd name="T24" fmla="*/ 394 w 2035"/>
                  <a:gd name="T25" fmla="*/ 1839 h 1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35" h="1862">
                    <a:moveTo>
                      <a:pt x="394" y="1839"/>
                    </a:moveTo>
                    <a:cubicBezTo>
                      <a:pt x="360" y="1781"/>
                      <a:pt x="330" y="1716"/>
                      <a:pt x="299" y="1656"/>
                    </a:cubicBezTo>
                    <a:cubicBezTo>
                      <a:pt x="266" y="1591"/>
                      <a:pt x="240" y="1523"/>
                      <a:pt x="221" y="1452"/>
                    </a:cubicBezTo>
                    <a:cubicBezTo>
                      <a:pt x="181" y="1301"/>
                      <a:pt x="199" y="1146"/>
                      <a:pt x="241" y="997"/>
                    </a:cubicBezTo>
                    <a:cubicBezTo>
                      <a:pt x="310" y="752"/>
                      <a:pt x="461" y="533"/>
                      <a:pt x="650" y="365"/>
                    </a:cubicBezTo>
                    <a:cubicBezTo>
                      <a:pt x="830" y="204"/>
                      <a:pt x="1059" y="88"/>
                      <a:pt x="1301" y="65"/>
                    </a:cubicBezTo>
                    <a:cubicBezTo>
                      <a:pt x="1565" y="40"/>
                      <a:pt x="1795" y="154"/>
                      <a:pt x="1991" y="323"/>
                    </a:cubicBezTo>
                    <a:cubicBezTo>
                      <a:pt x="2010" y="340"/>
                      <a:pt x="2035" y="315"/>
                      <a:pt x="2019" y="295"/>
                    </a:cubicBezTo>
                    <a:cubicBezTo>
                      <a:pt x="1859" y="102"/>
                      <a:pt x="1621" y="0"/>
                      <a:pt x="1371" y="0"/>
                    </a:cubicBezTo>
                    <a:cubicBezTo>
                      <a:pt x="1131" y="0"/>
                      <a:pt x="899" y="101"/>
                      <a:pt x="709" y="241"/>
                    </a:cubicBezTo>
                    <a:cubicBezTo>
                      <a:pt x="298" y="545"/>
                      <a:pt x="0" y="1121"/>
                      <a:pt x="226" y="1619"/>
                    </a:cubicBezTo>
                    <a:cubicBezTo>
                      <a:pt x="266" y="1706"/>
                      <a:pt x="320" y="1775"/>
                      <a:pt x="375" y="1851"/>
                    </a:cubicBezTo>
                    <a:cubicBezTo>
                      <a:pt x="384" y="1862"/>
                      <a:pt x="402" y="1852"/>
                      <a:pt x="394" y="18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defTabSz="914126"/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1" name="Freeform 7">
                <a:extLst>
                  <a:ext uri="{FF2B5EF4-FFF2-40B4-BE49-F238E27FC236}">
                    <a16:creationId xmlns:a16="http://schemas.microsoft.com/office/drawing/2014/main" id="{281FD407-A2BD-466C-B194-8B144655D8D1}"/>
                  </a:ext>
                </a:extLst>
              </p:cNvPr>
              <p:cNvSpPr/>
              <p:nvPr/>
            </p:nvSpPr>
            <p:spPr bwMode="auto">
              <a:xfrm>
                <a:off x="5292726" y="1068388"/>
                <a:ext cx="2541588" cy="1016000"/>
              </a:xfrm>
              <a:custGeom>
                <a:avLst/>
                <a:gdLst>
                  <a:gd name="T0" fmla="*/ 38 w 2447"/>
                  <a:gd name="T1" fmla="*/ 664 h 979"/>
                  <a:gd name="T2" fmla="*/ 1375 w 2447"/>
                  <a:gd name="T3" fmla="*/ 104 h 979"/>
                  <a:gd name="T4" fmla="*/ 2005 w 2447"/>
                  <a:gd name="T5" fmla="*/ 373 h 979"/>
                  <a:gd name="T6" fmla="*/ 2402 w 2447"/>
                  <a:gd name="T7" fmla="*/ 953 h 979"/>
                  <a:gd name="T8" fmla="*/ 2442 w 2447"/>
                  <a:gd name="T9" fmla="*/ 943 h 979"/>
                  <a:gd name="T10" fmla="*/ 1377 w 2447"/>
                  <a:gd name="T11" fmla="*/ 41 h 979"/>
                  <a:gd name="T12" fmla="*/ 622 w 2447"/>
                  <a:gd name="T13" fmla="*/ 99 h 979"/>
                  <a:gd name="T14" fmla="*/ 15 w 2447"/>
                  <a:gd name="T15" fmla="*/ 622 h 979"/>
                  <a:gd name="T16" fmla="*/ 6 w 2447"/>
                  <a:gd name="T17" fmla="*/ 656 h 979"/>
                  <a:gd name="T18" fmla="*/ 38 w 2447"/>
                  <a:gd name="T19" fmla="*/ 664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47" h="979">
                    <a:moveTo>
                      <a:pt x="38" y="664"/>
                    </a:moveTo>
                    <a:cubicBezTo>
                      <a:pt x="235" y="159"/>
                      <a:pt x="897" y="25"/>
                      <a:pt x="1375" y="104"/>
                    </a:cubicBezTo>
                    <a:cubicBezTo>
                      <a:pt x="1602" y="141"/>
                      <a:pt x="1823" y="231"/>
                      <a:pt x="2005" y="373"/>
                    </a:cubicBezTo>
                    <a:cubicBezTo>
                      <a:pt x="2195" y="521"/>
                      <a:pt x="2325" y="727"/>
                      <a:pt x="2402" y="953"/>
                    </a:cubicBezTo>
                    <a:cubicBezTo>
                      <a:pt x="2411" y="979"/>
                      <a:pt x="2447" y="968"/>
                      <a:pt x="2442" y="943"/>
                    </a:cubicBezTo>
                    <a:cubicBezTo>
                      <a:pt x="2340" y="436"/>
                      <a:pt x="1862" y="118"/>
                      <a:pt x="1377" y="41"/>
                    </a:cubicBezTo>
                    <a:cubicBezTo>
                      <a:pt x="1125" y="0"/>
                      <a:pt x="864" y="21"/>
                      <a:pt x="622" y="99"/>
                    </a:cubicBezTo>
                    <a:cubicBezTo>
                      <a:pt x="370" y="180"/>
                      <a:pt x="103" y="360"/>
                      <a:pt x="15" y="622"/>
                    </a:cubicBezTo>
                    <a:cubicBezTo>
                      <a:pt x="13" y="633"/>
                      <a:pt x="10" y="645"/>
                      <a:pt x="6" y="656"/>
                    </a:cubicBezTo>
                    <a:cubicBezTo>
                      <a:pt x="0" y="676"/>
                      <a:pt x="30" y="683"/>
                      <a:pt x="38" y="6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defTabSz="914126"/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2" name="Freeform 8">
                <a:extLst>
                  <a:ext uri="{FF2B5EF4-FFF2-40B4-BE49-F238E27FC236}">
                    <a16:creationId xmlns:a16="http://schemas.microsoft.com/office/drawing/2014/main" id="{BEE6043B-26CB-4A02-A61F-D54DCA348DBD}"/>
                  </a:ext>
                </a:extLst>
              </p:cNvPr>
              <p:cNvSpPr/>
              <p:nvPr/>
            </p:nvSpPr>
            <p:spPr bwMode="auto">
              <a:xfrm>
                <a:off x="7777163" y="1998663"/>
                <a:ext cx="1181100" cy="2060575"/>
              </a:xfrm>
              <a:custGeom>
                <a:avLst/>
                <a:gdLst>
                  <a:gd name="T0" fmla="*/ 20 w 1137"/>
                  <a:gd name="T1" fmla="*/ 63 h 1984"/>
                  <a:gd name="T2" fmla="*/ 215 w 1137"/>
                  <a:gd name="T3" fmla="*/ 53 h 1984"/>
                  <a:gd name="T4" fmla="*/ 400 w 1137"/>
                  <a:gd name="T5" fmla="*/ 98 h 1984"/>
                  <a:gd name="T6" fmla="*/ 735 w 1137"/>
                  <a:gd name="T7" fmla="*/ 336 h 1984"/>
                  <a:gd name="T8" fmla="*/ 1044 w 1137"/>
                  <a:gd name="T9" fmla="*/ 988 h 1984"/>
                  <a:gd name="T10" fmla="*/ 897 w 1137"/>
                  <a:gd name="T11" fmla="*/ 1554 h 1984"/>
                  <a:gd name="T12" fmla="*/ 343 w 1137"/>
                  <a:gd name="T13" fmla="*/ 1942 h 1984"/>
                  <a:gd name="T14" fmla="*/ 358 w 1137"/>
                  <a:gd name="T15" fmla="*/ 1980 h 1984"/>
                  <a:gd name="T16" fmla="*/ 953 w 1137"/>
                  <a:gd name="T17" fmla="*/ 1587 h 1984"/>
                  <a:gd name="T18" fmla="*/ 1107 w 1137"/>
                  <a:gd name="T19" fmla="*/ 964 h 1984"/>
                  <a:gd name="T20" fmla="*/ 752 w 1137"/>
                  <a:gd name="T21" fmla="*/ 266 h 1984"/>
                  <a:gd name="T22" fmla="*/ 415 w 1137"/>
                  <a:gd name="T23" fmla="*/ 44 h 1984"/>
                  <a:gd name="T24" fmla="*/ 215 w 1137"/>
                  <a:gd name="T25" fmla="*/ 2 h 1984"/>
                  <a:gd name="T26" fmla="*/ 119 w 1137"/>
                  <a:gd name="T27" fmla="*/ 7 h 1984"/>
                  <a:gd name="T28" fmla="*/ 14 w 1137"/>
                  <a:gd name="T29" fmla="*/ 41 h 1984"/>
                  <a:gd name="T30" fmla="*/ 20 w 1137"/>
                  <a:gd name="T31" fmla="*/ 63 h 1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37" h="1984">
                    <a:moveTo>
                      <a:pt x="20" y="63"/>
                    </a:moveTo>
                    <a:cubicBezTo>
                      <a:pt x="80" y="48"/>
                      <a:pt x="154" y="49"/>
                      <a:pt x="215" y="53"/>
                    </a:cubicBezTo>
                    <a:cubicBezTo>
                      <a:pt x="278" y="57"/>
                      <a:pt x="341" y="76"/>
                      <a:pt x="400" y="98"/>
                    </a:cubicBezTo>
                    <a:cubicBezTo>
                      <a:pt x="528" y="148"/>
                      <a:pt x="641" y="238"/>
                      <a:pt x="735" y="336"/>
                    </a:cubicBezTo>
                    <a:cubicBezTo>
                      <a:pt x="900" y="510"/>
                      <a:pt x="1016" y="750"/>
                      <a:pt x="1044" y="988"/>
                    </a:cubicBezTo>
                    <a:cubicBezTo>
                      <a:pt x="1069" y="1190"/>
                      <a:pt x="1016" y="1389"/>
                      <a:pt x="897" y="1554"/>
                    </a:cubicBezTo>
                    <a:cubicBezTo>
                      <a:pt x="757" y="1747"/>
                      <a:pt x="548" y="1839"/>
                      <a:pt x="343" y="1942"/>
                    </a:cubicBezTo>
                    <a:cubicBezTo>
                      <a:pt x="321" y="1953"/>
                      <a:pt x="337" y="1984"/>
                      <a:pt x="358" y="1980"/>
                    </a:cubicBezTo>
                    <a:cubicBezTo>
                      <a:pt x="592" y="1933"/>
                      <a:pt x="812" y="1776"/>
                      <a:pt x="953" y="1587"/>
                    </a:cubicBezTo>
                    <a:cubicBezTo>
                      <a:pt x="1086" y="1410"/>
                      <a:pt x="1137" y="1182"/>
                      <a:pt x="1107" y="964"/>
                    </a:cubicBezTo>
                    <a:cubicBezTo>
                      <a:pt x="1071" y="703"/>
                      <a:pt x="938" y="452"/>
                      <a:pt x="752" y="266"/>
                    </a:cubicBezTo>
                    <a:cubicBezTo>
                      <a:pt x="656" y="170"/>
                      <a:pt x="542" y="93"/>
                      <a:pt x="415" y="44"/>
                    </a:cubicBezTo>
                    <a:cubicBezTo>
                      <a:pt x="351" y="19"/>
                      <a:pt x="283" y="6"/>
                      <a:pt x="215" y="2"/>
                    </a:cubicBezTo>
                    <a:cubicBezTo>
                      <a:pt x="183" y="0"/>
                      <a:pt x="150" y="2"/>
                      <a:pt x="119" y="7"/>
                    </a:cubicBezTo>
                    <a:cubicBezTo>
                      <a:pt x="78" y="13"/>
                      <a:pt x="52" y="27"/>
                      <a:pt x="14" y="41"/>
                    </a:cubicBezTo>
                    <a:cubicBezTo>
                      <a:pt x="0" y="46"/>
                      <a:pt x="6" y="66"/>
                      <a:pt x="20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defTabSz="914126"/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3" name="Freeform 9">
                <a:extLst>
                  <a:ext uri="{FF2B5EF4-FFF2-40B4-BE49-F238E27FC236}">
                    <a16:creationId xmlns:a16="http://schemas.microsoft.com/office/drawing/2014/main" id="{23FBEF70-9206-482A-834F-13124F07B0A6}"/>
                  </a:ext>
                </a:extLst>
              </p:cNvPr>
              <p:cNvSpPr/>
              <p:nvPr/>
            </p:nvSpPr>
            <p:spPr bwMode="auto">
              <a:xfrm>
                <a:off x="7016751" y="4010026"/>
                <a:ext cx="1208088" cy="1095375"/>
              </a:xfrm>
              <a:custGeom>
                <a:avLst/>
                <a:gdLst>
                  <a:gd name="T0" fmla="*/ 1056 w 1164"/>
                  <a:gd name="T1" fmla="*/ 16 h 1055"/>
                  <a:gd name="T2" fmla="*/ 1085 w 1164"/>
                  <a:gd name="T3" fmla="*/ 64 h 1055"/>
                  <a:gd name="T4" fmla="*/ 1110 w 1164"/>
                  <a:gd name="T5" fmla="*/ 176 h 1055"/>
                  <a:gd name="T6" fmla="*/ 1081 w 1164"/>
                  <a:gd name="T7" fmla="*/ 362 h 1055"/>
                  <a:gd name="T8" fmla="*/ 828 w 1164"/>
                  <a:gd name="T9" fmla="*/ 714 h 1055"/>
                  <a:gd name="T10" fmla="*/ 30 w 1164"/>
                  <a:gd name="T11" fmla="*/ 996 h 1055"/>
                  <a:gd name="T12" fmla="*/ 30 w 1164"/>
                  <a:gd name="T13" fmla="*/ 1042 h 1055"/>
                  <a:gd name="T14" fmla="*/ 893 w 1164"/>
                  <a:gd name="T15" fmla="*/ 736 h 1055"/>
                  <a:gd name="T16" fmla="*/ 1143 w 1164"/>
                  <a:gd name="T17" fmla="*/ 346 h 1055"/>
                  <a:gd name="T18" fmla="*/ 1154 w 1164"/>
                  <a:gd name="T19" fmla="*/ 140 h 1055"/>
                  <a:gd name="T20" fmla="*/ 1121 w 1164"/>
                  <a:gd name="T21" fmla="*/ 43 h 1055"/>
                  <a:gd name="T22" fmla="*/ 1066 w 1164"/>
                  <a:gd name="T23" fmla="*/ 4 h 1055"/>
                  <a:gd name="T24" fmla="*/ 1056 w 1164"/>
                  <a:gd name="T25" fmla="*/ 16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64" h="1055">
                    <a:moveTo>
                      <a:pt x="1056" y="16"/>
                    </a:moveTo>
                    <a:cubicBezTo>
                      <a:pt x="1068" y="25"/>
                      <a:pt x="1078" y="52"/>
                      <a:pt x="1085" y="64"/>
                    </a:cubicBezTo>
                    <a:cubicBezTo>
                      <a:pt x="1104" y="97"/>
                      <a:pt x="1108" y="139"/>
                      <a:pt x="1110" y="176"/>
                    </a:cubicBezTo>
                    <a:cubicBezTo>
                      <a:pt x="1115" y="240"/>
                      <a:pt x="1103" y="302"/>
                      <a:pt x="1081" y="362"/>
                    </a:cubicBezTo>
                    <a:cubicBezTo>
                      <a:pt x="1032" y="501"/>
                      <a:pt x="939" y="620"/>
                      <a:pt x="828" y="714"/>
                    </a:cubicBezTo>
                    <a:cubicBezTo>
                      <a:pt x="609" y="901"/>
                      <a:pt x="312" y="981"/>
                      <a:pt x="30" y="996"/>
                    </a:cubicBezTo>
                    <a:cubicBezTo>
                      <a:pt x="0" y="998"/>
                      <a:pt x="0" y="1041"/>
                      <a:pt x="30" y="1042"/>
                    </a:cubicBezTo>
                    <a:cubicBezTo>
                      <a:pt x="339" y="1055"/>
                      <a:pt x="661" y="941"/>
                      <a:pt x="893" y="736"/>
                    </a:cubicBezTo>
                    <a:cubicBezTo>
                      <a:pt x="1011" y="632"/>
                      <a:pt x="1097" y="496"/>
                      <a:pt x="1143" y="346"/>
                    </a:cubicBezTo>
                    <a:cubicBezTo>
                      <a:pt x="1163" y="279"/>
                      <a:pt x="1164" y="208"/>
                      <a:pt x="1154" y="140"/>
                    </a:cubicBezTo>
                    <a:cubicBezTo>
                      <a:pt x="1150" y="106"/>
                      <a:pt x="1138" y="73"/>
                      <a:pt x="1121" y="43"/>
                    </a:cubicBezTo>
                    <a:cubicBezTo>
                      <a:pt x="1105" y="16"/>
                      <a:pt x="1089" y="17"/>
                      <a:pt x="1066" y="4"/>
                    </a:cubicBezTo>
                    <a:cubicBezTo>
                      <a:pt x="1058" y="0"/>
                      <a:pt x="1049" y="11"/>
                      <a:pt x="1056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defTabSz="914126"/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4" name="Freeform 10">
                <a:extLst>
                  <a:ext uri="{FF2B5EF4-FFF2-40B4-BE49-F238E27FC236}">
                    <a16:creationId xmlns:a16="http://schemas.microsoft.com/office/drawing/2014/main" id="{6B69A711-8366-4A40-B126-2B7D4B09CB0E}"/>
                  </a:ext>
                </a:extLst>
              </p:cNvPr>
              <p:cNvSpPr/>
              <p:nvPr/>
            </p:nvSpPr>
            <p:spPr bwMode="auto">
              <a:xfrm>
                <a:off x="4975226" y="4775201"/>
                <a:ext cx="1274763" cy="733425"/>
              </a:xfrm>
              <a:custGeom>
                <a:avLst/>
                <a:gdLst>
                  <a:gd name="T0" fmla="*/ 28 w 1229"/>
                  <a:gd name="T1" fmla="*/ 8 h 706"/>
                  <a:gd name="T2" fmla="*/ 139 w 1229"/>
                  <a:gd name="T3" fmla="*/ 371 h 706"/>
                  <a:gd name="T4" fmla="*/ 420 w 1229"/>
                  <a:gd name="T5" fmla="*/ 595 h 706"/>
                  <a:gd name="T6" fmla="*/ 1199 w 1229"/>
                  <a:gd name="T7" fmla="*/ 617 h 706"/>
                  <a:gd name="T8" fmla="*/ 1186 w 1229"/>
                  <a:gd name="T9" fmla="*/ 571 h 706"/>
                  <a:gd name="T10" fmla="*/ 469 w 1229"/>
                  <a:gd name="T11" fmla="*/ 549 h 706"/>
                  <a:gd name="T12" fmla="*/ 191 w 1229"/>
                  <a:gd name="T13" fmla="*/ 341 h 706"/>
                  <a:gd name="T14" fmla="*/ 105 w 1229"/>
                  <a:gd name="T15" fmla="*/ 187 h 706"/>
                  <a:gd name="T16" fmla="*/ 43 w 1229"/>
                  <a:gd name="T17" fmla="*/ 7 h 706"/>
                  <a:gd name="T18" fmla="*/ 28 w 1229"/>
                  <a:gd name="T19" fmla="*/ 8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29" h="706">
                    <a:moveTo>
                      <a:pt x="28" y="8"/>
                    </a:moveTo>
                    <a:cubicBezTo>
                      <a:pt x="0" y="129"/>
                      <a:pt x="72" y="275"/>
                      <a:pt x="139" y="371"/>
                    </a:cubicBezTo>
                    <a:cubicBezTo>
                      <a:pt x="210" y="470"/>
                      <a:pt x="310" y="545"/>
                      <a:pt x="420" y="595"/>
                    </a:cubicBezTo>
                    <a:cubicBezTo>
                      <a:pt x="664" y="706"/>
                      <a:pt x="948" y="698"/>
                      <a:pt x="1199" y="617"/>
                    </a:cubicBezTo>
                    <a:cubicBezTo>
                      <a:pt x="1229" y="608"/>
                      <a:pt x="1217" y="563"/>
                      <a:pt x="1186" y="571"/>
                    </a:cubicBezTo>
                    <a:cubicBezTo>
                      <a:pt x="954" y="630"/>
                      <a:pt x="695" y="637"/>
                      <a:pt x="469" y="549"/>
                    </a:cubicBezTo>
                    <a:cubicBezTo>
                      <a:pt x="360" y="506"/>
                      <a:pt x="262" y="433"/>
                      <a:pt x="191" y="341"/>
                    </a:cubicBezTo>
                    <a:cubicBezTo>
                      <a:pt x="155" y="294"/>
                      <a:pt x="127" y="241"/>
                      <a:pt x="105" y="187"/>
                    </a:cubicBezTo>
                    <a:cubicBezTo>
                      <a:pt x="81" y="128"/>
                      <a:pt x="72" y="63"/>
                      <a:pt x="43" y="7"/>
                    </a:cubicBezTo>
                    <a:cubicBezTo>
                      <a:pt x="40" y="0"/>
                      <a:pt x="30" y="2"/>
                      <a:pt x="2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defTabSz="914126"/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5" name="Freeform 11">
                <a:extLst>
                  <a:ext uri="{FF2B5EF4-FFF2-40B4-BE49-F238E27FC236}">
                    <a16:creationId xmlns:a16="http://schemas.microsoft.com/office/drawing/2014/main" id="{449C6D7B-31B9-4A11-9433-50B7CE0F90DE}"/>
                  </a:ext>
                </a:extLst>
              </p:cNvPr>
              <p:cNvSpPr/>
              <p:nvPr/>
            </p:nvSpPr>
            <p:spPr bwMode="auto">
              <a:xfrm>
                <a:off x="6203951" y="5040313"/>
                <a:ext cx="1285875" cy="706438"/>
              </a:xfrm>
              <a:custGeom>
                <a:avLst/>
                <a:gdLst>
                  <a:gd name="T0" fmla="*/ 9 w 1238"/>
                  <a:gd name="T1" fmla="*/ 343 h 681"/>
                  <a:gd name="T2" fmla="*/ 575 w 1238"/>
                  <a:gd name="T3" fmla="*/ 605 h 681"/>
                  <a:gd name="T4" fmla="*/ 1222 w 1238"/>
                  <a:gd name="T5" fmla="*/ 529 h 681"/>
                  <a:gd name="T6" fmla="*/ 1222 w 1238"/>
                  <a:gd name="T7" fmla="*/ 485 h 681"/>
                  <a:gd name="T8" fmla="*/ 968 w 1238"/>
                  <a:gd name="T9" fmla="*/ 314 h 681"/>
                  <a:gd name="T10" fmla="*/ 825 w 1238"/>
                  <a:gd name="T11" fmla="*/ 32 h 681"/>
                  <a:gd name="T12" fmla="*/ 776 w 1238"/>
                  <a:gd name="T13" fmla="*/ 46 h 681"/>
                  <a:gd name="T14" fmla="*/ 921 w 1238"/>
                  <a:gd name="T15" fmla="*/ 340 h 681"/>
                  <a:gd name="T16" fmla="*/ 1196 w 1238"/>
                  <a:gd name="T17" fmla="*/ 529 h 681"/>
                  <a:gd name="T18" fmla="*/ 1196 w 1238"/>
                  <a:gd name="T19" fmla="*/ 485 h 681"/>
                  <a:gd name="T20" fmla="*/ 23 w 1238"/>
                  <a:gd name="T21" fmla="*/ 324 h 681"/>
                  <a:gd name="T22" fmla="*/ 9 w 1238"/>
                  <a:gd name="T23" fmla="*/ 343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38" h="681">
                    <a:moveTo>
                      <a:pt x="9" y="343"/>
                    </a:moveTo>
                    <a:cubicBezTo>
                      <a:pt x="152" y="493"/>
                      <a:pt x="376" y="569"/>
                      <a:pt x="575" y="605"/>
                    </a:cubicBezTo>
                    <a:cubicBezTo>
                      <a:pt x="792" y="644"/>
                      <a:pt x="1024" y="631"/>
                      <a:pt x="1222" y="529"/>
                    </a:cubicBezTo>
                    <a:cubicBezTo>
                      <a:pt x="1238" y="520"/>
                      <a:pt x="1238" y="494"/>
                      <a:pt x="1222" y="485"/>
                    </a:cubicBezTo>
                    <a:cubicBezTo>
                      <a:pt x="1131" y="437"/>
                      <a:pt x="1041" y="387"/>
                      <a:pt x="968" y="314"/>
                    </a:cubicBezTo>
                    <a:cubicBezTo>
                      <a:pt x="889" y="238"/>
                      <a:pt x="847" y="138"/>
                      <a:pt x="825" y="32"/>
                    </a:cubicBezTo>
                    <a:cubicBezTo>
                      <a:pt x="819" y="0"/>
                      <a:pt x="770" y="14"/>
                      <a:pt x="776" y="46"/>
                    </a:cubicBezTo>
                    <a:cubicBezTo>
                      <a:pt x="799" y="157"/>
                      <a:pt x="844" y="256"/>
                      <a:pt x="921" y="340"/>
                    </a:cubicBezTo>
                    <a:cubicBezTo>
                      <a:pt x="997" y="422"/>
                      <a:pt x="1098" y="479"/>
                      <a:pt x="1196" y="529"/>
                    </a:cubicBezTo>
                    <a:cubicBezTo>
                      <a:pt x="1196" y="514"/>
                      <a:pt x="1196" y="500"/>
                      <a:pt x="1196" y="485"/>
                    </a:cubicBezTo>
                    <a:cubicBezTo>
                      <a:pt x="821" y="681"/>
                      <a:pt x="352" y="551"/>
                      <a:pt x="23" y="324"/>
                    </a:cubicBezTo>
                    <a:cubicBezTo>
                      <a:pt x="12" y="316"/>
                      <a:pt x="0" y="333"/>
                      <a:pt x="9" y="3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defTabSz="914126"/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grpSp>
            <p:nvGrpSpPr>
              <p:cNvPr id="36" name="组合 143">
                <a:extLst>
                  <a:ext uri="{FF2B5EF4-FFF2-40B4-BE49-F238E27FC236}">
                    <a16:creationId xmlns:a16="http://schemas.microsoft.com/office/drawing/2014/main" id="{EE171D6A-3ACD-4978-9415-A984A59E9474}"/>
                  </a:ext>
                </a:extLst>
              </p:cNvPr>
              <p:cNvGrpSpPr/>
              <p:nvPr/>
            </p:nvGrpSpPr>
            <p:grpSpPr>
              <a:xfrm>
                <a:off x="3517901" y="1225551"/>
                <a:ext cx="5260975" cy="4090987"/>
                <a:chOff x="3517901" y="1225551"/>
                <a:chExt cx="5260975" cy="4090987"/>
              </a:xfrm>
              <a:grpFill/>
            </p:grpSpPr>
            <p:sp>
              <p:nvSpPr>
                <p:cNvPr id="37" name="Freeform 12">
                  <a:extLst>
                    <a:ext uri="{FF2B5EF4-FFF2-40B4-BE49-F238E27FC236}">
                      <a16:creationId xmlns:a16="http://schemas.microsoft.com/office/drawing/2014/main" id="{E015D9C1-A573-4E07-B619-F8F9CDD2D7EF}"/>
                    </a:ext>
                  </a:extLst>
                </p:cNvPr>
                <p:cNvSpPr/>
                <p:nvPr/>
              </p:nvSpPr>
              <p:spPr bwMode="auto">
                <a:xfrm>
                  <a:off x="7805738" y="2135188"/>
                  <a:ext cx="109538" cy="38100"/>
                </a:xfrm>
                <a:custGeom>
                  <a:avLst/>
                  <a:gdLst>
                    <a:gd name="T0" fmla="*/ 6 w 106"/>
                    <a:gd name="T1" fmla="*/ 35 h 37"/>
                    <a:gd name="T2" fmla="*/ 45 w 106"/>
                    <a:gd name="T3" fmla="*/ 33 h 37"/>
                    <a:gd name="T4" fmla="*/ 97 w 106"/>
                    <a:gd name="T5" fmla="*/ 22 h 37"/>
                    <a:gd name="T6" fmla="*/ 97 w 106"/>
                    <a:gd name="T7" fmla="*/ 6 h 37"/>
                    <a:gd name="T8" fmla="*/ 52 w 106"/>
                    <a:gd name="T9" fmla="*/ 6 h 37"/>
                    <a:gd name="T10" fmla="*/ 4 w 106"/>
                    <a:gd name="T11" fmla="*/ 24 h 37"/>
                    <a:gd name="T12" fmla="*/ 6 w 106"/>
                    <a:gd name="T13" fmla="*/ 3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6" h="37">
                      <a:moveTo>
                        <a:pt x="6" y="35"/>
                      </a:moveTo>
                      <a:cubicBezTo>
                        <a:pt x="20" y="37"/>
                        <a:pt x="32" y="35"/>
                        <a:pt x="45" y="33"/>
                      </a:cubicBezTo>
                      <a:cubicBezTo>
                        <a:pt x="63" y="30"/>
                        <a:pt x="80" y="29"/>
                        <a:pt x="97" y="22"/>
                      </a:cubicBezTo>
                      <a:cubicBezTo>
                        <a:pt x="105" y="19"/>
                        <a:pt x="106" y="9"/>
                        <a:pt x="97" y="6"/>
                      </a:cubicBezTo>
                      <a:cubicBezTo>
                        <a:pt x="81" y="0"/>
                        <a:pt x="68" y="2"/>
                        <a:pt x="52" y="6"/>
                      </a:cubicBezTo>
                      <a:cubicBezTo>
                        <a:pt x="34" y="9"/>
                        <a:pt x="17" y="13"/>
                        <a:pt x="4" y="24"/>
                      </a:cubicBezTo>
                      <a:cubicBezTo>
                        <a:pt x="0" y="27"/>
                        <a:pt x="2" y="34"/>
                        <a:pt x="6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8" name="Freeform 13">
                  <a:extLst>
                    <a:ext uri="{FF2B5EF4-FFF2-40B4-BE49-F238E27FC236}">
                      <a16:creationId xmlns:a16="http://schemas.microsoft.com/office/drawing/2014/main" id="{7C07ABB5-BA6E-4F7D-902B-CD32DDB41B56}"/>
                    </a:ext>
                  </a:extLst>
                </p:cNvPr>
                <p:cNvSpPr/>
                <p:nvPr/>
              </p:nvSpPr>
              <p:spPr bwMode="auto">
                <a:xfrm>
                  <a:off x="8018463" y="2144713"/>
                  <a:ext cx="92075" cy="34925"/>
                </a:xfrm>
                <a:custGeom>
                  <a:avLst/>
                  <a:gdLst>
                    <a:gd name="T0" fmla="*/ 4 w 89"/>
                    <a:gd name="T1" fmla="*/ 9 h 35"/>
                    <a:gd name="T2" fmla="*/ 79 w 89"/>
                    <a:gd name="T3" fmla="*/ 34 h 35"/>
                    <a:gd name="T4" fmla="*/ 83 w 89"/>
                    <a:gd name="T5" fmla="*/ 20 h 35"/>
                    <a:gd name="T6" fmla="*/ 7 w 89"/>
                    <a:gd name="T7" fmla="*/ 0 h 35"/>
                    <a:gd name="T8" fmla="*/ 4 w 89"/>
                    <a:gd name="T9" fmla="*/ 9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9" h="35">
                      <a:moveTo>
                        <a:pt x="4" y="9"/>
                      </a:moveTo>
                      <a:cubicBezTo>
                        <a:pt x="28" y="23"/>
                        <a:pt x="52" y="31"/>
                        <a:pt x="79" y="34"/>
                      </a:cubicBezTo>
                      <a:cubicBezTo>
                        <a:pt x="87" y="35"/>
                        <a:pt x="89" y="24"/>
                        <a:pt x="83" y="20"/>
                      </a:cubicBezTo>
                      <a:cubicBezTo>
                        <a:pt x="59" y="6"/>
                        <a:pt x="34" y="3"/>
                        <a:pt x="7" y="0"/>
                      </a:cubicBezTo>
                      <a:cubicBezTo>
                        <a:pt x="2" y="0"/>
                        <a:pt x="0" y="7"/>
                        <a:pt x="4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9" name="Freeform 14">
                  <a:extLst>
                    <a:ext uri="{FF2B5EF4-FFF2-40B4-BE49-F238E27FC236}">
                      <a16:creationId xmlns:a16="http://schemas.microsoft.com/office/drawing/2014/main" id="{44AAD421-E009-4F6A-AD56-381D1DE3145B}"/>
                    </a:ext>
                  </a:extLst>
                </p:cNvPr>
                <p:cNvSpPr/>
                <p:nvPr/>
              </p:nvSpPr>
              <p:spPr bwMode="auto">
                <a:xfrm>
                  <a:off x="8228013" y="2225676"/>
                  <a:ext cx="107950" cy="61913"/>
                </a:xfrm>
                <a:custGeom>
                  <a:avLst/>
                  <a:gdLst>
                    <a:gd name="T0" fmla="*/ 6 w 105"/>
                    <a:gd name="T1" fmla="*/ 10 h 59"/>
                    <a:gd name="T2" fmla="*/ 91 w 105"/>
                    <a:gd name="T3" fmla="*/ 55 h 59"/>
                    <a:gd name="T4" fmla="*/ 99 w 105"/>
                    <a:gd name="T5" fmla="*/ 44 h 59"/>
                    <a:gd name="T6" fmla="*/ 9 w 105"/>
                    <a:gd name="T7" fmla="*/ 1 h 59"/>
                    <a:gd name="T8" fmla="*/ 6 w 105"/>
                    <a:gd name="T9" fmla="*/ 10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59">
                      <a:moveTo>
                        <a:pt x="6" y="10"/>
                      </a:moveTo>
                      <a:cubicBezTo>
                        <a:pt x="35" y="21"/>
                        <a:pt x="64" y="39"/>
                        <a:pt x="91" y="55"/>
                      </a:cubicBezTo>
                      <a:cubicBezTo>
                        <a:pt x="97" y="59"/>
                        <a:pt x="105" y="49"/>
                        <a:pt x="99" y="44"/>
                      </a:cubicBezTo>
                      <a:cubicBezTo>
                        <a:pt x="72" y="20"/>
                        <a:pt x="44" y="7"/>
                        <a:pt x="9" y="1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0" name="Freeform 15">
                  <a:extLst>
                    <a:ext uri="{FF2B5EF4-FFF2-40B4-BE49-F238E27FC236}">
                      <a16:creationId xmlns:a16="http://schemas.microsoft.com/office/drawing/2014/main" id="{9AA74B08-8CB5-4728-9BA0-48BEC60983B1}"/>
                    </a:ext>
                  </a:extLst>
                </p:cNvPr>
                <p:cNvSpPr/>
                <p:nvPr/>
              </p:nvSpPr>
              <p:spPr bwMode="auto">
                <a:xfrm>
                  <a:off x="8421688" y="2389188"/>
                  <a:ext cx="77788" cy="84138"/>
                </a:xfrm>
                <a:custGeom>
                  <a:avLst/>
                  <a:gdLst>
                    <a:gd name="T0" fmla="*/ 1 w 75"/>
                    <a:gd name="T1" fmla="*/ 1 h 81"/>
                    <a:gd name="T2" fmla="*/ 14 w 75"/>
                    <a:gd name="T3" fmla="*/ 20 h 81"/>
                    <a:gd name="T4" fmla="*/ 31 w 75"/>
                    <a:gd name="T5" fmla="*/ 42 h 81"/>
                    <a:gd name="T6" fmla="*/ 62 w 75"/>
                    <a:gd name="T7" fmla="*/ 77 h 81"/>
                    <a:gd name="T8" fmla="*/ 72 w 75"/>
                    <a:gd name="T9" fmla="*/ 71 h 81"/>
                    <a:gd name="T10" fmla="*/ 45 w 75"/>
                    <a:gd name="T11" fmla="*/ 35 h 81"/>
                    <a:gd name="T12" fmla="*/ 24 w 75"/>
                    <a:gd name="T13" fmla="*/ 16 h 81"/>
                    <a:gd name="T14" fmla="*/ 2 w 75"/>
                    <a:gd name="T15" fmla="*/ 0 h 81"/>
                    <a:gd name="T16" fmla="*/ 1 w 75"/>
                    <a:gd name="T17" fmla="*/ 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5" h="81">
                      <a:moveTo>
                        <a:pt x="1" y="1"/>
                      </a:moveTo>
                      <a:cubicBezTo>
                        <a:pt x="6" y="6"/>
                        <a:pt x="9" y="14"/>
                        <a:pt x="14" y="20"/>
                      </a:cubicBezTo>
                      <a:cubicBezTo>
                        <a:pt x="19" y="27"/>
                        <a:pt x="25" y="35"/>
                        <a:pt x="31" y="42"/>
                      </a:cubicBezTo>
                      <a:cubicBezTo>
                        <a:pt x="41" y="54"/>
                        <a:pt x="51" y="66"/>
                        <a:pt x="62" y="77"/>
                      </a:cubicBezTo>
                      <a:cubicBezTo>
                        <a:pt x="66" y="81"/>
                        <a:pt x="75" y="77"/>
                        <a:pt x="72" y="71"/>
                      </a:cubicBezTo>
                      <a:cubicBezTo>
                        <a:pt x="66" y="57"/>
                        <a:pt x="57" y="46"/>
                        <a:pt x="45" y="35"/>
                      </a:cubicBezTo>
                      <a:cubicBezTo>
                        <a:pt x="38" y="28"/>
                        <a:pt x="31" y="22"/>
                        <a:pt x="24" y="16"/>
                      </a:cubicBezTo>
                      <a:cubicBezTo>
                        <a:pt x="17" y="10"/>
                        <a:pt x="8" y="6"/>
                        <a:pt x="2" y="0"/>
                      </a:cubicBezTo>
                      <a:cubicBezTo>
                        <a:pt x="1" y="0"/>
                        <a:pt x="0" y="0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1" name="Freeform 16">
                  <a:extLst>
                    <a:ext uri="{FF2B5EF4-FFF2-40B4-BE49-F238E27FC236}">
                      <a16:creationId xmlns:a16="http://schemas.microsoft.com/office/drawing/2014/main" id="{0E1B772E-09AB-479A-90B6-786FE0E9C508}"/>
                    </a:ext>
                  </a:extLst>
                </p:cNvPr>
                <p:cNvSpPr/>
                <p:nvPr/>
              </p:nvSpPr>
              <p:spPr bwMode="auto">
                <a:xfrm>
                  <a:off x="8572501" y="2570163"/>
                  <a:ext cx="60325" cy="90488"/>
                </a:xfrm>
                <a:custGeom>
                  <a:avLst/>
                  <a:gdLst>
                    <a:gd name="T0" fmla="*/ 3 w 57"/>
                    <a:gd name="T1" fmla="*/ 10 h 88"/>
                    <a:gd name="T2" fmla="*/ 47 w 57"/>
                    <a:gd name="T3" fmla="*/ 83 h 88"/>
                    <a:gd name="T4" fmla="*/ 55 w 57"/>
                    <a:gd name="T5" fmla="*/ 77 h 88"/>
                    <a:gd name="T6" fmla="*/ 11 w 57"/>
                    <a:gd name="T7" fmla="*/ 5 h 88"/>
                    <a:gd name="T8" fmla="*/ 3 w 57"/>
                    <a:gd name="T9" fmla="*/ 10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88">
                      <a:moveTo>
                        <a:pt x="3" y="10"/>
                      </a:moveTo>
                      <a:cubicBezTo>
                        <a:pt x="17" y="35"/>
                        <a:pt x="27" y="63"/>
                        <a:pt x="47" y="83"/>
                      </a:cubicBezTo>
                      <a:cubicBezTo>
                        <a:pt x="51" y="88"/>
                        <a:pt x="57" y="82"/>
                        <a:pt x="55" y="77"/>
                      </a:cubicBezTo>
                      <a:cubicBezTo>
                        <a:pt x="44" y="51"/>
                        <a:pt x="28" y="27"/>
                        <a:pt x="11" y="5"/>
                      </a:cubicBezTo>
                      <a:cubicBezTo>
                        <a:pt x="8" y="0"/>
                        <a:pt x="0" y="4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2" name="Freeform 17">
                  <a:extLst>
                    <a:ext uri="{FF2B5EF4-FFF2-40B4-BE49-F238E27FC236}">
                      <a16:creationId xmlns:a16="http://schemas.microsoft.com/office/drawing/2014/main" id="{BD4D0207-0475-4316-A452-0D5A326A1DCA}"/>
                    </a:ext>
                  </a:extLst>
                </p:cNvPr>
                <p:cNvSpPr/>
                <p:nvPr/>
              </p:nvSpPr>
              <p:spPr bwMode="auto">
                <a:xfrm>
                  <a:off x="8664576" y="2767013"/>
                  <a:ext cx="42863" cy="88900"/>
                </a:xfrm>
                <a:custGeom>
                  <a:avLst/>
                  <a:gdLst>
                    <a:gd name="T0" fmla="*/ 3 w 41"/>
                    <a:gd name="T1" fmla="*/ 7 h 86"/>
                    <a:gd name="T2" fmla="*/ 30 w 41"/>
                    <a:gd name="T3" fmla="*/ 79 h 86"/>
                    <a:gd name="T4" fmla="*/ 40 w 41"/>
                    <a:gd name="T5" fmla="*/ 76 h 86"/>
                    <a:gd name="T6" fmla="*/ 9 w 41"/>
                    <a:gd name="T7" fmla="*/ 4 h 86"/>
                    <a:gd name="T8" fmla="*/ 3 w 41"/>
                    <a:gd name="T9" fmla="*/ 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86">
                      <a:moveTo>
                        <a:pt x="3" y="7"/>
                      </a:moveTo>
                      <a:cubicBezTo>
                        <a:pt x="16" y="29"/>
                        <a:pt x="21" y="56"/>
                        <a:pt x="30" y="79"/>
                      </a:cubicBezTo>
                      <a:cubicBezTo>
                        <a:pt x="32" y="86"/>
                        <a:pt x="41" y="83"/>
                        <a:pt x="40" y="76"/>
                      </a:cubicBezTo>
                      <a:cubicBezTo>
                        <a:pt x="36" y="48"/>
                        <a:pt x="25" y="27"/>
                        <a:pt x="9" y="4"/>
                      </a:cubicBezTo>
                      <a:cubicBezTo>
                        <a:pt x="7" y="0"/>
                        <a:pt x="0" y="3"/>
                        <a:pt x="3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3" name="Freeform 18">
                  <a:extLst>
                    <a:ext uri="{FF2B5EF4-FFF2-40B4-BE49-F238E27FC236}">
                      <a16:creationId xmlns:a16="http://schemas.microsoft.com/office/drawing/2014/main" id="{48834AB3-5E24-49A5-8A8C-AE7180BA2D27}"/>
                    </a:ext>
                  </a:extLst>
                </p:cNvPr>
                <p:cNvSpPr/>
                <p:nvPr/>
              </p:nvSpPr>
              <p:spPr bwMode="auto">
                <a:xfrm>
                  <a:off x="8740776" y="2992438"/>
                  <a:ext cx="26988" cy="107950"/>
                </a:xfrm>
                <a:custGeom>
                  <a:avLst/>
                  <a:gdLst>
                    <a:gd name="T0" fmla="*/ 2 w 27"/>
                    <a:gd name="T1" fmla="*/ 7 h 104"/>
                    <a:gd name="T2" fmla="*/ 17 w 27"/>
                    <a:gd name="T3" fmla="*/ 100 h 104"/>
                    <a:gd name="T4" fmla="*/ 23 w 27"/>
                    <a:gd name="T5" fmla="*/ 100 h 104"/>
                    <a:gd name="T6" fmla="*/ 9 w 27"/>
                    <a:gd name="T7" fmla="*/ 4 h 104"/>
                    <a:gd name="T8" fmla="*/ 2 w 27"/>
                    <a:gd name="T9" fmla="*/ 7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04">
                      <a:moveTo>
                        <a:pt x="2" y="7"/>
                      </a:moveTo>
                      <a:cubicBezTo>
                        <a:pt x="14" y="36"/>
                        <a:pt x="13" y="68"/>
                        <a:pt x="17" y="100"/>
                      </a:cubicBezTo>
                      <a:cubicBezTo>
                        <a:pt x="17" y="104"/>
                        <a:pt x="23" y="104"/>
                        <a:pt x="23" y="100"/>
                      </a:cubicBezTo>
                      <a:cubicBezTo>
                        <a:pt x="27" y="67"/>
                        <a:pt x="24" y="33"/>
                        <a:pt x="9" y="4"/>
                      </a:cubicBezTo>
                      <a:cubicBezTo>
                        <a:pt x="7" y="0"/>
                        <a:pt x="0" y="3"/>
                        <a:pt x="2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4" name="Freeform 19">
                  <a:extLst>
                    <a:ext uri="{FF2B5EF4-FFF2-40B4-BE49-F238E27FC236}">
                      <a16:creationId xmlns:a16="http://schemas.microsoft.com/office/drawing/2014/main" id="{0770A82D-6F9B-4A7A-97E3-D945D75215C1}"/>
                    </a:ext>
                  </a:extLst>
                </p:cNvPr>
                <p:cNvSpPr/>
                <p:nvPr/>
              </p:nvSpPr>
              <p:spPr bwMode="auto">
                <a:xfrm>
                  <a:off x="8753476" y="3206751"/>
                  <a:ext cx="25400" cy="80963"/>
                </a:xfrm>
                <a:custGeom>
                  <a:avLst/>
                  <a:gdLst>
                    <a:gd name="T0" fmla="*/ 13 w 24"/>
                    <a:gd name="T1" fmla="*/ 2 h 78"/>
                    <a:gd name="T2" fmla="*/ 4 w 24"/>
                    <a:gd name="T3" fmla="*/ 32 h 78"/>
                    <a:gd name="T4" fmla="*/ 2 w 24"/>
                    <a:gd name="T5" fmla="*/ 46 h 78"/>
                    <a:gd name="T6" fmla="*/ 0 w 24"/>
                    <a:gd name="T7" fmla="*/ 66 h 78"/>
                    <a:gd name="T8" fmla="*/ 13 w 24"/>
                    <a:gd name="T9" fmla="*/ 71 h 78"/>
                    <a:gd name="T10" fmla="*/ 23 w 24"/>
                    <a:gd name="T11" fmla="*/ 39 h 78"/>
                    <a:gd name="T12" fmla="*/ 15 w 24"/>
                    <a:gd name="T13" fmla="*/ 2 h 78"/>
                    <a:gd name="T14" fmla="*/ 13 w 24"/>
                    <a:gd name="T15" fmla="*/ 2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" h="78">
                      <a:moveTo>
                        <a:pt x="13" y="2"/>
                      </a:moveTo>
                      <a:cubicBezTo>
                        <a:pt x="9" y="12"/>
                        <a:pt x="6" y="21"/>
                        <a:pt x="4" y="32"/>
                      </a:cubicBezTo>
                      <a:cubicBezTo>
                        <a:pt x="3" y="37"/>
                        <a:pt x="2" y="41"/>
                        <a:pt x="2" y="46"/>
                      </a:cubicBezTo>
                      <a:cubicBezTo>
                        <a:pt x="1" y="53"/>
                        <a:pt x="1" y="59"/>
                        <a:pt x="0" y="66"/>
                      </a:cubicBezTo>
                      <a:cubicBezTo>
                        <a:pt x="0" y="72"/>
                        <a:pt x="9" y="78"/>
                        <a:pt x="13" y="71"/>
                      </a:cubicBezTo>
                      <a:cubicBezTo>
                        <a:pt x="18" y="60"/>
                        <a:pt x="21" y="52"/>
                        <a:pt x="23" y="39"/>
                      </a:cubicBezTo>
                      <a:cubicBezTo>
                        <a:pt x="24" y="25"/>
                        <a:pt x="20" y="15"/>
                        <a:pt x="15" y="2"/>
                      </a:cubicBezTo>
                      <a:cubicBezTo>
                        <a:pt x="15" y="0"/>
                        <a:pt x="13" y="1"/>
                        <a:pt x="13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5" name="Freeform 20">
                  <a:extLst>
                    <a:ext uri="{FF2B5EF4-FFF2-40B4-BE49-F238E27FC236}">
                      <a16:creationId xmlns:a16="http://schemas.microsoft.com/office/drawing/2014/main" id="{3099E63C-2A25-47C4-BA51-88F2633CAAE3}"/>
                    </a:ext>
                  </a:extLst>
                </p:cNvPr>
                <p:cNvSpPr/>
                <p:nvPr/>
              </p:nvSpPr>
              <p:spPr bwMode="auto">
                <a:xfrm>
                  <a:off x="8672513" y="3368676"/>
                  <a:ext cx="61913" cy="100013"/>
                </a:xfrm>
                <a:custGeom>
                  <a:avLst/>
                  <a:gdLst>
                    <a:gd name="T0" fmla="*/ 46 w 61"/>
                    <a:gd name="T1" fmla="*/ 3 h 97"/>
                    <a:gd name="T2" fmla="*/ 6 w 61"/>
                    <a:gd name="T3" fmla="*/ 81 h 97"/>
                    <a:gd name="T4" fmla="*/ 20 w 61"/>
                    <a:gd name="T5" fmla="*/ 91 h 97"/>
                    <a:gd name="T6" fmla="*/ 52 w 61"/>
                    <a:gd name="T7" fmla="*/ 51 h 97"/>
                    <a:gd name="T8" fmla="*/ 53 w 61"/>
                    <a:gd name="T9" fmla="*/ 3 h 97"/>
                    <a:gd name="T10" fmla="*/ 46 w 61"/>
                    <a:gd name="T11" fmla="*/ 3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1" h="97">
                      <a:moveTo>
                        <a:pt x="46" y="3"/>
                      </a:moveTo>
                      <a:cubicBezTo>
                        <a:pt x="33" y="29"/>
                        <a:pt x="23" y="57"/>
                        <a:pt x="6" y="81"/>
                      </a:cubicBezTo>
                      <a:cubicBezTo>
                        <a:pt x="0" y="89"/>
                        <a:pt x="13" y="97"/>
                        <a:pt x="20" y="91"/>
                      </a:cubicBezTo>
                      <a:cubicBezTo>
                        <a:pt x="34" y="80"/>
                        <a:pt x="45" y="69"/>
                        <a:pt x="52" y="51"/>
                      </a:cubicBezTo>
                      <a:cubicBezTo>
                        <a:pt x="58" y="35"/>
                        <a:pt x="61" y="20"/>
                        <a:pt x="53" y="3"/>
                      </a:cubicBezTo>
                      <a:cubicBezTo>
                        <a:pt x="52" y="0"/>
                        <a:pt x="47" y="1"/>
                        <a:pt x="4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6" name="Freeform 21">
                  <a:extLst>
                    <a:ext uri="{FF2B5EF4-FFF2-40B4-BE49-F238E27FC236}">
                      <a16:creationId xmlns:a16="http://schemas.microsoft.com/office/drawing/2014/main" id="{0590627B-1471-484E-8B06-F8AE402C9460}"/>
                    </a:ext>
                  </a:extLst>
                </p:cNvPr>
                <p:cNvSpPr/>
                <p:nvPr/>
              </p:nvSpPr>
              <p:spPr bwMode="auto">
                <a:xfrm>
                  <a:off x="8559801" y="3544888"/>
                  <a:ext cx="68263" cy="84138"/>
                </a:xfrm>
                <a:custGeom>
                  <a:avLst/>
                  <a:gdLst>
                    <a:gd name="T0" fmla="*/ 51 w 66"/>
                    <a:gd name="T1" fmla="*/ 4 h 81"/>
                    <a:gd name="T2" fmla="*/ 24 w 66"/>
                    <a:gd name="T3" fmla="*/ 33 h 81"/>
                    <a:gd name="T4" fmla="*/ 14 w 66"/>
                    <a:gd name="T5" fmla="*/ 46 h 81"/>
                    <a:gd name="T6" fmla="*/ 5 w 66"/>
                    <a:gd name="T7" fmla="*/ 62 h 81"/>
                    <a:gd name="T8" fmla="*/ 18 w 66"/>
                    <a:gd name="T9" fmla="*/ 75 h 81"/>
                    <a:gd name="T10" fmla="*/ 32 w 66"/>
                    <a:gd name="T11" fmla="*/ 65 h 81"/>
                    <a:gd name="T12" fmla="*/ 45 w 66"/>
                    <a:gd name="T13" fmla="*/ 49 h 81"/>
                    <a:gd name="T14" fmla="*/ 63 w 66"/>
                    <a:gd name="T15" fmla="*/ 11 h 81"/>
                    <a:gd name="T16" fmla="*/ 51 w 66"/>
                    <a:gd name="T17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6" h="81">
                      <a:moveTo>
                        <a:pt x="51" y="4"/>
                      </a:moveTo>
                      <a:cubicBezTo>
                        <a:pt x="41" y="13"/>
                        <a:pt x="32" y="22"/>
                        <a:pt x="24" y="33"/>
                      </a:cubicBezTo>
                      <a:cubicBezTo>
                        <a:pt x="21" y="37"/>
                        <a:pt x="17" y="41"/>
                        <a:pt x="14" y="46"/>
                      </a:cubicBezTo>
                      <a:cubicBezTo>
                        <a:pt x="10" y="51"/>
                        <a:pt x="9" y="57"/>
                        <a:pt x="5" y="62"/>
                      </a:cubicBezTo>
                      <a:cubicBezTo>
                        <a:pt x="0" y="70"/>
                        <a:pt x="10" y="81"/>
                        <a:pt x="18" y="75"/>
                      </a:cubicBezTo>
                      <a:cubicBezTo>
                        <a:pt x="22" y="72"/>
                        <a:pt x="29" y="69"/>
                        <a:pt x="32" y="65"/>
                      </a:cubicBezTo>
                      <a:cubicBezTo>
                        <a:pt x="37" y="60"/>
                        <a:pt x="41" y="55"/>
                        <a:pt x="45" y="49"/>
                      </a:cubicBezTo>
                      <a:cubicBezTo>
                        <a:pt x="53" y="37"/>
                        <a:pt x="59" y="25"/>
                        <a:pt x="63" y="11"/>
                      </a:cubicBezTo>
                      <a:cubicBezTo>
                        <a:pt x="66" y="4"/>
                        <a:pt x="56" y="0"/>
                        <a:pt x="51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7" name="Freeform 22">
                  <a:extLst>
                    <a:ext uri="{FF2B5EF4-FFF2-40B4-BE49-F238E27FC236}">
                      <a16:creationId xmlns:a16="http://schemas.microsoft.com/office/drawing/2014/main" id="{1DFDADF5-D0AA-4367-8AFB-4A8DDA3A78EC}"/>
                    </a:ext>
                  </a:extLst>
                </p:cNvPr>
                <p:cNvSpPr/>
                <p:nvPr/>
              </p:nvSpPr>
              <p:spPr bwMode="auto">
                <a:xfrm>
                  <a:off x="8374063" y="3732213"/>
                  <a:ext cx="80963" cy="65088"/>
                </a:xfrm>
                <a:custGeom>
                  <a:avLst/>
                  <a:gdLst>
                    <a:gd name="T0" fmla="*/ 66 w 79"/>
                    <a:gd name="T1" fmla="*/ 3 h 62"/>
                    <a:gd name="T2" fmla="*/ 35 w 79"/>
                    <a:gd name="T3" fmla="*/ 23 h 62"/>
                    <a:gd name="T4" fmla="*/ 6 w 79"/>
                    <a:gd name="T5" fmla="*/ 48 h 62"/>
                    <a:gd name="T6" fmla="*/ 14 w 79"/>
                    <a:gd name="T7" fmla="*/ 58 h 62"/>
                    <a:gd name="T8" fmla="*/ 45 w 79"/>
                    <a:gd name="T9" fmla="*/ 38 h 62"/>
                    <a:gd name="T10" fmla="*/ 73 w 79"/>
                    <a:gd name="T11" fmla="*/ 13 h 62"/>
                    <a:gd name="T12" fmla="*/ 66 w 79"/>
                    <a:gd name="T13" fmla="*/ 3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62">
                      <a:moveTo>
                        <a:pt x="66" y="3"/>
                      </a:moveTo>
                      <a:cubicBezTo>
                        <a:pt x="55" y="9"/>
                        <a:pt x="45" y="15"/>
                        <a:pt x="35" y="23"/>
                      </a:cubicBezTo>
                      <a:cubicBezTo>
                        <a:pt x="25" y="31"/>
                        <a:pt x="16" y="39"/>
                        <a:pt x="6" y="48"/>
                      </a:cubicBezTo>
                      <a:cubicBezTo>
                        <a:pt x="0" y="53"/>
                        <a:pt x="8" y="62"/>
                        <a:pt x="14" y="58"/>
                      </a:cubicBezTo>
                      <a:cubicBezTo>
                        <a:pt x="25" y="52"/>
                        <a:pt x="35" y="46"/>
                        <a:pt x="45" y="38"/>
                      </a:cubicBezTo>
                      <a:cubicBezTo>
                        <a:pt x="55" y="30"/>
                        <a:pt x="64" y="21"/>
                        <a:pt x="73" y="13"/>
                      </a:cubicBezTo>
                      <a:cubicBezTo>
                        <a:pt x="79" y="9"/>
                        <a:pt x="72" y="0"/>
                        <a:pt x="6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8" name="Freeform 23">
                  <a:extLst>
                    <a:ext uri="{FF2B5EF4-FFF2-40B4-BE49-F238E27FC236}">
                      <a16:creationId xmlns:a16="http://schemas.microsoft.com/office/drawing/2014/main" id="{E20125AD-5077-4C4C-98B3-47A40958016C}"/>
                    </a:ext>
                  </a:extLst>
                </p:cNvPr>
                <p:cNvSpPr/>
                <p:nvPr/>
              </p:nvSpPr>
              <p:spPr bwMode="auto">
                <a:xfrm>
                  <a:off x="7953376" y="3932238"/>
                  <a:ext cx="93663" cy="30163"/>
                </a:xfrm>
                <a:custGeom>
                  <a:avLst/>
                  <a:gdLst>
                    <a:gd name="T0" fmla="*/ 82 w 91"/>
                    <a:gd name="T1" fmla="*/ 1 h 30"/>
                    <a:gd name="T2" fmla="*/ 42 w 91"/>
                    <a:gd name="T3" fmla="*/ 5 h 30"/>
                    <a:gd name="T4" fmla="*/ 9 w 91"/>
                    <a:gd name="T5" fmla="*/ 11 h 30"/>
                    <a:gd name="T6" fmla="*/ 9 w 91"/>
                    <a:gd name="T7" fmla="*/ 28 h 30"/>
                    <a:gd name="T8" fmla="*/ 45 w 91"/>
                    <a:gd name="T9" fmla="*/ 27 h 30"/>
                    <a:gd name="T10" fmla="*/ 86 w 91"/>
                    <a:gd name="T11" fmla="*/ 9 h 30"/>
                    <a:gd name="T12" fmla="*/ 82 w 91"/>
                    <a:gd name="T13" fmla="*/ 1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1" h="30">
                      <a:moveTo>
                        <a:pt x="82" y="1"/>
                      </a:moveTo>
                      <a:cubicBezTo>
                        <a:pt x="69" y="3"/>
                        <a:pt x="55" y="3"/>
                        <a:pt x="42" y="5"/>
                      </a:cubicBezTo>
                      <a:cubicBezTo>
                        <a:pt x="31" y="6"/>
                        <a:pt x="20" y="9"/>
                        <a:pt x="9" y="11"/>
                      </a:cubicBezTo>
                      <a:cubicBezTo>
                        <a:pt x="0" y="13"/>
                        <a:pt x="0" y="27"/>
                        <a:pt x="9" y="28"/>
                      </a:cubicBezTo>
                      <a:cubicBezTo>
                        <a:pt x="22" y="30"/>
                        <a:pt x="32" y="30"/>
                        <a:pt x="45" y="27"/>
                      </a:cubicBezTo>
                      <a:cubicBezTo>
                        <a:pt x="60" y="23"/>
                        <a:pt x="72" y="15"/>
                        <a:pt x="86" y="9"/>
                      </a:cubicBezTo>
                      <a:cubicBezTo>
                        <a:pt x="91" y="7"/>
                        <a:pt x="87" y="0"/>
                        <a:pt x="8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9" name="Freeform 24">
                  <a:extLst>
                    <a:ext uri="{FF2B5EF4-FFF2-40B4-BE49-F238E27FC236}">
                      <a16:creationId xmlns:a16="http://schemas.microsoft.com/office/drawing/2014/main" id="{D88DC943-DD10-4969-A9C0-C71A8BBCFA16}"/>
                    </a:ext>
                  </a:extLst>
                </p:cNvPr>
                <p:cNvSpPr/>
                <p:nvPr/>
              </p:nvSpPr>
              <p:spPr bwMode="auto">
                <a:xfrm>
                  <a:off x="7991476" y="3992563"/>
                  <a:ext cx="65088" cy="77788"/>
                </a:xfrm>
                <a:custGeom>
                  <a:avLst/>
                  <a:gdLst>
                    <a:gd name="T0" fmla="*/ 2 w 63"/>
                    <a:gd name="T1" fmla="*/ 6 h 74"/>
                    <a:gd name="T2" fmla="*/ 12 w 63"/>
                    <a:gd name="T3" fmla="*/ 18 h 74"/>
                    <a:gd name="T4" fmla="*/ 24 w 63"/>
                    <a:gd name="T5" fmla="*/ 34 h 74"/>
                    <a:gd name="T6" fmla="*/ 36 w 63"/>
                    <a:gd name="T7" fmla="*/ 51 h 74"/>
                    <a:gd name="T8" fmla="*/ 47 w 63"/>
                    <a:gd name="T9" fmla="*/ 66 h 74"/>
                    <a:gd name="T10" fmla="*/ 61 w 63"/>
                    <a:gd name="T11" fmla="*/ 60 h 74"/>
                    <a:gd name="T12" fmla="*/ 37 w 63"/>
                    <a:gd name="T13" fmla="*/ 16 h 74"/>
                    <a:gd name="T14" fmla="*/ 18 w 63"/>
                    <a:gd name="T15" fmla="*/ 3 h 74"/>
                    <a:gd name="T16" fmla="*/ 3 w 63"/>
                    <a:gd name="T17" fmla="*/ 2 h 74"/>
                    <a:gd name="T18" fmla="*/ 2 w 63"/>
                    <a:gd name="T19" fmla="*/ 6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3" h="74">
                      <a:moveTo>
                        <a:pt x="2" y="6"/>
                      </a:moveTo>
                      <a:cubicBezTo>
                        <a:pt x="6" y="7"/>
                        <a:pt x="10" y="15"/>
                        <a:pt x="12" y="18"/>
                      </a:cubicBezTo>
                      <a:cubicBezTo>
                        <a:pt x="15" y="24"/>
                        <a:pt x="20" y="29"/>
                        <a:pt x="24" y="34"/>
                      </a:cubicBezTo>
                      <a:cubicBezTo>
                        <a:pt x="29" y="39"/>
                        <a:pt x="32" y="45"/>
                        <a:pt x="36" y="51"/>
                      </a:cubicBezTo>
                      <a:cubicBezTo>
                        <a:pt x="39" y="56"/>
                        <a:pt x="44" y="60"/>
                        <a:pt x="47" y="66"/>
                      </a:cubicBezTo>
                      <a:cubicBezTo>
                        <a:pt x="51" y="74"/>
                        <a:pt x="63" y="68"/>
                        <a:pt x="61" y="60"/>
                      </a:cubicBezTo>
                      <a:cubicBezTo>
                        <a:pt x="57" y="43"/>
                        <a:pt x="50" y="29"/>
                        <a:pt x="37" y="16"/>
                      </a:cubicBezTo>
                      <a:cubicBezTo>
                        <a:pt x="32" y="10"/>
                        <a:pt x="26" y="6"/>
                        <a:pt x="18" y="3"/>
                      </a:cubicBezTo>
                      <a:cubicBezTo>
                        <a:pt x="13" y="0"/>
                        <a:pt x="8" y="1"/>
                        <a:pt x="3" y="2"/>
                      </a:cubicBezTo>
                      <a:cubicBezTo>
                        <a:pt x="0" y="2"/>
                        <a:pt x="0" y="6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50" name="Freeform 25">
                  <a:extLst>
                    <a:ext uri="{FF2B5EF4-FFF2-40B4-BE49-F238E27FC236}">
                      <a16:creationId xmlns:a16="http://schemas.microsoft.com/office/drawing/2014/main" id="{0A2B48AC-0E32-46F3-A039-0F1C3FFE04BE}"/>
                    </a:ext>
                  </a:extLst>
                </p:cNvPr>
                <p:cNvSpPr/>
                <p:nvPr/>
              </p:nvSpPr>
              <p:spPr bwMode="auto">
                <a:xfrm>
                  <a:off x="8085138" y="4160838"/>
                  <a:ext cx="26988" cy="95250"/>
                </a:xfrm>
                <a:custGeom>
                  <a:avLst/>
                  <a:gdLst>
                    <a:gd name="T0" fmla="*/ 0 w 26"/>
                    <a:gd name="T1" fmla="*/ 8 h 91"/>
                    <a:gd name="T2" fmla="*/ 6 w 26"/>
                    <a:gd name="T3" fmla="*/ 83 h 91"/>
                    <a:gd name="T4" fmla="*/ 22 w 26"/>
                    <a:gd name="T5" fmla="*/ 83 h 91"/>
                    <a:gd name="T6" fmla="*/ 13 w 26"/>
                    <a:gd name="T7" fmla="*/ 5 h 91"/>
                    <a:gd name="T8" fmla="*/ 0 w 26"/>
                    <a:gd name="T9" fmla="*/ 8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91">
                      <a:moveTo>
                        <a:pt x="0" y="8"/>
                      </a:moveTo>
                      <a:cubicBezTo>
                        <a:pt x="1" y="33"/>
                        <a:pt x="2" y="59"/>
                        <a:pt x="6" y="83"/>
                      </a:cubicBezTo>
                      <a:cubicBezTo>
                        <a:pt x="8" y="91"/>
                        <a:pt x="20" y="91"/>
                        <a:pt x="22" y="83"/>
                      </a:cubicBezTo>
                      <a:cubicBezTo>
                        <a:pt x="26" y="58"/>
                        <a:pt x="26" y="27"/>
                        <a:pt x="13" y="5"/>
                      </a:cubicBezTo>
                      <a:cubicBezTo>
                        <a:pt x="9" y="0"/>
                        <a:pt x="0" y="2"/>
                        <a:pt x="0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51" name="Freeform 26">
                  <a:extLst>
                    <a:ext uri="{FF2B5EF4-FFF2-40B4-BE49-F238E27FC236}">
                      <a16:creationId xmlns:a16="http://schemas.microsoft.com/office/drawing/2014/main" id="{35229857-2090-4812-9F3D-E418AB82DF6A}"/>
                    </a:ext>
                  </a:extLst>
                </p:cNvPr>
                <p:cNvSpPr/>
                <p:nvPr/>
              </p:nvSpPr>
              <p:spPr bwMode="auto">
                <a:xfrm>
                  <a:off x="8034338" y="4348163"/>
                  <a:ext cx="44450" cy="106363"/>
                </a:xfrm>
                <a:custGeom>
                  <a:avLst/>
                  <a:gdLst>
                    <a:gd name="T0" fmla="*/ 8 w 43"/>
                    <a:gd name="T1" fmla="*/ 99 h 102"/>
                    <a:gd name="T2" fmla="*/ 32 w 43"/>
                    <a:gd name="T3" fmla="*/ 61 h 102"/>
                    <a:gd name="T4" fmla="*/ 42 w 43"/>
                    <a:gd name="T5" fmla="*/ 9 h 102"/>
                    <a:gd name="T6" fmla="*/ 27 w 43"/>
                    <a:gd name="T7" fmla="*/ 7 h 102"/>
                    <a:gd name="T8" fmla="*/ 13 w 43"/>
                    <a:gd name="T9" fmla="*/ 50 h 102"/>
                    <a:gd name="T10" fmla="*/ 1 w 43"/>
                    <a:gd name="T11" fmla="*/ 95 h 102"/>
                    <a:gd name="T12" fmla="*/ 8 w 43"/>
                    <a:gd name="T13" fmla="*/ 99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02">
                      <a:moveTo>
                        <a:pt x="8" y="99"/>
                      </a:moveTo>
                      <a:cubicBezTo>
                        <a:pt x="19" y="87"/>
                        <a:pt x="26" y="76"/>
                        <a:pt x="32" y="61"/>
                      </a:cubicBezTo>
                      <a:cubicBezTo>
                        <a:pt x="38" y="44"/>
                        <a:pt x="40" y="27"/>
                        <a:pt x="42" y="9"/>
                      </a:cubicBezTo>
                      <a:cubicBezTo>
                        <a:pt x="43" y="0"/>
                        <a:pt x="30" y="0"/>
                        <a:pt x="27" y="7"/>
                      </a:cubicBezTo>
                      <a:cubicBezTo>
                        <a:pt x="21" y="22"/>
                        <a:pt x="16" y="35"/>
                        <a:pt x="13" y="50"/>
                      </a:cubicBezTo>
                      <a:cubicBezTo>
                        <a:pt x="9" y="64"/>
                        <a:pt x="7" y="81"/>
                        <a:pt x="1" y="95"/>
                      </a:cubicBezTo>
                      <a:cubicBezTo>
                        <a:pt x="0" y="99"/>
                        <a:pt x="6" y="102"/>
                        <a:pt x="8" y="9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52" name="Freeform 27">
                  <a:extLst>
                    <a:ext uri="{FF2B5EF4-FFF2-40B4-BE49-F238E27FC236}">
                      <a16:creationId xmlns:a16="http://schemas.microsoft.com/office/drawing/2014/main" id="{E54BB5CE-5791-49E7-A07D-DB26C45173C9}"/>
                    </a:ext>
                  </a:extLst>
                </p:cNvPr>
                <p:cNvSpPr/>
                <p:nvPr/>
              </p:nvSpPr>
              <p:spPr bwMode="auto">
                <a:xfrm>
                  <a:off x="7883526" y="4581526"/>
                  <a:ext cx="80963" cy="74613"/>
                </a:xfrm>
                <a:custGeom>
                  <a:avLst/>
                  <a:gdLst>
                    <a:gd name="T0" fmla="*/ 7 w 78"/>
                    <a:gd name="T1" fmla="*/ 69 h 72"/>
                    <a:gd name="T2" fmla="*/ 45 w 78"/>
                    <a:gd name="T3" fmla="*/ 47 h 72"/>
                    <a:gd name="T4" fmla="*/ 75 w 78"/>
                    <a:gd name="T5" fmla="*/ 11 h 72"/>
                    <a:gd name="T6" fmla="*/ 67 w 78"/>
                    <a:gd name="T7" fmla="*/ 5 h 72"/>
                    <a:gd name="T8" fmla="*/ 37 w 78"/>
                    <a:gd name="T9" fmla="*/ 33 h 72"/>
                    <a:gd name="T10" fmla="*/ 4 w 78"/>
                    <a:gd name="T11" fmla="*/ 63 h 72"/>
                    <a:gd name="T12" fmla="*/ 7 w 78"/>
                    <a:gd name="T13" fmla="*/ 69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72">
                      <a:moveTo>
                        <a:pt x="7" y="69"/>
                      </a:moveTo>
                      <a:cubicBezTo>
                        <a:pt x="20" y="62"/>
                        <a:pt x="33" y="56"/>
                        <a:pt x="45" y="47"/>
                      </a:cubicBezTo>
                      <a:cubicBezTo>
                        <a:pt x="57" y="37"/>
                        <a:pt x="68" y="26"/>
                        <a:pt x="75" y="11"/>
                      </a:cubicBezTo>
                      <a:cubicBezTo>
                        <a:pt x="78" y="6"/>
                        <a:pt x="71" y="0"/>
                        <a:pt x="67" y="5"/>
                      </a:cubicBezTo>
                      <a:cubicBezTo>
                        <a:pt x="57" y="15"/>
                        <a:pt x="47" y="24"/>
                        <a:pt x="37" y="33"/>
                      </a:cubicBezTo>
                      <a:cubicBezTo>
                        <a:pt x="26" y="43"/>
                        <a:pt x="15" y="55"/>
                        <a:pt x="4" y="63"/>
                      </a:cubicBezTo>
                      <a:cubicBezTo>
                        <a:pt x="0" y="66"/>
                        <a:pt x="3" y="72"/>
                        <a:pt x="7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53" name="Freeform 28">
                  <a:extLst>
                    <a:ext uri="{FF2B5EF4-FFF2-40B4-BE49-F238E27FC236}">
                      <a16:creationId xmlns:a16="http://schemas.microsoft.com/office/drawing/2014/main" id="{F277204C-B5F8-470B-A492-CE8AC03F1EC5}"/>
                    </a:ext>
                  </a:extLst>
                </p:cNvPr>
                <p:cNvSpPr/>
                <p:nvPr/>
              </p:nvSpPr>
              <p:spPr bwMode="auto">
                <a:xfrm>
                  <a:off x="7666038" y="4762501"/>
                  <a:ext cx="120650" cy="58738"/>
                </a:xfrm>
                <a:custGeom>
                  <a:avLst/>
                  <a:gdLst>
                    <a:gd name="T0" fmla="*/ 6 w 117"/>
                    <a:gd name="T1" fmla="*/ 56 h 56"/>
                    <a:gd name="T2" fmla="*/ 111 w 117"/>
                    <a:gd name="T3" fmla="*/ 13 h 56"/>
                    <a:gd name="T4" fmla="*/ 105 w 117"/>
                    <a:gd name="T5" fmla="*/ 2 h 56"/>
                    <a:gd name="T6" fmla="*/ 5 w 117"/>
                    <a:gd name="T7" fmla="*/ 48 h 56"/>
                    <a:gd name="T8" fmla="*/ 6 w 117"/>
                    <a:gd name="T9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56">
                      <a:moveTo>
                        <a:pt x="6" y="56"/>
                      </a:moveTo>
                      <a:cubicBezTo>
                        <a:pt x="44" y="51"/>
                        <a:pt x="81" y="37"/>
                        <a:pt x="111" y="13"/>
                      </a:cubicBezTo>
                      <a:cubicBezTo>
                        <a:pt x="117" y="9"/>
                        <a:pt x="111" y="0"/>
                        <a:pt x="105" y="2"/>
                      </a:cubicBezTo>
                      <a:cubicBezTo>
                        <a:pt x="70" y="12"/>
                        <a:pt x="40" y="36"/>
                        <a:pt x="5" y="48"/>
                      </a:cubicBezTo>
                      <a:cubicBezTo>
                        <a:pt x="0" y="49"/>
                        <a:pt x="1" y="56"/>
                        <a:pt x="6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54" name="Freeform 29">
                  <a:extLst>
                    <a:ext uri="{FF2B5EF4-FFF2-40B4-BE49-F238E27FC236}">
                      <a16:creationId xmlns:a16="http://schemas.microsoft.com/office/drawing/2014/main" id="{5928E602-5813-4F8E-A664-109FEB1436FD}"/>
                    </a:ext>
                  </a:extLst>
                </p:cNvPr>
                <p:cNvSpPr/>
                <p:nvPr/>
              </p:nvSpPr>
              <p:spPr bwMode="auto">
                <a:xfrm>
                  <a:off x="7434263" y="4868863"/>
                  <a:ext cx="123825" cy="47625"/>
                </a:xfrm>
                <a:custGeom>
                  <a:avLst/>
                  <a:gdLst>
                    <a:gd name="T0" fmla="*/ 4 w 120"/>
                    <a:gd name="T1" fmla="*/ 46 h 46"/>
                    <a:gd name="T2" fmla="*/ 117 w 120"/>
                    <a:gd name="T3" fmla="*/ 10 h 46"/>
                    <a:gd name="T4" fmla="*/ 112 w 120"/>
                    <a:gd name="T5" fmla="*/ 2 h 46"/>
                    <a:gd name="T6" fmla="*/ 3 w 120"/>
                    <a:gd name="T7" fmla="*/ 39 h 46"/>
                    <a:gd name="T8" fmla="*/ 4 w 120"/>
                    <a:gd name="T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0" h="46">
                      <a:moveTo>
                        <a:pt x="4" y="46"/>
                      </a:moveTo>
                      <a:cubicBezTo>
                        <a:pt x="43" y="44"/>
                        <a:pt x="86" y="36"/>
                        <a:pt x="117" y="10"/>
                      </a:cubicBezTo>
                      <a:cubicBezTo>
                        <a:pt x="120" y="7"/>
                        <a:pt x="116" y="0"/>
                        <a:pt x="112" y="2"/>
                      </a:cubicBezTo>
                      <a:cubicBezTo>
                        <a:pt x="75" y="14"/>
                        <a:pt x="40" y="27"/>
                        <a:pt x="3" y="39"/>
                      </a:cubicBezTo>
                      <a:cubicBezTo>
                        <a:pt x="0" y="40"/>
                        <a:pt x="0" y="46"/>
                        <a:pt x="4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55" name="Freeform 30">
                  <a:extLst>
                    <a:ext uri="{FF2B5EF4-FFF2-40B4-BE49-F238E27FC236}">
                      <a16:creationId xmlns:a16="http://schemas.microsoft.com/office/drawing/2014/main" id="{4C173127-D346-4DF7-8A5E-4C211C694362}"/>
                    </a:ext>
                  </a:extLst>
                </p:cNvPr>
                <p:cNvSpPr/>
                <p:nvPr/>
              </p:nvSpPr>
              <p:spPr bwMode="auto">
                <a:xfrm>
                  <a:off x="7192963" y="4932363"/>
                  <a:ext cx="153988" cy="38100"/>
                </a:xfrm>
                <a:custGeom>
                  <a:avLst/>
                  <a:gdLst>
                    <a:gd name="T0" fmla="*/ 6 w 148"/>
                    <a:gd name="T1" fmla="*/ 36 h 37"/>
                    <a:gd name="T2" fmla="*/ 137 w 148"/>
                    <a:gd name="T3" fmla="*/ 20 h 37"/>
                    <a:gd name="T4" fmla="*/ 133 w 148"/>
                    <a:gd name="T5" fmla="*/ 3 h 37"/>
                    <a:gd name="T6" fmla="*/ 3 w 148"/>
                    <a:gd name="T7" fmla="*/ 31 h 37"/>
                    <a:gd name="T8" fmla="*/ 6 w 148"/>
                    <a:gd name="T9" fmla="*/ 3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8" h="37">
                      <a:moveTo>
                        <a:pt x="6" y="36"/>
                      </a:moveTo>
                      <a:cubicBezTo>
                        <a:pt x="51" y="28"/>
                        <a:pt x="94" y="36"/>
                        <a:pt x="137" y="20"/>
                      </a:cubicBezTo>
                      <a:cubicBezTo>
                        <a:pt x="148" y="16"/>
                        <a:pt x="144" y="0"/>
                        <a:pt x="133" y="3"/>
                      </a:cubicBezTo>
                      <a:cubicBezTo>
                        <a:pt x="88" y="13"/>
                        <a:pt x="46" y="13"/>
                        <a:pt x="3" y="31"/>
                      </a:cubicBezTo>
                      <a:cubicBezTo>
                        <a:pt x="0" y="32"/>
                        <a:pt x="2" y="37"/>
                        <a:pt x="6" y="3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56" name="Freeform 31">
                  <a:extLst>
                    <a:ext uri="{FF2B5EF4-FFF2-40B4-BE49-F238E27FC236}">
                      <a16:creationId xmlns:a16="http://schemas.microsoft.com/office/drawing/2014/main" id="{75733073-D4F7-42DC-9E83-4F7A36786E6E}"/>
                    </a:ext>
                  </a:extLst>
                </p:cNvPr>
                <p:cNvSpPr/>
                <p:nvPr/>
              </p:nvSpPr>
              <p:spPr bwMode="auto">
                <a:xfrm>
                  <a:off x="6989763" y="4945063"/>
                  <a:ext cx="88900" cy="22225"/>
                </a:xfrm>
                <a:custGeom>
                  <a:avLst/>
                  <a:gdLst>
                    <a:gd name="T0" fmla="*/ 4 w 86"/>
                    <a:gd name="T1" fmla="*/ 18 h 22"/>
                    <a:gd name="T2" fmla="*/ 80 w 86"/>
                    <a:gd name="T3" fmla="*/ 10 h 22"/>
                    <a:gd name="T4" fmla="*/ 77 w 86"/>
                    <a:gd name="T5" fmla="*/ 1 h 22"/>
                    <a:gd name="T6" fmla="*/ 4 w 86"/>
                    <a:gd name="T7" fmla="*/ 8 h 22"/>
                    <a:gd name="T8" fmla="*/ 4 w 86"/>
                    <a:gd name="T9" fmla="*/ 18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22">
                      <a:moveTo>
                        <a:pt x="4" y="18"/>
                      </a:moveTo>
                      <a:cubicBezTo>
                        <a:pt x="30" y="22"/>
                        <a:pt x="56" y="21"/>
                        <a:pt x="80" y="10"/>
                      </a:cubicBezTo>
                      <a:cubicBezTo>
                        <a:pt x="86" y="8"/>
                        <a:pt x="82" y="0"/>
                        <a:pt x="77" y="1"/>
                      </a:cubicBezTo>
                      <a:cubicBezTo>
                        <a:pt x="53" y="5"/>
                        <a:pt x="28" y="5"/>
                        <a:pt x="4" y="8"/>
                      </a:cubicBezTo>
                      <a:cubicBezTo>
                        <a:pt x="0" y="9"/>
                        <a:pt x="0" y="17"/>
                        <a:pt x="4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57" name="Freeform 32">
                  <a:extLst>
                    <a:ext uri="{FF2B5EF4-FFF2-40B4-BE49-F238E27FC236}">
                      <a16:creationId xmlns:a16="http://schemas.microsoft.com/office/drawing/2014/main" id="{FF42CD20-5BEC-4D54-A36C-A6432F483895}"/>
                    </a:ext>
                  </a:extLst>
                </p:cNvPr>
                <p:cNvSpPr/>
                <p:nvPr/>
              </p:nvSpPr>
              <p:spPr bwMode="auto">
                <a:xfrm>
                  <a:off x="6748463" y="4924426"/>
                  <a:ext cx="80963" cy="31750"/>
                </a:xfrm>
                <a:custGeom>
                  <a:avLst/>
                  <a:gdLst>
                    <a:gd name="T0" fmla="*/ 6 w 79"/>
                    <a:gd name="T1" fmla="*/ 17 h 31"/>
                    <a:gd name="T2" fmla="*/ 37 w 79"/>
                    <a:gd name="T3" fmla="*/ 24 h 31"/>
                    <a:gd name="T4" fmla="*/ 72 w 79"/>
                    <a:gd name="T5" fmla="*/ 31 h 31"/>
                    <a:gd name="T6" fmla="*/ 75 w 79"/>
                    <a:gd name="T7" fmla="*/ 21 h 31"/>
                    <a:gd name="T8" fmla="*/ 6 w 79"/>
                    <a:gd name="T9" fmla="*/ 6 h 31"/>
                    <a:gd name="T10" fmla="*/ 6 w 79"/>
                    <a:gd name="T11" fmla="*/ 17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31">
                      <a:moveTo>
                        <a:pt x="6" y="17"/>
                      </a:moveTo>
                      <a:cubicBezTo>
                        <a:pt x="16" y="20"/>
                        <a:pt x="27" y="22"/>
                        <a:pt x="37" y="24"/>
                      </a:cubicBezTo>
                      <a:cubicBezTo>
                        <a:pt x="49" y="27"/>
                        <a:pt x="60" y="31"/>
                        <a:pt x="72" y="31"/>
                      </a:cubicBezTo>
                      <a:cubicBezTo>
                        <a:pt x="78" y="31"/>
                        <a:pt x="79" y="24"/>
                        <a:pt x="75" y="21"/>
                      </a:cubicBezTo>
                      <a:cubicBezTo>
                        <a:pt x="56" y="8"/>
                        <a:pt x="28" y="0"/>
                        <a:pt x="6" y="6"/>
                      </a:cubicBezTo>
                      <a:cubicBezTo>
                        <a:pt x="0" y="8"/>
                        <a:pt x="1" y="15"/>
                        <a:pt x="6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58" name="Freeform 33">
                  <a:extLst>
                    <a:ext uri="{FF2B5EF4-FFF2-40B4-BE49-F238E27FC236}">
                      <a16:creationId xmlns:a16="http://schemas.microsoft.com/office/drawing/2014/main" id="{9EAD28BE-35E7-4344-B647-DB40F303FFAD}"/>
                    </a:ext>
                  </a:extLst>
                </p:cNvPr>
                <p:cNvSpPr/>
                <p:nvPr/>
              </p:nvSpPr>
              <p:spPr bwMode="auto">
                <a:xfrm>
                  <a:off x="6559551" y="4949826"/>
                  <a:ext cx="68263" cy="61913"/>
                </a:xfrm>
                <a:custGeom>
                  <a:avLst/>
                  <a:gdLst>
                    <a:gd name="T0" fmla="*/ 11 w 67"/>
                    <a:gd name="T1" fmla="*/ 56 h 59"/>
                    <a:gd name="T2" fmla="*/ 39 w 67"/>
                    <a:gd name="T3" fmla="*/ 37 h 59"/>
                    <a:gd name="T4" fmla="*/ 63 w 67"/>
                    <a:gd name="T5" fmla="*/ 12 h 59"/>
                    <a:gd name="T6" fmla="*/ 55 w 67"/>
                    <a:gd name="T7" fmla="*/ 4 h 59"/>
                    <a:gd name="T8" fmla="*/ 31 w 67"/>
                    <a:gd name="T9" fmla="*/ 25 h 59"/>
                    <a:gd name="T10" fmla="*/ 4 w 67"/>
                    <a:gd name="T11" fmla="*/ 48 h 59"/>
                    <a:gd name="T12" fmla="*/ 11 w 67"/>
                    <a:gd name="T13" fmla="*/ 56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" h="59">
                      <a:moveTo>
                        <a:pt x="11" y="56"/>
                      </a:moveTo>
                      <a:cubicBezTo>
                        <a:pt x="21" y="50"/>
                        <a:pt x="30" y="44"/>
                        <a:pt x="39" y="37"/>
                      </a:cubicBezTo>
                      <a:cubicBezTo>
                        <a:pt x="48" y="29"/>
                        <a:pt x="55" y="21"/>
                        <a:pt x="63" y="12"/>
                      </a:cubicBezTo>
                      <a:cubicBezTo>
                        <a:pt x="67" y="7"/>
                        <a:pt x="60" y="0"/>
                        <a:pt x="55" y="4"/>
                      </a:cubicBezTo>
                      <a:cubicBezTo>
                        <a:pt x="47" y="11"/>
                        <a:pt x="39" y="17"/>
                        <a:pt x="31" y="25"/>
                      </a:cubicBezTo>
                      <a:cubicBezTo>
                        <a:pt x="22" y="33"/>
                        <a:pt x="14" y="41"/>
                        <a:pt x="4" y="48"/>
                      </a:cubicBezTo>
                      <a:cubicBezTo>
                        <a:pt x="0" y="52"/>
                        <a:pt x="6" y="59"/>
                        <a:pt x="11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59" name="Freeform 34">
                  <a:extLst>
                    <a:ext uri="{FF2B5EF4-FFF2-40B4-BE49-F238E27FC236}">
                      <a16:creationId xmlns:a16="http://schemas.microsoft.com/office/drawing/2014/main" id="{9711B4D5-3997-4B99-8D48-B923E531E3BD}"/>
                    </a:ext>
                  </a:extLst>
                </p:cNvPr>
                <p:cNvSpPr/>
                <p:nvPr/>
              </p:nvSpPr>
              <p:spPr bwMode="auto">
                <a:xfrm>
                  <a:off x="6375401" y="5078413"/>
                  <a:ext cx="80963" cy="49213"/>
                </a:xfrm>
                <a:custGeom>
                  <a:avLst/>
                  <a:gdLst>
                    <a:gd name="T0" fmla="*/ 5 w 78"/>
                    <a:gd name="T1" fmla="*/ 46 h 46"/>
                    <a:gd name="T2" fmla="*/ 41 w 78"/>
                    <a:gd name="T3" fmla="*/ 34 h 46"/>
                    <a:gd name="T4" fmla="*/ 73 w 78"/>
                    <a:gd name="T5" fmla="*/ 11 h 46"/>
                    <a:gd name="T6" fmla="*/ 67 w 78"/>
                    <a:gd name="T7" fmla="*/ 2 h 46"/>
                    <a:gd name="T8" fmla="*/ 33 w 78"/>
                    <a:gd name="T9" fmla="*/ 21 h 46"/>
                    <a:gd name="T10" fmla="*/ 3 w 78"/>
                    <a:gd name="T11" fmla="*/ 41 h 46"/>
                    <a:gd name="T12" fmla="*/ 5 w 78"/>
                    <a:gd name="T13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46">
                      <a:moveTo>
                        <a:pt x="5" y="46"/>
                      </a:moveTo>
                      <a:cubicBezTo>
                        <a:pt x="17" y="42"/>
                        <a:pt x="29" y="41"/>
                        <a:pt x="41" y="34"/>
                      </a:cubicBezTo>
                      <a:cubicBezTo>
                        <a:pt x="53" y="28"/>
                        <a:pt x="63" y="20"/>
                        <a:pt x="73" y="11"/>
                      </a:cubicBezTo>
                      <a:cubicBezTo>
                        <a:pt x="78" y="6"/>
                        <a:pt x="72" y="0"/>
                        <a:pt x="67" y="2"/>
                      </a:cubicBezTo>
                      <a:cubicBezTo>
                        <a:pt x="55" y="8"/>
                        <a:pt x="44" y="14"/>
                        <a:pt x="33" y="21"/>
                      </a:cubicBezTo>
                      <a:cubicBezTo>
                        <a:pt x="23" y="28"/>
                        <a:pt x="14" y="37"/>
                        <a:pt x="3" y="41"/>
                      </a:cubicBezTo>
                      <a:cubicBezTo>
                        <a:pt x="0" y="42"/>
                        <a:pt x="2" y="46"/>
                        <a:pt x="5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60" name="Freeform 35">
                  <a:extLst>
                    <a:ext uri="{FF2B5EF4-FFF2-40B4-BE49-F238E27FC236}">
                      <a16:creationId xmlns:a16="http://schemas.microsoft.com/office/drawing/2014/main" id="{F9BE8954-CB1D-4C11-9495-096C154028B3}"/>
                    </a:ext>
                  </a:extLst>
                </p:cNvPr>
                <p:cNvSpPr/>
                <p:nvPr/>
              </p:nvSpPr>
              <p:spPr bwMode="auto">
                <a:xfrm>
                  <a:off x="6167438" y="5192713"/>
                  <a:ext cx="114300" cy="50800"/>
                </a:xfrm>
                <a:custGeom>
                  <a:avLst/>
                  <a:gdLst>
                    <a:gd name="T0" fmla="*/ 10 w 110"/>
                    <a:gd name="T1" fmla="*/ 48 h 50"/>
                    <a:gd name="T2" fmla="*/ 105 w 110"/>
                    <a:gd name="T3" fmla="*/ 11 h 50"/>
                    <a:gd name="T4" fmla="*/ 102 w 110"/>
                    <a:gd name="T5" fmla="*/ 2 h 50"/>
                    <a:gd name="T6" fmla="*/ 7 w 110"/>
                    <a:gd name="T7" fmla="*/ 37 h 50"/>
                    <a:gd name="T8" fmla="*/ 10 w 110"/>
                    <a:gd name="T9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50">
                      <a:moveTo>
                        <a:pt x="10" y="48"/>
                      </a:moveTo>
                      <a:cubicBezTo>
                        <a:pt x="45" y="42"/>
                        <a:pt x="75" y="29"/>
                        <a:pt x="105" y="11"/>
                      </a:cubicBezTo>
                      <a:cubicBezTo>
                        <a:pt x="110" y="8"/>
                        <a:pt x="107" y="0"/>
                        <a:pt x="102" y="2"/>
                      </a:cubicBezTo>
                      <a:cubicBezTo>
                        <a:pt x="71" y="15"/>
                        <a:pt x="40" y="30"/>
                        <a:pt x="7" y="37"/>
                      </a:cubicBezTo>
                      <a:cubicBezTo>
                        <a:pt x="0" y="39"/>
                        <a:pt x="3" y="50"/>
                        <a:pt x="10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61" name="Freeform 36">
                  <a:extLst>
                    <a:ext uri="{FF2B5EF4-FFF2-40B4-BE49-F238E27FC236}">
                      <a16:creationId xmlns:a16="http://schemas.microsoft.com/office/drawing/2014/main" id="{8F2ECA86-31D8-4CE9-9FD2-9888148E6A3E}"/>
                    </a:ext>
                  </a:extLst>
                </p:cNvPr>
                <p:cNvSpPr/>
                <p:nvPr/>
              </p:nvSpPr>
              <p:spPr bwMode="auto">
                <a:xfrm>
                  <a:off x="5929313" y="5272088"/>
                  <a:ext cx="131763" cy="36513"/>
                </a:xfrm>
                <a:custGeom>
                  <a:avLst/>
                  <a:gdLst>
                    <a:gd name="T0" fmla="*/ 7 w 128"/>
                    <a:gd name="T1" fmla="*/ 30 h 35"/>
                    <a:gd name="T2" fmla="*/ 120 w 128"/>
                    <a:gd name="T3" fmla="*/ 16 h 35"/>
                    <a:gd name="T4" fmla="*/ 114 w 128"/>
                    <a:gd name="T5" fmla="*/ 2 h 35"/>
                    <a:gd name="T6" fmla="*/ 7 w 128"/>
                    <a:gd name="T7" fmla="*/ 18 h 35"/>
                    <a:gd name="T8" fmla="*/ 7 w 128"/>
                    <a:gd name="T9" fmla="*/ 3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" h="35">
                      <a:moveTo>
                        <a:pt x="7" y="30"/>
                      </a:moveTo>
                      <a:cubicBezTo>
                        <a:pt x="47" y="33"/>
                        <a:pt x="84" y="35"/>
                        <a:pt x="120" y="16"/>
                      </a:cubicBezTo>
                      <a:cubicBezTo>
                        <a:pt x="128" y="11"/>
                        <a:pt x="122" y="0"/>
                        <a:pt x="114" y="2"/>
                      </a:cubicBezTo>
                      <a:cubicBezTo>
                        <a:pt x="79" y="10"/>
                        <a:pt x="43" y="15"/>
                        <a:pt x="7" y="18"/>
                      </a:cubicBezTo>
                      <a:cubicBezTo>
                        <a:pt x="0" y="18"/>
                        <a:pt x="0" y="29"/>
                        <a:pt x="7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62" name="Freeform 37">
                  <a:extLst>
                    <a:ext uri="{FF2B5EF4-FFF2-40B4-BE49-F238E27FC236}">
                      <a16:creationId xmlns:a16="http://schemas.microsoft.com/office/drawing/2014/main" id="{EF6FBDA4-50E8-42CA-967E-07746015AE22}"/>
                    </a:ext>
                  </a:extLst>
                </p:cNvPr>
                <p:cNvSpPr/>
                <p:nvPr/>
              </p:nvSpPr>
              <p:spPr bwMode="auto">
                <a:xfrm>
                  <a:off x="5719763" y="5281613"/>
                  <a:ext cx="104775" cy="34925"/>
                </a:xfrm>
                <a:custGeom>
                  <a:avLst/>
                  <a:gdLst>
                    <a:gd name="T0" fmla="*/ 3 w 101"/>
                    <a:gd name="T1" fmla="*/ 11 h 33"/>
                    <a:gd name="T2" fmla="*/ 94 w 101"/>
                    <a:gd name="T3" fmla="*/ 29 h 33"/>
                    <a:gd name="T4" fmla="*/ 94 w 101"/>
                    <a:gd name="T5" fmla="*/ 15 h 33"/>
                    <a:gd name="T6" fmla="*/ 6 w 101"/>
                    <a:gd name="T7" fmla="*/ 3 h 33"/>
                    <a:gd name="T8" fmla="*/ 3 w 101"/>
                    <a:gd name="T9" fmla="*/ 1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33">
                      <a:moveTo>
                        <a:pt x="3" y="11"/>
                      </a:moveTo>
                      <a:cubicBezTo>
                        <a:pt x="29" y="28"/>
                        <a:pt x="65" y="33"/>
                        <a:pt x="94" y="29"/>
                      </a:cubicBezTo>
                      <a:cubicBezTo>
                        <a:pt x="101" y="28"/>
                        <a:pt x="101" y="16"/>
                        <a:pt x="94" y="15"/>
                      </a:cubicBezTo>
                      <a:cubicBezTo>
                        <a:pt x="66" y="10"/>
                        <a:pt x="34" y="0"/>
                        <a:pt x="6" y="3"/>
                      </a:cubicBezTo>
                      <a:cubicBezTo>
                        <a:pt x="1" y="3"/>
                        <a:pt x="0" y="9"/>
                        <a:pt x="3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63" name="Freeform 38">
                  <a:extLst>
                    <a:ext uri="{FF2B5EF4-FFF2-40B4-BE49-F238E27FC236}">
                      <a16:creationId xmlns:a16="http://schemas.microsoft.com/office/drawing/2014/main" id="{E788B09E-8EED-4546-8DFE-270806337079}"/>
                    </a:ext>
                  </a:extLst>
                </p:cNvPr>
                <p:cNvSpPr/>
                <p:nvPr/>
              </p:nvSpPr>
              <p:spPr bwMode="auto">
                <a:xfrm>
                  <a:off x="5516563" y="5238751"/>
                  <a:ext cx="103188" cy="33338"/>
                </a:xfrm>
                <a:custGeom>
                  <a:avLst/>
                  <a:gdLst>
                    <a:gd name="T0" fmla="*/ 5 w 100"/>
                    <a:gd name="T1" fmla="*/ 9 h 32"/>
                    <a:gd name="T2" fmla="*/ 92 w 100"/>
                    <a:gd name="T3" fmla="*/ 31 h 32"/>
                    <a:gd name="T4" fmla="*/ 94 w 100"/>
                    <a:gd name="T5" fmla="*/ 22 h 32"/>
                    <a:gd name="T6" fmla="*/ 7 w 100"/>
                    <a:gd name="T7" fmla="*/ 1 h 32"/>
                    <a:gd name="T8" fmla="*/ 5 w 100"/>
                    <a:gd name="T9" fmla="*/ 9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2">
                      <a:moveTo>
                        <a:pt x="5" y="9"/>
                      </a:moveTo>
                      <a:cubicBezTo>
                        <a:pt x="34" y="18"/>
                        <a:pt x="62" y="26"/>
                        <a:pt x="92" y="31"/>
                      </a:cubicBezTo>
                      <a:cubicBezTo>
                        <a:pt x="98" y="32"/>
                        <a:pt x="100" y="24"/>
                        <a:pt x="94" y="22"/>
                      </a:cubicBezTo>
                      <a:cubicBezTo>
                        <a:pt x="66" y="13"/>
                        <a:pt x="37" y="6"/>
                        <a:pt x="7" y="1"/>
                      </a:cubicBezTo>
                      <a:cubicBezTo>
                        <a:pt x="2" y="0"/>
                        <a:pt x="0" y="7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64" name="Freeform 39">
                  <a:extLst>
                    <a:ext uri="{FF2B5EF4-FFF2-40B4-BE49-F238E27FC236}">
                      <a16:creationId xmlns:a16="http://schemas.microsoft.com/office/drawing/2014/main" id="{E0F306DA-482F-41EC-AC53-ECEA31E2F8EA}"/>
                    </a:ext>
                  </a:extLst>
                </p:cNvPr>
                <p:cNvSpPr/>
                <p:nvPr/>
              </p:nvSpPr>
              <p:spPr bwMode="auto">
                <a:xfrm>
                  <a:off x="5327651" y="5132388"/>
                  <a:ext cx="85725" cy="60325"/>
                </a:xfrm>
                <a:custGeom>
                  <a:avLst/>
                  <a:gdLst>
                    <a:gd name="T0" fmla="*/ 2 w 82"/>
                    <a:gd name="T1" fmla="*/ 8 h 58"/>
                    <a:gd name="T2" fmla="*/ 71 w 82"/>
                    <a:gd name="T3" fmla="*/ 57 h 58"/>
                    <a:gd name="T4" fmla="*/ 74 w 82"/>
                    <a:gd name="T5" fmla="*/ 44 h 58"/>
                    <a:gd name="T6" fmla="*/ 11 w 82"/>
                    <a:gd name="T7" fmla="*/ 3 h 58"/>
                    <a:gd name="T8" fmla="*/ 2 w 82"/>
                    <a:gd name="T9" fmla="*/ 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8">
                      <a:moveTo>
                        <a:pt x="2" y="8"/>
                      </a:moveTo>
                      <a:cubicBezTo>
                        <a:pt x="14" y="38"/>
                        <a:pt x="41" y="52"/>
                        <a:pt x="71" y="57"/>
                      </a:cubicBezTo>
                      <a:cubicBezTo>
                        <a:pt x="79" y="58"/>
                        <a:pt x="82" y="47"/>
                        <a:pt x="74" y="44"/>
                      </a:cubicBezTo>
                      <a:cubicBezTo>
                        <a:pt x="51" y="35"/>
                        <a:pt x="30" y="19"/>
                        <a:pt x="11" y="3"/>
                      </a:cubicBezTo>
                      <a:cubicBezTo>
                        <a:pt x="8" y="0"/>
                        <a:pt x="0" y="3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65" name="Freeform 40">
                  <a:extLst>
                    <a:ext uri="{FF2B5EF4-FFF2-40B4-BE49-F238E27FC236}">
                      <a16:creationId xmlns:a16="http://schemas.microsoft.com/office/drawing/2014/main" id="{F9019F41-AA79-450E-AC9C-AB827DFF75FF}"/>
                    </a:ext>
                  </a:extLst>
                </p:cNvPr>
                <p:cNvSpPr/>
                <p:nvPr/>
              </p:nvSpPr>
              <p:spPr bwMode="auto">
                <a:xfrm>
                  <a:off x="5167313" y="4940301"/>
                  <a:ext cx="87313" cy="103188"/>
                </a:xfrm>
                <a:custGeom>
                  <a:avLst/>
                  <a:gdLst>
                    <a:gd name="T0" fmla="*/ 4 w 83"/>
                    <a:gd name="T1" fmla="*/ 13 h 98"/>
                    <a:gd name="T2" fmla="*/ 72 w 83"/>
                    <a:gd name="T3" fmla="*/ 94 h 98"/>
                    <a:gd name="T4" fmla="*/ 80 w 83"/>
                    <a:gd name="T5" fmla="*/ 87 h 98"/>
                    <a:gd name="T6" fmla="*/ 13 w 83"/>
                    <a:gd name="T7" fmla="*/ 4 h 98"/>
                    <a:gd name="T8" fmla="*/ 4 w 83"/>
                    <a:gd name="T9" fmla="*/ 13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98">
                      <a:moveTo>
                        <a:pt x="4" y="13"/>
                      </a:moveTo>
                      <a:cubicBezTo>
                        <a:pt x="23" y="41"/>
                        <a:pt x="44" y="74"/>
                        <a:pt x="72" y="94"/>
                      </a:cubicBezTo>
                      <a:cubicBezTo>
                        <a:pt x="76" y="98"/>
                        <a:pt x="83" y="91"/>
                        <a:pt x="80" y="87"/>
                      </a:cubicBezTo>
                      <a:cubicBezTo>
                        <a:pt x="61" y="58"/>
                        <a:pt x="41" y="25"/>
                        <a:pt x="13" y="4"/>
                      </a:cubicBezTo>
                      <a:cubicBezTo>
                        <a:pt x="8" y="0"/>
                        <a:pt x="0" y="8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66" name="Freeform 41">
                  <a:extLst>
                    <a:ext uri="{FF2B5EF4-FFF2-40B4-BE49-F238E27FC236}">
                      <a16:creationId xmlns:a16="http://schemas.microsoft.com/office/drawing/2014/main" id="{625F3391-9DA9-41E6-B0D7-FD43E352D4E6}"/>
                    </a:ext>
                  </a:extLst>
                </p:cNvPr>
                <p:cNvSpPr/>
                <p:nvPr/>
              </p:nvSpPr>
              <p:spPr bwMode="auto">
                <a:xfrm>
                  <a:off x="5113338" y="4803776"/>
                  <a:ext cx="50800" cy="74613"/>
                </a:xfrm>
                <a:custGeom>
                  <a:avLst/>
                  <a:gdLst>
                    <a:gd name="T0" fmla="*/ 2 w 49"/>
                    <a:gd name="T1" fmla="*/ 6 h 71"/>
                    <a:gd name="T2" fmla="*/ 15 w 49"/>
                    <a:gd name="T3" fmla="*/ 35 h 71"/>
                    <a:gd name="T4" fmla="*/ 35 w 49"/>
                    <a:gd name="T5" fmla="*/ 65 h 71"/>
                    <a:gd name="T6" fmla="*/ 45 w 49"/>
                    <a:gd name="T7" fmla="*/ 59 h 71"/>
                    <a:gd name="T8" fmla="*/ 26 w 49"/>
                    <a:gd name="T9" fmla="*/ 28 h 71"/>
                    <a:gd name="T10" fmla="*/ 5 w 49"/>
                    <a:gd name="T11" fmla="*/ 3 h 71"/>
                    <a:gd name="T12" fmla="*/ 2 w 49"/>
                    <a:gd name="T13" fmla="*/ 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9" h="71">
                      <a:moveTo>
                        <a:pt x="2" y="6"/>
                      </a:moveTo>
                      <a:cubicBezTo>
                        <a:pt x="6" y="15"/>
                        <a:pt x="10" y="25"/>
                        <a:pt x="15" y="35"/>
                      </a:cubicBezTo>
                      <a:cubicBezTo>
                        <a:pt x="21" y="46"/>
                        <a:pt x="27" y="55"/>
                        <a:pt x="35" y="65"/>
                      </a:cubicBezTo>
                      <a:cubicBezTo>
                        <a:pt x="39" y="71"/>
                        <a:pt x="49" y="66"/>
                        <a:pt x="45" y="59"/>
                      </a:cubicBezTo>
                      <a:cubicBezTo>
                        <a:pt x="39" y="49"/>
                        <a:pt x="33" y="38"/>
                        <a:pt x="26" y="28"/>
                      </a:cubicBezTo>
                      <a:cubicBezTo>
                        <a:pt x="20" y="19"/>
                        <a:pt x="13" y="11"/>
                        <a:pt x="5" y="3"/>
                      </a:cubicBezTo>
                      <a:cubicBezTo>
                        <a:pt x="4" y="0"/>
                        <a:pt x="0" y="3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67" name="Freeform 42">
                  <a:extLst>
                    <a:ext uri="{FF2B5EF4-FFF2-40B4-BE49-F238E27FC236}">
                      <a16:creationId xmlns:a16="http://schemas.microsoft.com/office/drawing/2014/main" id="{3E12A41F-9891-4277-B659-FF45D196EABA}"/>
                    </a:ext>
                  </a:extLst>
                </p:cNvPr>
                <p:cNvSpPr/>
                <p:nvPr/>
              </p:nvSpPr>
              <p:spPr bwMode="auto">
                <a:xfrm>
                  <a:off x="5035551" y="4613276"/>
                  <a:ext cx="60325" cy="101600"/>
                </a:xfrm>
                <a:custGeom>
                  <a:avLst/>
                  <a:gdLst>
                    <a:gd name="T0" fmla="*/ 2 w 58"/>
                    <a:gd name="T1" fmla="*/ 8 h 97"/>
                    <a:gd name="T2" fmla="*/ 45 w 58"/>
                    <a:gd name="T3" fmla="*/ 91 h 97"/>
                    <a:gd name="T4" fmla="*/ 56 w 58"/>
                    <a:gd name="T5" fmla="*/ 84 h 97"/>
                    <a:gd name="T6" fmla="*/ 11 w 58"/>
                    <a:gd name="T7" fmla="*/ 4 h 97"/>
                    <a:gd name="T8" fmla="*/ 2 w 58"/>
                    <a:gd name="T9" fmla="*/ 8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7">
                      <a:moveTo>
                        <a:pt x="2" y="8"/>
                      </a:moveTo>
                      <a:cubicBezTo>
                        <a:pt x="10" y="37"/>
                        <a:pt x="25" y="67"/>
                        <a:pt x="45" y="91"/>
                      </a:cubicBezTo>
                      <a:cubicBezTo>
                        <a:pt x="50" y="97"/>
                        <a:pt x="58" y="91"/>
                        <a:pt x="56" y="84"/>
                      </a:cubicBezTo>
                      <a:cubicBezTo>
                        <a:pt x="49" y="54"/>
                        <a:pt x="29" y="28"/>
                        <a:pt x="11" y="4"/>
                      </a:cubicBezTo>
                      <a:cubicBezTo>
                        <a:pt x="7" y="0"/>
                        <a:pt x="0" y="2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68" name="Freeform 43">
                  <a:extLst>
                    <a:ext uri="{FF2B5EF4-FFF2-40B4-BE49-F238E27FC236}">
                      <a16:creationId xmlns:a16="http://schemas.microsoft.com/office/drawing/2014/main" id="{FD8A6B80-FA46-42D6-A716-CDAE76BA4CD7}"/>
                    </a:ext>
                  </a:extLst>
                </p:cNvPr>
                <p:cNvSpPr/>
                <p:nvPr/>
              </p:nvSpPr>
              <p:spPr bwMode="auto">
                <a:xfrm>
                  <a:off x="4221163" y="4760913"/>
                  <a:ext cx="82550" cy="20638"/>
                </a:xfrm>
                <a:custGeom>
                  <a:avLst/>
                  <a:gdLst>
                    <a:gd name="T0" fmla="*/ 2 w 79"/>
                    <a:gd name="T1" fmla="*/ 4 h 19"/>
                    <a:gd name="T2" fmla="*/ 74 w 79"/>
                    <a:gd name="T3" fmla="*/ 19 h 19"/>
                    <a:gd name="T4" fmla="*/ 76 w 79"/>
                    <a:gd name="T5" fmla="*/ 14 h 19"/>
                    <a:gd name="T6" fmla="*/ 3 w 79"/>
                    <a:gd name="T7" fmla="*/ 0 h 19"/>
                    <a:gd name="T8" fmla="*/ 2 w 79"/>
                    <a:gd name="T9" fmla="*/ 4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19">
                      <a:moveTo>
                        <a:pt x="2" y="4"/>
                      </a:moveTo>
                      <a:cubicBezTo>
                        <a:pt x="26" y="11"/>
                        <a:pt x="50" y="14"/>
                        <a:pt x="74" y="19"/>
                      </a:cubicBezTo>
                      <a:cubicBezTo>
                        <a:pt x="77" y="19"/>
                        <a:pt x="79" y="15"/>
                        <a:pt x="76" y="14"/>
                      </a:cubicBezTo>
                      <a:cubicBezTo>
                        <a:pt x="52" y="8"/>
                        <a:pt x="27" y="7"/>
                        <a:pt x="3" y="0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69" name="Freeform 44">
                  <a:extLst>
                    <a:ext uri="{FF2B5EF4-FFF2-40B4-BE49-F238E27FC236}">
                      <a16:creationId xmlns:a16="http://schemas.microsoft.com/office/drawing/2014/main" id="{21F30691-6933-4867-8106-7E6980A66413}"/>
                    </a:ext>
                  </a:extLst>
                </p:cNvPr>
                <p:cNvSpPr/>
                <p:nvPr/>
              </p:nvSpPr>
              <p:spPr bwMode="auto">
                <a:xfrm>
                  <a:off x="4384676" y="4772026"/>
                  <a:ext cx="106363" cy="17463"/>
                </a:xfrm>
                <a:custGeom>
                  <a:avLst/>
                  <a:gdLst>
                    <a:gd name="T0" fmla="*/ 5 w 102"/>
                    <a:gd name="T1" fmla="*/ 16 h 17"/>
                    <a:gd name="T2" fmla="*/ 98 w 102"/>
                    <a:gd name="T3" fmla="*/ 10 h 17"/>
                    <a:gd name="T4" fmla="*/ 98 w 102"/>
                    <a:gd name="T5" fmla="*/ 3 h 17"/>
                    <a:gd name="T6" fmla="*/ 3 w 102"/>
                    <a:gd name="T7" fmla="*/ 11 h 17"/>
                    <a:gd name="T8" fmla="*/ 5 w 102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2" h="17">
                      <a:moveTo>
                        <a:pt x="5" y="16"/>
                      </a:moveTo>
                      <a:cubicBezTo>
                        <a:pt x="35" y="11"/>
                        <a:pt x="67" y="13"/>
                        <a:pt x="98" y="10"/>
                      </a:cubicBezTo>
                      <a:cubicBezTo>
                        <a:pt x="102" y="10"/>
                        <a:pt x="102" y="3"/>
                        <a:pt x="98" y="3"/>
                      </a:cubicBezTo>
                      <a:cubicBezTo>
                        <a:pt x="66" y="0"/>
                        <a:pt x="34" y="2"/>
                        <a:pt x="3" y="11"/>
                      </a:cubicBezTo>
                      <a:cubicBezTo>
                        <a:pt x="0" y="12"/>
                        <a:pt x="1" y="17"/>
                        <a:pt x="5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70" name="Freeform 45">
                  <a:extLst>
                    <a:ext uri="{FF2B5EF4-FFF2-40B4-BE49-F238E27FC236}">
                      <a16:creationId xmlns:a16="http://schemas.microsoft.com/office/drawing/2014/main" id="{84AFA11C-6335-457E-BEC4-677763336638}"/>
                    </a:ext>
                  </a:extLst>
                </p:cNvPr>
                <p:cNvSpPr/>
                <p:nvPr/>
              </p:nvSpPr>
              <p:spPr bwMode="auto">
                <a:xfrm>
                  <a:off x="4584701" y="4762501"/>
                  <a:ext cx="90488" cy="34925"/>
                </a:xfrm>
                <a:custGeom>
                  <a:avLst/>
                  <a:gdLst>
                    <a:gd name="T0" fmla="*/ 4 w 87"/>
                    <a:gd name="T1" fmla="*/ 20 h 33"/>
                    <a:gd name="T2" fmla="*/ 83 w 87"/>
                    <a:gd name="T3" fmla="*/ 12 h 33"/>
                    <a:gd name="T4" fmla="*/ 77 w 87"/>
                    <a:gd name="T5" fmla="*/ 2 h 33"/>
                    <a:gd name="T6" fmla="*/ 6 w 87"/>
                    <a:gd name="T7" fmla="*/ 10 h 33"/>
                    <a:gd name="T8" fmla="*/ 4 w 87"/>
                    <a:gd name="T9" fmla="*/ 2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33">
                      <a:moveTo>
                        <a:pt x="4" y="20"/>
                      </a:moveTo>
                      <a:cubicBezTo>
                        <a:pt x="29" y="33"/>
                        <a:pt x="61" y="33"/>
                        <a:pt x="83" y="12"/>
                      </a:cubicBezTo>
                      <a:cubicBezTo>
                        <a:pt x="87" y="9"/>
                        <a:pt x="83" y="0"/>
                        <a:pt x="77" y="2"/>
                      </a:cubicBezTo>
                      <a:cubicBezTo>
                        <a:pt x="55" y="11"/>
                        <a:pt x="30" y="13"/>
                        <a:pt x="6" y="10"/>
                      </a:cubicBezTo>
                      <a:cubicBezTo>
                        <a:pt x="1" y="10"/>
                        <a:pt x="0" y="17"/>
                        <a:pt x="4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71" name="Freeform 46">
                  <a:extLst>
                    <a:ext uri="{FF2B5EF4-FFF2-40B4-BE49-F238E27FC236}">
                      <a16:creationId xmlns:a16="http://schemas.microsoft.com/office/drawing/2014/main" id="{B03A00FE-B39F-43FE-8E05-DF90D97257CF}"/>
                    </a:ext>
                  </a:extLst>
                </p:cNvPr>
                <p:cNvSpPr/>
                <p:nvPr/>
              </p:nvSpPr>
              <p:spPr bwMode="auto">
                <a:xfrm>
                  <a:off x="4751388" y="4727576"/>
                  <a:ext cx="88900" cy="25400"/>
                </a:xfrm>
                <a:custGeom>
                  <a:avLst/>
                  <a:gdLst>
                    <a:gd name="T0" fmla="*/ 5 w 86"/>
                    <a:gd name="T1" fmla="*/ 24 h 25"/>
                    <a:gd name="T2" fmla="*/ 79 w 86"/>
                    <a:gd name="T3" fmla="*/ 11 h 25"/>
                    <a:gd name="T4" fmla="*/ 76 w 86"/>
                    <a:gd name="T5" fmla="*/ 1 h 25"/>
                    <a:gd name="T6" fmla="*/ 41 w 86"/>
                    <a:gd name="T7" fmla="*/ 8 h 25"/>
                    <a:gd name="T8" fmla="*/ 5 w 86"/>
                    <a:gd name="T9" fmla="*/ 17 h 25"/>
                    <a:gd name="T10" fmla="*/ 5 w 86"/>
                    <a:gd name="T11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6" h="25">
                      <a:moveTo>
                        <a:pt x="5" y="24"/>
                      </a:moveTo>
                      <a:cubicBezTo>
                        <a:pt x="32" y="25"/>
                        <a:pt x="54" y="20"/>
                        <a:pt x="79" y="11"/>
                      </a:cubicBezTo>
                      <a:cubicBezTo>
                        <a:pt x="86" y="9"/>
                        <a:pt x="83" y="0"/>
                        <a:pt x="76" y="1"/>
                      </a:cubicBezTo>
                      <a:cubicBezTo>
                        <a:pt x="64" y="3"/>
                        <a:pt x="53" y="5"/>
                        <a:pt x="41" y="8"/>
                      </a:cubicBezTo>
                      <a:cubicBezTo>
                        <a:pt x="30" y="11"/>
                        <a:pt x="17" y="16"/>
                        <a:pt x="5" y="17"/>
                      </a:cubicBezTo>
                      <a:cubicBezTo>
                        <a:pt x="0" y="17"/>
                        <a:pt x="0" y="24"/>
                        <a:pt x="5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72" name="Freeform 47">
                  <a:extLst>
                    <a:ext uri="{FF2B5EF4-FFF2-40B4-BE49-F238E27FC236}">
                      <a16:creationId xmlns:a16="http://schemas.microsoft.com/office/drawing/2014/main" id="{EF4CFE13-535A-44CE-88FC-19F5A7491C77}"/>
                    </a:ext>
                  </a:extLst>
                </p:cNvPr>
                <p:cNvSpPr/>
                <p:nvPr/>
              </p:nvSpPr>
              <p:spPr bwMode="auto">
                <a:xfrm>
                  <a:off x="4892676" y="4657726"/>
                  <a:ext cx="92075" cy="52388"/>
                </a:xfrm>
                <a:custGeom>
                  <a:avLst/>
                  <a:gdLst>
                    <a:gd name="T0" fmla="*/ 9 w 89"/>
                    <a:gd name="T1" fmla="*/ 48 h 50"/>
                    <a:gd name="T2" fmla="*/ 43 w 89"/>
                    <a:gd name="T3" fmla="*/ 32 h 50"/>
                    <a:gd name="T4" fmla="*/ 81 w 89"/>
                    <a:gd name="T5" fmla="*/ 15 h 50"/>
                    <a:gd name="T6" fmla="*/ 77 w 89"/>
                    <a:gd name="T7" fmla="*/ 1 h 50"/>
                    <a:gd name="T8" fmla="*/ 38 w 89"/>
                    <a:gd name="T9" fmla="*/ 14 h 50"/>
                    <a:gd name="T10" fmla="*/ 4 w 89"/>
                    <a:gd name="T11" fmla="*/ 41 h 50"/>
                    <a:gd name="T12" fmla="*/ 9 w 89"/>
                    <a:gd name="T13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9" h="50">
                      <a:moveTo>
                        <a:pt x="9" y="48"/>
                      </a:moveTo>
                      <a:cubicBezTo>
                        <a:pt x="20" y="42"/>
                        <a:pt x="32" y="37"/>
                        <a:pt x="43" y="32"/>
                      </a:cubicBezTo>
                      <a:cubicBezTo>
                        <a:pt x="55" y="26"/>
                        <a:pt x="68" y="20"/>
                        <a:pt x="81" y="15"/>
                      </a:cubicBezTo>
                      <a:cubicBezTo>
                        <a:pt x="89" y="11"/>
                        <a:pt x="86" y="0"/>
                        <a:pt x="77" y="1"/>
                      </a:cubicBezTo>
                      <a:cubicBezTo>
                        <a:pt x="62" y="4"/>
                        <a:pt x="51" y="7"/>
                        <a:pt x="38" y="14"/>
                      </a:cubicBezTo>
                      <a:cubicBezTo>
                        <a:pt x="25" y="22"/>
                        <a:pt x="15" y="32"/>
                        <a:pt x="4" y="41"/>
                      </a:cubicBezTo>
                      <a:cubicBezTo>
                        <a:pt x="0" y="44"/>
                        <a:pt x="5" y="50"/>
                        <a:pt x="9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73" name="Freeform 48">
                  <a:extLst>
                    <a:ext uri="{FF2B5EF4-FFF2-40B4-BE49-F238E27FC236}">
                      <a16:creationId xmlns:a16="http://schemas.microsoft.com/office/drawing/2014/main" id="{031AC784-A262-48A8-ACE9-77E8E2D8D385}"/>
                    </a:ext>
                  </a:extLst>
                </p:cNvPr>
                <p:cNvSpPr/>
                <p:nvPr/>
              </p:nvSpPr>
              <p:spPr bwMode="auto">
                <a:xfrm>
                  <a:off x="4024313" y="4714876"/>
                  <a:ext cx="93663" cy="31750"/>
                </a:xfrm>
                <a:custGeom>
                  <a:avLst/>
                  <a:gdLst>
                    <a:gd name="T0" fmla="*/ 3 w 91"/>
                    <a:gd name="T1" fmla="*/ 6 h 31"/>
                    <a:gd name="T2" fmla="*/ 83 w 91"/>
                    <a:gd name="T3" fmla="*/ 30 h 31"/>
                    <a:gd name="T4" fmla="*/ 85 w 91"/>
                    <a:gd name="T5" fmla="*/ 21 h 31"/>
                    <a:gd name="T6" fmla="*/ 5 w 91"/>
                    <a:gd name="T7" fmla="*/ 1 h 31"/>
                    <a:gd name="T8" fmla="*/ 3 w 91"/>
                    <a:gd name="T9" fmla="*/ 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" h="31">
                      <a:moveTo>
                        <a:pt x="3" y="6"/>
                      </a:moveTo>
                      <a:cubicBezTo>
                        <a:pt x="29" y="18"/>
                        <a:pt x="55" y="25"/>
                        <a:pt x="83" y="30"/>
                      </a:cubicBezTo>
                      <a:cubicBezTo>
                        <a:pt x="89" y="31"/>
                        <a:pt x="91" y="23"/>
                        <a:pt x="85" y="21"/>
                      </a:cubicBezTo>
                      <a:cubicBezTo>
                        <a:pt x="59" y="12"/>
                        <a:pt x="33" y="6"/>
                        <a:pt x="5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74" name="Freeform 49">
                  <a:extLst>
                    <a:ext uri="{FF2B5EF4-FFF2-40B4-BE49-F238E27FC236}">
                      <a16:creationId xmlns:a16="http://schemas.microsoft.com/office/drawing/2014/main" id="{8C8A3B5C-4EF0-4EC9-8521-7B1FCCD78B75}"/>
                    </a:ext>
                  </a:extLst>
                </p:cNvPr>
                <p:cNvSpPr/>
                <p:nvPr/>
              </p:nvSpPr>
              <p:spPr bwMode="auto">
                <a:xfrm>
                  <a:off x="3851276" y="4625976"/>
                  <a:ext cx="98425" cy="63500"/>
                </a:xfrm>
                <a:custGeom>
                  <a:avLst/>
                  <a:gdLst>
                    <a:gd name="T0" fmla="*/ 2 w 94"/>
                    <a:gd name="T1" fmla="*/ 4 h 61"/>
                    <a:gd name="T2" fmla="*/ 82 w 94"/>
                    <a:gd name="T3" fmla="*/ 60 h 61"/>
                    <a:gd name="T4" fmla="*/ 88 w 94"/>
                    <a:gd name="T5" fmla="*/ 49 h 61"/>
                    <a:gd name="T6" fmla="*/ 5 w 94"/>
                    <a:gd name="T7" fmla="*/ 1 h 61"/>
                    <a:gd name="T8" fmla="*/ 2 w 94"/>
                    <a:gd name="T9" fmla="*/ 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61">
                      <a:moveTo>
                        <a:pt x="2" y="4"/>
                      </a:moveTo>
                      <a:cubicBezTo>
                        <a:pt x="26" y="27"/>
                        <a:pt x="50" y="51"/>
                        <a:pt x="82" y="60"/>
                      </a:cubicBezTo>
                      <a:cubicBezTo>
                        <a:pt x="88" y="61"/>
                        <a:pt x="94" y="53"/>
                        <a:pt x="88" y="49"/>
                      </a:cubicBezTo>
                      <a:cubicBezTo>
                        <a:pt x="64" y="28"/>
                        <a:pt x="35" y="13"/>
                        <a:pt x="5" y="1"/>
                      </a:cubicBezTo>
                      <a:cubicBezTo>
                        <a:pt x="3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75" name="Freeform 50">
                  <a:extLst>
                    <a:ext uri="{FF2B5EF4-FFF2-40B4-BE49-F238E27FC236}">
                      <a16:creationId xmlns:a16="http://schemas.microsoft.com/office/drawing/2014/main" id="{26E05434-E6DA-4B13-BCF3-DC5AB3FA52A8}"/>
                    </a:ext>
                  </a:extLst>
                </p:cNvPr>
                <p:cNvSpPr/>
                <p:nvPr/>
              </p:nvSpPr>
              <p:spPr bwMode="auto">
                <a:xfrm>
                  <a:off x="3706813" y="4486276"/>
                  <a:ext cx="82550" cy="73025"/>
                </a:xfrm>
                <a:custGeom>
                  <a:avLst/>
                  <a:gdLst>
                    <a:gd name="T0" fmla="*/ 2 w 79"/>
                    <a:gd name="T1" fmla="*/ 9 h 71"/>
                    <a:gd name="T2" fmla="*/ 68 w 79"/>
                    <a:gd name="T3" fmla="*/ 69 h 71"/>
                    <a:gd name="T4" fmla="*/ 75 w 79"/>
                    <a:gd name="T5" fmla="*/ 61 h 71"/>
                    <a:gd name="T6" fmla="*/ 9 w 79"/>
                    <a:gd name="T7" fmla="*/ 4 h 71"/>
                    <a:gd name="T8" fmla="*/ 2 w 79"/>
                    <a:gd name="T9" fmla="*/ 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71">
                      <a:moveTo>
                        <a:pt x="2" y="9"/>
                      </a:moveTo>
                      <a:cubicBezTo>
                        <a:pt x="15" y="34"/>
                        <a:pt x="42" y="57"/>
                        <a:pt x="68" y="69"/>
                      </a:cubicBezTo>
                      <a:cubicBezTo>
                        <a:pt x="73" y="71"/>
                        <a:pt x="79" y="65"/>
                        <a:pt x="75" y="61"/>
                      </a:cubicBezTo>
                      <a:cubicBezTo>
                        <a:pt x="53" y="40"/>
                        <a:pt x="28" y="25"/>
                        <a:pt x="9" y="4"/>
                      </a:cubicBezTo>
                      <a:cubicBezTo>
                        <a:pt x="5" y="0"/>
                        <a:pt x="0" y="5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76" name="Freeform 51">
                  <a:extLst>
                    <a:ext uri="{FF2B5EF4-FFF2-40B4-BE49-F238E27FC236}">
                      <a16:creationId xmlns:a16="http://schemas.microsoft.com/office/drawing/2014/main" id="{45CDB74D-A396-4F48-ACFD-4E80D575D1B3}"/>
                    </a:ext>
                  </a:extLst>
                </p:cNvPr>
                <p:cNvSpPr/>
                <p:nvPr/>
              </p:nvSpPr>
              <p:spPr bwMode="auto">
                <a:xfrm>
                  <a:off x="3595688" y="4313238"/>
                  <a:ext cx="57150" cy="82550"/>
                </a:xfrm>
                <a:custGeom>
                  <a:avLst/>
                  <a:gdLst>
                    <a:gd name="T0" fmla="*/ 1 w 56"/>
                    <a:gd name="T1" fmla="*/ 6 h 79"/>
                    <a:gd name="T2" fmla="*/ 45 w 56"/>
                    <a:gd name="T3" fmla="*/ 75 h 79"/>
                    <a:gd name="T4" fmla="*/ 52 w 56"/>
                    <a:gd name="T5" fmla="*/ 68 h 79"/>
                    <a:gd name="T6" fmla="*/ 9 w 56"/>
                    <a:gd name="T7" fmla="*/ 4 h 79"/>
                    <a:gd name="T8" fmla="*/ 1 w 56"/>
                    <a:gd name="T9" fmla="*/ 6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79">
                      <a:moveTo>
                        <a:pt x="1" y="6"/>
                      </a:moveTo>
                      <a:cubicBezTo>
                        <a:pt x="5" y="35"/>
                        <a:pt x="24" y="56"/>
                        <a:pt x="45" y="75"/>
                      </a:cubicBezTo>
                      <a:cubicBezTo>
                        <a:pt x="50" y="79"/>
                        <a:pt x="56" y="73"/>
                        <a:pt x="52" y="68"/>
                      </a:cubicBezTo>
                      <a:cubicBezTo>
                        <a:pt x="35" y="48"/>
                        <a:pt x="22" y="26"/>
                        <a:pt x="9" y="4"/>
                      </a:cubicBezTo>
                      <a:cubicBezTo>
                        <a:pt x="7" y="0"/>
                        <a:pt x="0" y="2"/>
                        <a:pt x="1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77" name="Freeform 52">
                  <a:extLst>
                    <a:ext uri="{FF2B5EF4-FFF2-40B4-BE49-F238E27FC236}">
                      <a16:creationId xmlns:a16="http://schemas.microsoft.com/office/drawing/2014/main" id="{4659356A-B39A-4FAC-A59F-3A26FDC2F165}"/>
                    </a:ext>
                  </a:extLst>
                </p:cNvPr>
                <p:cNvSpPr/>
                <p:nvPr/>
              </p:nvSpPr>
              <p:spPr bwMode="auto">
                <a:xfrm>
                  <a:off x="3533776" y="4113213"/>
                  <a:ext cx="42863" cy="101600"/>
                </a:xfrm>
                <a:custGeom>
                  <a:avLst/>
                  <a:gdLst>
                    <a:gd name="T0" fmla="*/ 2 w 42"/>
                    <a:gd name="T1" fmla="*/ 5 h 99"/>
                    <a:gd name="T2" fmla="*/ 31 w 42"/>
                    <a:gd name="T3" fmla="*/ 94 h 99"/>
                    <a:gd name="T4" fmla="*/ 39 w 42"/>
                    <a:gd name="T5" fmla="*/ 89 h 99"/>
                    <a:gd name="T6" fmla="*/ 10 w 42"/>
                    <a:gd name="T7" fmla="*/ 5 h 99"/>
                    <a:gd name="T8" fmla="*/ 2 w 42"/>
                    <a:gd name="T9" fmla="*/ 5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99">
                      <a:moveTo>
                        <a:pt x="2" y="5"/>
                      </a:moveTo>
                      <a:cubicBezTo>
                        <a:pt x="0" y="37"/>
                        <a:pt x="13" y="68"/>
                        <a:pt x="31" y="94"/>
                      </a:cubicBezTo>
                      <a:cubicBezTo>
                        <a:pt x="35" y="99"/>
                        <a:pt x="42" y="94"/>
                        <a:pt x="39" y="89"/>
                      </a:cubicBezTo>
                      <a:cubicBezTo>
                        <a:pt x="24" y="64"/>
                        <a:pt x="14" y="34"/>
                        <a:pt x="10" y="5"/>
                      </a:cubicBezTo>
                      <a:cubicBezTo>
                        <a:pt x="9" y="0"/>
                        <a:pt x="3" y="0"/>
                        <a:pt x="2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78" name="Freeform 53">
                  <a:extLst>
                    <a:ext uri="{FF2B5EF4-FFF2-40B4-BE49-F238E27FC236}">
                      <a16:creationId xmlns:a16="http://schemas.microsoft.com/office/drawing/2014/main" id="{F48D0C0B-F4BF-4019-8847-ECC9AFFF8A17}"/>
                    </a:ext>
                  </a:extLst>
                </p:cNvPr>
                <p:cNvSpPr/>
                <p:nvPr/>
              </p:nvSpPr>
              <p:spPr bwMode="auto">
                <a:xfrm>
                  <a:off x="3517901" y="3932238"/>
                  <a:ext cx="20638" cy="79375"/>
                </a:xfrm>
                <a:custGeom>
                  <a:avLst/>
                  <a:gdLst>
                    <a:gd name="T0" fmla="*/ 4 w 19"/>
                    <a:gd name="T1" fmla="*/ 4 h 76"/>
                    <a:gd name="T2" fmla="*/ 10 w 19"/>
                    <a:gd name="T3" fmla="*/ 71 h 76"/>
                    <a:gd name="T4" fmla="*/ 18 w 19"/>
                    <a:gd name="T5" fmla="*/ 68 h 76"/>
                    <a:gd name="T6" fmla="*/ 10 w 19"/>
                    <a:gd name="T7" fmla="*/ 4 h 76"/>
                    <a:gd name="T8" fmla="*/ 4 w 19"/>
                    <a:gd name="T9" fmla="*/ 4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76">
                      <a:moveTo>
                        <a:pt x="4" y="4"/>
                      </a:moveTo>
                      <a:cubicBezTo>
                        <a:pt x="2" y="27"/>
                        <a:pt x="0" y="50"/>
                        <a:pt x="10" y="71"/>
                      </a:cubicBezTo>
                      <a:cubicBezTo>
                        <a:pt x="13" y="76"/>
                        <a:pt x="19" y="72"/>
                        <a:pt x="18" y="68"/>
                      </a:cubicBezTo>
                      <a:cubicBezTo>
                        <a:pt x="15" y="47"/>
                        <a:pt x="12" y="25"/>
                        <a:pt x="10" y="4"/>
                      </a:cubicBezTo>
                      <a:cubicBezTo>
                        <a:pt x="10" y="0"/>
                        <a:pt x="4" y="0"/>
                        <a:pt x="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79" name="Freeform 54">
                  <a:extLst>
                    <a:ext uri="{FF2B5EF4-FFF2-40B4-BE49-F238E27FC236}">
                      <a16:creationId xmlns:a16="http://schemas.microsoft.com/office/drawing/2014/main" id="{59767D5B-32F8-4FBF-9CD7-83B218A036F1}"/>
                    </a:ext>
                  </a:extLst>
                </p:cNvPr>
                <p:cNvSpPr/>
                <p:nvPr/>
              </p:nvSpPr>
              <p:spPr bwMode="auto">
                <a:xfrm>
                  <a:off x="3522663" y="3695701"/>
                  <a:ext cx="47625" cy="131763"/>
                </a:xfrm>
                <a:custGeom>
                  <a:avLst/>
                  <a:gdLst>
                    <a:gd name="T0" fmla="*/ 4 w 46"/>
                    <a:gd name="T1" fmla="*/ 125 h 127"/>
                    <a:gd name="T2" fmla="*/ 43 w 46"/>
                    <a:gd name="T3" fmla="*/ 12 h 127"/>
                    <a:gd name="T4" fmla="*/ 33 w 46"/>
                    <a:gd name="T5" fmla="*/ 6 h 127"/>
                    <a:gd name="T6" fmla="*/ 0 w 46"/>
                    <a:gd name="T7" fmla="*/ 124 h 127"/>
                    <a:gd name="T8" fmla="*/ 4 w 46"/>
                    <a:gd name="T9" fmla="*/ 125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127">
                      <a:moveTo>
                        <a:pt x="4" y="125"/>
                      </a:moveTo>
                      <a:cubicBezTo>
                        <a:pt x="17" y="88"/>
                        <a:pt x="25" y="47"/>
                        <a:pt x="43" y="12"/>
                      </a:cubicBezTo>
                      <a:cubicBezTo>
                        <a:pt x="46" y="5"/>
                        <a:pt x="37" y="0"/>
                        <a:pt x="33" y="6"/>
                      </a:cubicBezTo>
                      <a:cubicBezTo>
                        <a:pt x="10" y="43"/>
                        <a:pt x="6" y="82"/>
                        <a:pt x="0" y="124"/>
                      </a:cubicBezTo>
                      <a:cubicBezTo>
                        <a:pt x="0" y="126"/>
                        <a:pt x="3" y="127"/>
                        <a:pt x="4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80" name="Freeform 55">
                  <a:extLst>
                    <a:ext uri="{FF2B5EF4-FFF2-40B4-BE49-F238E27FC236}">
                      <a16:creationId xmlns:a16="http://schemas.microsoft.com/office/drawing/2014/main" id="{5B35165E-E984-47BD-BF06-F8B0318BA62E}"/>
                    </a:ext>
                  </a:extLst>
                </p:cNvPr>
                <p:cNvSpPr/>
                <p:nvPr/>
              </p:nvSpPr>
              <p:spPr bwMode="auto">
                <a:xfrm>
                  <a:off x="3586163" y="3575051"/>
                  <a:ext cx="50800" cy="66675"/>
                </a:xfrm>
                <a:custGeom>
                  <a:avLst/>
                  <a:gdLst>
                    <a:gd name="T0" fmla="*/ 9 w 48"/>
                    <a:gd name="T1" fmla="*/ 61 h 64"/>
                    <a:gd name="T2" fmla="*/ 21 w 48"/>
                    <a:gd name="T3" fmla="*/ 53 h 64"/>
                    <a:gd name="T4" fmla="*/ 31 w 48"/>
                    <a:gd name="T5" fmla="*/ 40 h 64"/>
                    <a:gd name="T6" fmla="*/ 47 w 48"/>
                    <a:gd name="T7" fmla="*/ 9 h 64"/>
                    <a:gd name="T8" fmla="*/ 39 w 48"/>
                    <a:gd name="T9" fmla="*/ 3 h 64"/>
                    <a:gd name="T10" fmla="*/ 18 w 48"/>
                    <a:gd name="T11" fmla="*/ 29 h 64"/>
                    <a:gd name="T12" fmla="*/ 11 w 48"/>
                    <a:gd name="T13" fmla="*/ 41 h 64"/>
                    <a:gd name="T14" fmla="*/ 3 w 48"/>
                    <a:gd name="T15" fmla="*/ 57 h 64"/>
                    <a:gd name="T16" fmla="*/ 9 w 48"/>
                    <a:gd name="T17" fmla="*/ 6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8" h="64">
                      <a:moveTo>
                        <a:pt x="9" y="61"/>
                      </a:moveTo>
                      <a:cubicBezTo>
                        <a:pt x="13" y="58"/>
                        <a:pt x="17" y="56"/>
                        <a:pt x="21" y="53"/>
                      </a:cubicBezTo>
                      <a:cubicBezTo>
                        <a:pt x="25" y="49"/>
                        <a:pt x="28" y="45"/>
                        <a:pt x="31" y="40"/>
                      </a:cubicBezTo>
                      <a:cubicBezTo>
                        <a:pt x="39" y="31"/>
                        <a:pt x="44" y="21"/>
                        <a:pt x="47" y="9"/>
                      </a:cubicBezTo>
                      <a:cubicBezTo>
                        <a:pt x="48" y="5"/>
                        <a:pt x="43" y="0"/>
                        <a:pt x="39" y="3"/>
                      </a:cubicBezTo>
                      <a:cubicBezTo>
                        <a:pt x="30" y="11"/>
                        <a:pt x="24" y="19"/>
                        <a:pt x="18" y="29"/>
                      </a:cubicBezTo>
                      <a:cubicBezTo>
                        <a:pt x="15" y="33"/>
                        <a:pt x="13" y="37"/>
                        <a:pt x="11" y="41"/>
                      </a:cubicBezTo>
                      <a:cubicBezTo>
                        <a:pt x="8" y="46"/>
                        <a:pt x="6" y="52"/>
                        <a:pt x="3" y="57"/>
                      </a:cubicBezTo>
                      <a:cubicBezTo>
                        <a:pt x="0" y="60"/>
                        <a:pt x="5" y="64"/>
                        <a:pt x="9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81" name="Freeform 56">
                  <a:extLst>
                    <a:ext uri="{FF2B5EF4-FFF2-40B4-BE49-F238E27FC236}">
                      <a16:creationId xmlns:a16="http://schemas.microsoft.com/office/drawing/2014/main" id="{370AB6F0-8D5C-4953-A7A4-CC8CBD552BD0}"/>
                    </a:ext>
                  </a:extLst>
                </p:cNvPr>
                <p:cNvSpPr/>
                <p:nvPr/>
              </p:nvSpPr>
              <p:spPr bwMode="auto">
                <a:xfrm>
                  <a:off x="3698876" y="3435351"/>
                  <a:ext cx="66675" cy="74613"/>
                </a:xfrm>
                <a:custGeom>
                  <a:avLst/>
                  <a:gdLst>
                    <a:gd name="T0" fmla="*/ 11 w 64"/>
                    <a:gd name="T1" fmla="*/ 66 h 71"/>
                    <a:gd name="T2" fmla="*/ 60 w 64"/>
                    <a:gd name="T3" fmla="*/ 9 h 71"/>
                    <a:gd name="T4" fmla="*/ 56 w 64"/>
                    <a:gd name="T5" fmla="*/ 1 h 71"/>
                    <a:gd name="T6" fmla="*/ 2 w 64"/>
                    <a:gd name="T7" fmla="*/ 62 h 71"/>
                    <a:gd name="T8" fmla="*/ 11 w 64"/>
                    <a:gd name="T9" fmla="*/ 6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71">
                      <a:moveTo>
                        <a:pt x="11" y="66"/>
                      </a:moveTo>
                      <a:cubicBezTo>
                        <a:pt x="22" y="42"/>
                        <a:pt x="41" y="26"/>
                        <a:pt x="60" y="9"/>
                      </a:cubicBezTo>
                      <a:cubicBezTo>
                        <a:pt x="64" y="6"/>
                        <a:pt x="60" y="0"/>
                        <a:pt x="56" y="1"/>
                      </a:cubicBezTo>
                      <a:cubicBezTo>
                        <a:pt x="26" y="8"/>
                        <a:pt x="8" y="34"/>
                        <a:pt x="2" y="62"/>
                      </a:cubicBezTo>
                      <a:cubicBezTo>
                        <a:pt x="0" y="67"/>
                        <a:pt x="8" y="71"/>
                        <a:pt x="11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82" name="Freeform 57">
                  <a:extLst>
                    <a:ext uri="{FF2B5EF4-FFF2-40B4-BE49-F238E27FC236}">
                      <a16:creationId xmlns:a16="http://schemas.microsoft.com/office/drawing/2014/main" id="{C6A30B16-EBCF-4FA3-B34B-2393C74F7189}"/>
                    </a:ext>
                  </a:extLst>
                </p:cNvPr>
                <p:cNvSpPr/>
                <p:nvPr/>
              </p:nvSpPr>
              <p:spPr bwMode="auto">
                <a:xfrm>
                  <a:off x="3798888" y="3357563"/>
                  <a:ext cx="57150" cy="34925"/>
                </a:xfrm>
                <a:custGeom>
                  <a:avLst/>
                  <a:gdLst>
                    <a:gd name="T0" fmla="*/ 5 w 56"/>
                    <a:gd name="T1" fmla="*/ 33 h 34"/>
                    <a:gd name="T2" fmla="*/ 16 w 56"/>
                    <a:gd name="T3" fmla="*/ 32 h 34"/>
                    <a:gd name="T4" fmla="*/ 29 w 56"/>
                    <a:gd name="T5" fmla="*/ 28 h 34"/>
                    <a:gd name="T6" fmla="*/ 51 w 56"/>
                    <a:gd name="T7" fmla="*/ 13 h 34"/>
                    <a:gd name="T8" fmla="*/ 46 w 56"/>
                    <a:gd name="T9" fmla="*/ 2 h 34"/>
                    <a:gd name="T10" fmla="*/ 22 w 56"/>
                    <a:gd name="T11" fmla="*/ 11 h 34"/>
                    <a:gd name="T12" fmla="*/ 10 w 56"/>
                    <a:gd name="T13" fmla="*/ 19 h 34"/>
                    <a:gd name="T14" fmla="*/ 3 w 56"/>
                    <a:gd name="T15" fmla="*/ 27 h 34"/>
                    <a:gd name="T16" fmla="*/ 5 w 56"/>
                    <a:gd name="T17" fmla="*/ 3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6" h="34">
                      <a:moveTo>
                        <a:pt x="5" y="33"/>
                      </a:moveTo>
                      <a:cubicBezTo>
                        <a:pt x="9" y="32"/>
                        <a:pt x="12" y="33"/>
                        <a:pt x="16" y="32"/>
                      </a:cubicBezTo>
                      <a:cubicBezTo>
                        <a:pt x="20" y="31"/>
                        <a:pt x="24" y="29"/>
                        <a:pt x="29" y="28"/>
                      </a:cubicBezTo>
                      <a:cubicBezTo>
                        <a:pt x="38" y="24"/>
                        <a:pt x="43" y="19"/>
                        <a:pt x="51" y="13"/>
                      </a:cubicBezTo>
                      <a:cubicBezTo>
                        <a:pt x="56" y="10"/>
                        <a:pt x="53" y="0"/>
                        <a:pt x="46" y="2"/>
                      </a:cubicBezTo>
                      <a:cubicBezTo>
                        <a:pt x="37" y="5"/>
                        <a:pt x="30" y="7"/>
                        <a:pt x="22" y="11"/>
                      </a:cubicBezTo>
                      <a:cubicBezTo>
                        <a:pt x="18" y="14"/>
                        <a:pt x="14" y="16"/>
                        <a:pt x="10" y="19"/>
                      </a:cubicBezTo>
                      <a:cubicBezTo>
                        <a:pt x="7" y="21"/>
                        <a:pt x="5" y="25"/>
                        <a:pt x="3" y="27"/>
                      </a:cubicBezTo>
                      <a:cubicBezTo>
                        <a:pt x="0" y="29"/>
                        <a:pt x="1" y="34"/>
                        <a:pt x="5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83" name="Freeform 58">
                  <a:extLst>
                    <a:ext uri="{FF2B5EF4-FFF2-40B4-BE49-F238E27FC236}">
                      <a16:creationId xmlns:a16="http://schemas.microsoft.com/office/drawing/2014/main" id="{6C655FF5-9E07-4B98-85AA-856BBBA25041}"/>
                    </a:ext>
                  </a:extLst>
                </p:cNvPr>
                <p:cNvSpPr/>
                <p:nvPr/>
              </p:nvSpPr>
              <p:spPr bwMode="auto">
                <a:xfrm>
                  <a:off x="3725863" y="3227388"/>
                  <a:ext cx="76200" cy="69850"/>
                </a:xfrm>
                <a:custGeom>
                  <a:avLst/>
                  <a:gdLst>
                    <a:gd name="T0" fmla="*/ 69 w 74"/>
                    <a:gd name="T1" fmla="*/ 58 h 68"/>
                    <a:gd name="T2" fmla="*/ 42 w 74"/>
                    <a:gd name="T3" fmla="*/ 36 h 68"/>
                    <a:gd name="T4" fmla="*/ 14 w 74"/>
                    <a:gd name="T5" fmla="*/ 6 h 68"/>
                    <a:gd name="T6" fmla="*/ 3 w 74"/>
                    <a:gd name="T7" fmla="*/ 15 h 68"/>
                    <a:gd name="T8" fmla="*/ 66 w 74"/>
                    <a:gd name="T9" fmla="*/ 66 h 68"/>
                    <a:gd name="T10" fmla="*/ 69 w 74"/>
                    <a:gd name="T11" fmla="*/ 5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8">
                      <a:moveTo>
                        <a:pt x="69" y="58"/>
                      </a:moveTo>
                      <a:cubicBezTo>
                        <a:pt x="59" y="53"/>
                        <a:pt x="50" y="44"/>
                        <a:pt x="42" y="36"/>
                      </a:cubicBezTo>
                      <a:cubicBezTo>
                        <a:pt x="32" y="26"/>
                        <a:pt x="23" y="16"/>
                        <a:pt x="14" y="6"/>
                      </a:cubicBezTo>
                      <a:cubicBezTo>
                        <a:pt x="9" y="0"/>
                        <a:pt x="0" y="8"/>
                        <a:pt x="3" y="15"/>
                      </a:cubicBezTo>
                      <a:cubicBezTo>
                        <a:pt x="17" y="41"/>
                        <a:pt x="38" y="58"/>
                        <a:pt x="66" y="66"/>
                      </a:cubicBezTo>
                      <a:cubicBezTo>
                        <a:pt x="71" y="68"/>
                        <a:pt x="74" y="60"/>
                        <a:pt x="69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84" name="Freeform 59">
                  <a:extLst>
                    <a:ext uri="{FF2B5EF4-FFF2-40B4-BE49-F238E27FC236}">
                      <a16:creationId xmlns:a16="http://schemas.microsoft.com/office/drawing/2014/main" id="{7D2ADCC3-0D5F-4975-84F0-73F917F3DDCB}"/>
                    </a:ext>
                  </a:extLst>
                </p:cNvPr>
                <p:cNvSpPr/>
                <p:nvPr/>
              </p:nvSpPr>
              <p:spPr bwMode="auto">
                <a:xfrm>
                  <a:off x="3622676" y="3065463"/>
                  <a:ext cx="60325" cy="96838"/>
                </a:xfrm>
                <a:custGeom>
                  <a:avLst/>
                  <a:gdLst>
                    <a:gd name="T0" fmla="*/ 54 w 58"/>
                    <a:gd name="T1" fmla="*/ 85 h 94"/>
                    <a:gd name="T2" fmla="*/ 12 w 58"/>
                    <a:gd name="T3" fmla="*/ 6 h 94"/>
                    <a:gd name="T4" fmla="*/ 2 w 58"/>
                    <a:gd name="T5" fmla="*/ 9 h 94"/>
                    <a:gd name="T6" fmla="*/ 47 w 58"/>
                    <a:gd name="T7" fmla="*/ 91 h 94"/>
                    <a:gd name="T8" fmla="*/ 54 w 58"/>
                    <a:gd name="T9" fmla="*/ 85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4">
                      <a:moveTo>
                        <a:pt x="54" y="85"/>
                      </a:moveTo>
                      <a:cubicBezTo>
                        <a:pt x="37" y="61"/>
                        <a:pt x="23" y="35"/>
                        <a:pt x="12" y="6"/>
                      </a:cubicBezTo>
                      <a:cubicBezTo>
                        <a:pt x="10" y="0"/>
                        <a:pt x="0" y="2"/>
                        <a:pt x="2" y="9"/>
                      </a:cubicBezTo>
                      <a:cubicBezTo>
                        <a:pt x="7" y="41"/>
                        <a:pt x="22" y="71"/>
                        <a:pt x="47" y="91"/>
                      </a:cubicBezTo>
                      <a:cubicBezTo>
                        <a:pt x="51" y="94"/>
                        <a:pt x="58" y="90"/>
                        <a:pt x="54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85" name="Freeform 60">
                  <a:extLst>
                    <a:ext uri="{FF2B5EF4-FFF2-40B4-BE49-F238E27FC236}">
                      <a16:creationId xmlns:a16="http://schemas.microsoft.com/office/drawing/2014/main" id="{D00201DB-CD9D-4006-BE16-557729C39015}"/>
                    </a:ext>
                  </a:extLst>
                </p:cNvPr>
                <p:cNvSpPr/>
                <p:nvPr/>
              </p:nvSpPr>
              <p:spPr bwMode="auto">
                <a:xfrm>
                  <a:off x="3565526" y="2909888"/>
                  <a:ext cx="22225" cy="68263"/>
                </a:xfrm>
                <a:custGeom>
                  <a:avLst/>
                  <a:gdLst>
                    <a:gd name="T0" fmla="*/ 22 w 22"/>
                    <a:gd name="T1" fmla="*/ 62 h 66"/>
                    <a:gd name="T2" fmla="*/ 9 w 22"/>
                    <a:gd name="T3" fmla="*/ 4 h 66"/>
                    <a:gd name="T4" fmla="*/ 1 w 22"/>
                    <a:gd name="T5" fmla="*/ 6 h 66"/>
                    <a:gd name="T6" fmla="*/ 18 w 22"/>
                    <a:gd name="T7" fmla="*/ 64 h 66"/>
                    <a:gd name="T8" fmla="*/ 22 w 22"/>
                    <a:gd name="T9" fmla="*/ 62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66">
                      <a:moveTo>
                        <a:pt x="22" y="62"/>
                      </a:moveTo>
                      <a:cubicBezTo>
                        <a:pt x="17" y="43"/>
                        <a:pt x="16" y="23"/>
                        <a:pt x="9" y="4"/>
                      </a:cubicBezTo>
                      <a:cubicBezTo>
                        <a:pt x="7" y="0"/>
                        <a:pt x="0" y="1"/>
                        <a:pt x="1" y="6"/>
                      </a:cubicBezTo>
                      <a:cubicBezTo>
                        <a:pt x="6" y="25"/>
                        <a:pt x="6" y="47"/>
                        <a:pt x="18" y="64"/>
                      </a:cubicBezTo>
                      <a:cubicBezTo>
                        <a:pt x="19" y="66"/>
                        <a:pt x="22" y="65"/>
                        <a:pt x="22" y="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86" name="Freeform 61">
                  <a:extLst>
                    <a:ext uri="{FF2B5EF4-FFF2-40B4-BE49-F238E27FC236}">
                      <a16:creationId xmlns:a16="http://schemas.microsoft.com/office/drawing/2014/main" id="{87DCB535-D733-4AC2-8297-C1155E86D078}"/>
                    </a:ext>
                  </a:extLst>
                </p:cNvPr>
                <p:cNvSpPr/>
                <p:nvPr/>
              </p:nvSpPr>
              <p:spPr bwMode="auto">
                <a:xfrm>
                  <a:off x="3538538" y="2741613"/>
                  <a:ext cx="28575" cy="100013"/>
                </a:xfrm>
                <a:custGeom>
                  <a:avLst/>
                  <a:gdLst>
                    <a:gd name="T0" fmla="*/ 22 w 27"/>
                    <a:gd name="T1" fmla="*/ 89 h 96"/>
                    <a:gd name="T2" fmla="*/ 15 w 27"/>
                    <a:gd name="T3" fmla="*/ 8 h 96"/>
                    <a:gd name="T4" fmla="*/ 2 w 27"/>
                    <a:gd name="T5" fmla="*/ 8 h 96"/>
                    <a:gd name="T6" fmla="*/ 9 w 27"/>
                    <a:gd name="T7" fmla="*/ 89 h 96"/>
                    <a:gd name="T8" fmla="*/ 22 w 27"/>
                    <a:gd name="T9" fmla="*/ 8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96">
                      <a:moveTo>
                        <a:pt x="22" y="89"/>
                      </a:moveTo>
                      <a:cubicBezTo>
                        <a:pt x="27" y="62"/>
                        <a:pt x="18" y="35"/>
                        <a:pt x="15" y="8"/>
                      </a:cubicBezTo>
                      <a:cubicBezTo>
                        <a:pt x="14" y="0"/>
                        <a:pt x="3" y="0"/>
                        <a:pt x="2" y="8"/>
                      </a:cubicBezTo>
                      <a:cubicBezTo>
                        <a:pt x="0" y="35"/>
                        <a:pt x="4" y="62"/>
                        <a:pt x="9" y="89"/>
                      </a:cubicBezTo>
                      <a:cubicBezTo>
                        <a:pt x="10" y="96"/>
                        <a:pt x="21" y="96"/>
                        <a:pt x="22" y="8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87" name="Freeform 62">
                  <a:extLst>
                    <a:ext uri="{FF2B5EF4-FFF2-40B4-BE49-F238E27FC236}">
                      <a16:creationId xmlns:a16="http://schemas.microsoft.com/office/drawing/2014/main" id="{6FFC27E7-AA98-467B-995B-2D8008AB1C3B}"/>
                    </a:ext>
                  </a:extLst>
                </p:cNvPr>
                <p:cNvSpPr/>
                <p:nvPr/>
              </p:nvSpPr>
              <p:spPr bwMode="auto">
                <a:xfrm>
                  <a:off x="3546476" y="2592388"/>
                  <a:ext cx="22225" cy="73025"/>
                </a:xfrm>
                <a:custGeom>
                  <a:avLst/>
                  <a:gdLst>
                    <a:gd name="T0" fmla="*/ 13 w 22"/>
                    <a:gd name="T1" fmla="*/ 66 h 70"/>
                    <a:gd name="T2" fmla="*/ 21 w 22"/>
                    <a:gd name="T3" fmla="*/ 8 h 70"/>
                    <a:gd name="T4" fmla="*/ 11 w 22"/>
                    <a:gd name="T5" fmla="*/ 6 h 70"/>
                    <a:gd name="T6" fmla="*/ 5 w 22"/>
                    <a:gd name="T7" fmla="*/ 66 h 70"/>
                    <a:gd name="T8" fmla="*/ 13 w 22"/>
                    <a:gd name="T9" fmla="*/ 66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70">
                      <a:moveTo>
                        <a:pt x="13" y="66"/>
                      </a:moveTo>
                      <a:cubicBezTo>
                        <a:pt x="17" y="47"/>
                        <a:pt x="16" y="27"/>
                        <a:pt x="21" y="8"/>
                      </a:cubicBezTo>
                      <a:cubicBezTo>
                        <a:pt x="22" y="2"/>
                        <a:pt x="13" y="0"/>
                        <a:pt x="11" y="6"/>
                      </a:cubicBezTo>
                      <a:cubicBezTo>
                        <a:pt x="4" y="26"/>
                        <a:pt x="0" y="45"/>
                        <a:pt x="5" y="66"/>
                      </a:cubicBezTo>
                      <a:cubicBezTo>
                        <a:pt x="6" y="70"/>
                        <a:pt x="12" y="70"/>
                        <a:pt x="13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88" name="Freeform 63">
                  <a:extLst>
                    <a:ext uri="{FF2B5EF4-FFF2-40B4-BE49-F238E27FC236}">
                      <a16:creationId xmlns:a16="http://schemas.microsoft.com/office/drawing/2014/main" id="{C73E76C2-A3CA-44D2-A491-D5D8489F2CEC}"/>
                    </a:ext>
                  </a:extLst>
                </p:cNvPr>
                <p:cNvSpPr/>
                <p:nvPr/>
              </p:nvSpPr>
              <p:spPr bwMode="auto">
                <a:xfrm>
                  <a:off x="3595688" y="2397126"/>
                  <a:ext cx="49213" cy="103188"/>
                </a:xfrm>
                <a:custGeom>
                  <a:avLst/>
                  <a:gdLst>
                    <a:gd name="T0" fmla="*/ 7 w 47"/>
                    <a:gd name="T1" fmla="*/ 96 h 99"/>
                    <a:gd name="T2" fmla="*/ 45 w 47"/>
                    <a:gd name="T3" fmla="*/ 8 h 99"/>
                    <a:gd name="T4" fmla="*/ 36 w 47"/>
                    <a:gd name="T5" fmla="*/ 5 h 99"/>
                    <a:gd name="T6" fmla="*/ 0 w 47"/>
                    <a:gd name="T7" fmla="*/ 94 h 99"/>
                    <a:gd name="T8" fmla="*/ 7 w 47"/>
                    <a:gd name="T9" fmla="*/ 96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99">
                      <a:moveTo>
                        <a:pt x="7" y="96"/>
                      </a:moveTo>
                      <a:cubicBezTo>
                        <a:pt x="20" y="67"/>
                        <a:pt x="33" y="38"/>
                        <a:pt x="45" y="8"/>
                      </a:cubicBezTo>
                      <a:cubicBezTo>
                        <a:pt x="47" y="3"/>
                        <a:pt x="39" y="0"/>
                        <a:pt x="36" y="5"/>
                      </a:cubicBezTo>
                      <a:cubicBezTo>
                        <a:pt x="19" y="33"/>
                        <a:pt x="4" y="61"/>
                        <a:pt x="0" y="94"/>
                      </a:cubicBezTo>
                      <a:cubicBezTo>
                        <a:pt x="0" y="97"/>
                        <a:pt x="6" y="99"/>
                        <a:pt x="7" y="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89" name="Freeform 64">
                  <a:extLst>
                    <a:ext uri="{FF2B5EF4-FFF2-40B4-BE49-F238E27FC236}">
                      <a16:creationId xmlns:a16="http://schemas.microsoft.com/office/drawing/2014/main" id="{C1E92A81-0537-4950-A01D-3E678BBCEE5A}"/>
                    </a:ext>
                  </a:extLst>
                </p:cNvPr>
                <p:cNvSpPr/>
                <p:nvPr/>
              </p:nvSpPr>
              <p:spPr bwMode="auto">
                <a:xfrm>
                  <a:off x="3670301" y="2254251"/>
                  <a:ext cx="57150" cy="80963"/>
                </a:xfrm>
                <a:custGeom>
                  <a:avLst/>
                  <a:gdLst>
                    <a:gd name="T0" fmla="*/ 8 w 55"/>
                    <a:gd name="T1" fmla="*/ 74 h 78"/>
                    <a:gd name="T2" fmla="*/ 27 w 55"/>
                    <a:gd name="T3" fmla="*/ 44 h 78"/>
                    <a:gd name="T4" fmla="*/ 52 w 55"/>
                    <a:gd name="T5" fmla="*/ 10 h 78"/>
                    <a:gd name="T6" fmla="*/ 45 w 55"/>
                    <a:gd name="T7" fmla="*/ 3 h 78"/>
                    <a:gd name="T8" fmla="*/ 16 w 55"/>
                    <a:gd name="T9" fmla="*/ 33 h 78"/>
                    <a:gd name="T10" fmla="*/ 1 w 55"/>
                    <a:gd name="T11" fmla="*/ 72 h 78"/>
                    <a:gd name="T12" fmla="*/ 8 w 55"/>
                    <a:gd name="T13" fmla="*/ 74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" h="78">
                      <a:moveTo>
                        <a:pt x="8" y="74"/>
                      </a:moveTo>
                      <a:cubicBezTo>
                        <a:pt x="12" y="63"/>
                        <a:pt x="21" y="53"/>
                        <a:pt x="27" y="44"/>
                      </a:cubicBezTo>
                      <a:cubicBezTo>
                        <a:pt x="35" y="32"/>
                        <a:pt x="45" y="22"/>
                        <a:pt x="52" y="10"/>
                      </a:cubicBezTo>
                      <a:cubicBezTo>
                        <a:pt x="55" y="6"/>
                        <a:pt x="50" y="0"/>
                        <a:pt x="45" y="3"/>
                      </a:cubicBezTo>
                      <a:cubicBezTo>
                        <a:pt x="34" y="11"/>
                        <a:pt x="25" y="21"/>
                        <a:pt x="16" y="33"/>
                      </a:cubicBezTo>
                      <a:cubicBezTo>
                        <a:pt x="7" y="45"/>
                        <a:pt x="5" y="57"/>
                        <a:pt x="1" y="72"/>
                      </a:cubicBezTo>
                      <a:cubicBezTo>
                        <a:pt x="0" y="76"/>
                        <a:pt x="6" y="78"/>
                        <a:pt x="8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90" name="Freeform 65">
                  <a:extLst>
                    <a:ext uri="{FF2B5EF4-FFF2-40B4-BE49-F238E27FC236}">
                      <a16:creationId xmlns:a16="http://schemas.microsoft.com/office/drawing/2014/main" id="{7F0ECE0B-FC3C-4177-9475-C57F5BBA056E}"/>
                    </a:ext>
                  </a:extLst>
                </p:cNvPr>
                <p:cNvSpPr/>
                <p:nvPr/>
              </p:nvSpPr>
              <p:spPr bwMode="auto">
                <a:xfrm>
                  <a:off x="3754438" y="2087563"/>
                  <a:ext cx="73025" cy="87313"/>
                </a:xfrm>
                <a:custGeom>
                  <a:avLst/>
                  <a:gdLst>
                    <a:gd name="T0" fmla="*/ 6 w 71"/>
                    <a:gd name="T1" fmla="*/ 84 h 85"/>
                    <a:gd name="T2" fmla="*/ 66 w 71"/>
                    <a:gd name="T3" fmla="*/ 14 h 85"/>
                    <a:gd name="T4" fmla="*/ 58 w 71"/>
                    <a:gd name="T5" fmla="*/ 5 h 85"/>
                    <a:gd name="T6" fmla="*/ 1 w 71"/>
                    <a:gd name="T7" fmla="*/ 81 h 85"/>
                    <a:gd name="T8" fmla="*/ 6 w 71"/>
                    <a:gd name="T9" fmla="*/ 84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" h="85">
                      <a:moveTo>
                        <a:pt x="6" y="84"/>
                      </a:moveTo>
                      <a:cubicBezTo>
                        <a:pt x="31" y="64"/>
                        <a:pt x="46" y="37"/>
                        <a:pt x="66" y="14"/>
                      </a:cubicBezTo>
                      <a:cubicBezTo>
                        <a:pt x="71" y="8"/>
                        <a:pt x="64" y="0"/>
                        <a:pt x="58" y="5"/>
                      </a:cubicBezTo>
                      <a:cubicBezTo>
                        <a:pt x="33" y="26"/>
                        <a:pt x="11" y="49"/>
                        <a:pt x="1" y="81"/>
                      </a:cubicBezTo>
                      <a:cubicBezTo>
                        <a:pt x="0" y="84"/>
                        <a:pt x="4" y="85"/>
                        <a:pt x="6" y="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91" name="Freeform 66">
                  <a:extLst>
                    <a:ext uri="{FF2B5EF4-FFF2-40B4-BE49-F238E27FC236}">
                      <a16:creationId xmlns:a16="http://schemas.microsoft.com/office/drawing/2014/main" id="{31B7DC14-8E39-4838-809D-6EDCA7EC2A7B}"/>
                    </a:ext>
                  </a:extLst>
                </p:cNvPr>
                <p:cNvSpPr/>
                <p:nvPr/>
              </p:nvSpPr>
              <p:spPr bwMode="auto">
                <a:xfrm>
                  <a:off x="3865563" y="1936751"/>
                  <a:ext cx="80963" cy="104775"/>
                </a:xfrm>
                <a:custGeom>
                  <a:avLst/>
                  <a:gdLst>
                    <a:gd name="T0" fmla="*/ 8 w 79"/>
                    <a:gd name="T1" fmla="*/ 98 h 101"/>
                    <a:gd name="T2" fmla="*/ 74 w 79"/>
                    <a:gd name="T3" fmla="*/ 12 h 101"/>
                    <a:gd name="T4" fmla="*/ 67 w 79"/>
                    <a:gd name="T5" fmla="*/ 5 h 101"/>
                    <a:gd name="T6" fmla="*/ 31 w 79"/>
                    <a:gd name="T7" fmla="*/ 43 h 101"/>
                    <a:gd name="T8" fmla="*/ 2 w 79"/>
                    <a:gd name="T9" fmla="*/ 94 h 101"/>
                    <a:gd name="T10" fmla="*/ 8 w 79"/>
                    <a:gd name="T11" fmla="*/ 98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101">
                      <a:moveTo>
                        <a:pt x="8" y="98"/>
                      </a:moveTo>
                      <a:cubicBezTo>
                        <a:pt x="34" y="72"/>
                        <a:pt x="51" y="41"/>
                        <a:pt x="74" y="12"/>
                      </a:cubicBezTo>
                      <a:cubicBezTo>
                        <a:pt x="79" y="7"/>
                        <a:pt x="72" y="0"/>
                        <a:pt x="67" y="5"/>
                      </a:cubicBezTo>
                      <a:cubicBezTo>
                        <a:pt x="53" y="17"/>
                        <a:pt x="41" y="28"/>
                        <a:pt x="31" y="43"/>
                      </a:cubicBezTo>
                      <a:cubicBezTo>
                        <a:pt x="20" y="59"/>
                        <a:pt x="12" y="76"/>
                        <a:pt x="2" y="94"/>
                      </a:cubicBezTo>
                      <a:cubicBezTo>
                        <a:pt x="0" y="97"/>
                        <a:pt x="5" y="101"/>
                        <a:pt x="8" y="9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92" name="Freeform 67">
                  <a:extLst>
                    <a:ext uri="{FF2B5EF4-FFF2-40B4-BE49-F238E27FC236}">
                      <a16:creationId xmlns:a16="http://schemas.microsoft.com/office/drawing/2014/main" id="{88EC3E88-0DC8-47F7-9ECC-D664E9F1F4AB}"/>
                    </a:ext>
                  </a:extLst>
                </p:cNvPr>
                <p:cNvSpPr/>
                <p:nvPr/>
              </p:nvSpPr>
              <p:spPr bwMode="auto">
                <a:xfrm>
                  <a:off x="3984626" y="1827213"/>
                  <a:ext cx="87313" cy="65088"/>
                </a:xfrm>
                <a:custGeom>
                  <a:avLst/>
                  <a:gdLst>
                    <a:gd name="T0" fmla="*/ 8 w 85"/>
                    <a:gd name="T1" fmla="*/ 61 h 63"/>
                    <a:gd name="T2" fmla="*/ 23 w 85"/>
                    <a:gd name="T3" fmla="*/ 57 h 63"/>
                    <a:gd name="T4" fmla="*/ 40 w 85"/>
                    <a:gd name="T5" fmla="*/ 47 h 63"/>
                    <a:gd name="T6" fmla="*/ 76 w 85"/>
                    <a:gd name="T7" fmla="*/ 21 h 63"/>
                    <a:gd name="T8" fmla="*/ 67 w 85"/>
                    <a:gd name="T9" fmla="*/ 6 h 63"/>
                    <a:gd name="T10" fmla="*/ 34 w 85"/>
                    <a:gd name="T11" fmla="*/ 26 h 63"/>
                    <a:gd name="T12" fmla="*/ 18 w 85"/>
                    <a:gd name="T13" fmla="*/ 38 h 63"/>
                    <a:gd name="T14" fmla="*/ 3 w 85"/>
                    <a:gd name="T15" fmla="*/ 53 h 63"/>
                    <a:gd name="T16" fmla="*/ 8 w 85"/>
                    <a:gd name="T17" fmla="*/ 61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5" h="63">
                      <a:moveTo>
                        <a:pt x="8" y="61"/>
                      </a:moveTo>
                      <a:cubicBezTo>
                        <a:pt x="13" y="59"/>
                        <a:pt x="18" y="59"/>
                        <a:pt x="23" y="57"/>
                      </a:cubicBezTo>
                      <a:cubicBezTo>
                        <a:pt x="29" y="54"/>
                        <a:pt x="35" y="50"/>
                        <a:pt x="40" y="47"/>
                      </a:cubicBezTo>
                      <a:cubicBezTo>
                        <a:pt x="53" y="39"/>
                        <a:pt x="64" y="30"/>
                        <a:pt x="76" y="21"/>
                      </a:cubicBezTo>
                      <a:cubicBezTo>
                        <a:pt x="85" y="14"/>
                        <a:pt x="77" y="0"/>
                        <a:pt x="67" y="6"/>
                      </a:cubicBezTo>
                      <a:cubicBezTo>
                        <a:pt x="56" y="12"/>
                        <a:pt x="44" y="18"/>
                        <a:pt x="34" y="26"/>
                      </a:cubicBezTo>
                      <a:cubicBezTo>
                        <a:pt x="28" y="30"/>
                        <a:pt x="23" y="34"/>
                        <a:pt x="18" y="38"/>
                      </a:cubicBezTo>
                      <a:cubicBezTo>
                        <a:pt x="11" y="42"/>
                        <a:pt x="8" y="48"/>
                        <a:pt x="3" y="53"/>
                      </a:cubicBezTo>
                      <a:cubicBezTo>
                        <a:pt x="0" y="57"/>
                        <a:pt x="3" y="63"/>
                        <a:pt x="8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93" name="Freeform 68">
                  <a:extLst>
                    <a:ext uri="{FF2B5EF4-FFF2-40B4-BE49-F238E27FC236}">
                      <a16:creationId xmlns:a16="http://schemas.microsoft.com/office/drawing/2014/main" id="{727FE61F-1EF3-4CFF-950E-138EBA1F8DD2}"/>
                    </a:ext>
                  </a:extLst>
                </p:cNvPr>
                <p:cNvSpPr/>
                <p:nvPr/>
              </p:nvSpPr>
              <p:spPr bwMode="auto">
                <a:xfrm>
                  <a:off x="4127501" y="1725613"/>
                  <a:ext cx="109538" cy="76200"/>
                </a:xfrm>
                <a:custGeom>
                  <a:avLst/>
                  <a:gdLst>
                    <a:gd name="T0" fmla="*/ 9 w 105"/>
                    <a:gd name="T1" fmla="*/ 71 h 74"/>
                    <a:gd name="T2" fmla="*/ 96 w 105"/>
                    <a:gd name="T3" fmla="*/ 16 h 74"/>
                    <a:gd name="T4" fmla="*/ 89 w 105"/>
                    <a:gd name="T5" fmla="*/ 4 h 74"/>
                    <a:gd name="T6" fmla="*/ 2 w 105"/>
                    <a:gd name="T7" fmla="*/ 66 h 74"/>
                    <a:gd name="T8" fmla="*/ 9 w 105"/>
                    <a:gd name="T9" fmla="*/ 7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74">
                      <a:moveTo>
                        <a:pt x="9" y="71"/>
                      </a:moveTo>
                      <a:cubicBezTo>
                        <a:pt x="33" y="47"/>
                        <a:pt x="67" y="33"/>
                        <a:pt x="96" y="16"/>
                      </a:cubicBezTo>
                      <a:cubicBezTo>
                        <a:pt x="105" y="12"/>
                        <a:pt x="97" y="0"/>
                        <a:pt x="89" y="4"/>
                      </a:cubicBezTo>
                      <a:cubicBezTo>
                        <a:pt x="55" y="19"/>
                        <a:pt x="22" y="32"/>
                        <a:pt x="2" y="66"/>
                      </a:cubicBezTo>
                      <a:cubicBezTo>
                        <a:pt x="0" y="70"/>
                        <a:pt x="5" y="74"/>
                        <a:pt x="9" y="7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94" name="Freeform 69">
                  <a:extLst>
                    <a:ext uri="{FF2B5EF4-FFF2-40B4-BE49-F238E27FC236}">
                      <a16:creationId xmlns:a16="http://schemas.microsoft.com/office/drawing/2014/main" id="{0CC78F17-B147-48D5-ADE2-2AAB21B66883}"/>
                    </a:ext>
                  </a:extLst>
                </p:cNvPr>
                <p:cNvSpPr/>
                <p:nvPr/>
              </p:nvSpPr>
              <p:spPr bwMode="auto">
                <a:xfrm>
                  <a:off x="4300538" y="1655763"/>
                  <a:ext cx="87313" cy="47625"/>
                </a:xfrm>
                <a:custGeom>
                  <a:avLst/>
                  <a:gdLst>
                    <a:gd name="T0" fmla="*/ 7 w 84"/>
                    <a:gd name="T1" fmla="*/ 46 h 47"/>
                    <a:gd name="T2" fmla="*/ 80 w 84"/>
                    <a:gd name="T3" fmla="*/ 9 h 47"/>
                    <a:gd name="T4" fmla="*/ 77 w 84"/>
                    <a:gd name="T5" fmla="*/ 3 h 47"/>
                    <a:gd name="T6" fmla="*/ 5 w 84"/>
                    <a:gd name="T7" fmla="*/ 38 h 47"/>
                    <a:gd name="T8" fmla="*/ 7 w 84"/>
                    <a:gd name="T9" fmla="*/ 4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" h="47">
                      <a:moveTo>
                        <a:pt x="7" y="46"/>
                      </a:moveTo>
                      <a:cubicBezTo>
                        <a:pt x="36" y="41"/>
                        <a:pt x="58" y="26"/>
                        <a:pt x="80" y="9"/>
                      </a:cubicBezTo>
                      <a:cubicBezTo>
                        <a:pt x="84" y="6"/>
                        <a:pt x="81" y="0"/>
                        <a:pt x="77" y="3"/>
                      </a:cubicBezTo>
                      <a:cubicBezTo>
                        <a:pt x="54" y="16"/>
                        <a:pt x="30" y="29"/>
                        <a:pt x="5" y="38"/>
                      </a:cubicBezTo>
                      <a:cubicBezTo>
                        <a:pt x="0" y="40"/>
                        <a:pt x="2" y="47"/>
                        <a:pt x="7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95" name="Freeform 70">
                  <a:extLst>
                    <a:ext uri="{FF2B5EF4-FFF2-40B4-BE49-F238E27FC236}">
                      <a16:creationId xmlns:a16="http://schemas.microsoft.com/office/drawing/2014/main" id="{092C0303-A9CA-4A61-9DF4-2D557394D2DF}"/>
                    </a:ext>
                  </a:extLst>
                </p:cNvPr>
                <p:cNvSpPr/>
                <p:nvPr/>
              </p:nvSpPr>
              <p:spPr bwMode="auto">
                <a:xfrm>
                  <a:off x="4451351" y="1609726"/>
                  <a:ext cx="103188" cy="31750"/>
                </a:xfrm>
                <a:custGeom>
                  <a:avLst/>
                  <a:gdLst>
                    <a:gd name="T0" fmla="*/ 4 w 100"/>
                    <a:gd name="T1" fmla="*/ 25 h 31"/>
                    <a:gd name="T2" fmla="*/ 95 w 100"/>
                    <a:gd name="T3" fmla="*/ 11 h 31"/>
                    <a:gd name="T4" fmla="*/ 92 w 100"/>
                    <a:gd name="T5" fmla="*/ 1 h 31"/>
                    <a:gd name="T6" fmla="*/ 4 w 100"/>
                    <a:gd name="T7" fmla="*/ 17 h 31"/>
                    <a:gd name="T8" fmla="*/ 4 w 100"/>
                    <a:gd name="T9" fmla="*/ 25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1">
                      <a:moveTo>
                        <a:pt x="4" y="25"/>
                      </a:moveTo>
                      <a:cubicBezTo>
                        <a:pt x="34" y="31"/>
                        <a:pt x="67" y="23"/>
                        <a:pt x="95" y="11"/>
                      </a:cubicBezTo>
                      <a:cubicBezTo>
                        <a:pt x="100" y="9"/>
                        <a:pt x="97" y="0"/>
                        <a:pt x="92" y="1"/>
                      </a:cubicBezTo>
                      <a:cubicBezTo>
                        <a:pt x="63" y="3"/>
                        <a:pt x="32" y="9"/>
                        <a:pt x="4" y="17"/>
                      </a:cubicBezTo>
                      <a:cubicBezTo>
                        <a:pt x="0" y="18"/>
                        <a:pt x="0" y="24"/>
                        <a:pt x="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96" name="Freeform 71">
                  <a:extLst>
                    <a:ext uri="{FF2B5EF4-FFF2-40B4-BE49-F238E27FC236}">
                      <a16:creationId xmlns:a16="http://schemas.microsoft.com/office/drawing/2014/main" id="{E2E3840E-B749-4F33-9B8F-DAB926778159}"/>
                    </a:ext>
                  </a:extLst>
                </p:cNvPr>
                <p:cNvSpPr/>
                <p:nvPr/>
              </p:nvSpPr>
              <p:spPr bwMode="auto">
                <a:xfrm>
                  <a:off x="4638676" y="1628776"/>
                  <a:ext cx="109538" cy="19050"/>
                </a:xfrm>
                <a:custGeom>
                  <a:avLst/>
                  <a:gdLst>
                    <a:gd name="T0" fmla="*/ 4 w 105"/>
                    <a:gd name="T1" fmla="*/ 13 h 18"/>
                    <a:gd name="T2" fmla="*/ 99 w 105"/>
                    <a:gd name="T3" fmla="*/ 14 h 18"/>
                    <a:gd name="T4" fmla="*/ 99 w 105"/>
                    <a:gd name="T5" fmla="*/ 4 h 18"/>
                    <a:gd name="T6" fmla="*/ 4 w 105"/>
                    <a:gd name="T7" fmla="*/ 5 h 18"/>
                    <a:gd name="T8" fmla="*/ 4 w 105"/>
                    <a:gd name="T9" fmla="*/ 1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18">
                      <a:moveTo>
                        <a:pt x="4" y="13"/>
                      </a:moveTo>
                      <a:cubicBezTo>
                        <a:pt x="35" y="18"/>
                        <a:pt x="67" y="17"/>
                        <a:pt x="99" y="14"/>
                      </a:cubicBezTo>
                      <a:cubicBezTo>
                        <a:pt x="105" y="13"/>
                        <a:pt x="105" y="5"/>
                        <a:pt x="99" y="4"/>
                      </a:cubicBezTo>
                      <a:cubicBezTo>
                        <a:pt x="67" y="1"/>
                        <a:pt x="35" y="0"/>
                        <a:pt x="4" y="5"/>
                      </a:cubicBezTo>
                      <a:cubicBezTo>
                        <a:pt x="0" y="6"/>
                        <a:pt x="0" y="12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97" name="Freeform 72">
                  <a:extLst>
                    <a:ext uri="{FF2B5EF4-FFF2-40B4-BE49-F238E27FC236}">
                      <a16:creationId xmlns:a16="http://schemas.microsoft.com/office/drawing/2014/main" id="{6D33B346-6B13-49B8-ADDA-31C2BC1A2388}"/>
                    </a:ext>
                  </a:extLst>
                </p:cNvPr>
                <p:cNvSpPr/>
                <p:nvPr/>
              </p:nvSpPr>
              <p:spPr bwMode="auto">
                <a:xfrm>
                  <a:off x="4851401" y="1643063"/>
                  <a:ext cx="68263" cy="30163"/>
                </a:xfrm>
                <a:custGeom>
                  <a:avLst/>
                  <a:gdLst>
                    <a:gd name="T0" fmla="*/ 2 w 65"/>
                    <a:gd name="T1" fmla="*/ 4 h 28"/>
                    <a:gd name="T2" fmla="*/ 59 w 65"/>
                    <a:gd name="T3" fmla="*/ 27 h 28"/>
                    <a:gd name="T4" fmla="*/ 62 w 65"/>
                    <a:gd name="T5" fmla="*/ 21 h 28"/>
                    <a:gd name="T6" fmla="*/ 3 w 65"/>
                    <a:gd name="T7" fmla="*/ 1 h 28"/>
                    <a:gd name="T8" fmla="*/ 2 w 65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28">
                      <a:moveTo>
                        <a:pt x="2" y="4"/>
                      </a:moveTo>
                      <a:cubicBezTo>
                        <a:pt x="19" y="15"/>
                        <a:pt x="40" y="22"/>
                        <a:pt x="59" y="27"/>
                      </a:cubicBezTo>
                      <a:cubicBezTo>
                        <a:pt x="63" y="28"/>
                        <a:pt x="65" y="23"/>
                        <a:pt x="62" y="21"/>
                      </a:cubicBezTo>
                      <a:cubicBezTo>
                        <a:pt x="43" y="13"/>
                        <a:pt x="23" y="7"/>
                        <a:pt x="3" y="1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98" name="Freeform 73">
                  <a:extLst>
                    <a:ext uri="{FF2B5EF4-FFF2-40B4-BE49-F238E27FC236}">
                      <a16:creationId xmlns:a16="http://schemas.microsoft.com/office/drawing/2014/main" id="{0FCB5350-3E26-4F8F-822B-C058391A60CB}"/>
                    </a:ext>
                  </a:extLst>
                </p:cNvPr>
                <p:cNvSpPr/>
                <p:nvPr/>
              </p:nvSpPr>
              <p:spPr bwMode="auto">
                <a:xfrm>
                  <a:off x="5008563" y="1714501"/>
                  <a:ext cx="71438" cy="33338"/>
                </a:xfrm>
                <a:custGeom>
                  <a:avLst/>
                  <a:gdLst>
                    <a:gd name="T0" fmla="*/ 3 w 68"/>
                    <a:gd name="T1" fmla="*/ 10 h 33"/>
                    <a:gd name="T2" fmla="*/ 59 w 68"/>
                    <a:gd name="T3" fmla="*/ 32 h 33"/>
                    <a:gd name="T4" fmla="*/ 64 w 68"/>
                    <a:gd name="T5" fmla="*/ 26 h 33"/>
                    <a:gd name="T6" fmla="*/ 3 w 68"/>
                    <a:gd name="T7" fmla="*/ 4 h 33"/>
                    <a:gd name="T8" fmla="*/ 3 w 68"/>
                    <a:gd name="T9" fmla="*/ 1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33">
                      <a:moveTo>
                        <a:pt x="3" y="10"/>
                      </a:moveTo>
                      <a:cubicBezTo>
                        <a:pt x="23" y="14"/>
                        <a:pt x="40" y="23"/>
                        <a:pt x="59" y="32"/>
                      </a:cubicBezTo>
                      <a:cubicBezTo>
                        <a:pt x="63" y="33"/>
                        <a:pt x="68" y="29"/>
                        <a:pt x="64" y="26"/>
                      </a:cubicBezTo>
                      <a:cubicBezTo>
                        <a:pt x="46" y="10"/>
                        <a:pt x="26" y="0"/>
                        <a:pt x="3" y="4"/>
                      </a:cubicBezTo>
                      <a:cubicBezTo>
                        <a:pt x="0" y="4"/>
                        <a:pt x="0" y="9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99" name="Freeform 74">
                  <a:extLst>
                    <a:ext uri="{FF2B5EF4-FFF2-40B4-BE49-F238E27FC236}">
                      <a16:creationId xmlns:a16="http://schemas.microsoft.com/office/drawing/2014/main" id="{33B22136-E893-448D-A4F1-228546CD65F3}"/>
                    </a:ext>
                  </a:extLst>
                </p:cNvPr>
                <p:cNvSpPr/>
                <p:nvPr/>
              </p:nvSpPr>
              <p:spPr bwMode="auto">
                <a:xfrm>
                  <a:off x="5149851" y="1784351"/>
                  <a:ext cx="85725" cy="47625"/>
                </a:xfrm>
                <a:custGeom>
                  <a:avLst/>
                  <a:gdLst>
                    <a:gd name="T0" fmla="*/ 3 w 83"/>
                    <a:gd name="T1" fmla="*/ 6 h 46"/>
                    <a:gd name="T2" fmla="*/ 75 w 83"/>
                    <a:gd name="T3" fmla="*/ 43 h 46"/>
                    <a:gd name="T4" fmla="*/ 79 w 83"/>
                    <a:gd name="T5" fmla="*/ 37 h 46"/>
                    <a:gd name="T6" fmla="*/ 6 w 83"/>
                    <a:gd name="T7" fmla="*/ 1 h 46"/>
                    <a:gd name="T8" fmla="*/ 3 w 83"/>
                    <a:gd name="T9" fmla="*/ 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46">
                      <a:moveTo>
                        <a:pt x="3" y="6"/>
                      </a:moveTo>
                      <a:cubicBezTo>
                        <a:pt x="28" y="18"/>
                        <a:pt x="52" y="30"/>
                        <a:pt x="75" y="43"/>
                      </a:cubicBezTo>
                      <a:cubicBezTo>
                        <a:pt x="80" y="46"/>
                        <a:pt x="83" y="39"/>
                        <a:pt x="79" y="37"/>
                      </a:cubicBezTo>
                      <a:cubicBezTo>
                        <a:pt x="57" y="20"/>
                        <a:pt x="33" y="7"/>
                        <a:pt x="6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00" name="Freeform 75">
                  <a:extLst>
                    <a:ext uri="{FF2B5EF4-FFF2-40B4-BE49-F238E27FC236}">
                      <a16:creationId xmlns:a16="http://schemas.microsoft.com/office/drawing/2014/main" id="{D909AA22-AD8D-47E6-8FCF-64C26CB58D2B}"/>
                    </a:ext>
                  </a:extLst>
                </p:cNvPr>
                <p:cNvSpPr/>
                <p:nvPr/>
              </p:nvSpPr>
              <p:spPr bwMode="auto">
                <a:xfrm>
                  <a:off x="5305426" y="1847851"/>
                  <a:ext cx="66675" cy="61913"/>
                </a:xfrm>
                <a:custGeom>
                  <a:avLst/>
                  <a:gdLst>
                    <a:gd name="T0" fmla="*/ 5 w 65"/>
                    <a:gd name="T1" fmla="*/ 12 h 59"/>
                    <a:gd name="T2" fmla="*/ 55 w 65"/>
                    <a:gd name="T3" fmla="*/ 55 h 59"/>
                    <a:gd name="T4" fmla="*/ 62 w 65"/>
                    <a:gd name="T5" fmla="*/ 49 h 59"/>
                    <a:gd name="T6" fmla="*/ 42 w 65"/>
                    <a:gd name="T7" fmla="*/ 23 h 59"/>
                    <a:gd name="T8" fmla="*/ 10 w 65"/>
                    <a:gd name="T9" fmla="*/ 4 h 59"/>
                    <a:gd name="T10" fmla="*/ 5 w 65"/>
                    <a:gd name="T11" fmla="*/ 12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5" h="59">
                      <a:moveTo>
                        <a:pt x="5" y="12"/>
                      </a:moveTo>
                      <a:cubicBezTo>
                        <a:pt x="23" y="25"/>
                        <a:pt x="42" y="37"/>
                        <a:pt x="55" y="55"/>
                      </a:cubicBezTo>
                      <a:cubicBezTo>
                        <a:pt x="58" y="59"/>
                        <a:pt x="65" y="53"/>
                        <a:pt x="62" y="49"/>
                      </a:cubicBezTo>
                      <a:cubicBezTo>
                        <a:pt x="57" y="39"/>
                        <a:pt x="50" y="31"/>
                        <a:pt x="42" y="23"/>
                      </a:cubicBezTo>
                      <a:cubicBezTo>
                        <a:pt x="33" y="15"/>
                        <a:pt x="21" y="9"/>
                        <a:pt x="10" y="4"/>
                      </a:cubicBezTo>
                      <a:cubicBezTo>
                        <a:pt x="5" y="0"/>
                        <a:pt x="0" y="8"/>
                        <a:pt x="5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01" name="Freeform 76">
                  <a:extLst>
                    <a:ext uri="{FF2B5EF4-FFF2-40B4-BE49-F238E27FC236}">
                      <a16:creationId xmlns:a16="http://schemas.microsoft.com/office/drawing/2014/main" id="{9C7E1E9C-3B65-4066-802F-6F955D7C7E6C}"/>
                    </a:ext>
                  </a:extLst>
                </p:cNvPr>
                <p:cNvSpPr/>
                <p:nvPr/>
              </p:nvSpPr>
              <p:spPr bwMode="auto">
                <a:xfrm>
                  <a:off x="5380038" y="1765301"/>
                  <a:ext cx="30163" cy="87313"/>
                </a:xfrm>
                <a:custGeom>
                  <a:avLst/>
                  <a:gdLst>
                    <a:gd name="T0" fmla="*/ 10 w 28"/>
                    <a:gd name="T1" fmla="*/ 81 h 84"/>
                    <a:gd name="T2" fmla="*/ 27 w 28"/>
                    <a:gd name="T3" fmla="*/ 10 h 84"/>
                    <a:gd name="T4" fmla="*/ 17 w 28"/>
                    <a:gd name="T5" fmla="*/ 6 h 84"/>
                    <a:gd name="T6" fmla="*/ 4 w 28"/>
                    <a:gd name="T7" fmla="*/ 81 h 84"/>
                    <a:gd name="T8" fmla="*/ 10 w 28"/>
                    <a:gd name="T9" fmla="*/ 81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84">
                      <a:moveTo>
                        <a:pt x="10" y="81"/>
                      </a:moveTo>
                      <a:cubicBezTo>
                        <a:pt x="15" y="57"/>
                        <a:pt x="22" y="34"/>
                        <a:pt x="27" y="10"/>
                      </a:cubicBezTo>
                      <a:cubicBezTo>
                        <a:pt x="28" y="4"/>
                        <a:pt x="20" y="0"/>
                        <a:pt x="17" y="6"/>
                      </a:cubicBezTo>
                      <a:cubicBezTo>
                        <a:pt x="6" y="29"/>
                        <a:pt x="0" y="55"/>
                        <a:pt x="4" y="81"/>
                      </a:cubicBezTo>
                      <a:cubicBezTo>
                        <a:pt x="5" y="84"/>
                        <a:pt x="10" y="84"/>
                        <a:pt x="10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02" name="Freeform 77">
                  <a:extLst>
                    <a:ext uri="{FF2B5EF4-FFF2-40B4-BE49-F238E27FC236}">
                      <a16:creationId xmlns:a16="http://schemas.microsoft.com/office/drawing/2014/main" id="{1317837A-0F99-4001-B1AC-5419250C6DF8}"/>
                    </a:ext>
                  </a:extLst>
                </p:cNvPr>
                <p:cNvSpPr/>
                <p:nvPr/>
              </p:nvSpPr>
              <p:spPr bwMode="auto">
                <a:xfrm>
                  <a:off x="5451476" y="1625601"/>
                  <a:ext cx="39688" cy="63500"/>
                </a:xfrm>
                <a:custGeom>
                  <a:avLst/>
                  <a:gdLst>
                    <a:gd name="T0" fmla="*/ 7 w 39"/>
                    <a:gd name="T1" fmla="*/ 58 h 62"/>
                    <a:gd name="T2" fmla="*/ 38 w 39"/>
                    <a:gd name="T3" fmla="*/ 7 h 62"/>
                    <a:gd name="T4" fmla="*/ 29 w 39"/>
                    <a:gd name="T5" fmla="*/ 3 h 62"/>
                    <a:gd name="T6" fmla="*/ 13 w 39"/>
                    <a:gd name="T7" fmla="*/ 25 h 62"/>
                    <a:gd name="T8" fmla="*/ 1 w 39"/>
                    <a:gd name="T9" fmla="*/ 56 h 62"/>
                    <a:gd name="T10" fmla="*/ 7 w 39"/>
                    <a:gd name="T11" fmla="*/ 58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" h="62">
                      <a:moveTo>
                        <a:pt x="7" y="58"/>
                      </a:moveTo>
                      <a:cubicBezTo>
                        <a:pt x="16" y="40"/>
                        <a:pt x="30" y="26"/>
                        <a:pt x="38" y="7"/>
                      </a:cubicBezTo>
                      <a:cubicBezTo>
                        <a:pt x="39" y="2"/>
                        <a:pt x="32" y="0"/>
                        <a:pt x="29" y="3"/>
                      </a:cubicBezTo>
                      <a:cubicBezTo>
                        <a:pt x="24" y="11"/>
                        <a:pt x="18" y="18"/>
                        <a:pt x="13" y="25"/>
                      </a:cubicBezTo>
                      <a:cubicBezTo>
                        <a:pt x="7" y="34"/>
                        <a:pt x="4" y="45"/>
                        <a:pt x="1" y="56"/>
                      </a:cubicBezTo>
                      <a:cubicBezTo>
                        <a:pt x="0" y="59"/>
                        <a:pt x="5" y="62"/>
                        <a:pt x="7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03" name="Freeform 78">
                  <a:extLst>
                    <a:ext uri="{FF2B5EF4-FFF2-40B4-BE49-F238E27FC236}">
                      <a16:creationId xmlns:a16="http://schemas.microsoft.com/office/drawing/2014/main" id="{A418E24D-F8DE-44FC-8D94-91D3EB1DCFAD}"/>
                    </a:ext>
                  </a:extLst>
                </p:cNvPr>
                <p:cNvSpPr/>
                <p:nvPr/>
              </p:nvSpPr>
              <p:spPr bwMode="auto">
                <a:xfrm>
                  <a:off x="5540376" y="1449388"/>
                  <a:ext cx="88900" cy="112713"/>
                </a:xfrm>
                <a:custGeom>
                  <a:avLst/>
                  <a:gdLst>
                    <a:gd name="T0" fmla="*/ 8 w 86"/>
                    <a:gd name="T1" fmla="*/ 105 h 108"/>
                    <a:gd name="T2" fmla="*/ 81 w 86"/>
                    <a:gd name="T3" fmla="*/ 12 h 108"/>
                    <a:gd name="T4" fmla="*/ 75 w 86"/>
                    <a:gd name="T5" fmla="*/ 4 h 108"/>
                    <a:gd name="T6" fmla="*/ 1 w 86"/>
                    <a:gd name="T7" fmla="*/ 101 h 108"/>
                    <a:gd name="T8" fmla="*/ 8 w 86"/>
                    <a:gd name="T9" fmla="*/ 105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108">
                      <a:moveTo>
                        <a:pt x="8" y="105"/>
                      </a:moveTo>
                      <a:cubicBezTo>
                        <a:pt x="34" y="75"/>
                        <a:pt x="53" y="41"/>
                        <a:pt x="81" y="12"/>
                      </a:cubicBezTo>
                      <a:cubicBezTo>
                        <a:pt x="86" y="8"/>
                        <a:pt x="80" y="0"/>
                        <a:pt x="75" y="4"/>
                      </a:cubicBezTo>
                      <a:cubicBezTo>
                        <a:pt x="39" y="25"/>
                        <a:pt x="16" y="63"/>
                        <a:pt x="1" y="101"/>
                      </a:cubicBezTo>
                      <a:cubicBezTo>
                        <a:pt x="0" y="105"/>
                        <a:pt x="5" y="108"/>
                        <a:pt x="8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04" name="Freeform 79">
                  <a:extLst>
                    <a:ext uri="{FF2B5EF4-FFF2-40B4-BE49-F238E27FC236}">
                      <a16:creationId xmlns:a16="http://schemas.microsoft.com/office/drawing/2014/main" id="{08CC5617-2940-4195-9B1A-7E16960335A8}"/>
                    </a:ext>
                  </a:extLst>
                </p:cNvPr>
                <p:cNvSpPr/>
                <p:nvPr/>
              </p:nvSpPr>
              <p:spPr bwMode="auto">
                <a:xfrm>
                  <a:off x="5675313" y="1382713"/>
                  <a:ext cx="88900" cy="57150"/>
                </a:xfrm>
                <a:custGeom>
                  <a:avLst/>
                  <a:gdLst>
                    <a:gd name="T0" fmla="*/ 7 w 86"/>
                    <a:gd name="T1" fmla="*/ 53 h 55"/>
                    <a:gd name="T2" fmla="*/ 79 w 86"/>
                    <a:gd name="T3" fmla="*/ 13 h 55"/>
                    <a:gd name="T4" fmla="*/ 76 w 86"/>
                    <a:gd name="T5" fmla="*/ 2 h 55"/>
                    <a:gd name="T6" fmla="*/ 3 w 86"/>
                    <a:gd name="T7" fmla="*/ 48 h 55"/>
                    <a:gd name="T8" fmla="*/ 7 w 86"/>
                    <a:gd name="T9" fmla="*/ 53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55">
                      <a:moveTo>
                        <a:pt x="7" y="53"/>
                      </a:moveTo>
                      <a:cubicBezTo>
                        <a:pt x="32" y="43"/>
                        <a:pt x="53" y="22"/>
                        <a:pt x="79" y="13"/>
                      </a:cubicBezTo>
                      <a:cubicBezTo>
                        <a:pt x="86" y="10"/>
                        <a:pt x="83" y="0"/>
                        <a:pt x="76" y="2"/>
                      </a:cubicBezTo>
                      <a:cubicBezTo>
                        <a:pt x="46" y="8"/>
                        <a:pt x="24" y="27"/>
                        <a:pt x="3" y="48"/>
                      </a:cubicBezTo>
                      <a:cubicBezTo>
                        <a:pt x="0" y="51"/>
                        <a:pt x="4" y="55"/>
                        <a:pt x="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05" name="Freeform 80">
                  <a:extLst>
                    <a:ext uri="{FF2B5EF4-FFF2-40B4-BE49-F238E27FC236}">
                      <a16:creationId xmlns:a16="http://schemas.microsoft.com/office/drawing/2014/main" id="{DBB2C5BA-07CF-4786-9AE7-3D303CDD6CB2}"/>
                    </a:ext>
                  </a:extLst>
                </p:cNvPr>
                <p:cNvSpPr/>
                <p:nvPr/>
              </p:nvSpPr>
              <p:spPr bwMode="auto">
                <a:xfrm>
                  <a:off x="5895976" y="1304926"/>
                  <a:ext cx="57150" cy="28575"/>
                </a:xfrm>
                <a:custGeom>
                  <a:avLst/>
                  <a:gdLst>
                    <a:gd name="T0" fmla="*/ 4 w 56"/>
                    <a:gd name="T1" fmla="*/ 26 h 27"/>
                    <a:gd name="T2" fmla="*/ 55 w 56"/>
                    <a:gd name="T3" fmla="*/ 4 h 27"/>
                    <a:gd name="T4" fmla="*/ 53 w 56"/>
                    <a:gd name="T5" fmla="*/ 2 h 27"/>
                    <a:gd name="T6" fmla="*/ 2 w 56"/>
                    <a:gd name="T7" fmla="*/ 23 h 27"/>
                    <a:gd name="T8" fmla="*/ 4 w 56"/>
                    <a:gd name="T9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27">
                      <a:moveTo>
                        <a:pt x="4" y="26"/>
                      </a:moveTo>
                      <a:cubicBezTo>
                        <a:pt x="21" y="18"/>
                        <a:pt x="41" y="18"/>
                        <a:pt x="55" y="4"/>
                      </a:cubicBezTo>
                      <a:cubicBezTo>
                        <a:pt x="56" y="2"/>
                        <a:pt x="54" y="0"/>
                        <a:pt x="53" y="2"/>
                      </a:cubicBezTo>
                      <a:cubicBezTo>
                        <a:pt x="38" y="14"/>
                        <a:pt x="19" y="15"/>
                        <a:pt x="2" y="23"/>
                      </a:cubicBezTo>
                      <a:cubicBezTo>
                        <a:pt x="0" y="24"/>
                        <a:pt x="2" y="27"/>
                        <a:pt x="4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06" name="Freeform 81">
                  <a:extLst>
                    <a:ext uri="{FF2B5EF4-FFF2-40B4-BE49-F238E27FC236}">
                      <a16:creationId xmlns:a16="http://schemas.microsoft.com/office/drawing/2014/main" id="{6F1FB5D3-9525-4605-A64A-77CC4255E1D8}"/>
                    </a:ext>
                  </a:extLst>
                </p:cNvPr>
                <p:cNvSpPr/>
                <p:nvPr/>
              </p:nvSpPr>
              <p:spPr bwMode="auto">
                <a:xfrm>
                  <a:off x="6059488" y="1247776"/>
                  <a:ext cx="125413" cy="41275"/>
                </a:xfrm>
                <a:custGeom>
                  <a:avLst/>
                  <a:gdLst>
                    <a:gd name="T0" fmla="*/ 6 w 121"/>
                    <a:gd name="T1" fmla="*/ 38 h 40"/>
                    <a:gd name="T2" fmla="*/ 115 w 121"/>
                    <a:gd name="T3" fmla="*/ 13 h 40"/>
                    <a:gd name="T4" fmla="*/ 113 w 121"/>
                    <a:gd name="T5" fmla="*/ 0 h 40"/>
                    <a:gd name="T6" fmla="*/ 3 w 121"/>
                    <a:gd name="T7" fmla="*/ 34 h 40"/>
                    <a:gd name="T8" fmla="*/ 6 w 121"/>
                    <a:gd name="T9" fmla="*/ 3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40">
                      <a:moveTo>
                        <a:pt x="6" y="38"/>
                      </a:moveTo>
                      <a:cubicBezTo>
                        <a:pt x="40" y="23"/>
                        <a:pt x="79" y="25"/>
                        <a:pt x="115" y="13"/>
                      </a:cubicBezTo>
                      <a:cubicBezTo>
                        <a:pt x="121" y="11"/>
                        <a:pt x="121" y="0"/>
                        <a:pt x="113" y="0"/>
                      </a:cubicBezTo>
                      <a:cubicBezTo>
                        <a:pt x="72" y="3"/>
                        <a:pt x="37" y="11"/>
                        <a:pt x="3" y="34"/>
                      </a:cubicBezTo>
                      <a:cubicBezTo>
                        <a:pt x="0" y="36"/>
                        <a:pt x="3" y="40"/>
                        <a:pt x="6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07" name="Freeform 82">
                  <a:extLst>
                    <a:ext uri="{FF2B5EF4-FFF2-40B4-BE49-F238E27FC236}">
                      <a16:creationId xmlns:a16="http://schemas.microsoft.com/office/drawing/2014/main" id="{025C32E8-9426-4A96-8BFB-A970BF38B61E}"/>
                    </a:ext>
                  </a:extLst>
                </p:cNvPr>
                <p:cNvSpPr/>
                <p:nvPr/>
              </p:nvSpPr>
              <p:spPr bwMode="auto">
                <a:xfrm>
                  <a:off x="6319838" y="1225551"/>
                  <a:ext cx="120650" cy="30163"/>
                </a:xfrm>
                <a:custGeom>
                  <a:avLst/>
                  <a:gdLst>
                    <a:gd name="T0" fmla="*/ 8 w 116"/>
                    <a:gd name="T1" fmla="*/ 25 h 28"/>
                    <a:gd name="T2" fmla="*/ 108 w 116"/>
                    <a:gd name="T3" fmla="*/ 27 h 28"/>
                    <a:gd name="T4" fmla="*/ 110 w 116"/>
                    <a:gd name="T5" fmla="*/ 15 h 28"/>
                    <a:gd name="T6" fmla="*/ 4 w 116"/>
                    <a:gd name="T7" fmla="*/ 17 h 28"/>
                    <a:gd name="T8" fmla="*/ 8 w 116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6" h="28">
                      <a:moveTo>
                        <a:pt x="8" y="25"/>
                      </a:moveTo>
                      <a:cubicBezTo>
                        <a:pt x="41" y="16"/>
                        <a:pt x="74" y="23"/>
                        <a:pt x="108" y="27"/>
                      </a:cubicBezTo>
                      <a:cubicBezTo>
                        <a:pt x="115" y="28"/>
                        <a:pt x="116" y="17"/>
                        <a:pt x="110" y="15"/>
                      </a:cubicBezTo>
                      <a:cubicBezTo>
                        <a:pt x="72" y="4"/>
                        <a:pt x="40" y="0"/>
                        <a:pt x="4" y="17"/>
                      </a:cubicBezTo>
                      <a:cubicBezTo>
                        <a:pt x="0" y="19"/>
                        <a:pt x="3" y="26"/>
                        <a:pt x="8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08" name="Freeform 83">
                  <a:extLst>
                    <a:ext uri="{FF2B5EF4-FFF2-40B4-BE49-F238E27FC236}">
                      <a16:creationId xmlns:a16="http://schemas.microsoft.com/office/drawing/2014/main" id="{10D58B64-B393-46DF-9CBC-27908868F37B}"/>
                    </a:ext>
                  </a:extLst>
                </p:cNvPr>
                <p:cNvSpPr/>
                <p:nvPr/>
              </p:nvSpPr>
              <p:spPr bwMode="auto">
                <a:xfrm>
                  <a:off x="6584951" y="1241426"/>
                  <a:ext cx="109538" cy="19050"/>
                </a:xfrm>
                <a:custGeom>
                  <a:avLst/>
                  <a:gdLst>
                    <a:gd name="T0" fmla="*/ 5 w 106"/>
                    <a:gd name="T1" fmla="*/ 9 h 18"/>
                    <a:gd name="T2" fmla="*/ 98 w 106"/>
                    <a:gd name="T3" fmla="*/ 17 h 18"/>
                    <a:gd name="T4" fmla="*/ 100 w 106"/>
                    <a:gd name="T5" fmla="*/ 9 h 18"/>
                    <a:gd name="T6" fmla="*/ 5 w 106"/>
                    <a:gd name="T7" fmla="*/ 2 h 18"/>
                    <a:gd name="T8" fmla="*/ 5 w 106"/>
                    <a:gd name="T9" fmla="*/ 9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6" h="18">
                      <a:moveTo>
                        <a:pt x="5" y="9"/>
                      </a:moveTo>
                      <a:cubicBezTo>
                        <a:pt x="35" y="11"/>
                        <a:pt x="68" y="12"/>
                        <a:pt x="98" y="17"/>
                      </a:cubicBezTo>
                      <a:cubicBezTo>
                        <a:pt x="103" y="18"/>
                        <a:pt x="106" y="10"/>
                        <a:pt x="100" y="9"/>
                      </a:cubicBezTo>
                      <a:cubicBezTo>
                        <a:pt x="68" y="0"/>
                        <a:pt x="38" y="1"/>
                        <a:pt x="5" y="2"/>
                      </a:cubicBezTo>
                      <a:cubicBezTo>
                        <a:pt x="0" y="2"/>
                        <a:pt x="0" y="9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09" name="Freeform 84">
                  <a:extLst>
                    <a:ext uri="{FF2B5EF4-FFF2-40B4-BE49-F238E27FC236}">
                      <a16:creationId xmlns:a16="http://schemas.microsoft.com/office/drawing/2014/main" id="{69E6EE21-34C1-4A7B-857B-B6EF1B5D61E0}"/>
                    </a:ext>
                  </a:extLst>
                </p:cNvPr>
                <p:cNvSpPr/>
                <p:nvPr/>
              </p:nvSpPr>
              <p:spPr bwMode="auto">
                <a:xfrm>
                  <a:off x="6799263" y="1285876"/>
                  <a:ext cx="117475" cy="47625"/>
                </a:xfrm>
                <a:custGeom>
                  <a:avLst/>
                  <a:gdLst>
                    <a:gd name="T0" fmla="*/ 5 w 112"/>
                    <a:gd name="T1" fmla="*/ 11 h 45"/>
                    <a:gd name="T2" fmla="*/ 100 w 112"/>
                    <a:gd name="T3" fmla="*/ 42 h 45"/>
                    <a:gd name="T4" fmla="*/ 105 w 112"/>
                    <a:gd name="T5" fmla="*/ 29 h 45"/>
                    <a:gd name="T6" fmla="*/ 8 w 112"/>
                    <a:gd name="T7" fmla="*/ 1 h 45"/>
                    <a:gd name="T8" fmla="*/ 5 w 112"/>
                    <a:gd name="T9" fmla="*/ 1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2" h="45">
                      <a:moveTo>
                        <a:pt x="5" y="11"/>
                      </a:moveTo>
                      <a:cubicBezTo>
                        <a:pt x="35" y="25"/>
                        <a:pt x="69" y="29"/>
                        <a:pt x="100" y="42"/>
                      </a:cubicBezTo>
                      <a:cubicBezTo>
                        <a:pt x="107" y="45"/>
                        <a:pt x="112" y="33"/>
                        <a:pt x="105" y="29"/>
                      </a:cubicBezTo>
                      <a:cubicBezTo>
                        <a:pt x="76" y="13"/>
                        <a:pt x="41" y="2"/>
                        <a:pt x="8" y="1"/>
                      </a:cubicBezTo>
                      <a:cubicBezTo>
                        <a:pt x="2" y="0"/>
                        <a:pt x="0" y="9"/>
                        <a:pt x="5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10" name="Freeform 85">
                  <a:extLst>
                    <a:ext uri="{FF2B5EF4-FFF2-40B4-BE49-F238E27FC236}">
                      <a16:creationId xmlns:a16="http://schemas.microsoft.com/office/drawing/2014/main" id="{E67F3BEB-A6BA-4A1A-B0C2-F537BD189CC8}"/>
                    </a:ext>
                  </a:extLst>
                </p:cNvPr>
                <p:cNvSpPr/>
                <p:nvPr/>
              </p:nvSpPr>
              <p:spPr bwMode="auto">
                <a:xfrm>
                  <a:off x="6962776" y="1343026"/>
                  <a:ext cx="122238" cy="44450"/>
                </a:xfrm>
                <a:custGeom>
                  <a:avLst/>
                  <a:gdLst>
                    <a:gd name="T0" fmla="*/ 3 w 117"/>
                    <a:gd name="T1" fmla="*/ 4 h 43"/>
                    <a:gd name="T2" fmla="*/ 109 w 117"/>
                    <a:gd name="T3" fmla="*/ 41 h 43"/>
                    <a:gd name="T4" fmla="*/ 113 w 117"/>
                    <a:gd name="T5" fmla="*/ 35 h 43"/>
                    <a:gd name="T6" fmla="*/ 3 w 117"/>
                    <a:gd name="T7" fmla="*/ 0 h 43"/>
                    <a:gd name="T8" fmla="*/ 3 w 117"/>
                    <a:gd name="T9" fmla="*/ 4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43">
                      <a:moveTo>
                        <a:pt x="3" y="4"/>
                      </a:moveTo>
                      <a:cubicBezTo>
                        <a:pt x="41" y="6"/>
                        <a:pt x="76" y="23"/>
                        <a:pt x="109" y="41"/>
                      </a:cubicBezTo>
                      <a:cubicBezTo>
                        <a:pt x="113" y="43"/>
                        <a:pt x="117" y="37"/>
                        <a:pt x="113" y="35"/>
                      </a:cubicBezTo>
                      <a:cubicBezTo>
                        <a:pt x="79" y="13"/>
                        <a:pt x="43" y="0"/>
                        <a:pt x="3" y="0"/>
                      </a:cubicBezTo>
                      <a:cubicBezTo>
                        <a:pt x="0" y="0"/>
                        <a:pt x="0" y="4"/>
                        <a:pt x="3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11" name="Freeform 86">
                  <a:extLst>
                    <a:ext uri="{FF2B5EF4-FFF2-40B4-BE49-F238E27FC236}">
                      <a16:creationId xmlns:a16="http://schemas.microsoft.com/office/drawing/2014/main" id="{3CC4357A-9137-490E-A509-E2EFBFAF9069}"/>
                    </a:ext>
                  </a:extLst>
                </p:cNvPr>
                <p:cNvSpPr/>
                <p:nvPr/>
              </p:nvSpPr>
              <p:spPr bwMode="auto">
                <a:xfrm>
                  <a:off x="7148513" y="1409701"/>
                  <a:ext cx="104775" cy="49213"/>
                </a:xfrm>
                <a:custGeom>
                  <a:avLst/>
                  <a:gdLst>
                    <a:gd name="T0" fmla="*/ 3 w 101"/>
                    <a:gd name="T1" fmla="*/ 6 h 47"/>
                    <a:gd name="T2" fmla="*/ 90 w 101"/>
                    <a:gd name="T3" fmla="*/ 45 h 47"/>
                    <a:gd name="T4" fmla="*/ 96 w 101"/>
                    <a:gd name="T5" fmla="*/ 35 h 47"/>
                    <a:gd name="T6" fmla="*/ 4 w 101"/>
                    <a:gd name="T7" fmla="*/ 0 h 47"/>
                    <a:gd name="T8" fmla="*/ 3 w 101"/>
                    <a:gd name="T9" fmla="*/ 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47">
                      <a:moveTo>
                        <a:pt x="3" y="6"/>
                      </a:moveTo>
                      <a:cubicBezTo>
                        <a:pt x="31" y="18"/>
                        <a:pt x="59" y="37"/>
                        <a:pt x="90" y="45"/>
                      </a:cubicBezTo>
                      <a:cubicBezTo>
                        <a:pt x="95" y="47"/>
                        <a:pt x="101" y="39"/>
                        <a:pt x="96" y="35"/>
                      </a:cubicBezTo>
                      <a:cubicBezTo>
                        <a:pt x="70" y="15"/>
                        <a:pt x="36" y="3"/>
                        <a:pt x="4" y="0"/>
                      </a:cubicBezTo>
                      <a:cubicBezTo>
                        <a:pt x="1" y="0"/>
                        <a:pt x="0" y="4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12" name="Freeform 87">
                  <a:extLst>
                    <a:ext uri="{FF2B5EF4-FFF2-40B4-BE49-F238E27FC236}">
                      <a16:creationId xmlns:a16="http://schemas.microsoft.com/office/drawing/2014/main" id="{58A21A22-0D62-4E6B-9EE8-83BFF2A10556}"/>
                    </a:ext>
                  </a:extLst>
                </p:cNvPr>
                <p:cNvSpPr/>
                <p:nvPr/>
              </p:nvSpPr>
              <p:spPr bwMode="auto">
                <a:xfrm>
                  <a:off x="7273926" y="1504951"/>
                  <a:ext cx="114300" cy="74613"/>
                </a:xfrm>
                <a:custGeom>
                  <a:avLst/>
                  <a:gdLst>
                    <a:gd name="T0" fmla="*/ 6 w 110"/>
                    <a:gd name="T1" fmla="*/ 10 h 71"/>
                    <a:gd name="T2" fmla="*/ 55 w 110"/>
                    <a:gd name="T3" fmla="*/ 40 h 71"/>
                    <a:gd name="T4" fmla="*/ 99 w 110"/>
                    <a:gd name="T5" fmla="*/ 67 h 71"/>
                    <a:gd name="T6" fmla="*/ 104 w 110"/>
                    <a:gd name="T7" fmla="*/ 58 h 71"/>
                    <a:gd name="T8" fmla="*/ 9 w 110"/>
                    <a:gd name="T9" fmla="*/ 0 h 71"/>
                    <a:gd name="T10" fmla="*/ 6 w 110"/>
                    <a:gd name="T11" fmla="*/ 1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0" h="71">
                      <a:moveTo>
                        <a:pt x="6" y="10"/>
                      </a:moveTo>
                      <a:cubicBezTo>
                        <a:pt x="24" y="16"/>
                        <a:pt x="41" y="28"/>
                        <a:pt x="55" y="40"/>
                      </a:cubicBezTo>
                      <a:cubicBezTo>
                        <a:pt x="69" y="51"/>
                        <a:pt x="83" y="59"/>
                        <a:pt x="99" y="67"/>
                      </a:cubicBezTo>
                      <a:cubicBezTo>
                        <a:pt x="105" y="71"/>
                        <a:pt x="110" y="62"/>
                        <a:pt x="104" y="58"/>
                      </a:cubicBezTo>
                      <a:cubicBezTo>
                        <a:pt x="73" y="35"/>
                        <a:pt x="49" y="6"/>
                        <a:pt x="9" y="0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13" name="Freeform 88">
                  <a:extLst>
                    <a:ext uri="{FF2B5EF4-FFF2-40B4-BE49-F238E27FC236}">
                      <a16:creationId xmlns:a16="http://schemas.microsoft.com/office/drawing/2014/main" id="{0F7E0899-EA21-44AF-AA29-A27137A5C749}"/>
                    </a:ext>
                  </a:extLst>
                </p:cNvPr>
                <p:cNvSpPr/>
                <p:nvPr/>
              </p:nvSpPr>
              <p:spPr bwMode="auto">
                <a:xfrm>
                  <a:off x="7424738" y="1631951"/>
                  <a:ext cx="88900" cy="96838"/>
                </a:xfrm>
                <a:custGeom>
                  <a:avLst/>
                  <a:gdLst>
                    <a:gd name="T0" fmla="*/ 3 w 85"/>
                    <a:gd name="T1" fmla="*/ 9 h 93"/>
                    <a:gd name="T2" fmla="*/ 75 w 85"/>
                    <a:gd name="T3" fmla="*/ 89 h 93"/>
                    <a:gd name="T4" fmla="*/ 83 w 85"/>
                    <a:gd name="T5" fmla="*/ 83 h 93"/>
                    <a:gd name="T6" fmla="*/ 8 w 85"/>
                    <a:gd name="T7" fmla="*/ 2 h 93"/>
                    <a:gd name="T8" fmla="*/ 3 w 85"/>
                    <a:gd name="T9" fmla="*/ 9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" h="93">
                      <a:moveTo>
                        <a:pt x="3" y="9"/>
                      </a:moveTo>
                      <a:cubicBezTo>
                        <a:pt x="28" y="35"/>
                        <a:pt x="50" y="63"/>
                        <a:pt x="75" y="89"/>
                      </a:cubicBezTo>
                      <a:cubicBezTo>
                        <a:pt x="79" y="93"/>
                        <a:pt x="85" y="88"/>
                        <a:pt x="83" y="83"/>
                      </a:cubicBezTo>
                      <a:cubicBezTo>
                        <a:pt x="64" y="52"/>
                        <a:pt x="41" y="20"/>
                        <a:pt x="8" y="2"/>
                      </a:cubicBezTo>
                      <a:cubicBezTo>
                        <a:pt x="4" y="0"/>
                        <a:pt x="0" y="5"/>
                        <a:pt x="3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14" name="Freeform 89">
                  <a:extLst>
                    <a:ext uri="{FF2B5EF4-FFF2-40B4-BE49-F238E27FC236}">
                      <a16:creationId xmlns:a16="http://schemas.microsoft.com/office/drawing/2014/main" id="{39842D9D-13CA-4F31-A223-2E64F48399C4}"/>
                    </a:ext>
                  </a:extLst>
                </p:cNvPr>
                <p:cNvSpPr/>
                <p:nvPr/>
              </p:nvSpPr>
              <p:spPr bwMode="auto">
                <a:xfrm>
                  <a:off x="7540626" y="1792288"/>
                  <a:ext cx="53975" cy="84138"/>
                </a:xfrm>
                <a:custGeom>
                  <a:avLst/>
                  <a:gdLst>
                    <a:gd name="T0" fmla="*/ 2 w 52"/>
                    <a:gd name="T1" fmla="*/ 4 h 81"/>
                    <a:gd name="T2" fmla="*/ 22 w 52"/>
                    <a:gd name="T3" fmla="*/ 44 h 81"/>
                    <a:gd name="T4" fmla="*/ 45 w 52"/>
                    <a:gd name="T5" fmla="*/ 78 h 81"/>
                    <a:gd name="T6" fmla="*/ 50 w 52"/>
                    <a:gd name="T7" fmla="*/ 74 h 81"/>
                    <a:gd name="T8" fmla="*/ 32 w 52"/>
                    <a:gd name="T9" fmla="*/ 39 h 81"/>
                    <a:gd name="T10" fmla="*/ 6 w 52"/>
                    <a:gd name="T11" fmla="*/ 2 h 81"/>
                    <a:gd name="T12" fmla="*/ 2 w 52"/>
                    <a:gd name="T13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81">
                      <a:moveTo>
                        <a:pt x="2" y="4"/>
                      </a:moveTo>
                      <a:cubicBezTo>
                        <a:pt x="9" y="17"/>
                        <a:pt x="15" y="31"/>
                        <a:pt x="22" y="44"/>
                      </a:cubicBezTo>
                      <a:cubicBezTo>
                        <a:pt x="29" y="56"/>
                        <a:pt x="36" y="67"/>
                        <a:pt x="45" y="78"/>
                      </a:cubicBezTo>
                      <a:cubicBezTo>
                        <a:pt x="47" y="81"/>
                        <a:pt x="52" y="77"/>
                        <a:pt x="50" y="74"/>
                      </a:cubicBezTo>
                      <a:cubicBezTo>
                        <a:pt x="44" y="62"/>
                        <a:pt x="38" y="50"/>
                        <a:pt x="32" y="39"/>
                      </a:cubicBezTo>
                      <a:cubicBezTo>
                        <a:pt x="24" y="25"/>
                        <a:pt x="14" y="14"/>
                        <a:pt x="6" y="2"/>
                      </a:cubicBezTo>
                      <a:cubicBezTo>
                        <a:pt x="4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15" name="Freeform 90">
                  <a:extLst>
                    <a:ext uri="{FF2B5EF4-FFF2-40B4-BE49-F238E27FC236}">
                      <a16:creationId xmlns:a16="http://schemas.microsoft.com/office/drawing/2014/main" id="{38751A6F-21CA-4ADD-87BE-A54C6B2C3735}"/>
                    </a:ext>
                  </a:extLst>
                </p:cNvPr>
                <p:cNvSpPr/>
                <p:nvPr/>
              </p:nvSpPr>
              <p:spPr bwMode="auto">
                <a:xfrm>
                  <a:off x="7627938" y="1963738"/>
                  <a:ext cx="57150" cy="109538"/>
                </a:xfrm>
                <a:custGeom>
                  <a:avLst/>
                  <a:gdLst>
                    <a:gd name="T0" fmla="*/ 2 w 55"/>
                    <a:gd name="T1" fmla="*/ 6 h 106"/>
                    <a:gd name="T2" fmla="*/ 45 w 55"/>
                    <a:gd name="T3" fmla="*/ 102 h 106"/>
                    <a:gd name="T4" fmla="*/ 53 w 55"/>
                    <a:gd name="T5" fmla="*/ 98 h 106"/>
                    <a:gd name="T6" fmla="*/ 9 w 55"/>
                    <a:gd name="T7" fmla="*/ 3 h 106"/>
                    <a:gd name="T8" fmla="*/ 2 w 55"/>
                    <a:gd name="T9" fmla="*/ 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106">
                      <a:moveTo>
                        <a:pt x="2" y="6"/>
                      </a:moveTo>
                      <a:cubicBezTo>
                        <a:pt x="14" y="39"/>
                        <a:pt x="30" y="70"/>
                        <a:pt x="45" y="102"/>
                      </a:cubicBezTo>
                      <a:cubicBezTo>
                        <a:pt x="47" y="106"/>
                        <a:pt x="55" y="103"/>
                        <a:pt x="53" y="98"/>
                      </a:cubicBezTo>
                      <a:cubicBezTo>
                        <a:pt x="42" y="65"/>
                        <a:pt x="28" y="33"/>
                        <a:pt x="9" y="3"/>
                      </a:cubicBezTo>
                      <a:cubicBezTo>
                        <a:pt x="7" y="0"/>
                        <a:pt x="0" y="2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16" name="Freeform 91">
                  <a:extLst>
                    <a:ext uri="{FF2B5EF4-FFF2-40B4-BE49-F238E27FC236}">
                      <a16:creationId xmlns:a16="http://schemas.microsoft.com/office/drawing/2014/main" id="{904119BD-1E4B-4A66-B1C6-3816BB68300F}"/>
                    </a:ext>
                  </a:extLst>
                </p:cNvPr>
                <p:cNvSpPr/>
                <p:nvPr/>
              </p:nvSpPr>
              <p:spPr bwMode="auto">
                <a:xfrm>
                  <a:off x="7700963" y="2119313"/>
                  <a:ext cx="49213" cy="73025"/>
                </a:xfrm>
                <a:custGeom>
                  <a:avLst/>
                  <a:gdLst>
                    <a:gd name="T0" fmla="*/ 2 w 47"/>
                    <a:gd name="T1" fmla="*/ 9 h 70"/>
                    <a:gd name="T2" fmla="*/ 32 w 47"/>
                    <a:gd name="T3" fmla="*/ 63 h 70"/>
                    <a:gd name="T4" fmla="*/ 43 w 47"/>
                    <a:gd name="T5" fmla="*/ 54 h 70"/>
                    <a:gd name="T6" fmla="*/ 13 w 47"/>
                    <a:gd name="T7" fmla="*/ 4 h 70"/>
                    <a:gd name="T8" fmla="*/ 2 w 47"/>
                    <a:gd name="T9" fmla="*/ 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70">
                      <a:moveTo>
                        <a:pt x="2" y="9"/>
                      </a:moveTo>
                      <a:cubicBezTo>
                        <a:pt x="9" y="29"/>
                        <a:pt x="18" y="47"/>
                        <a:pt x="32" y="63"/>
                      </a:cubicBezTo>
                      <a:cubicBezTo>
                        <a:pt x="37" y="70"/>
                        <a:pt x="47" y="61"/>
                        <a:pt x="43" y="54"/>
                      </a:cubicBezTo>
                      <a:cubicBezTo>
                        <a:pt x="34" y="37"/>
                        <a:pt x="24" y="20"/>
                        <a:pt x="13" y="4"/>
                      </a:cubicBezTo>
                      <a:cubicBezTo>
                        <a:pt x="9" y="0"/>
                        <a:pt x="0" y="2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17" name="Freeform 92">
                  <a:extLst>
                    <a:ext uri="{FF2B5EF4-FFF2-40B4-BE49-F238E27FC236}">
                      <a16:creationId xmlns:a16="http://schemas.microsoft.com/office/drawing/2014/main" id="{DAB246D2-320B-477F-96F2-C12020B397FB}"/>
                    </a:ext>
                  </a:extLst>
                </p:cNvPr>
                <p:cNvSpPr/>
                <p:nvPr/>
              </p:nvSpPr>
              <p:spPr bwMode="auto">
                <a:xfrm>
                  <a:off x="8164513" y="3827463"/>
                  <a:ext cx="123825" cy="60325"/>
                </a:xfrm>
                <a:custGeom>
                  <a:avLst/>
                  <a:gdLst>
                    <a:gd name="T0" fmla="*/ 1 w 118"/>
                    <a:gd name="T1" fmla="*/ 59 h 59"/>
                    <a:gd name="T2" fmla="*/ 115 w 118"/>
                    <a:gd name="T3" fmla="*/ 6 h 59"/>
                    <a:gd name="T4" fmla="*/ 112 w 118"/>
                    <a:gd name="T5" fmla="*/ 0 h 59"/>
                    <a:gd name="T6" fmla="*/ 0 w 118"/>
                    <a:gd name="T7" fmla="*/ 58 h 59"/>
                    <a:gd name="T8" fmla="*/ 1 w 118"/>
                    <a:gd name="T9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8" h="59">
                      <a:moveTo>
                        <a:pt x="1" y="59"/>
                      </a:moveTo>
                      <a:cubicBezTo>
                        <a:pt x="41" y="56"/>
                        <a:pt x="81" y="26"/>
                        <a:pt x="115" y="6"/>
                      </a:cubicBezTo>
                      <a:cubicBezTo>
                        <a:pt x="118" y="4"/>
                        <a:pt x="116" y="0"/>
                        <a:pt x="112" y="0"/>
                      </a:cubicBezTo>
                      <a:cubicBezTo>
                        <a:pt x="73" y="9"/>
                        <a:pt x="33" y="35"/>
                        <a:pt x="0" y="58"/>
                      </a:cubicBezTo>
                      <a:cubicBezTo>
                        <a:pt x="0" y="58"/>
                        <a:pt x="0" y="59"/>
                        <a:pt x="1" y="5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</p:grpSp>
        </p:grpSp>
        <p:sp>
          <p:nvSpPr>
            <p:cNvPr id="28" name="文本框 49">
              <a:extLst>
                <a:ext uri="{FF2B5EF4-FFF2-40B4-BE49-F238E27FC236}">
                  <a16:creationId xmlns:a16="http://schemas.microsoft.com/office/drawing/2014/main" id="{E9CF78FE-9F32-4956-898B-87BC320820C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87524" y="2136122"/>
              <a:ext cx="2563249" cy="9215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07" tIns="45703" rIns="91407" bIns="45703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defTabSz="914217">
                <a:buNone/>
              </a:pPr>
              <a:r>
                <a:rPr lang="en-US" sz="2400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lang="vi-VN" sz="2400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ó ý nghãi vô cùng to lớn đối với tâm hồn người viết</a:t>
              </a:r>
              <a:endPara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8" name="组合 3">
            <a:extLst>
              <a:ext uri="{FF2B5EF4-FFF2-40B4-BE49-F238E27FC236}">
                <a16:creationId xmlns:a16="http://schemas.microsoft.com/office/drawing/2014/main" id="{5870B94D-5D36-4D10-8A3B-7BF49A7DBFA4}"/>
              </a:ext>
            </a:extLst>
          </p:cNvPr>
          <p:cNvGrpSpPr/>
          <p:nvPr/>
        </p:nvGrpSpPr>
        <p:grpSpPr>
          <a:xfrm>
            <a:off x="7279926" y="1386767"/>
            <a:ext cx="3975585" cy="2861621"/>
            <a:chOff x="7522624" y="1711467"/>
            <a:chExt cx="2698523" cy="1980244"/>
          </a:xfrm>
        </p:grpSpPr>
        <p:grpSp>
          <p:nvGrpSpPr>
            <p:cNvPr id="119" name="组合 225">
              <a:extLst>
                <a:ext uri="{FF2B5EF4-FFF2-40B4-BE49-F238E27FC236}">
                  <a16:creationId xmlns:a16="http://schemas.microsoft.com/office/drawing/2014/main" id="{3841CF2F-5722-4672-BAC7-2BDF3E9207CF}"/>
                </a:ext>
              </a:extLst>
            </p:cNvPr>
            <p:cNvGrpSpPr/>
            <p:nvPr/>
          </p:nvGrpSpPr>
          <p:grpSpPr>
            <a:xfrm flipH="1">
              <a:off x="7522624" y="1711467"/>
              <a:ext cx="2698523" cy="1980244"/>
              <a:chOff x="3246438" y="1068388"/>
              <a:chExt cx="5711825" cy="4678363"/>
            </a:xfrm>
            <a:solidFill>
              <a:schemeClr val="tx1"/>
            </a:solidFill>
          </p:grpSpPr>
          <p:sp>
            <p:nvSpPr>
              <p:cNvPr id="121" name="Freeform 5">
                <a:extLst>
                  <a:ext uri="{FF2B5EF4-FFF2-40B4-BE49-F238E27FC236}">
                    <a16:creationId xmlns:a16="http://schemas.microsoft.com/office/drawing/2014/main" id="{A425AEA3-FB98-4A22-81ED-49B1CD246527}"/>
                  </a:ext>
                </a:extLst>
              </p:cNvPr>
              <p:cNvSpPr/>
              <p:nvPr/>
            </p:nvSpPr>
            <p:spPr bwMode="auto">
              <a:xfrm>
                <a:off x="3251201" y="3335338"/>
                <a:ext cx="1773238" cy="1609725"/>
              </a:xfrm>
              <a:custGeom>
                <a:avLst/>
                <a:gdLst>
                  <a:gd name="T0" fmla="*/ 1697 w 1708"/>
                  <a:gd name="T1" fmla="*/ 1365 h 1551"/>
                  <a:gd name="T2" fmla="*/ 1422 w 1708"/>
                  <a:gd name="T3" fmla="*/ 1470 h 1551"/>
                  <a:gd name="T4" fmla="*/ 1072 w 1708"/>
                  <a:gd name="T5" fmla="*/ 1471 h 1551"/>
                  <a:gd name="T6" fmla="*/ 478 w 1708"/>
                  <a:gd name="T7" fmla="*/ 1262 h 1551"/>
                  <a:gd name="T8" fmla="*/ 166 w 1708"/>
                  <a:gd name="T9" fmla="*/ 672 h 1551"/>
                  <a:gd name="T10" fmla="*/ 422 w 1708"/>
                  <a:gd name="T11" fmla="*/ 54 h 1551"/>
                  <a:gd name="T12" fmla="*/ 393 w 1708"/>
                  <a:gd name="T13" fmla="*/ 16 h 1551"/>
                  <a:gd name="T14" fmla="*/ 349 w 1708"/>
                  <a:gd name="T15" fmla="*/ 1214 h 1551"/>
                  <a:gd name="T16" fmla="*/ 906 w 1708"/>
                  <a:gd name="T17" fmla="*/ 1500 h 1551"/>
                  <a:gd name="T18" fmla="*/ 1579 w 1708"/>
                  <a:gd name="T19" fmla="*/ 1467 h 1551"/>
                  <a:gd name="T20" fmla="*/ 1704 w 1708"/>
                  <a:gd name="T21" fmla="*/ 1373 h 1551"/>
                  <a:gd name="T22" fmla="*/ 1697 w 1708"/>
                  <a:gd name="T23" fmla="*/ 1365 h 1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08" h="1551">
                    <a:moveTo>
                      <a:pt x="1697" y="1365"/>
                    </a:moveTo>
                    <a:cubicBezTo>
                      <a:pt x="1630" y="1437"/>
                      <a:pt x="1515" y="1458"/>
                      <a:pt x="1422" y="1470"/>
                    </a:cubicBezTo>
                    <a:cubicBezTo>
                      <a:pt x="1307" y="1486"/>
                      <a:pt x="1188" y="1481"/>
                      <a:pt x="1072" y="1471"/>
                    </a:cubicBezTo>
                    <a:cubicBezTo>
                      <a:pt x="854" y="1452"/>
                      <a:pt x="649" y="1407"/>
                      <a:pt x="478" y="1262"/>
                    </a:cubicBezTo>
                    <a:cubicBezTo>
                      <a:pt x="305" y="1115"/>
                      <a:pt x="190" y="898"/>
                      <a:pt x="166" y="672"/>
                    </a:cubicBezTo>
                    <a:cubicBezTo>
                      <a:pt x="142" y="434"/>
                      <a:pt x="242" y="210"/>
                      <a:pt x="422" y="54"/>
                    </a:cubicBezTo>
                    <a:cubicBezTo>
                      <a:pt x="442" y="36"/>
                      <a:pt x="414" y="0"/>
                      <a:pt x="393" y="16"/>
                    </a:cubicBezTo>
                    <a:cubicBezTo>
                      <a:pt x="0" y="317"/>
                      <a:pt x="41" y="866"/>
                      <a:pt x="349" y="1214"/>
                    </a:cubicBezTo>
                    <a:cubicBezTo>
                      <a:pt x="495" y="1380"/>
                      <a:pt x="690" y="1468"/>
                      <a:pt x="906" y="1500"/>
                    </a:cubicBezTo>
                    <a:cubicBezTo>
                      <a:pt x="1121" y="1532"/>
                      <a:pt x="1372" y="1551"/>
                      <a:pt x="1579" y="1467"/>
                    </a:cubicBezTo>
                    <a:cubicBezTo>
                      <a:pt x="1629" y="1447"/>
                      <a:pt x="1671" y="1415"/>
                      <a:pt x="1704" y="1373"/>
                    </a:cubicBezTo>
                    <a:cubicBezTo>
                      <a:pt x="1708" y="1368"/>
                      <a:pt x="1702" y="1361"/>
                      <a:pt x="1697" y="13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defTabSz="914126"/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22" name="Freeform 6">
                <a:extLst>
                  <a:ext uri="{FF2B5EF4-FFF2-40B4-BE49-F238E27FC236}">
                    <a16:creationId xmlns:a16="http://schemas.microsoft.com/office/drawing/2014/main" id="{8CE79A64-3ED4-4825-BBE6-617ABE6A10FF}"/>
                  </a:ext>
                </a:extLst>
              </p:cNvPr>
              <p:cNvSpPr/>
              <p:nvPr/>
            </p:nvSpPr>
            <p:spPr bwMode="auto">
              <a:xfrm>
                <a:off x="3246438" y="1457326"/>
                <a:ext cx="2112963" cy="1933575"/>
              </a:xfrm>
              <a:custGeom>
                <a:avLst/>
                <a:gdLst>
                  <a:gd name="T0" fmla="*/ 394 w 2035"/>
                  <a:gd name="T1" fmla="*/ 1839 h 1862"/>
                  <a:gd name="T2" fmla="*/ 299 w 2035"/>
                  <a:gd name="T3" fmla="*/ 1656 h 1862"/>
                  <a:gd name="T4" fmla="*/ 221 w 2035"/>
                  <a:gd name="T5" fmla="*/ 1452 h 1862"/>
                  <a:gd name="T6" fmla="*/ 241 w 2035"/>
                  <a:gd name="T7" fmla="*/ 997 h 1862"/>
                  <a:gd name="T8" fmla="*/ 650 w 2035"/>
                  <a:gd name="T9" fmla="*/ 365 h 1862"/>
                  <a:gd name="T10" fmla="*/ 1301 w 2035"/>
                  <a:gd name="T11" fmla="*/ 65 h 1862"/>
                  <a:gd name="T12" fmla="*/ 1991 w 2035"/>
                  <a:gd name="T13" fmla="*/ 323 h 1862"/>
                  <a:gd name="T14" fmla="*/ 2019 w 2035"/>
                  <a:gd name="T15" fmla="*/ 295 h 1862"/>
                  <a:gd name="T16" fmla="*/ 1371 w 2035"/>
                  <a:gd name="T17" fmla="*/ 0 h 1862"/>
                  <a:gd name="T18" fmla="*/ 709 w 2035"/>
                  <a:gd name="T19" fmla="*/ 241 h 1862"/>
                  <a:gd name="T20" fmla="*/ 226 w 2035"/>
                  <a:gd name="T21" fmla="*/ 1619 h 1862"/>
                  <a:gd name="T22" fmla="*/ 375 w 2035"/>
                  <a:gd name="T23" fmla="*/ 1851 h 1862"/>
                  <a:gd name="T24" fmla="*/ 394 w 2035"/>
                  <a:gd name="T25" fmla="*/ 1839 h 1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35" h="1862">
                    <a:moveTo>
                      <a:pt x="394" y="1839"/>
                    </a:moveTo>
                    <a:cubicBezTo>
                      <a:pt x="360" y="1781"/>
                      <a:pt x="330" y="1716"/>
                      <a:pt x="299" y="1656"/>
                    </a:cubicBezTo>
                    <a:cubicBezTo>
                      <a:pt x="266" y="1591"/>
                      <a:pt x="240" y="1523"/>
                      <a:pt x="221" y="1452"/>
                    </a:cubicBezTo>
                    <a:cubicBezTo>
                      <a:pt x="181" y="1301"/>
                      <a:pt x="199" y="1146"/>
                      <a:pt x="241" y="997"/>
                    </a:cubicBezTo>
                    <a:cubicBezTo>
                      <a:pt x="310" y="752"/>
                      <a:pt x="461" y="533"/>
                      <a:pt x="650" y="365"/>
                    </a:cubicBezTo>
                    <a:cubicBezTo>
                      <a:pt x="830" y="204"/>
                      <a:pt x="1059" y="88"/>
                      <a:pt x="1301" y="65"/>
                    </a:cubicBezTo>
                    <a:cubicBezTo>
                      <a:pt x="1565" y="40"/>
                      <a:pt x="1795" y="154"/>
                      <a:pt x="1991" y="323"/>
                    </a:cubicBezTo>
                    <a:cubicBezTo>
                      <a:pt x="2010" y="340"/>
                      <a:pt x="2035" y="315"/>
                      <a:pt x="2019" y="295"/>
                    </a:cubicBezTo>
                    <a:cubicBezTo>
                      <a:pt x="1859" y="102"/>
                      <a:pt x="1621" y="0"/>
                      <a:pt x="1371" y="0"/>
                    </a:cubicBezTo>
                    <a:cubicBezTo>
                      <a:pt x="1131" y="0"/>
                      <a:pt x="899" y="101"/>
                      <a:pt x="709" y="241"/>
                    </a:cubicBezTo>
                    <a:cubicBezTo>
                      <a:pt x="298" y="545"/>
                      <a:pt x="0" y="1121"/>
                      <a:pt x="226" y="1619"/>
                    </a:cubicBezTo>
                    <a:cubicBezTo>
                      <a:pt x="266" y="1706"/>
                      <a:pt x="320" y="1775"/>
                      <a:pt x="375" y="1851"/>
                    </a:cubicBezTo>
                    <a:cubicBezTo>
                      <a:pt x="384" y="1862"/>
                      <a:pt x="402" y="1852"/>
                      <a:pt x="394" y="18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defTabSz="914126"/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23" name="Freeform 7">
                <a:extLst>
                  <a:ext uri="{FF2B5EF4-FFF2-40B4-BE49-F238E27FC236}">
                    <a16:creationId xmlns:a16="http://schemas.microsoft.com/office/drawing/2014/main" id="{2C7172BC-A7F5-4308-8D72-13DCBEBB2E2D}"/>
                  </a:ext>
                </a:extLst>
              </p:cNvPr>
              <p:cNvSpPr/>
              <p:nvPr/>
            </p:nvSpPr>
            <p:spPr bwMode="auto">
              <a:xfrm>
                <a:off x="5292726" y="1068388"/>
                <a:ext cx="2541588" cy="1016000"/>
              </a:xfrm>
              <a:custGeom>
                <a:avLst/>
                <a:gdLst>
                  <a:gd name="T0" fmla="*/ 38 w 2447"/>
                  <a:gd name="T1" fmla="*/ 664 h 979"/>
                  <a:gd name="T2" fmla="*/ 1375 w 2447"/>
                  <a:gd name="T3" fmla="*/ 104 h 979"/>
                  <a:gd name="T4" fmla="*/ 2005 w 2447"/>
                  <a:gd name="T5" fmla="*/ 373 h 979"/>
                  <a:gd name="T6" fmla="*/ 2402 w 2447"/>
                  <a:gd name="T7" fmla="*/ 953 h 979"/>
                  <a:gd name="T8" fmla="*/ 2442 w 2447"/>
                  <a:gd name="T9" fmla="*/ 943 h 979"/>
                  <a:gd name="T10" fmla="*/ 1377 w 2447"/>
                  <a:gd name="T11" fmla="*/ 41 h 979"/>
                  <a:gd name="T12" fmla="*/ 622 w 2447"/>
                  <a:gd name="T13" fmla="*/ 99 h 979"/>
                  <a:gd name="T14" fmla="*/ 15 w 2447"/>
                  <a:gd name="T15" fmla="*/ 622 h 979"/>
                  <a:gd name="T16" fmla="*/ 6 w 2447"/>
                  <a:gd name="T17" fmla="*/ 656 h 979"/>
                  <a:gd name="T18" fmla="*/ 38 w 2447"/>
                  <a:gd name="T19" fmla="*/ 664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47" h="979">
                    <a:moveTo>
                      <a:pt x="38" y="664"/>
                    </a:moveTo>
                    <a:cubicBezTo>
                      <a:pt x="235" y="159"/>
                      <a:pt x="897" y="25"/>
                      <a:pt x="1375" y="104"/>
                    </a:cubicBezTo>
                    <a:cubicBezTo>
                      <a:pt x="1602" y="141"/>
                      <a:pt x="1823" y="231"/>
                      <a:pt x="2005" y="373"/>
                    </a:cubicBezTo>
                    <a:cubicBezTo>
                      <a:pt x="2195" y="521"/>
                      <a:pt x="2325" y="727"/>
                      <a:pt x="2402" y="953"/>
                    </a:cubicBezTo>
                    <a:cubicBezTo>
                      <a:pt x="2411" y="979"/>
                      <a:pt x="2447" y="968"/>
                      <a:pt x="2442" y="943"/>
                    </a:cubicBezTo>
                    <a:cubicBezTo>
                      <a:pt x="2340" y="436"/>
                      <a:pt x="1862" y="118"/>
                      <a:pt x="1377" y="41"/>
                    </a:cubicBezTo>
                    <a:cubicBezTo>
                      <a:pt x="1125" y="0"/>
                      <a:pt x="864" y="21"/>
                      <a:pt x="622" y="99"/>
                    </a:cubicBezTo>
                    <a:cubicBezTo>
                      <a:pt x="370" y="180"/>
                      <a:pt x="103" y="360"/>
                      <a:pt x="15" y="622"/>
                    </a:cubicBezTo>
                    <a:cubicBezTo>
                      <a:pt x="13" y="633"/>
                      <a:pt x="10" y="645"/>
                      <a:pt x="6" y="656"/>
                    </a:cubicBezTo>
                    <a:cubicBezTo>
                      <a:pt x="0" y="676"/>
                      <a:pt x="30" y="683"/>
                      <a:pt x="38" y="6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defTabSz="914126"/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24" name="Freeform 8">
                <a:extLst>
                  <a:ext uri="{FF2B5EF4-FFF2-40B4-BE49-F238E27FC236}">
                    <a16:creationId xmlns:a16="http://schemas.microsoft.com/office/drawing/2014/main" id="{F034F6EF-1456-4A2E-AC0F-56A06297D50B}"/>
                  </a:ext>
                </a:extLst>
              </p:cNvPr>
              <p:cNvSpPr/>
              <p:nvPr/>
            </p:nvSpPr>
            <p:spPr bwMode="auto">
              <a:xfrm>
                <a:off x="7777163" y="1998663"/>
                <a:ext cx="1181100" cy="2060575"/>
              </a:xfrm>
              <a:custGeom>
                <a:avLst/>
                <a:gdLst>
                  <a:gd name="T0" fmla="*/ 20 w 1137"/>
                  <a:gd name="T1" fmla="*/ 63 h 1984"/>
                  <a:gd name="T2" fmla="*/ 215 w 1137"/>
                  <a:gd name="T3" fmla="*/ 53 h 1984"/>
                  <a:gd name="T4" fmla="*/ 400 w 1137"/>
                  <a:gd name="T5" fmla="*/ 98 h 1984"/>
                  <a:gd name="T6" fmla="*/ 735 w 1137"/>
                  <a:gd name="T7" fmla="*/ 336 h 1984"/>
                  <a:gd name="T8" fmla="*/ 1044 w 1137"/>
                  <a:gd name="T9" fmla="*/ 988 h 1984"/>
                  <a:gd name="T10" fmla="*/ 897 w 1137"/>
                  <a:gd name="T11" fmla="*/ 1554 h 1984"/>
                  <a:gd name="T12" fmla="*/ 343 w 1137"/>
                  <a:gd name="T13" fmla="*/ 1942 h 1984"/>
                  <a:gd name="T14" fmla="*/ 358 w 1137"/>
                  <a:gd name="T15" fmla="*/ 1980 h 1984"/>
                  <a:gd name="T16" fmla="*/ 953 w 1137"/>
                  <a:gd name="T17" fmla="*/ 1587 h 1984"/>
                  <a:gd name="T18" fmla="*/ 1107 w 1137"/>
                  <a:gd name="T19" fmla="*/ 964 h 1984"/>
                  <a:gd name="T20" fmla="*/ 752 w 1137"/>
                  <a:gd name="T21" fmla="*/ 266 h 1984"/>
                  <a:gd name="T22" fmla="*/ 415 w 1137"/>
                  <a:gd name="T23" fmla="*/ 44 h 1984"/>
                  <a:gd name="T24" fmla="*/ 215 w 1137"/>
                  <a:gd name="T25" fmla="*/ 2 h 1984"/>
                  <a:gd name="T26" fmla="*/ 119 w 1137"/>
                  <a:gd name="T27" fmla="*/ 7 h 1984"/>
                  <a:gd name="T28" fmla="*/ 14 w 1137"/>
                  <a:gd name="T29" fmla="*/ 41 h 1984"/>
                  <a:gd name="T30" fmla="*/ 20 w 1137"/>
                  <a:gd name="T31" fmla="*/ 63 h 1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37" h="1984">
                    <a:moveTo>
                      <a:pt x="20" y="63"/>
                    </a:moveTo>
                    <a:cubicBezTo>
                      <a:pt x="80" y="48"/>
                      <a:pt x="154" y="49"/>
                      <a:pt x="215" y="53"/>
                    </a:cubicBezTo>
                    <a:cubicBezTo>
                      <a:pt x="278" y="57"/>
                      <a:pt x="341" y="76"/>
                      <a:pt x="400" y="98"/>
                    </a:cubicBezTo>
                    <a:cubicBezTo>
                      <a:pt x="528" y="148"/>
                      <a:pt x="641" y="238"/>
                      <a:pt x="735" y="336"/>
                    </a:cubicBezTo>
                    <a:cubicBezTo>
                      <a:pt x="900" y="510"/>
                      <a:pt x="1016" y="750"/>
                      <a:pt x="1044" y="988"/>
                    </a:cubicBezTo>
                    <a:cubicBezTo>
                      <a:pt x="1069" y="1190"/>
                      <a:pt x="1016" y="1389"/>
                      <a:pt x="897" y="1554"/>
                    </a:cubicBezTo>
                    <a:cubicBezTo>
                      <a:pt x="757" y="1747"/>
                      <a:pt x="548" y="1839"/>
                      <a:pt x="343" y="1942"/>
                    </a:cubicBezTo>
                    <a:cubicBezTo>
                      <a:pt x="321" y="1953"/>
                      <a:pt x="337" y="1984"/>
                      <a:pt x="358" y="1980"/>
                    </a:cubicBezTo>
                    <a:cubicBezTo>
                      <a:pt x="592" y="1933"/>
                      <a:pt x="812" y="1776"/>
                      <a:pt x="953" y="1587"/>
                    </a:cubicBezTo>
                    <a:cubicBezTo>
                      <a:pt x="1086" y="1410"/>
                      <a:pt x="1137" y="1182"/>
                      <a:pt x="1107" y="964"/>
                    </a:cubicBezTo>
                    <a:cubicBezTo>
                      <a:pt x="1071" y="703"/>
                      <a:pt x="938" y="452"/>
                      <a:pt x="752" y="266"/>
                    </a:cubicBezTo>
                    <a:cubicBezTo>
                      <a:pt x="656" y="170"/>
                      <a:pt x="542" y="93"/>
                      <a:pt x="415" y="44"/>
                    </a:cubicBezTo>
                    <a:cubicBezTo>
                      <a:pt x="351" y="19"/>
                      <a:pt x="283" y="6"/>
                      <a:pt x="215" y="2"/>
                    </a:cubicBezTo>
                    <a:cubicBezTo>
                      <a:pt x="183" y="0"/>
                      <a:pt x="150" y="2"/>
                      <a:pt x="119" y="7"/>
                    </a:cubicBezTo>
                    <a:cubicBezTo>
                      <a:pt x="78" y="13"/>
                      <a:pt x="52" y="27"/>
                      <a:pt x="14" y="41"/>
                    </a:cubicBezTo>
                    <a:cubicBezTo>
                      <a:pt x="0" y="46"/>
                      <a:pt x="6" y="66"/>
                      <a:pt x="20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defTabSz="914126"/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25" name="Freeform 9">
                <a:extLst>
                  <a:ext uri="{FF2B5EF4-FFF2-40B4-BE49-F238E27FC236}">
                    <a16:creationId xmlns:a16="http://schemas.microsoft.com/office/drawing/2014/main" id="{4A750B0B-CED0-4D12-8B70-C3C1BB56A8EC}"/>
                  </a:ext>
                </a:extLst>
              </p:cNvPr>
              <p:cNvSpPr/>
              <p:nvPr/>
            </p:nvSpPr>
            <p:spPr bwMode="auto">
              <a:xfrm>
                <a:off x="7016751" y="4010026"/>
                <a:ext cx="1208088" cy="1095375"/>
              </a:xfrm>
              <a:custGeom>
                <a:avLst/>
                <a:gdLst>
                  <a:gd name="T0" fmla="*/ 1056 w 1164"/>
                  <a:gd name="T1" fmla="*/ 16 h 1055"/>
                  <a:gd name="T2" fmla="*/ 1085 w 1164"/>
                  <a:gd name="T3" fmla="*/ 64 h 1055"/>
                  <a:gd name="T4" fmla="*/ 1110 w 1164"/>
                  <a:gd name="T5" fmla="*/ 176 h 1055"/>
                  <a:gd name="T6" fmla="*/ 1081 w 1164"/>
                  <a:gd name="T7" fmla="*/ 362 h 1055"/>
                  <a:gd name="T8" fmla="*/ 828 w 1164"/>
                  <a:gd name="T9" fmla="*/ 714 h 1055"/>
                  <a:gd name="T10" fmla="*/ 30 w 1164"/>
                  <a:gd name="T11" fmla="*/ 996 h 1055"/>
                  <a:gd name="T12" fmla="*/ 30 w 1164"/>
                  <a:gd name="T13" fmla="*/ 1042 h 1055"/>
                  <a:gd name="T14" fmla="*/ 893 w 1164"/>
                  <a:gd name="T15" fmla="*/ 736 h 1055"/>
                  <a:gd name="T16" fmla="*/ 1143 w 1164"/>
                  <a:gd name="T17" fmla="*/ 346 h 1055"/>
                  <a:gd name="T18" fmla="*/ 1154 w 1164"/>
                  <a:gd name="T19" fmla="*/ 140 h 1055"/>
                  <a:gd name="T20" fmla="*/ 1121 w 1164"/>
                  <a:gd name="T21" fmla="*/ 43 h 1055"/>
                  <a:gd name="T22" fmla="*/ 1066 w 1164"/>
                  <a:gd name="T23" fmla="*/ 4 h 1055"/>
                  <a:gd name="T24" fmla="*/ 1056 w 1164"/>
                  <a:gd name="T25" fmla="*/ 16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64" h="1055">
                    <a:moveTo>
                      <a:pt x="1056" y="16"/>
                    </a:moveTo>
                    <a:cubicBezTo>
                      <a:pt x="1068" y="25"/>
                      <a:pt x="1078" y="52"/>
                      <a:pt x="1085" y="64"/>
                    </a:cubicBezTo>
                    <a:cubicBezTo>
                      <a:pt x="1104" y="97"/>
                      <a:pt x="1108" y="139"/>
                      <a:pt x="1110" y="176"/>
                    </a:cubicBezTo>
                    <a:cubicBezTo>
                      <a:pt x="1115" y="240"/>
                      <a:pt x="1103" y="302"/>
                      <a:pt x="1081" y="362"/>
                    </a:cubicBezTo>
                    <a:cubicBezTo>
                      <a:pt x="1032" y="501"/>
                      <a:pt x="939" y="620"/>
                      <a:pt x="828" y="714"/>
                    </a:cubicBezTo>
                    <a:cubicBezTo>
                      <a:pt x="609" y="901"/>
                      <a:pt x="312" y="981"/>
                      <a:pt x="30" y="996"/>
                    </a:cubicBezTo>
                    <a:cubicBezTo>
                      <a:pt x="0" y="998"/>
                      <a:pt x="0" y="1041"/>
                      <a:pt x="30" y="1042"/>
                    </a:cubicBezTo>
                    <a:cubicBezTo>
                      <a:pt x="339" y="1055"/>
                      <a:pt x="661" y="941"/>
                      <a:pt x="893" y="736"/>
                    </a:cubicBezTo>
                    <a:cubicBezTo>
                      <a:pt x="1011" y="632"/>
                      <a:pt x="1097" y="496"/>
                      <a:pt x="1143" y="346"/>
                    </a:cubicBezTo>
                    <a:cubicBezTo>
                      <a:pt x="1163" y="279"/>
                      <a:pt x="1164" y="208"/>
                      <a:pt x="1154" y="140"/>
                    </a:cubicBezTo>
                    <a:cubicBezTo>
                      <a:pt x="1150" y="106"/>
                      <a:pt x="1138" y="73"/>
                      <a:pt x="1121" y="43"/>
                    </a:cubicBezTo>
                    <a:cubicBezTo>
                      <a:pt x="1105" y="16"/>
                      <a:pt x="1089" y="17"/>
                      <a:pt x="1066" y="4"/>
                    </a:cubicBezTo>
                    <a:cubicBezTo>
                      <a:pt x="1058" y="0"/>
                      <a:pt x="1049" y="11"/>
                      <a:pt x="1056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defTabSz="914126"/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26" name="Freeform 10">
                <a:extLst>
                  <a:ext uri="{FF2B5EF4-FFF2-40B4-BE49-F238E27FC236}">
                    <a16:creationId xmlns:a16="http://schemas.microsoft.com/office/drawing/2014/main" id="{D96CC480-C800-45CD-880F-75421D128FFC}"/>
                  </a:ext>
                </a:extLst>
              </p:cNvPr>
              <p:cNvSpPr/>
              <p:nvPr/>
            </p:nvSpPr>
            <p:spPr bwMode="auto">
              <a:xfrm>
                <a:off x="4975226" y="4775201"/>
                <a:ext cx="1274763" cy="733425"/>
              </a:xfrm>
              <a:custGeom>
                <a:avLst/>
                <a:gdLst>
                  <a:gd name="T0" fmla="*/ 28 w 1229"/>
                  <a:gd name="T1" fmla="*/ 8 h 706"/>
                  <a:gd name="T2" fmla="*/ 139 w 1229"/>
                  <a:gd name="T3" fmla="*/ 371 h 706"/>
                  <a:gd name="T4" fmla="*/ 420 w 1229"/>
                  <a:gd name="T5" fmla="*/ 595 h 706"/>
                  <a:gd name="T6" fmla="*/ 1199 w 1229"/>
                  <a:gd name="T7" fmla="*/ 617 h 706"/>
                  <a:gd name="T8" fmla="*/ 1186 w 1229"/>
                  <a:gd name="T9" fmla="*/ 571 h 706"/>
                  <a:gd name="T10" fmla="*/ 469 w 1229"/>
                  <a:gd name="T11" fmla="*/ 549 h 706"/>
                  <a:gd name="T12" fmla="*/ 191 w 1229"/>
                  <a:gd name="T13" fmla="*/ 341 h 706"/>
                  <a:gd name="T14" fmla="*/ 105 w 1229"/>
                  <a:gd name="T15" fmla="*/ 187 h 706"/>
                  <a:gd name="T16" fmla="*/ 43 w 1229"/>
                  <a:gd name="T17" fmla="*/ 7 h 706"/>
                  <a:gd name="T18" fmla="*/ 28 w 1229"/>
                  <a:gd name="T19" fmla="*/ 8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29" h="706">
                    <a:moveTo>
                      <a:pt x="28" y="8"/>
                    </a:moveTo>
                    <a:cubicBezTo>
                      <a:pt x="0" y="129"/>
                      <a:pt x="72" y="275"/>
                      <a:pt x="139" y="371"/>
                    </a:cubicBezTo>
                    <a:cubicBezTo>
                      <a:pt x="210" y="470"/>
                      <a:pt x="310" y="545"/>
                      <a:pt x="420" y="595"/>
                    </a:cubicBezTo>
                    <a:cubicBezTo>
                      <a:pt x="664" y="706"/>
                      <a:pt x="948" y="698"/>
                      <a:pt x="1199" y="617"/>
                    </a:cubicBezTo>
                    <a:cubicBezTo>
                      <a:pt x="1229" y="608"/>
                      <a:pt x="1217" y="563"/>
                      <a:pt x="1186" y="571"/>
                    </a:cubicBezTo>
                    <a:cubicBezTo>
                      <a:pt x="954" y="630"/>
                      <a:pt x="695" y="637"/>
                      <a:pt x="469" y="549"/>
                    </a:cubicBezTo>
                    <a:cubicBezTo>
                      <a:pt x="360" y="506"/>
                      <a:pt x="262" y="433"/>
                      <a:pt x="191" y="341"/>
                    </a:cubicBezTo>
                    <a:cubicBezTo>
                      <a:pt x="155" y="294"/>
                      <a:pt x="127" y="241"/>
                      <a:pt x="105" y="187"/>
                    </a:cubicBezTo>
                    <a:cubicBezTo>
                      <a:pt x="81" y="128"/>
                      <a:pt x="72" y="63"/>
                      <a:pt x="43" y="7"/>
                    </a:cubicBezTo>
                    <a:cubicBezTo>
                      <a:pt x="40" y="0"/>
                      <a:pt x="30" y="2"/>
                      <a:pt x="2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defTabSz="914126"/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27" name="Freeform 11">
                <a:extLst>
                  <a:ext uri="{FF2B5EF4-FFF2-40B4-BE49-F238E27FC236}">
                    <a16:creationId xmlns:a16="http://schemas.microsoft.com/office/drawing/2014/main" id="{4D32D243-A0F4-43C2-91A2-1C0069A28353}"/>
                  </a:ext>
                </a:extLst>
              </p:cNvPr>
              <p:cNvSpPr/>
              <p:nvPr/>
            </p:nvSpPr>
            <p:spPr bwMode="auto">
              <a:xfrm>
                <a:off x="6203951" y="5040313"/>
                <a:ext cx="1285875" cy="706438"/>
              </a:xfrm>
              <a:custGeom>
                <a:avLst/>
                <a:gdLst>
                  <a:gd name="T0" fmla="*/ 9 w 1238"/>
                  <a:gd name="T1" fmla="*/ 343 h 681"/>
                  <a:gd name="T2" fmla="*/ 575 w 1238"/>
                  <a:gd name="T3" fmla="*/ 605 h 681"/>
                  <a:gd name="T4" fmla="*/ 1222 w 1238"/>
                  <a:gd name="T5" fmla="*/ 529 h 681"/>
                  <a:gd name="T6" fmla="*/ 1222 w 1238"/>
                  <a:gd name="T7" fmla="*/ 485 h 681"/>
                  <a:gd name="T8" fmla="*/ 968 w 1238"/>
                  <a:gd name="T9" fmla="*/ 314 h 681"/>
                  <a:gd name="T10" fmla="*/ 825 w 1238"/>
                  <a:gd name="T11" fmla="*/ 32 h 681"/>
                  <a:gd name="T12" fmla="*/ 776 w 1238"/>
                  <a:gd name="T13" fmla="*/ 46 h 681"/>
                  <a:gd name="T14" fmla="*/ 921 w 1238"/>
                  <a:gd name="T15" fmla="*/ 340 h 681"/>
                  <a:gd name="T16" fmla="*/ 1196 w 1238"/>
                  <a:gd name="T17" fmla="*/ 529 h 681"/>
                  <a:gd name="T18" fmla="*/ 1196 w 1238"/>
                  <a:gd name="T19" fmla="*/ 485 h 681"/>
                  <a:gd name="T20" fmla="*/ 23 w 1238"/>
                  <a:gd name="T21" fmla="*/ 324 h 681"/>
                  <a:gd name="T22" fmla="*/ 9 w 1238"/>
                  <a:gd name="T23" fmla="*/ 343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38" h="681">
                    <a:moveTo>
                      <a:pt x="9" y="343"/>
                    </a:moveTo>
                    <a:cubicBezTo>
                      <a:pt x="152" y="493"/>
                      <a:pt x="376" y="569"/>
                      <a:pt x="575" y="605"/>
                    </a:cubicBezTo>
                    <a:cubicBezTo>
                      <a:pt x="792" y="644"/>
                      <a:pt x="1024" y="631"/>
                      <a:pt x="1222" y="529"/>
                    </a:cubicBezTo>
                    <a:cubicBezTo>
                      <a:pt x="1238" y="520"/>
                      <a:pt x="1238" y="494"/>
                      <a:pt x="1222" y="485"/>
                    </a:cubicBezTo>
                    <a:cubicBezTo>
                      <a:pt x="1131" y="437"/>
                      <a:pt x="1041" y="387"/>
                      <a:pt x="968" y="314"/>
                    </a:cubicBezTo>
                    <a:cubicBezTo>
                      <a:pt x="889" y="238"/>
                      <a:pt x="847" y="138"/>
                      <a:pt x="825" y="32"/>
                    </a:cubicBezTo>
                    <a:cubicBezTo>
                      <a:pt x="819" y="0"/>
                      <a:pt x="770" y="14"/>
                      <a:pt x="776" y="46"/>
                    </a:cubicBezTo>
                    <a:cubicBezTo>
                      <a:pt x="799" y="157"/>
                      <a:pt x="844" y="256"/>
                      <a:pt x="921" y="340"/>
                    </a:cubicBezTo>
                    <a:cubicBezTo>
                      <a:pt x="997" y="422"/>
                      <a:pt x="1098" y="479"/>
                      <a:pt x="1196" y="529"/>
                    </a:cubicBezTo>
                    <a:cubicBezTo>
                      <a:pt x="1196" y="514"/>
                      <a:pt x="1196" y="500"/>
                      <a:pt x="1196" y="485"/>
                    </a:cubicBezTo>
                    <a:cubicBezTo>
                      <a:pt x="821" y="681"/>
                      <a:pt x="352" y="551"/>
                      <a:pt x="23" y="324"/>
                    </a:cubicBezTo>
                    <a:cubicBezTo>
                      <a:pt x="12" y="316"/>
                      <a:pt x="0" y="333"/>
                      <a:pt x="9" y="3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defTabSz="914126"/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grpSp>
            <p:nvGrpSpPr>
              <p:cNvPr id="128" name="组合 233">
                <a:extLst>
                  <a:ext uri="{FF2B5EF4-FFF2-40B4-BE49-F238E27FC236}">
                    <a16:creationId xmlns:a16="http://schemas.microsoft.com/office/drawing/2014/main" id="{20F128F9-080E-4248-B04E-42F0242F46E7}"/>
                  </a:ext>
                </a:extLst>
              </p:cNvPr>
              <p:cNvGrpSpPr/>
              <p:nvPr/>
            </p:nvGrpSpPr>
            <p:grpSpPr>
              <a:xfrm>
                <a:off x="3517901" y="1225551"/>
                <a:ext cx="5260975" cy="4090987"/>
                <a:chOff x="3517901" y="1225551"/>
                <a:chExt cx="5260975" cy="4090987"/>
              </a:xfrm>
              <a:grpFill/>
            </p:grpSpPr>
            <p:sp>
              <p:nvSpPr>
                <p:cNvPr id="129" name="Freeform 12">
                  <a:extLst>
                    <a:ext uri="{FF2B5EF4-FFF2-40B4-BE49-F238E27FC236}">
                      <a16:creationId xmlns:a16="http://schemas.microsoft.com/office/drawing/2014/main" id="{E5D21414-9F55-41CE-8529-04C982F027BF}"/>
                    </a:ext>
                  </a:extLst>
                </p:cNvPr>
                <p:cNvSpPr/>
                <p:nvPr/>
              </p:nvSpPr>
              <p:spPr bwMode="auto">
                <a:xfrm>
                  <a:off x="7805738" y="2135188"/>
                  <a:ext cx="109538" cy="38100"/>
                </a:xfrm>
                <a:custGeom>
                  <a:avLst/>
                  <a:gdLst>
                    <a:gd name="T0" fmla="*/ 6 w 106"/>
                    <a:gd name="T1" fmla="*/ 35 h 37"/>
                    <a:gd name="T2" fmla="*/ 45 w 106"/>
                    <a:gd name="T3" fmla="*/ 33 h 37"/>
                    <a:gd name="T4" fmla="*/ 97 w 106"/>
                    <a:gd name="T5" fmla="*/ 22 h 37"/>
                    <a:gd name="T6" fmla="*/ 97 w 106"/>
                    <a:gd name="T7" fmla="*/ 6 h 37"/>
                    <a:gd name="T8" fmla="*/ 52 w 106"/>
                    <a:gd name="T9" fmla="*/ 6 h 37"/>
                    <a:gd name="T10" fmla="*/ 4 w 106"/>
                    <a:gd name="T11" fmla="*/ 24 h 37"/>
                    <a:gd name="T12" fmla="*/ 6 w 106"/>
                    <a:gd name="T13" fmla="*/ 3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6" h="37">
                      <a:moveTo>
                        <a:pt x="6" y="35"/>
                      </a:moveTo>
                      <a:cubicBezTo>
                        <a:pt x="20" y="37"/>
                        <a:pt x="32" y="35"/>
                        <a:pt x="45" y="33"/>
                      </a:cubicBezTo>
                      <a:cubicBezTo>
                        <a:pt x="63" y="30"/>
                        <a:pt x="80" y="29"/>
                        <a:pt x="97" y="22"/>
                      </a:cubicBezTo>
                      <a:cubicBezTo>
                        <a:pt x="105" y="19"/>
                        <a:pt x="106" y="9"/>
                        <a:pt x="97" y="6"/>
                      </a:cubicBezTo>
                      <a:cubicBezTo>
                        <a:pt x="81" y="0"/>
                        <a:pt x="68" y="2"/>
                        <a:pt x="52" y="6"/>
                      </a:cubicBezTo>
                      <a:cubicBezTo>
                        <a:pt x="34" y="9"/>
                        <a:pt x="17" y="13"/>
                        <a:pt x="4" y="24"/>
                      </a:cubicBezTo>
                      <a:cubicBezTo>
                        <a:pt x="0" y="27"/>
                        <a:pt x="2" y="34"/>
                        <a:pt x="6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30" name="Freeform 13">
                  <a:extLst>
                    <a:ext uri="{FF2B5EF4-FFF2-40B4-BE49-F238E27FC236}">
                      <a16:creationId xmlns:a16="http://schemas.microsoft.com/office/drawing/2014/main" id="{CEC948D7-FBC4-4D52-8BD6-108E6F0F5D1C}"/>
                    </a:ext>
                  </a:extLst>
                </p:cNvPr>
                <p:cNvSpPr/>
                <p:nvPr/>
              </p:nvSpPr>
              <p:spPr bwMode="auto">
                <a:xfrm>
                  <a:off x="8018463" y="2144713"/>
                  <a:ext cx="92075" cy="34925"/>
                </a:xfrm>
                <a:custGeom>
                  <a:avLst/>
                  <a:gdLst>
                    <a:gd name="T0" fmla="*/ 4 w 89"/>
                    <a:gd name="T1" fmla="*/ 9 h 35"/>
                    <a:gd name="T2" fmla="*/ 79 w 89"/>
                    <a:gd name="T3" fmla="*/ 34 h 35"/>
                    <a:gd name="T4" fmla="*/ 83 w 89"/>
                    <a:gd name="T5" fmla="*/ 20 h 35"/>
                    <a:gd name="T6" fmla="*/ 7 w 89"/>
                    <a:gd name="T7" fmla="*/ 0 h 35"/>
                    <a:gd name="T8" fmla="*/ 4 w 89"/>
                    <a:gd name="T9" fmla="*/ 9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9" h="35">
                      <a:moveTo>
                        <a:pt x="4" y="9"/>
                      </a:moveTo>
                      <a:cubicBezTo>
                        <a:pt x="28" y="23"/>
                        <a:pt x="52" y="31"/>
                        <a:pt x="79" y="34"/>
                      </a:cubicBezTo>
                      <a:cubicBezTo>
                        <a:pt x="87" y="35"/>
                        <a:pt x="89" y="24"/>
                        <a:pt x="83" y="20"/>
                      </a:cubicBezTo>
                      <a:cubicBezTo>
                        <a:pt x="59" y="6"/>
                        <a:pt x="34" y="3"/>
                        <a:pt x="7" y="0"/>
                      </a:cubicBezTo>
                      <a:cubicBezTo>
                        <a:pt x="2" y="0"/>
                        <a:pt x="0" y="7"/>
                        <a:pt x="4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31" name="Freeform 14">
                  <a:extLst>
                    <a:ext uri="{FF2B5EF4-FFF2-40B4-BE49-F238E27FC236}">
                      <a16:creationId xmlns:a16="http://schemas.microsoft.com/office/drawing/2014/main" id="{EEDDC0D4-4E58-44E4-BD59-4B8C43EB824E}"/>
                    </a:ext>
                  </a:extLst>
                </p:cNvPr>
                <p:cNvSpPr/>
                <p:nvPr/>
              </p:nvSpPr>
              <p:spPr bwMode="auto">
                <a:xfrm>
                  <a:off x="8228013" y="2225676"/>
                  <a:ext cx="107950" cy="61913"/>
                </a:xfrm>
                <a:custGeom>
                  <a:avLst/>
                  <a:gdLst>
                    <a:gd name="T0" fmla="*/ 6 w 105"/>
                    <a:gd name="T1" fmla="*/ 10 h 59"/>
                    <a:gd name="T2" fmla="*/ 91 w 105"/>
                    <a:gd name="T3" fmla="*/ 55 h 59"/>
                    <a:gd name="T4" fmla="*/ 99 w 105"/>
                    <a:gd name="T5" fmla="*/ 44 h 59"/>
                    <a:gd name="T6" fmla="*/ 9 w 105"/>
                    <a:gd name="T7" fmla="*/ 1 h 59"/>
                    <a:gd name="T8" fmla="*/ 6 w 105"/>
                    <a:gd name="T9" fmla="*/ 10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59">
                      <a:moveTo>
                        <a:pt x="6" y="10"/>
                      </a:moveTo>
                      <a:cubicBezTo>
                        <a:pt x="35" y="21"/>
                        <a:pt x="64" y="39"/>
                        <a:pt x="91" y="55"/>
                      </a:cubicBezTo>
                      <a:cubicBezTo>
                        <a:pt x="97" y="59"/>
                        <a:pt x="105" y="49"/>
                        <a:pt x="99" y="44"/>
                      </a:cubicBezTo>
                      <a:cubicBezTo>
                        <a:pt x="72" y="20"/>
                        <a:pt x="44" y="7"/>
                        <a:pt x="9" y="1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32" name="Freeform 15">
                  <a:extLst>
                    <a:ext uri="{FF2B5EF4-FFF2-40B4-BE49-F238E27FC236}">
                      <a16:creationId xmlns:a16="http://schemas.microsoft.com/office/drawing/2014/main" id="{E12FB58C-05FF-4A42-9A6A-280B2C31BFF8}"/>
                    </a:ext>
                  </a:extLst>
                </p:cNvPr>
                <p:cNvSpPr/>
                <p:nvPr/>
              </p:nvSpPr>
              <p:spPr bwMode="auto">
                <a:xfrm>
                  <a:off x="8421688" y="2389188"/>
                  <a:ext cx="77788" cy="84138"/>
                </a:xfrm>
                <a:custGeom>
                  <a:avLst/>
                  <a:gdLst>
                    <a:gd name="T0" fmla="*/ 1 w 75"/>
                    <a:gd name="T1" fmla="*/ 1 h 81"/>
                    <a:gd name="T2" fmla="*/ 14 w 75"/>
                    <a:gd name="T3" fmla="*/ 20 h 81"/>
                    <a:gd name="T4" fmla="*/ 31 w 75"/>
                    <a:gd name="T5" fmla="*/ 42 h 81"/>
                    <a:gd name="T6" fmla="*/ 62 w 75"/>
                    <a:gd name="T7" fmla="*/ 77 h 81"/>
                    <a:gd name="T8" fmla="*/ 72 w 75"/>
                    <a:gd name="T9" fmla="*/ 71 h 81"/>
                    <a:gd name="T10" fmla="*/ 45 w 75"/>
                    <a:gd name="T11" fmla="*/ 35 h 81"/>
                    <a:gd name="T12" fmla="*/ 24 w 75"/>
                    <a:gd name="T13" fmla="*/ 16 h 81"/>
                    <a:gd name="T14" fmla="*/ 2 w 75"/>
                    <a:gd name="T15" fmla="*/ 0 h 81"/>
                    <a:gd name="T16" fmla="*/ 1 w 75"/>
                    <a:gd name="T17" fmla="*/ 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5" h="81">
                      <a:moveTo>
                        <a:pt x="1" y="1"/>
                      </a:moveTo>
                      <a:cubicBezTo>
                        <a:pt x="6" y="6"/>
                        <a:pt x="9" y="14"/>
                        <a:pt x="14" y="20"/>
                      </a:cubicBezTo>
                      <a:cubicBezTo>
                        <a:pt x="19" y="27"/>
                        <a:pt x="25" y="35"/>
                        <a:pt x="31" y="42"/>
                      </a:cubicBezTo>
                      <a:cubicBezTo>
                        <a:pt x="41" y="54"/>
                        <a:pt x="51" y="66"/>
                        <a:pt x="62" y="77"/>
                      </a:cubicBezTo>
                      <a:cubicBezTo>
                        <a:pt x="66" y="81"/>
                        <a:pt x="75" y="77"/>
                        <a:pt x="72" y="71"/>
                      </a:cubicBezTo>
                      <a:cubicBezTo>
                        <a:pt x="66" y="57"/>
                        <a:pt x="57" y="46"/>
                        <a:pt x="45" y="35"/>
                      </a:cubicBezTo>
                      <a:cubicBezTo>
                        <a:pt x="38" y="28"/>
                        <a:pt x="31" y="22"/>
                        <a:pt x="24" y="16"/>
                      </a:cubicBezTo>
                      <a:cubicBezTo>
                        <a:pt x="17" y="10"/>
                        <a:pt x="8" y="6"/>
                        <a:pt x="2" y="0"/>
                      </a:cubicBezTo>
                      <a:cubicBezTo>
                        <a:pt x="1" y="0"/>
                        <a:pt x="0" y="0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33" name="Freeform 16">
                  <a:extLst>
                    <a:ext uri="{FF2B5EF4-FFF2-40B4-BE49-F238E27FC236}">
                      <a16:creationId xmlns:a16="http://schemas.microsoft.com/office/drawing/2014/main" id="{F4354F25-5071-42D4-B5A0-1009E48B5AC8}"/>
                    </a:ext>
                  </a:extLst>
                </p:cNvPr>
                <p:cNvSpPr/>
                <p:nvPr/>
              </p:nvSpPr>
              <p:spPr bwMode="auto">
                <a:xfrm>
                  <a:off x="8572501" y="2570163"/>
                  <a:ext cx="60325" cy="90488"/>
                </a:xfrm>
                <a:custGeom>
                  <a:avLst/>
                  <a:gdLst>
                    <a:gd name="T0" fmla="*/ 3 w 57"/>
                    <a:gd name="T1" fmla="*/ 10 h 88"/>
                    <a:gd name="T2" fmla="*/ 47 w 57"/>
                    <a:gd name="T3" fmla="*/ 83 h 88"/>
                    <a:gd name="T4" fmla="*/ 55 w 57"/>
                    <a:gd name="T5" fmla="*/ 77 h 88"/>
                    <a:gd name="T6" fmla="*/ 11 w 57"/>
                    <a:gd name="T7" fmla="*/ 5 h 88"/>
                    <a:gd name="T8" fmla="*/ 3 w 57"/>
                    <a:gd name="T9" fmla="*/ 10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88">
                      <a:moveTo>
                        <a:pt x="3" y="10"/>
                      </a:moveTo>
                      <a:cubicBezTo>
                        <a:pt x="17" y="35"/>
                        <a:pt x="27" y="63"/>
                        <a:pt x="47" y="83"/>
                      </a:cubicBezTo>
                      <a:cubicBezTo>
                        <a:pt x="51" y="88"/>
                        <a:pt x="57" y="82"/>
                        <a:pt x="55" y="77"/>
                      </a:cubicBezTo>
                      <a:cubicBezTo>
                        <a:pt x="44" y="51"/>
                        <a:pt x="28" y="27"/>
                        <a:pt x="11" y="5"/>
                      </a:cubicBezTo>
                      <a:cubicBezTo>
                        <a:pt x="8" y="0"/>
                        <a:pt x="0" y="4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34" name="Freeform 17">
                  <a:extLst>
                    <a:ext uri="{FF2B5EF4-FFF2-40B4-BE49-F238E27FC236}">
                      <a16:creationId xmlns:a16="http://schemas.microsoft.com/office/drawing/2014/main" id="{FE07DED5-D287-4B4A-9DE1-D728976BF992}"/>
                    </a:ext>
                  </a:extLst>
                </p:cNvPr>
                <p:cNvSpPr/>
                <p:nvPr/>
              </p:nvSpPr>
              <p:spPr bwMode="auto">
                <a:xfrm>
                  <a:off x="8664576" y="2767013"/>
                  <a:ext cx="42863" cy="88900"/>
                </a:xfrm>
                <a:custGeom>
                  <a:avLst/>
                  <a:gdLst>
                    <a:gd name="T0" fmla="*/ 3 w 41"/>
                    <a:gd name="T1" fmla="*/ 7 h 86"/>
                    <a:gd name="T2" fmla="*/ 30 w 41"/>
                    <a:gd name="T3" fmla="*/ 79 h 86"/>
                    <a:gd name="T4" fmla="*/ 40 w 41"/>
                    <a:gd name="T5" fmla="*/ 76 h 86"/>
                    <a:gd name="T6" fmla="*/ 9 w 41"/>
                    <a:gd name="T7" fmla="*/ 4 h 86"/>
                    <a:gd name="T8" fmla="*/ 3 w 41"/>
                    <a:gd name="T9" fmla="*/ 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86">
                      <a:moveTo>
                        <a:pt x="3" y="7"/>
                      </a:moveTo>
                      <a:cubicBezTo>
                        <a:pt x="16" y="29"/>
                        <a:pt x="21" y="56"/>
                        <a:pt x="30" y="79"/>
                      </a:cubicBezTo>
                      <a:cubicBezTo>
                        <a:pt x="32" y="86"/>
                        <a:pt x="41" y="83"/>
                        <a:pt x="40" y="76"/>
                      </a:cubicBezTo>
                      <a:cubicBezTo>
                        <a:pt x="36" y="48"/>
                        <a:pt x="25" y="27"/>
                        <a:pt x="9" y="4"/>
                      </a:cubicBezTo>
                      <a:cubicBezTo>
                        <a:pt x="7" y="0"/>
                        <a:pt x="0" y="3"/>
                        <a:pt x="3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35" name="Freeform 18">
                  <a:extLst>
                    <a:ext uri="{FF2B5EF4-FFF2-40B4-BE49-F238E27FC236}">
                      <a16:creationId xmlns:a16="http://schemas.microsoft.com/office/drawing/2014/main" id="{38B28F73-4840-40B1-B3A9-A8FA8C87619B}"/>
                    </a:ext>
                  </a:extLst>
                </p:cNvPr>
                <p:cNvSpPr/>
                <p:nvPr/>
              </p:nvSpPr>
              <p:spPr bwMode="auto">
                <a:xfrm>
                  <a:off x="8740776" y="2992438"/>
                  <a:ext cx="26988" cy="107950"/>
                </a:xfrm>
                <a:custGeom>
                  <a:avLst/>
                  <a:gdLst>
                    <a:gd name="T0" fmla="*/ 2 w 27"/>
                    <a:gd name="T1" fmla="*/ 7 h 104"/>
                    <a:gd name="T2" fmla="*/ 17 w 27"/>
                    <a:gd name="T3" fmla="*/ 100 h 104"/>
                    <a:gd name="T4" fmla="*/ 23 w 27"/>
                    <a:gd name="T5" fmla="*/ 100 h 104"/>
                    <a:gd name="T6" fmla="*/ 9 w 27"/>
                    <a:gd name="T7" fmla="*/ 4 h 104"/>
                    <a:gd name="T8" fmla="*/ 2 w 27"/>
                    <a:gd name="T9" fmla="*/ 7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04">
                      <a:moveTo>
                        <a:pt x="2" y="7"/>
                      </a:moveTo>
                      <a:cubicBezTo>
                        <a:pt x="14" y="36"/>
                        <a:pt x="13" y="68"/>
                        <a:pt x="17" y="100"/>
                      </a:cubicBezTo>
                      <a:cubicBezTo>
                        <a:pt x="17" y="104"/>
                        <a:pt x="23" y="104"/>
                        <a:pt x="23" y="100"/>
                      </a:cubicBezTo>
                      <a:cubicBezTo>
                        <a:pt x="27" y="67"/>
                        <a:pt x="24" y="33"/>
                        <a:pt x="9" y="4"/>
                      </a:cubicBezTo>
                      <a:cubicBezTo>
                        <a:pt x="7" y="0"/>
                        <a:pt x="0" y="3"/>
                        <a:pt x="2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36" name="Freeform 19">
                  <a:extLst>
                    <a:ext uri="{FF2B5EF4-FFF2-40B4-BE49-F238E27FC236}">
                      <a16:creationId xmlns:a16="http://schemas.microsoft.com/office/drawing/2014/main" id="{27B45940-925C-4C05-8146-72D2F8469911}"/>
                    </a:ext>
                  </a:extLst>
                </p:cNvPr>
                <p:cNvSpPr/>
                <p:nvPr/>
              </p:nvSpPr>
              <p:spPr bwMode="auto">
                <a:xfrm>
                  <a:off x="8753476" y="3206751"/>
                  <a:ext cx="25400" cy="80963"/>
                </a:xfrm>
                <a:custGeom>
                  <a:avLst/>
                  <a:gdLst>
                    <a:gd name="T0" fmla="*/ 13 w 24"/>
                    <a:gd name="T1" fmla="*/ 2 h 78"/>
                    <a:gd name="T2" fmla="*/ 4 w 24"/>
                    <a:gd name="T3" fmla="*/ 32 h 78"/>
                    <a:gd name="T4" fmla="*/ 2 w 24"/>
                    <a:gd name="T5" fmla="*/ 46 h 78"/>
                    <a:gd name="T6" fmla="*/ 0 w 24"/>
                    <a:gd name="T7" fmla="*/ 66 h 78"/>
                    <a:gd name="T8" fmla="*/ 13 w 24"/>
                    <a:gd name="T9" fmla="*/ 71 h 78"/>
                    <a:gd name="T10" fmla="*/ 23 w 24"/>
                    <a:gd name="T11" fmla="*/ 39 h 78"/>
                    <a:gd name="T12" fmla="*/ 15 w 24"/>
                    <a:gd name="T13" fmla="*/ 2 h 78"/>
                    <a:gd name="T14" fmla="*/ 13 w 24"/>
                    <a:gd name="T15" fmla="*/ 2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" h="78">
                      <a:moveTo>
                        <a:pt x="13" y="2"/>
                      </a:moveTo>
                      <a:cubicBezTo>
                        <a:pt x="9" y="12"/>
                        <a:pt x="6" y="21"/>
                        <a:pt x="4" y="32"/>
                      </a:cubicBezTo>
                      <a:cubicBezTo>
                        <a:pt x="3" y="37"/>
                        <a:pt x="2" y="41"/>
                        <a:pt x="2" y="46"/>
                      </a:cubicBezTo>
                      <a:cubicBezTo>
                        <a:pt x="1" y="53"/>
                        <a:pt x="1" y="59"/>
                        <a:pt x="0" y="66"/>
                      </a:cubicBezTo>
                      <a:cubicBezTo>
                        <a:pt x="0" y="72"/>
                        <a:pt x="9" y="78"/>
                        <a:pt x="13" y="71"/>
                      </a:cubicBezTo>
                      <a:cubicBezTo>
                        <a:pt x="18" y="60"/>
                        <a:pt x="21" y="52"/>
                        <a:pt x="23" y="39"/>
                      </a:cubicBezTo>
                      <a:cubicBezTo>
                        <a:pt x="24" y="25"/>
                        <a:pt x="20" y="15"/>
                        <a:pt x="15" y="2"/>
                      </a:cubicBezTo>
                      <a:cubicBezTo>
                        <a:pt x="15" y="0"/>
                        <a:pt x="13" y="1"/>
                        <a:pt x="13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37" name="Freeform 20">
                  <a:extLst>
                    <a:ext uri="{FF2B5EF4-FFF2-40B4-BE49-F238E27FC236}">
                      <a16:creationId xmlns:a16="http://schemas.microsoft.com/office/drawing/2014/main" id="{5429CC19-05FA-4162-B1AA-81F2CDA66390}"/>
                    </a:ext>
                  </a:extLst>
                </p:cNvPr>
                <p:cNvSpPr/>
                <p:nvPr/>
              </p:nvSpPr>
              <p:spPr bwMode="auto">
                <a:xfrm>
                  <a:off x="8672513" y="3368676"/>
                  <a:ext cx="61913" cy="100013"/>
                </a:xfrm>
                <a:custGeom>
                  <a:avLst/>
                  <a:gdLst>
                    <a:gd name="T0" fmla="*/ 46 w 61"/>
                    <a:gd name="T1" fmla="*/ 3 h 97"/>
                    <a:gd name="T2" fmla="*/ 6 w 61"/>
                    <a:gd name="T3" fmla="*/ 81 h 97"/>
                    <a:gd name="T4" fmla="*/ 20 w 61"/>
                    <a:gd name="T5" fmla="*/ 91 h 97"/>
                    <a:gd name="T6" fmla="*/ 52 w 61"/>
                    <a:gd name="T7" fmla="*/ 51 h 97"/>
                    <a:gd name="T8" fmla="*/ 53 w 61"/>
                    <a:gd name="T9" fmla="*/ 3 h 97"/>
                    <a:gd name="T10" fmla="*/ 46 w 61"/>
                    <a:gd name="T11" fmla="*/ 3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1" h="97">
                      <a:moveTo>
                        <a:pt x="46" y="3"/>
                      </a:moveTo>
                      <a:cubicBezTo>
                        <a:pt x="33" y="29"/>
                        <a:pt x="23" y="57"/>
                        <a:pt x="6" y="81"/>
                      </a:cubicBezTo>
                      <a:cubicBezTo>
                        <a:pt x="0" y="89"/>
                        <a:pt x="13" y="97"/>
                        <a:pt x="20" y="91"/>
                      </a:cubicBezTo>
                      <a:cubicBezTo>
                        <a:pt x="34" y="80"/>
                        <a:pt x="45" y="69"/>
                        <a:pt x="52" y="51"/>
                      </a:cubicBezTo>
                      <a:cubicBezTo>
                        <a:pt x="58" y="35"/>
                        <a:pt x="61" y="20"/>
                        <a:pt x="53" y="3"/>
                      </a:cubicBezTo>
                      <a:cubicBezTo>
                        <a:pt x="52" y="0"/>
                        <a:pt x="47" y="1"/>
                        <a:pt x="4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38" name="Freeform 21">
                  <a:extLst>
                    <a:ext uri="{FF2B5EF4-FFF2-40B4-BE49-F238E27FC236}">
                      <a16:creationId xmlns:a16="http://schemas.microsoft.com/office/drawing/2014/main" id="{173BC9EE-B7DF-4981-A980-D277EB0F9390}"/>
                    </a:ext>
                  </a:extLst>
                </p:cNvPr>
                <p:cNvSpPr/>
                <p:nvPr/>
              </p:nvSpPr>
              <p:spPr bwMode="auto">
                <a:xfrm>
                  <a:off x="8559801" y="3544888"/>
                  <a:ext cx="68263" cy="84138"/>
                </a:xfrm>
                <a:custGeom>
                  <a:avLst/>
                  <a:gdLst>
                    <a:gd name="T0" fmla="*/ 51 w 66"/>
                    <a:gd name="T1" fmla="*/ 4 h 81"/>
                    <a:gd name="T2" fmla="*/ 24 w 66"/>
                    <a:gd name="T3" fmla="*/ 33 h 81"/>
                    <a:gd name="T4" fmla="*/ 14 w 66"/>
                    <a:gd name="T5" fmla="*/ 46 h 81"/>
                    <a:gd name="T6" fmla="*/ 5 w 66"/>
                    <a:gd name="T7" fmla="*/ 62 h 81"/>
                    <a:gd name="T8" fmla="*/ 18 w 66"/>
                    <a:gd name="T9" fmla="*/ 75 h 81"/>
                    <a:gd name="T10" fmla="*/ 32 w 66"/>
                    <a:gd name="T11" fmla="*/ 65 h 81"/>
                    <a:gd name="T12" fmla="*/ 45 w 66"/>
                    <a:gd name="T13" fmla="*/ 49 h 81"/>
                    <a:gd name="T14" fmla="*/ 63 w 66"/>
                    <a:gd name="T15" fmla="*/ 11 h 81"/>
                    <a:gd name="T16" fmla="*/ 51 w 66"/>
                    <a:gd name="T17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6" h="81">
                      <a:moveTo>
                        <a:pt x="51" y="4"/>
                      </a:moveTo>
                      <a:cubicBezTo>
                        <a:pt x="41" y="13"/>
                        <a:pt x="32" y="22"/>
                        <a:pt x="24" y="33"/>
                      </a:cubicBezTo>
                      <a:cubicBezTo>
                        <a:pt x="21" y="37"/>
                        <a:pt x="17" y="41"/>
                        <a:pt x="14" y="46"/>
                      </a:cubicBezTo>
                      <a:cubicBezTo>
                        <a:pt x="10" y="51"/>
                        <a:pt x="9" y="57"/>
                        <a:pt x="5" y="62"/>
                      </a:cubicBezTo>
                      <a:cubicBezTo>
                        <a:pt x="0" y="70"/>
                        <a:pt x="10" y="81"/>
                        <a:pt x="18" y="75"/>
                      </a:cubicBezTo>
                      <a:cubicBezTo>
                        <a:pt x="22" y="72"/>
                        <a:pt x="29" y="69"/>
                        <a:pt x="32" y="65"/>
                      </a:cubicBezTo>
                      <a:cubicBezTo>
                        <a:pt x="37" y="60"/>
                        <a:pt x="41" y="55"/>
                        <a:pt x="45" y="49"/>
                      </a:cubicBezTo>
                      <a:cubicBezTo>
                        <a:pt x="53" y="37"/>
                        <a:pt x="59" y="25"/>
                        <a:pt x="63" y="11"/>
                      </a:cubicBezTo>
                      <a:cubicBezTo>
                        <a:pt x="66" y="4"/>
                        <a:pt x="56" y="0"/>
                        <a:pt x="51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39" name="Freeform 22">
                  <a:extLst>
                    <a:ext uri="{FF2B5EF4-FFF2-40B4-BE49-F238E27FC236}">
                      <a16:creationId xmlns:a16="http://schemas.microsoft.com/office/drawing/2014/main" id="{50A2A64B-8201-461F-9A81-A4787E919E2E}"/>
                    </a:ext>
                  </a:extLst>
                </p:cNvPr>
                <p:cNvSpPr/>
                <p:nvPr/>
              </p:nvSpPr>
              <p:spPr bwMode="auto">
                <a:xfrm>
                  <a:off x="8374063" y="3732213"/>
                  <a:ext cx="80963" cy="65088"/>
                </a:xfrm>
                <a:custGeom>
                  <a:avLst/>
                  <a:gdLst>
                    <a:gd name="T0" fmla="*/ 66 w 79"/>
                    <a:gd name="T1" fmla="*/ 3 h 62"/>
                    <a:gd name="T2" fmla="*/ 35 w 79"/>
                    <a:gd name="T3" fmla="*/ 23 h 62"/>
                    <a:gd name="T4" fmla="*/ 6 w 79"/>
                    <a:gd name="T5" fmla="*/ 48 h 62"/>
                    <a:gd name="T6" fmla="*/ 14 w 79"/>
                    <a:gd name="T7" fmla="*/ 58 h 62"/>
                    <a:gd name="T8" fmla="*/ 45 w 79"/>
                    <a:gd name="T9" fmla="*/ 38 h 62"/>
                    <a:gd name="T10" fmla="*/ 73 w 79"/>
                    <a:gd name="T11" fmla="*/ 13 h 62"/>
                    <a:gd name="T12" fmla="*/ 66 w 79"/>
                    <a:gd name="T13" fmla="*/ 3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62">
                      <a:moveTo>
                        <a:pt x="66" y="3"/>
                      </a:moveTo>
                      <a:cubicBezTo>
                        <a:pt x="55" y="9"/>
                        <a:pt x="45" y="15"/>
                        <a:pt x="35" y="23"/>
                      </a:cubicBezTo>
                      <a:cubicBezTo>
                        <a:pt x="25" y="31"/>
                        <a:pt x="16" y="39"/>
                        <a:pt x="6" y="48"/>
                      </a:cubicBezTo>
                      <a:cubicBezTo>
                        <a:pt x="0" y="53"/>
                        <a:pt x="8" y="62"/>
                        <a:pt x="14" y="58"/>
                      </a:cubicBezTo>
                      <a:cubicBezTo>
                        <a:pt x="25" y="52"/>
                        <a:pt x="35" y="46"/>
                        <a:pt x="45" y="38"/>
                      </a:cubicBezTo>
                      <a:cubicBezTo>
                        <a:pt x="55" y="30"/>
                        <a:pt x="64" y="21"/>
                        <a:pt x="73" y="13"/>
                      </a:cubicBezTo>
                      <a:cubicBezTo>
                        <a:pt x="79" y="9"/>
                        <a:pt x="72" y="0"/>
                        <a:pt x="6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40" name="Freeform 23">
                  <a:extLst>
                    <a:ext uri="{FF2B5EF4-FFF2-40B4-BE49-F238E27FC236}">
                      <a16:creationId xmlns:a16="http://schemas.microsoft.com/office/drawing/2014/main" id="{FDD5F413-3194-4BBA-B24C-FB7D19CCECB4}"/>
                    </a:ext>
                  </a:extLst>
                </p:cNvPr>
                <p:cNvSpPr/>
                <p:nvPr/>
              </p:nvSpPr>
              <p:spPr bwMode="auto">
                <a:xfrm>
                  <a:off x="7953376" y="3932238"/>
                  <a:ext cx="93663" cy="30163"/>
                </a:xfrm>
                <a:custGeom>
                  <a:avLst/>
                  <a:gdLst>
                    <a:gd name="T0" fmla="*/ 82 w 91"/>
                    <a:gd name="T1" fmla="*/ 1 h 30"/>
                    <a:gd name="T2" fmla="*/ 42 w 91"/>
                    <a:gd name="T3" fmla="*/ 5 h 30"/>
                    <a:gd name="T4" fmla="*/ 9 w 91"/>
                    <a:gd name="T5" fmla="*/ 11 h 30"/>
                    <a:gd name="T6" fmla="*/ 9 w 91"/>
                    <a:gd name="T7" fmla="*/ 28 h 30"/>
                    <a:gd name="T8" fmla="*/ 45 w 91"/>
                    <a:gd name="T9" fmla="*/ 27 h 30"/>
                    <a:gd name="T10" fmla="*/ 86 w 91"/>
                    <a:gd name="T11" fmla="*/ 9 h 30"/>
                    <a:gd name="T12" fmla="*/ 82 w 91"/>
                    <a:gd name="T13" fmla="*/ 1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1" h="30">
                      <a:moveTo>
                        <a:pt x="82" y="1"/>
                      </a:moveTo>
                      <a:cubicBezTo>
                        <a:pt x="69" y="3"/>
                        <a:pt x="55" y="3"/>
                        <a:pt x="42" y="5"/>
                      </a:cubicBezTo>
                      <a:cubicBezTo>
                        <a:pt x="31" y="6"/>
                        <a:pt x="20" y="9"/>
                        <a:pt x="9" y="11"/>
                      </a:cubicBezTo>
                      <a:cubicBezTo>
                        <a:pt x="0" y="13"/>
                        <a:pt x="0" y="27"/>
                        <a:pt x="9" y="28"/>
                      </a:cubicBezTo>
                      <a:cubicBezTo>
                        <a:pt x="22" y="30"/>
                        <a:pt x="32" y="30"/>
                        <a:pt x="45" y="27"/>
                      </a:cubicBezTo>
                      <a:cubicBezTo>
                        <a:pt x="60" y="23"/>
                        <a:pt x="72" y="15"/>
                        <a:pt x="86" y="9"/>
                      </a:cubicBezTo>
                      <a:cubicBezTo>
                        <a:pt x="91" y="7"/>
                        <a:pt x="87" y="0"/>
                        <a:pt x="8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41" name="Freeform 24">
                  <a:extLst>
                    <a:ext uri="{FF2B5EF4-FFF2-40B4-BE49-F238E27FC236}">
                      <a16:creationId xmlns:a16="http://schemas.microsoft.com/office/drawing/2014/main" id="{CDB15970-4968-4B4A-8DD8-0CE2F92694D8}"/>
                    </a:ext>
                  </a:extLst>
                </p:cNvPr>
                <p:cNvSpPr/>
                <p:nvPr/>
              </p:nvSpPr>
              <p:spPr bwMode="auto">
                <a:xfrm>
                  <a:off x="7991476" y="3992563"/>
                  <a:ext cx="65088" cy="77788"/>
                </a:xfrm>
                <a:custGeom>
                  <a:avLst/>
                  <a:gdLst>
                    <a:gd name="T0" fmla="*/ 2 w 63"/>
                    <a:gd name="T1" fmla="*/ 6 h 74"/>
                    <a:gd name="T2" fmla="*/ 12 w 63"/>
                    <a:gd name="T3" fmla="*/ 18 h 74"/>
                    <a:gd name="T4" fmla="*/ 24 w 63"/>
                    <a:gd name="T5" fmla="*/ 34 h 74"/>
                    <a:gd name="T6" fmla="*/ 36 w 63"/>
                    <a:gd name="T7" fmla="*/ 51 h 74"/>
                    <a:gd name="T8" fmla="*/ 47 w 63"/>
                    <a:gd name="T9" fmla="*/ 66 h 74"/>
                    <a:gd name="T10" fmla="*/ 61 w 63"/>
                    <a:gd name="T11" fmla="*/ 60 h 74"/>
                    <a:gd name="T12" fmla="*/ 37 w 63"/>
                    <a:gd name="T13" fmla="*/ 16 h 74"/>
                    <a:gd name="T14" fmla="*/ 18 w 63"/>
                    <a:gd name="T15" fmla="*/ 3 h 74"/>
                    <a:gd name="T16" fmla="*/ 3 w 63"/>
                    <a:gd name="T17" fmla="*/ 2 h 74"/>
                    <a:gd name="T18" fmla="*/ 2 w 63"/>
                    <a:gd name="T19" fmla="*/ 6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3" h="74">
                      <a:moveTo>
                        <a:pt x="2" y="6"/>
                      </a:moveTo>
                      <a:cubicBezTo>
                        <a:pt x="6" y="7"/>
                        <a:pt x="10" y="15"/>
                        <a:pt x="12" y="18"/>
                      </a:cubicBezTo>
                      <a:cubicBezTo>
                        <a:pt x="15" y="24"/>
                        <a:pt x="20" y="29"/>
                        <a:pt x="24" y="34"/>
                      </a:cubicBezTo>
                      <a:cubicBezTo>
                        <a:pt x="29" y="39"/>
                        <a:pt x="32" y="45"/>
                        <a:pt x="36" y="51"/>
                      </a:cubicBezTo>
                      <a:cubicBezTo>
                        <a:pt x="39" y="56"/>
                        <a:pt x="44" y="60"/>
                        <a:pt x="47" y="66"/>
                      </a:cubicBezTo>
                      <a:cubicBezTo>
                        <a:pt x="51" y="74"/>
                        <a:pt x="63" y="68"/>
                        <a:pt x="61" y="60"/>
                      </a:cubicBezTo>
                      <a:cubicBezTo>
                        <a:pt x="57" y="43"/>
                        <a:pt x="50" y="29"/>
                        <a:pt x="37" y="16"/>
                      </a:cubicBezTo>
                      <a:cubicBezTo>
                        <a:pt x="32" y="10"/>
                        <a:pt x="26" y="6"/>
                        <a:pt x="18" y="3"/>
                      </a:cubicBezTo>
                      <a:cubicBezTo>
                        <a:pt x="13" y="0"/>
                        <a:pt x="8" y="1"/>
                        <a:pt x="3" y="2"/>
                      </a:cubicBezTo>
                      <a:cubicBezTo>
                        <a:pt x="0" y="2"/>
                        <a:pt x="0" y="6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42" name="Freeform 25">
                  <a:extLst>
                    <a:ext uri="{FF2B5EF4-FFF2-40B4-BE49-F238E27FC236}">
                      <a16:creationId xmlns:a16="http://schemas.microsoft.com/office/drawing/2014/main" id="{9A30AE4C-E337-4D76-911A-97902F504ED9}"/>
                    </a:ext>
                  </a:extLst>
                </p:cNvPr>
                <p:cNvSpPr/>
                <p:nvPr/>
              </p:nvSpPr>
              <p:spPr bwMode="auto">
                <a:xfrm>
                  <a:off x="8085138" y="4160838"/>
                  <a:ext cx="26988" cy="95250"/>
                </a:xfrm>
                <a:custGeom>
                  <a:avLst/>
                  <a:gdLst>
                    <a:gd name="T0" fmla="*/ 0 w 26"/>
                    <a:gd name="T1" fmla="*/ 8 h 91"/>
                    <a:gd name="T2" fmla="*/ 6 w 26"/>
                    <a:gd name="T3" fmla="*/ 83 h 91"/>
                    <a:gd name="T4" fmla="*/ 22 w 26"/>
                    <a:gd name="T5" fmla="*/ 83 h 91"/>
                    <a:gd name="T6" fmla="*/ 13 w 26"/>
                    <a:gd name="T7" fmla="*/ 5 h 91"/>
                    <a:gd name="T8" fmla="*/ 0 w 26"/>
                    <a:gd name="T9" fmla="*/ 8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91">
                      <a:moveTo>
                        <a:pt x="0" y="8"/>
                      </a:moveTo>
                      <a:cubicBezTo>
                        <a:pt x="1" y="33"/>
                        <a:pt x="2" y="59"/>
                        <a:pt x="6" y="83"/>
                      </a:cubicBezTo>
                      <a:cubicBezTo>
                        <a:pt x="8" y="91"/>
                        <a:pt x="20" y="91"/>
                        <a:pt x="22" y="83"/>
                      </a:cubicBezTo>
                      <a:cubicBezTo>
                        <a:pt x="26" y="58"/>
                        <a:pt x="26" y="27"/>
                        <a:pt x="13" y="5"/>
                      </a:cubicBezTo>
                      <a:cubicBezTo>
                        <a:pt x="9" y="0"/>
                        <a:pt x="0" y="2"/>
                        <a:pt x="0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43" name="Freeform 26">
                  <a:extLst>
                    <a:ext uri="{FF2B5EF4-FFF2-40B4-BE49-F238E27FC236}">
                      <a16:creationId xmlns:a16="http://schemas.microsoft.com/office/drawing/2014/main" id="{8AA0208A-D690-46F9-A2C9-F8AEB7A3002B}"/>
                    </a:ext>
                  </a:extLst>
                </p:cNvPr>
                <p:cNvSpPr/>
                <p:nvPr/>
              </p:nvSpPr>
              <p:spPr bwMode="auto">
                <a:xfrm>
                  <a:off x="8034338" y="4348163"/>
                  <a:ext cx="44450" cy="106363"/>
                </a:xfrm>
                <a:custGeom>
                  <a:avLst/>
                  <a:gdLst>
                    <a:gd name="T0" fmla="*/ 8 w 43"/>
                    <a:gd name="T1" fmla="*/ 99 h 102"/>
                    <a:gd name="T2" fmla="*/ 32 w 43"/>
                    <a:gd name="T3" fmla="*/ 61 h 102"/>
                    <a:gd name="T4" fmla="*/ 42 w 43"/>
                    <a:gd name="T5" fmla="*/ 9 h 102"/>
                    <a:gd name="T6" fmla="*/ 27 w 43"/>
                    <a:gd name="T7" fmla="*/ 7 h 102"/>
                    <a:gd name="T8" fmla="*/ 13 w 43"/>
                    <a:gd name="T9" fmla="*/ 50 h 102"/>
                    <a:gd name="T10" fmla="*/ 1 w 43"/>
                    <a:gd name="T11" fmla="*/ 95 h 102"/>
                    <a:gd name="T12" fmla="*/ 8 w 43"/>
                    <a:gd name="T13" fmla="*/ 99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02">
                      <a:moveTo>
                        <a:pt x="8" y="99"/>
                      </a:moveTo>
                      <a:cubicBezTo>
                        <a:pt x="19" y="87"/>
                        <a:pt x="26" y="76"/>
                        <a:pt x="32" y="61"/>
                      </a:cubicBezTo>
                      <a:cubicBezTo>
                        <a:pt x="38" y="44"/>
                        <a:pt x="40" y="27"/>
                        <a:pt x="42" y="9"/>
                      </a:cubicBezTo>
                      <a:cubicBezTo>
                        <a:pt x="43" y="0"/>
                        <a:pt x="30" y="0"/>
                        <a:pt x="27" y="7"/>
                      </a:cubicBezTo>
                      <a:cubicBezTo>
                        <a:pt x="21" y="22"/>
                        <a:pt x="16" y="35"/>
                        <a:pt x="13" y="50"/>
                      </a:cubicBezTo>
                      <a:cubicBezTo>
                        <a:pt x="9" y="64"/>
                        <a:pt x="7" y="81"/>
                        <a:pt x="1" y="95"/>
                      </a:cubicBezTo>
                      <a:cubicBezTo>
                        <a:pt x="0" y="99"/>
                        <a:pt x="6" y="102"/>
                        <a:pt x="8" y="9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44" name="Freeform 27">
                  <a:extLst>
                    <a:ext uri="{FF2B5EF4-FFF2-40B4-BE49-F238E27FC236}">
                      <a16:creationId xmlns:a16="http://schemas.microsoft.com/office/drawing/2014/main" id="{9CC769EB-DE12-4BD7-A55F-B3E8FE6825AE}"/>
                    </a:ext>
                  </a:extLst>
                </p:cNvPr>
                <p:cNvSpPr/>
                <p:nvPr/>
              </p:nvSpPr>
              <p:spPr bwMode="auto">
                <a:xfrm>
                  <a:off x="7883526" y="4581526"/>
                  <a:ext cx="80963" cy="74613"/>
                </a:xfrm>
                <a:custGeom>
                  <a:avLst/>
                  <a:gdLst>
                    <a:gd name="T0" fmla="*/ 7 w 78"/>
                    <a:gd name="T1" fmla="*/ 69 h 72"/>
                    <a:gd name="T2" fmla="*/ 45 w 78"/>
                    <a:gd name="T3" fmla="*/ 47 h 72"/>
                    <a:gd name="T4" fmla="*/ 75 w 78"/>
                    <a:gd name="T5" fmla="*/ 11 h 72"/>
                    <a:gd name="T6" fmla="*/ 67 w 78"/>
                    <a:gd name="T7" fmla="*/ 5 h 72"/>
                    <a:gd name="T8" fmla="*/ 37 w 78"/>
                    <a:gd name="T9" fmla="*/ 33 h 72"/>
                    <a:gd name="T10" fmla="*/ 4 w 78"/>
                    <a:gd name="T11" fmla="*/ 63 h 72"/>
                    <a:gd name="T12" fmla="*/ 7 w 78"/>
                    <a:gd name="T13" fmla="*/ 69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72">
                      <a:moveTo>
                        <a:pt x="7" y="69"/>
                      </a:moveTo>
                      <a:cubicBezTo>
                        <a:pt x="20" y="62"/>
                        <a:pt x="33" y="56"/>
                        <a:pt x="45" y="47"/>
                      </a:cubicBezTo>
                      <a:cubicBezTo>
                        <a:pt x="57" y="37"/>
                        <a:pt x="68" y="26"/>
                        <a:pt x="75" y="11"/>
                      </a:cubicBezTo>
                      <a:cubicBezTo>
                        <a:pt x="78" y="6"/>
                        <a:pt x="71" y="0"/>
                        <a:pt x="67" y="5"/>
                      </a:cubicBezTo>
                      <a:cubicBezTo>
                        <a:pt x="57" y="15"/>
                        <a:pt x="47" y="24"/>
                        <a:pt x="37" y="33"/>
                      </a:cubicBezTo>
                      <a:cubicBezTo>
                        <a:pt x="26" y="43"/>
                        <a:pt x="15" y="55"/>
                        <a:pt x="4" y="63"/>
                      </a:cubicBezTo>
                      <a:cubicBezTo>
                        <a:pt x="0" y="66"/>
                        <a:pt x="3" y="72"/>
                        <a:pt x="7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45" name="Freeform 28">
                  <a:extLst>
                    <a:ext uri="{FF2B5EF4-FFF2-40B4-BE49-F238E27FC236}">
                      <a16:creationId xmlns:a16="http://schemas.microsoft.com/office/drawing/2014/main" id="{5EB7354D-9EB0-4642-A732-6A9A5CAA61BD}"/>
                    </a:ext>
                  </a:extLst>
                </p:cNvPr>
                <p:cNvSpPr/>
                <p:nvPr/>
              </p:nvSpPr>
              <p:spPr bwMode="auto">
                <a:xfrm>
                  <a:off x="7666038" y="4762501"/>
                  <a:ext cx="120650" cy="58738"/>
                </a:xfrm>
                <a:custGeom>
                  <a:avLst/>
                  <a:gdLst>
                    <a:gd name="T0" fmla="*/ 6 w 117"/>
                    <a:gd name="T1" fmla="*/ 56 h 56"/>
                    <a:gd name="T2" fmla="*/ 111 w 117"/>
                    <a:gd name="T3" fmla="*/ 13 h 56"/>
                    <a:gd name="T4" fmla="*/ 105 w 117"/>
                    <a:gd name="T5" fmla="*/ 2 h 56"/>
                    <a:gd name="T6" fmla="*/ 5 w 117"/>
                    <a:gd name="T7" fmla="*/ 48 h 56"/>
                    <a:gd name="T8" fmla="*/ 6 w 117"/>
                    <a:gd name="T9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56">
                      <a:moveTo>
                        <a:pt x="6" y="56"/>
                      </a:moveTo>
                      <a:cubicBezTo>
                        <a:pt x="44" y="51"/>
                        <a:pt x="81" y="37"/>
                        <a:pt x="111" y="13"/>
                      </a:cubicBezTo>
                      <a:cubicBezTo>
                        <a:pt x="117" y="9"/>
                        <a:pt x="111" y="0"/>
                        <a:pt x="105" y="2"/>
                      </a:cubicBezTo>
                      <a:cubicBezTo>
                        <a:pt x="70" y="12"/>
                        <a:pt x="40" y="36"/>
                        <a:pt x="5" y="48"/>
                      </a:cubicBezTo>
                      <a:cubicBezTo>
                        <a:pt x="0" y="49"/>
                        <a:pt x="1" y="56"/>
                        <a:pt x="6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46" name="Freeform 29">
                  <a:extLst>
                    <a:ext uri="{FF2B5EF4-FFF2-40B4-BE49-F238E27FC236}">
                      <a16:creationId xmlns:a16="http://schemas.microsoft.com/office/drawing/2014/main" id="{C8EC35EF-FA74-4B6A-B8C6-77EB7C35B41F}"/>
                    </a:ext>
                  </a:extLst>
                </p:cNvPr>
                <p:cNvSpPr/>
                <p:nvPr/>
              </p:nvSpPr>
              <p:spPr bwMode="auto">
                <a:xfrm>
                  <a:off x="7434263" y="4868863"/>
                  <a:ext cx="123825" cy="47625"/>
                </a:xfrm>
                <a:custGeom>
                  <a:avLst/>
                  <a:gdLst>
                    <a:gd name="T0" fmla="*/ 4 w 120"/>
                    <a:gd name="T1" fmla="*/ 46 h 46"/>
                    <a:gd name="T2" fmla="*/ 117 w 120"/>
                    <a:gd name="T3" fmla="*/ 10 h 46"/>
                    <a:gd name="T4" fmla="*/ 112 w 120"/>
                    <a:gd name="T5" fmla="*/ 2 h 46"/>
                    <a:gd name="T6" fmla="*/ 3 w 120"/>
                    <a:gd name="T7" fmla="*/ 39 h 46"/>
                    <a:gd name="T8" fmla="*/ 4 w 120"/>
                    <a:gd name="T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0" h="46">
                      <a:moveTo>
                        <a:pt x="4" y="46"/>
                      </a:moveTo>
                      <a:cubicBezTo>
                        <a:pt x="43" y="44"/>
                        <a:pt x="86" y="36"/>
                        <a:pt x="117" y="10"/>
                      </a:cubicBezTo>
                      <a:cubicBezTo>
                        <a:pt x="120" y="7"/>
                        <a:pt x="116" y="0"/>
                        <a:pt x="112" y="2"/>
                      </a:cubicBezTo>
                      <a:cubicBezTo>
                        <a:pt x="75" y="14"/>
                        <a:pt x="40" y="27"/>
                        <a:pt x="3" y="39"/>
                      </a:cubicBezTo>
                      <a:cubicBezTo>
                        <a:pt x="0" y="40"/>
                        <a:pt x="0" y="46"/>
                        <a:pt x="4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47" name="Freeform 30">
                  <a:extLst>
                    <a:ext uri="{FF2B5EF4-FFF2-40B4-BE49-F238E27FC236}">
                      <a16:creationId xmlns:a16="http://schemas.microsoft.com/office/drawing/2014/main" id="{78FD2136-E352-47DF-B541-9540B11A32D1}"/>
                    </a:ext>
                  </a:extLst>
                </p:cNvPr>
                <p:cNvSpPr/>
                <p:nvPr/>
              </p:nvSpPr>
              <p:spPr bwMode="auto">
                <a:xfrm>
                  <a:off x="7192963" y="4932363"/>
                  <a:ext cx="153988" cy="38100"/>
                </a:xfrm>
                <a:custGeom>
                  <a:avLst/>
                  <a:gdLst>
                    <a:gd name="T0" fmla="*/ 6 w 148"/>
                    <a:gd name="T1" fmla="*/ 36 h 37"/>
                    <a:gd name="T2" fmla="*/ 137 w 148"/>
                    <a:gd name="T3" fmla="*/ 20 h 37"/>
                    <a:gd name="T4" fmla="*/ 133 w 148"/>
                    <a:gd name="T5" fmla="*/ 3 h 37"/>
                    <a:gd name="T6" fmla="*/ 3 w 148"/>
                    <a:gd name="T7" fmla="*/ 31 h 37"/>
                    <a:gd name="T8" fmla="*/ 6 w 148"/>
                    <a:gd name="T9" fmla="*/ 3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8" h="37">
                      <a:moveTo>
                        <a:pt x="6" y="36"/>
                      </a:moveTo>
                      <a:cubicBezTo>
                        <a:pt x="51" y="28"/>
                        <a:pt x="94" y="36"/>
                        <a:pt x="137" y="20"/>
                      </a:cubicBezTo>
                      <a:cubicBezTo>
                        <a:pt x="148" y="16"/>
                        <a:pt x="144" y="0"/>
                        <a:pt x="133" y="3"/>
                      </a:cubicBezTo>
                      <a:cubicBezTo>
                        <a:pt x="88" y="13"/>
                        <a:pt x="46" y="13"/>
                        <a:pt x="3" y="31"/>
                      </a:cubicBezTo>
                      <a:cubicBezTo>
                        <a:pt x="0" y="32"/>
                        <a:pt x="2" y="37"/>
                        <a:pt x="6" y="3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48" name="Freeform 31">
                  <a:extLst>
                    <a:ext uri="{FF2B5EF4-FFF2-40B4-BE49-F238E27FC236}">
                      <a16:creationId xmlns:a16="http://schemas.microsoft.com/office/drawing/2014/main" id="{D56DE6B9-1EBE-44BB-AD25-9C816439FB1E}"/>
                    </a:ext>
                  </a:extLst>
                </p:cNvPr>
                <p:cNvSpPr/>
                <p:nvPr/>
              </p:nvSpPr>
              <p:spPr bwMode="auto">
                <a:xfrm>
                  <a:off x="6989763" y="4945063"/>
                  <a:ext cx="88900" cy="22225"/>
                </a:xfrm>
                <a:custGeom>
                  <a:avLst/>
                  <a:gdLst>
                    <a:gd name="T0" fmla="*/ 4 w 86"/>
                    <a:gd name="T1" fmla="*/ 18 h 22"/>
                    <a:gd name="T2" fmla="*/ 80 w 86"/>
                    <a:gd name="T3" fmla="*/ 10 h 22"/>
                    <a:gd name="T4" fmla="*/ 77 w 86"/>
                    <a:gd name="T5" fmla="*/ 1 h 22"/>
                    <a:gd name="T6" fmla="*/ 4 w 86"/>
                    <a:gd name="T7" fmla="*/ 8 h 22"/>
                    <a:gd name="T8" fmla="*/ 4 w 86"/>
                    <a:gd name="T9" fmla="*/ 18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22">
                      <a:moveTo>
                        <a:pt x="4" y="18"/>
                      </a:moveTo>
                      <a:cubicBezTo>
                        <a:pt x="30" y="22"/>
                        <a:pt x="56" y="21"/>
                        <a:pt x="80" y="10"/>
                      </a:cubicBezTo>
                      <a:cubicBezTo>
                        <a:pt x="86" y="8"/>
                        <a:pt x="82" y="0"/>
                        <a:pt x="77" y="1"/>
                      </a:cubicBezTo>
                      <a:cubicBezTo>
                        <a:pt x="53" y="5"/>
                        <a:pt x="28" y="5"/>
                        <a:pt x="4" y="8"/>
                      </a:cubicBezTo>
                      <a:cubicBezTo>
                        <a:pt x="0" y="9"/>
                        <a:pt x="0" y="17"/>
                        <a:pt x="4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49" name="Freeform 32">
                  <a:extLst>
                    <a:ext uri="{FF2B5EF4-FFF2-40B4-BE49-F238E27FC236}">
                      <a16:creationId xmlns:a16="http://schemas.microsoft.com/office/drawing/2014/main" id="{090707BB-9C57-4659-8409-4701EFD44170}"/>
                    </a:ext>
                  </a:extLst>
                </p:cNvPr>
                <p:cNvSpPr/>
                <p:nvPr/>
              </p:nvSpPr>
              <p:spPr bwMode="auto">
                <a:xfrm>
                  <a:off x="6748463" y="4924426"/>
                  <a:ext cx="80963" cy="31750"/>
                </a:xfrm>
                <a:custGeom>
                  <a:avLst/>
                  <a:gdLst>
                    <a:gd name="T0" fmla="*/ 6 w 79"/>
                    <a:gd name="T1" fmla="*/ 17 h 31"/>
                    <a:gd name="T2" fmla="*/ 37 w 79"/>
                    <a:gd name="T3" fmla="*/ 24 h 31"/>
                    <a:gd name="T4" fmla="*/ 72 w 79"/>
                    <a:gd name="T5" fmla="*/ 31 h 31"/>
                    <a:gd name="T6" fmla="*/ 75 w 79"/>
                    <a:gd name="T7" fmla="*/ 21 h 31"/>
                    <a:gd name="T8" fmla="*/ 6 w 79"/>
                    <a:gd name="T9" fmla="*/ 6 h 31"/>
                    <a:gd name="T10" fmla="*/ 6 w 79"/>
                    <a:gd name="T11" fmla="*/ 17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31">
                      <a:moveTo>
                        <a:pt x="6" y="17"/>
                      </a:moveTo>
                      <a:cubicBezTo>
                        <a:pt x="16" y="20"/>
                        <a:pt x="27" y="22"/>
                        <a:pt x="37" y="24"/>
                      </a:cubicBezTo>
                      <a:cubicBezTo>
                        <a:pt x="49" y="27"/>
                        <a:pt x="60" y="31"/>
                        <a:pt x="72" y="31"/>
                      </a:cubicBezTo>
                      <a:cubicBezTo>
                        <a:pt x="78" y="31"/>
                        <a:pt x="79" y="24"/>
                        <a:pt x="75" y="21"/>
                      </a:cubicBezTo>
                      <a:cubicBezTo>
                        <a:pt x="56" y="8"/>
                        <a:pt x="28" y="0"/>
                        <a:pt x="6" y="6"/>
                      </a:cubicBezTo>
                      <a:cubicBezTo>
                        <a:pt x="0" y="8"/>
                        <a:pt x="1" y="15"/>
                        <a:pt x="6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50" name="Freeform 33">
                  <a:extLst>
                    <a:ext uri="{FF2B5EF4-FFF2-40B4-BE49-F238E27FC236}">
                      <a16:creationId xmlns:a16="http://schemas.microsoft.com/office/drawing/2014/main" id="{8162A9B9-4042-420D-AC4B-4C29DD0519D0}"/>
                    </a:ext>
                  </a:extLst>
                </p:cNvPr>
                <p:cNvSpPr/>
                <p:nvPr/>
              </p:nvSpPr>
              <p:spPr bwMode="auto">
                <a:xfrm>
                  <a:off x="6559551" y="4949826"/>
                  <a:ext cx="68263" cy="61913"/>
                </a:xfrm>
                <a:custGeom>
                  <a:avLst/>
                  <a:gdLst>
                    <a:gd name="T0" fmla="*/ 11 w 67"/>
                    <a:gd name="T1" fmla="*/ 56 h 59"/>
                    <a:gd name="T2" fmla="*/ 39 w 67"/>
                    <a:gd name="T3" fmla="*/ 37 h 59"/>
                    <a:gd name="T4" fmla="*/ 63 w 67"/>
                    <a:gd name="T5" fmla="*/ 12 h 59"/>
                    <a:gd name="T6" fmla="*/ 55 w 67"/>
                    <a:gd name="T7" fmla="*/ 4 h 59"/>
                    <a:gd name="T8" fmla="*/ 31 w 67"/>
                    <a:gd name="T9" fmla="*/ 25 h 59"/>
                    <a:gd name="T10" fmla="*/ 4 w 67"/>
                    <a:gd name="T11" fmla="*/ 48 h 59"/>
                    <a:gd name="T12" fmla="*/ 11 w 67"/>
                    <a:gd name="T13" fmla="*/ 56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" h="59">
                      <a:moveTo>
                        <a:pt x="11" y="56"/>
                      </a:moveTo>
                      <a:cubicBezTo>
                        <a:pt x="21" y="50"/>
                        <a:pt x="30" y="44"/>
                        <a:pt x="39" y="37"/>
                      </a:cubicBezTo>
                      <a:cubicBezTo>
                        <a:pt x="48" y="29"/>
                        <a:pt x="55" y="21"/>
                        <a:pt x="63" y="12"/>
                      </a:cubicBezTo>
                      <a:cubicBezTo>
                        <a:pt x="67" y="7"/>
                        <a:pt x="60" y="0"/>
                        <a:pt x="55" y="4"/>
                      </a:cubicBezTo>
                      <a:cubicBezTo>
                        <a:pt x="47" y="11"/>
                        <a:pt x="39" y="17"/>
                        <a:pt x="31" y="25"/>
                      </a:cubicBezTo>
                      <a:cubicBezTo>
                        <a:pt x="22" y="33"/>
                        <a:pt x="14" y="41"/>
                        <a:pt x="4" y="48"/>
                      </a:cubicBezTo>
                      <a:cubicBezTo>
                        <a:pt x="0" y="52"/>
                        <a:pt x="6" y="59"/>
                        <a:pt x="11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51" name="Freeform 34">
                  <a:extLst>
                    <a:ext uri="{FF2B5EF4-FFF2-40B4-BE49-F238E27FC236}">
                      <a16:creationId xmlns:a16="http://schemas.microsoft.com/office/drawing/2014/main" id="{E8179D54-9264-483E-8EE1-CF809266AE59}"/>
                    </a:ext>
                  </a:extLst>
                </p:cNvPr>
                <p:cNvSpPr/>
                <p:nvPr/>
              </p:nvSpPr>
              <p:spPr bwMode="auto">
                <a:xfrm>
                  <a:off x="6375401" y="5078413"/>
                  <a:ext cx="80963" cy="49213"/>
                </a:xfrm>
                <a:custGeom>
                  <a:avLst/>
                  <a:gdLst>
                    <a:gd name="T0" fmla="*/ 5 w 78"/>
                    <a:gd name="T1" fmla="*/ 46 h 46"/>
                    <a:gd name="T2" fmla="*/ 41 w 78"/>
                    <a:gd name="T3" fmla="*/ 34 h 46"/>
                    <a:gd name="T4" fmla="*/ 73 w 78"/>
                    <a:gd name="T5" fmla="*/ 11 h 46"/>
                    <a:gd name="T6" fmla="*/ 67 w 78"/>
                    <a:gd name="T7" fmla="*/ 2 h 46"/>
                    <a:gd name="T8" fmla="*/ 33 w 78"/>
                    <a:gd name="T9" fmla="*/ 21 h 46"/>
                    <a:gd name="T10" fmla="*/ 3 w 78"/>
                    <a:gd name="T11" fmla="*/ 41 h 46"/>
                    <a:gd name="T12" fmla="*/ 5 w 78"/>
                    <a:gd name="T13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46">
                      <a:moveTo>
                        <a:pt x="5" y="46"/>
                      </a:moveTo>
                      <a:cubicBezTo>
                        <a:pt x="17" y="42"/>
                        <a:pt x="29" y="41"/>
                        <a:pt x="41" y="34"/>
                      </a:cubicBezTo>
                      <a:cubicBezTo>
                        <a:pt x="53" y="28"/>
                        <a:pt x="63" y="20"/>
                        <a:pt x="73" y="11"/>
                      </a:cubicBezTo>
                      <a:cubicBezTo>
                        <a:pt x="78" y="6"/>
                        <a:pt x="72" y="0"/>
                        <a:pt x="67" y="2"/>
                      </a:cubicBezTo>
                      <a:cubicBezTo>
                        <a:pt x="55" y="8"/>
                        <a:pt x="44" y="14"/>
                        <a:pt x="33" y="21"/>
                      </a:cubicBezTo>
                      <a:cubicBezTo>
                        <a:pt x="23" y="28"/>
                        <a:pt x="14" y="37"/>
                        <a:pt x="3" y="41"/>
                      </a:cubicBezTo>
                      <a:cubicBezTo>
                        <a:pt x="0" y="42"/>
                        <a:pt x="2" y="46"/>
                        <a:pt x="5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52" name="Freeform 35">
                  <a:extLst>
                    <a:ext uri="{FF2B5EF4-FFF2-40B4-BE49-F238E27FC236}">
                      <a16:creationId xmlns:a16="http://schemas.microsoft.com/office/drawing/2014/main" id="{1A4E1915-CBF2-4C67-8C2B-B4A55F031B21}"/>
                    </a:ext>
                  </a:extLst>
                </p:cNvPr>
                <p:cNvSpPr/>
                <p:nvPr/>
              </p:nvSpPr>
              <p:spPr bwMode="auto">
                <a:xfrm>
                  <a:off x="6167438" y="5192713"/>
                  <a:ext cx="114300" cy="50800"/>
                </a:xfrm>
                <a:custGeom>
                  <a:avLst/>
                  <a:gdLst>
                    <a:gd name="T0" fmla="*/ 10 w 110"/>
                    <a:gd name="T1" fmla="*/ 48 h 50"/>
                    <a:gd name="T2" fmla="*/ 105 w 110"/>
                    <a:gd name="T3" fmla="*/ 11 h 50"/>
                    <a:gd name="T4" fmla="*/ 102 w 110"/>
                    <a:gd name="T5" fmla="*/ 2 h 50"/>
                    <a:gd name="T6" fmla="*/ 7 w 110"/>
                    <a:gd name="T7" fmla="*/ 37 h 50"/>
                    <a:gd name="T8" fmla="*/ 10 w 110"/>
                    <a:gd name="T9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50">
                      <a:moveTo>
                        <a:pt x="10" y="48"/>
                      </a:moveTo>
                      <a:cubicBezTo>
                        <a:pt x="45" y="42"/>
                        <a:pt x="75" y="29"/>
                        <a:pt x="105" y="11"/>
                      </a:cubicBezTo>
                      <a:cubicBezTo>
                        <a:pt x="110" y="8"/>
                        <a:pt x="107" y="0"/>
                        <a:pt x="102" y="2"/>
                      </a:cubicBezTo>
                      <a:cubicBezTo>
                        <a:pt x="71" y="15"/>
                        <a:pt x="40" y="30"/>
                        <a:pt x="7" y="37"/>
                      </a:cubicBezTo>
                      <a:cubicBezTo>
                        <a:pt x="0" y="39"/>
                        <a:pt x="3" y="50"/>
                        <a:pt x="10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53" name="Freeform 36">
                  <a:extLst>
                    <a:ext uri="{FF2B5EF4-FFF2-40B4-BE49-F238E27FC236}">
                      <a16:creationId xmlns:a16="http://schemas.microsoft.com/office/drawing/2014/main" id="{8C057786-4203-4F34-B5C0-60FC6D751783}"/>
                    </a:ext>
                  </a:extLst>
                </p:cNvPr>
                <p:cNvSpPr/>
                <p:nvPr/>
              </p:nvSpPr>
              <p:spPr bwMode="auto">
                <a:xfrm>
                  <a:off x="5929313" y="5272088"/>
                  <a:ext cx="131763" cy="36513"/>
                </a:xfrm>
                <a:custGeom>
                  <a:avLst/>
                  <a:gdLst>
                    <a:gd name="T0" fmla="*/ 7 w 128"/>
                    <a:gd name="T1" fmla="*/ 30 h 35"/>
                    <a:gd name="T2" fmla="*/ 120 w 128"/>
                    <a:gd name="T3" fmla="*/ 16 h 35"/>
                    <a:gd name="T4" fmla="*/ 114 w 128"/>
                    <a:gd name="T5" fmla="*/ 2 h 35"/>
                    <a:gd name="T6" fmla="*/ 7 w 128"/>
                    <a:gd name="T7" fmla="*/ 18 h 35"/>
                    <a:gd name="T8" fmla="*/ 7 w 128"/>
                    <a:gd name="T9" fmla="*/ 3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" h="35">
                      <a:moveTo>
                        <a:pt x="7" y="30"/>
                      </a:moveTo>
                      <a:cubicBezTo>
                        <a:pt x="47" y="33"/>
                        <a:pt x="84" y="35"/>
                        <a:pt x="120" y="16"/>
                      </a:cubicBezTo>
                      <a:cubicBezTo>
                        <a:pt x="128" y="11"/>
                        <a:pt x="122" y="0"/>
                        <a:pt x="114" y="2"/>
                      </a:cubicBezTo>
                      <a:cubicBezTo>
                        <a:pt x="79" y="10"/>
                        <a:pt x="43" y="15"/>
                        <a:pt x="7" y="18"/>
                      </a:cubicBezTo>
                      <a:cubicBezTo>
                        <a:pt x="0" y="18"/>
                        <a:pt x="0" y="29"/>
                        <a:pt x="7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54" name="Freeform 37">
                  <a:extLst>
                    <a:ext uri="{FF2B5EF4-FFF2-40B4-BE49-F238E27FC236}">
                      <a16:creationId xmlns:a16="http://schemas.microsoft.com/office/drawing/2014/main" id="{9CC7FA0E-CDA2-4EEF-8C8F-248340DD195B}"/>
                    </a:ext>
                  </a:extLst>
                </p:cNvPr>
                <p:cNvSpPr/>
                <p:nvPr/>
              </p:nvSpPr>
              <p:spPr bwMode="auto">
                <a:xfrm>
                  <a:off x="5719763" y="5281613"/>
                  <a:ext cx="104775" cy="34925"/>
                </a:xfrm>
                <a:custGeom>
                  <a:avLst/>
                  <a:gdLst>
                    <a:gd name="T0" fmla="*/ 3 w 101"/>
                    <a:gd name="T1" fmla="*/ 11 h 33"/>
                    <a:gd name="T2" fmla="*/ 94 w 101"/>
                    <a:gd name="T3" fmla="*/ 29 h 33"/>
                    <a:gd name="T4" fmla="*/ 94 w 101"/>
                    <a:gd name="T5" fmla="*/ 15 h 33"/>
                    <a:gd name="T6" fmla="*/ 6 w 101"/>
                    <a:gd name="T7" fmla="*/ 3 h 33"/>
                    <a:gd name="T8" fmla="*/ 3 w 101"/>
                    <a:gd name="T9" fmla="*/ 1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33">
                      <a:moveTo>
                        <a:pt x="3" y="11"/>
                      </a:moveTo>
                      <a:cubicBezTo>
                        <a:pt x="29" y="28"/>
                        <a:pt x="65" y="33"/>
                        <a:pt x="94" y="29"/>
                      </a:cubicBezTo>
                      <a:cubicBezTo>
                        <a:pt x="101" y="28"/>
                        <a:pt x="101" y="16"/>
                        <a:pt x="94" y="15"/>
                      </a:cubicBezTo>
                      <a:cubicBezTo>
                        <a:pt x="66" y="10"/>
                        <a:pt x="34" y="0"/>
                        <a:pt x="6" y="3"/>
                      </a:cubicBezTo>
                      <a:cubicBezTo>
                        <a:pt x="1" y="3"/>
                        <a:pt x="0" y="9"/>
                        <a:pt x="3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55" name="Freeform 38">
                  <a:extLst>
                    <a:ext uri="{FF2B5EF4-FFF2-40B4-BE49-F238E27FC236}">
                      <a16:creationId xmlns:a16="http://schemas.microsoft.com/office/drawing/2014/main" id="{26495CAD-6C83-40CD-AA5D-22C17E0E2929}"/>
                    </a:ext>
                  </a:extLst>
                </p:cNvPr>
                <p:cNvSpPr/>
                <p:nvPr/>
              </p:nvSpPr>
              <p:spPr bwMode="auto">
                <a:xfrm>
                  <a:off x="5516563" y="5238751"/>
                  <a:ext cx="103188" cy="33338"/>
                </a:xfrm>
                <a:custGeom>
                  <a:avLst/>
                  <a:gdLst>
                    <a:gd name="T0" fmla="*/ 5 w 100"/>
                    <a:gd name="T1" fmla="*/ 9 h 32"/>
                    <a:gd name="T2" fmla="*/ 92 w 100"/>
                    <a:gd name="T3" fmla="*/ 31 h 32"/>
                    <a:gd name="T4" fmla="*/ 94 w 100"/>
                    <a:gd name="T5" fmla="*/ 22 h 32"/>
                    <a:gd name="T6" fmla="*/ 7 w 100"/>
                    <a:gd name="T7" fmla="*/ 1 h 32"/>
                    <a:gd name="T8" fmla="*/ 5 w 100"/>
                    <a:gd name="T9" fmla="*/ 9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2">
                      <a:moveTo>
                        <a:pt x="5" y="9"/>
                      </a:moveTo>
                      <a:cubicBezTo>
                        <a:pt x="34" y="18"/>
                        <a:pt x="62" y="26"/>
                        <a:pt x="92" y="31"/>
                      </a:cubicBezTo>
                      <a:cubicBezTo>
                        <a:pt x="98" y="32"/>
                        <a:pt x="100" y="24"/>
                        <a:pt x="94" y="22"/>
                      </a:cubicBezTo>
                      <a:cubicBezTo>
                        <a:pt x="66" y="13"/>
                        <a:pt x="37" y="6"/>
                        <a:pt x="7" y="1"/>
                      </a:cubicBezTo>
                      <a:cubicBezTo>
                        <a:pt x="2" y="0"/>
                        <a:pt x="0" y="7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56" name="Freeform 39">
                  <a:extLst>
                    <a:ext uri="{FF2B5EF4-FFF2-40B4-BE49-F238E27FC236}">
                      <a16:creationId xmlns:a16="http://schemas.microsoft.com/office/drawing/2014/main" id="{C217ECB1-CEEA-4634-A3A8-911CB0D9453B}"/>
                    </a:ext>
                  </a:extLst>
                </p:cNvPr>
                <p:cNvSpPr/>
                <p:nvPr/>
              </p:nvSpPr>
              <p:spPr bwMode="auto">
                <a:xfrm>
                  <a:off x="5327651" y="5132388"/>
                  <a:ext cx="85725" cy="60325"/>
                </a:xfrm>
                <a:custGeom>
                  <a:avLst/>
                  <a:gdLst>
                    <a:gd name="T0" fmla="*/ 2 w 82"/>
                    <a:gd name="T1" fmla="*/ 8 h 58"/>
                    <a:gd name="T2" fmla="*/ 71 w 82"/>
                    <a:gd name="T3" fmla="*/ 57 h 58"/>
                    <a:gd name="T4" fmla="*/ 74 w 82"/>
                    <a:gd name="T5" fmla="*/ 44 h 58"/>
                    <a:gd name="T6" fmla="*/ 11 w 82"/>
                    <a:gd name="T7" fmla="*/ 3 h 58"/>
                    <a:gd name="T8" fmla="*/ 2 w 82"/>
                    <a:gd name="T9" fmla="*/ 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8">
                      <a:moveTo>
                        <a:pt x="2" y="8"/>
                      </a:moveTo>
                      <a:cubicBezTo>
                        <a:pt x="14" y="38"/>
                        <a:pt x="41" y="52"/>
                        <a:pt x="71" y="57"/>
                      </a:cubicBezTo>
                      <a:cubicBezTo>
                        <a:pt x="79" y="58"/>
                        <a:pt x="82" y="47"/>
                        <a:pt x="74" y="44"/>
                      </a:cubicBezTo>
                      <a:cubicBezTo>
                        <a:pt x="51" y="35"/>
                        <a:pt x="30" y="19"/>
                        <a:pt x="11" y="3"/>
                      </a:cubicBezTo>
                      <a:cubicBezTo>
                        <a:pt x="8" y="0"/>
                        <a:pt x="0" y="3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57" name="Freeform 40">
                  <a:extLst>
                    <a:ext uri="{FF2B5EF4-FFF2-40B4-BE49-F238E27FC236}">
                      <a16:creationId xmlns:a16="http://schemas.microsoft.com/office/drawing/2014/main" id="{B231DDD2-0654-4EDC-8016-EFD65970B54B}"/>
                    </a:ext>
                  </a:extLst>
                </p:cNvPr>
                <p:cNvSpPr/>
                <p:nvPr/>
              </p:nvSpPr>
              <p:spPr bwMode="auto">
                <a:xfrm>
                  <a:off x="5167313" y="4940301"/>
                  <a:ext cx="87313" cy="103188"/>
                </a:xfrm>
                <a:custGeom>
                  <a:avLst/>
                  <a:gdLst>
                    <a:gd name="T0" fmla="*/ 4 w 83"/>
                    <a:gd name="T1" fmla="*/ 13 h 98"/>
                    <a:gd name="T2" fmla="*/ 72 w 83"/>
                    <a:gd name="T3" fmla="*/ 94 h 98"/>
                    <a:gd name="T4" fmla="*/ 80 w 83"/>
                    <a:gd name="T5" fmla="*/ 87 h 98"/>
                    <a:gd name="T6" fmla="*/ 13 w 83"/>
                    <a:gd name="T7" fmla="*/ 4 h 98"/>
                    <a:gd name="T8" fmla="*/ 4 w 83"/>
                    <a:gd name="T9" fmla="*/ 13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98">
                      <a:moveTo>
                        <a:pt x="4" y="13"/>
                      </a:moveTo>
                      <a:cubicBezTo>
                        <a:pt x="23" y="41"/>
                        <a:pt x="44" y="74"/>
                        <a:pt x="72" y="94"/>
                      </a:cubicBezTo>
                      <a:cubicBezTo>
                        <a:pt x="76" y="98"/>
                        <a:pt x="83" y="91"/>
                        <a:pt x="80" y="87"/>
                      </a:cubicBezTo>
                      <a:cubicBezTo>
                        <a:pt x="61" y="58"/>
                        <a:pt x="41" y="25"/>
                        <a:pt x="13" y="4"/>
                      </a:cubicBezTo>
                      <a:cubicBezTo>
                        <a:pt x="8" y="0"/>
                        <a:pt x="0" y="8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58" name="Freeform 41">
                  <a:extLst>
                    <a:ext uri="{FF2B5EF4-FFF2-40B4-BE49-F238E27FC236}">
                      <a16:creationId xmlns:a16="http://schemas.microsoft.com/office/drawing/2014/main" id="{DFB11617-362A-46EE-8201-446A84490D0C}"/>
                    </a:ext>
                  </a:extLst>
                </p:cNvPr>
                <p:cNvSpPr/>
                <p:nvPr/>
              </p:nvSpPr>
              <p:spPr bwMode="auto">
                <a:xfrm>
                  <a:off x="5113338" y="4803776"/>
                  <a:ext cx="50800" cy="74613"/>
                </a:xfrm>
                <a:custGeom>
                  <a:avLst/>
                  <a:gdLst>
                    <a:gd name="T0" fmla="*/ 2 w 49"/>
                    <a:gd name="T1" fmla="*/ 6 h 71"/>
                    <a:gd name="T2" fmla="*/ 15 w 49"/>
                    <a:gd name="T3" fmla="*/ 35 h 71"/>
                    <a:gd name="T4" fmla="*/ 35 w 49"/>
                    <a:gd name="T5" fmla="*/ 65 h 71"/>
                    <a:gd name="T6" fmla="*/ 45 w 49"/>
                    <a:gd name="T7" fmla="*/ 59 h 71"/>
                    <a:gd name="T8" fmla="*/ 26 w 49"/>
                    <a:gd name="T9" fmla="*/ 28 h 71"/>
                    <a:gd name="T10" fmla="*/ 5 w 49"/>
                    <a:gd name="T11" fmla="*/ 3 h 71"/>
                    <a:gd name="T12" fmla="*/ 2 w 49"/>
                    <a:gd name="T13" fmla="*/ 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9" h="71">
                      <a:moveTo>
                        <a:pt x="2" y="6"/>
                      </a:moveTo>
                      <a:cubicBezTo>
                        <a:pt x="6" y="15"/>
                        <a:pt x="10" y="25"/>
                        <a:pt x="15" y="35"/>
                      </a:cubicBezTo>
                      <a:cubicBezTo>
                        <a:pt x="21" y="46"/>
                        <a:pt x="27" y="55"/>
                        <a:pt x="35" y="65"/>
                      </a:cubicBezTo>
                      <a:cubicBezTo>
                        <a:pt x="39" y="71"/>
                        <a:pt x="49" y="66"/>
                        <a:pt x="45" y="59"/>
                      </a:cubicBezTo>
                      <a:cubicBezTo>
                        <a:pt x="39" y="49"/>
                        <a:pt x="33" y="38"/>
                        <a:pt x="26" y="28"/>
                      </a:cubicBezTo>
                      <a:cubicBezTo>
                        <a:pt x="20" y="19"/>
                        <a:pt x="13" y="11"/>
                        <a:pt x="5" y="3"/>
                      </a:cubicBezTo>
                      <a:cubicBezTo>
                        <a:pt x="4" y="0"/>
                        <a:pt x="0" y="3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59" name="Freeform 42">
                  <a:extLst>
                    <a:ext uri="{FF2B5EF4-FFF2-40B4-BE49-F238E27FC236}">
                      <a16:creationId xmlns:a16="http://schemas.microsoft.com/office/drawing/2014/main" id="{8B340E1D-FDF5-4389-BBEB-D4FDF9392693}"/>
                    </a:ext>
                  </a:extLst>
                </p:cNvPr>
                <p:cNvSpPr/>
                <p:nvPr/>
              </p:nvSpPr>
              <p:spPr bwMode="auto">
                <a:xfrm>
                  <a:off x="5035551" y="4613276"/>
                  <a:ext cx="60325" cy="101600"/>
                </a:xfrm>
                <a:custGeom>
                  <a:avLst/>
                  <a:gdLst>
                    <a:gd name="T0" fmla="*/ 2 w 58"/>
                    <a:gd name="T1" fmla="*/ 8 h 97"/>
                    <a:gd name="T2" fmla="*/ 45 w 58"/>
                    <a:gd name="T3" fmla="*/ 91 h 97"/>
                    <a:gd name="T4" fmla="*/ 56 w 58"/>
                    <a:gd name="T5" fmla="*/ 84 h 97"/>
                    <a:gd name="T6" fmla="*/ 11 w 58"/>
                    <a:gd name="T7" fmla="*/ 4 h 97"/>
                    <a:gd name="T8" fmla="*/ 2 w 58"/>
                    <a:gd name="T9" fmla="*/ 8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7">
                      <a:moveTo>
                        <a:pt x="2" y="8"/>
                      </a:moveTo>
                      <a:cubicBezTo>
                        <a:pt x="10" y="37"/>
                        <a:pt x="25" y="67"/>
                        <a:pt x="45" y="91"/>
                      </a:cubicBezTo>
                      <a:cubicBezTo>
                        <a:pt x="50" y="97"/>
                        <a:pt x="58" y="91"/>
                        <a:pt x="56" y="84"/>
                      </a:cubicBezTo>
                      <a:cubicBezTo>
                        <a:pt x="49" y="54"/>
                        <a:pt x="29" y="28"/>
                        <a:pt x="11" y="4"/>
                      </a:cubicBezTo>
                      <a:cubicBezTo>
                        <a:pt x="7" y="0"/>
                        <a:pt x="0" y="2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60" name="Freeform 43">
                  <a:extLst>
                    <a:ext uri="{FF2B5EF4-FFF2-40B4-BE49-F238E27FC236}">
                      <a16:creationId xmlns:a16="http://schemas.microsoft.com/office/drawing/2014/main" id="{C897FFDB-D02B-48B0-AAC8-6D4D70890405}"/>
                    </a:ext>
                  </a:extLst>
                </p:cNvPr>
                <p:cNvSpPr/>
                <p:nvPr/>
              </p:nvSpPr>
              <p:spPr bwMode="auto">
                <a:xfrm>
                  <a:off x="4221163" y="4760913"/>
                  <a:ext cx="82550" cy="20638"/>
                </a:xfrm>
                <a:custGeom>
                  <a:avLst/>
                  <a:gdLst>
                    <a:gd name="T0" fmla="*/ 2 w 79"/>
                    <a:gd name="T1" fmla="*/ 4 h 19"/>
                    <a:gd name="T2" fmla="*/ 74 w 79"/>
                    <a:gd name="T3" fmla="*/ 19 h 19"/>
                    <a:gd name="T4" fmla="*/ 76 w 79"/>
                    <a:gd name="T5" fmla="*/ 14 h 19"/>
                    <a:gd name="T6" fmla="*/ 3 w 79"/>
                    <a:gd name="T7" fmla="*/ 0 h 19"/>
                    <a:gd name="T8" fmla="*/ 2 w 79"/>
                    <a:gd name="T9" fmla="*/ 4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19">
                      <a:moveTo>
                        <a:pt x="2" y="4"/>
                      </a:moveTo>
                      <a:cubicBezTo>
                        <a:pt x="26" y="11"/>
                        <a:pt x="50" y="14"/>
                        <a:pt x="74" y="19"/>
                      </a:cubicBezTo>
                      <a:cubicBezTo>
                        <a:pt x="77" y="19"/>
                        <a:pt x="79" y="15"/>
                        <a:pt x="76" y="14"/>
                      </a:cubicBezTo>
                      <a:cubicBezTo>
                        <a:pt x="52" y="8"/>
                        <a:pt x="27" y="7"/>
                        <a:pt x="3" y="0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61" name="Freeform 44">
                  <a:extLst>
                    <a:ext uri="{FF2B5EF4-FFF2-40B4-BE49-F238E27FC236}">
                      <a16:creationId xmlns:a16="http://schemas.microsoft.com/office/drawing/2014/main" id="{9A04636C-72E4-4E97-96D6-6C20665752B2}"/>
                    </a:ext>
                  </a:extLst>
                </p:cNvPr>
                <p:cNvSpPr/>
                <p:nvPr/>
              </p:nvSpPr>
              <p:spPr bwMode="auto">
                <a:xfrm>
                  <a:off x="4384676" y="4772026"/>
                  <a:ext cx="106363" cy="17463"/>
                </a:xfrm>
                <a:custGeom>
                  <a:avLst/>
                  <a:gdLst>
                    <a:gd name="T0" fmla="*/ 5 w 102"/>
                    <a:gd name="T1" fmla="*/ 16 h 17"/>
                    <a:gd name="T2" fmla="*/ 98 w 102"/>
                    <a:gd name="T3" fmla="*/ 10 h 17"/>
                    <a:gd name="T4" fmla="*/ 98 w 102"/>
                    <a:gd name="T5" fmla="*/ 3 h 17"/>
                    <a:gd name="T6" fmla="*/ 3 w 102"/>
                    <a:gd name="T7" fmla="*/ 11 h 17"/>
                    <a:gd name="T8" fmla="*/ 5 w 102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2" h="17">
                      <a:moveTo>
                        <a:pt x="5" y="16"/>
                      </a:moveTo>
                      <a:cubicBezTo>
                        <a:pt x="35" y="11"/>
                        <a:pt x="67" y="13"/>
                        <a:pt x="98" y="10"/>
                      </a:cubicBezTo>
                      <a:cubicBezTo>
                        <a:pt x="102" y="10"/>
                        <a:pt x="102" y="3"/>
                        <a:pt x="98" y="3"/>
                      </a:cubicBezTo>
                      <a:cubicBezTo>
                        <a:pt x="66" y="0"/>
                        <a:pt x="34" y="2"/>
                        <a:pt x="3" y="11"/>
                      </a:cubicBezTo>
                      <a:cubicBezTo>
                        <a:pt x="0" y="12"/>
                        <a:pt x="1" y="17"/>
                        <a:pt x="5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62" name="Freeform 45">
                  <a:extLst>
                    <a:ext uri="{FF2B5EF4-FFF2-40B4-BE49-F238E27FC236}">
                      <a16:creationId xmlns:a16="http://schemas.microsoft.com/office/drawing/2014/main" id="{3956BB4C-92F2-4A58-8B6D-F410BAFD2954}"/>
                    </a:ext>
                  </a:extLst>
                </p:cNvPr>
                <p:cNvSpPr/>
                <p:nvPr/>
              </p:nvSpPr>
              <p:spPr bwMode="auto">
                <a:xfrm>
                  <a:off x="4584701" y="4762501"/>
                  <a:ext cx="90488" cy="34925"/>
                </a:xfrm>
                <a:custGeom>
                  <a:avLst/>
                  <a:gdLst>
                    <a:gd name="T0" fmla="*/ 4 w 87"/>
                    <a:gd name="T1" fmla="*/ 20 h 33"/>
                    <a:gd name="T2" fmla="*/ 83 w 87"/>
                    <a:gd name="T3" fmla="*/ 12 h 33"/>
                    <a:gd name="T4" fmla="*/ 77 w 87"/>
                    <a:gd name="T5" fmla="*/ 2 h 33"/>
                    <a:gd name="T6" fmla="*/ 6 w 87"/>
                    <a:gd name="T7" fmla="*/ 10 h 33"/>
                    <a:gd name="T8" fmla="*/ 4 w 87"/>
                    <a:gd name="T9" fmla="*/ 2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33">
                      <a:moveTo>
                        <a:pt x="4" y="20"/>
                      </a:moveTo>
                      <a:cubicBezTo>
                        <a:pt x="29" y="33"/>
                        <a:pt x="61" y="33"/>
                        <a:pt x="83" y="12"/>
                      </a:cubicBezTo>
                      <a:cubicBezTo>
                        <a:pt x="87" y="9"/>
                        <a:pt x="83" y="0"/>
                        <a:pt x="77" y="2"/>
                      </a:cubicBezTo>
                      <a:cubicBezTo>
                        <a:pt x="55" y="11"/>
                        <a:pt x="30" y="13"/>
                        <a:pt x="6" y="10"/>
                      </a:cubicBezTo>
                      <a:cubicBezTo>
                        <a:pt x="1" y="10"/>
                        <a:pt x="0" y="17"/>
                        <a:pt x="4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63" name="Freeform 46">
                  <a:extLst>
                    <a:ext uri="{FF2B5EF4-FFF2-40B4-BE49-F238E27FC236}">
                      <a16:creationId xmlns:a16="http://schemas.microsoft.com/office/drawing/2014/main" id="{462B4C83-9E20-4711-9836-D30D610C8AA7}"/>
                    </a:ext>
                  </a:extLst>
                </p:cNvPr>
                <p:cNvSpPr/>
                <p:nvPr/>
              </p:nvSpPr>
              <p:spPr bwMode="auto">
                <a:xfrm>
                  <a:off x="4751388" y="4727576"/>
                  <a:ext cx="88900" cy="25400"/>
                </a:xfrm>
                <a:custGeom>
                  <a:avLst/>
                  <a:gdLst>
                    <a:gd name="T0" fmla="*/ 5 w 86"/>
                    <a:gd name="T1" fmla="*/ 24 h 25"/>
                    <a:gd name="T2" fmla="*/ 79 w 86"/>
                    <a:gd name="T3" fmla="*/ 11 h 25"/>
                    <a:gd name="T4" fmla="*/ 76 w 86"/>
                    <a:gd name="T5" fmla="*/ 1 h 25"/>
                    <a:gd name="T6" fmla="*/ 41 w 86"/>
                    <a:gd name="T7" fmla="*/ 8 h 25"/>
                    <a:gd name="T8" fmla="*/ 5 w 86"/>
                    <a:gd name="T9" fmla="*/ 17 h 25"/>
                    <a:gd name="T10" fmla="*/ 5 w 86"/>
                    <a:gd name="T11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6" h="25">
                      <a:moveTo>
                        <a:pt x="5" y="24"/>
                      </a:moveTo>
                      <a:cubicBezTo>
                        <a:pt x="32" y="25"/>
                        <a:pt x="54" y="20"/>
                        <a:pt x="79" y="11"/>
                      </a:cubicBezTo>
                      <a:cubicBezTo>
                        <a:pt x="86" y="9"/>
                        <a:pt x="83" y="0"/>
                        <a:pt x="76" y="1"/>
                      </a:cubicBezTo>
                      <a:cubicBezTo>
                        <a:pt x="64" y="3"/>
                        <a:pt x="53" y="5"/>
                        <a:pt x="41" y="8"/>
                      </a:cubicBezTo>
                      <a:cubicBezTo>
                        <a:pt x="30" y="11"/>
                        <a:pt x="17" y="16"/>
                        <a:pt x="5" y="17"/>
                      </a:cubicBezTo>
                      <a:cubicBezTo>
                        <a:pt x="0" y="17"/>
                        <a:pt x="0" y="24"/>
                        <a:pt x="5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64" name="Freeform 47">
                  <a:extLst>
                    <a:ext uri="{FF2B5EF4-FFF2-40B4-BE49-F238E27FC236}">
                      <a16:creationId xmlns:a16="http://schemas.microsoft.com/office/drawing/2014/main" id="{E4F365AD-12A5-4AEE-8EFB-FC803BBF8C19}"/>
                    </a:ext>
                  </a:extLst>
                </p:cNvPr>
                <p:cNvSpPr/>
                <p:nvPr/>
              </p:nvSpPr>
              <p:spPr bwMode="auto">
                <a:xfrm>
                  <a:off x="4892676" y="4657726"/>
                  <a:ext cx="92075" cy="52388"/>
                </a:xfrm>
                <a:custGeom>
                  <a:avLst/>
                  <a:gdLst>
                    <a:gd name="T0" fmla="*/ 9 w 89"/>
                    <a:gd name="T1" fmla="*/ 48 h 50"/>
                    <a:gd name="T2" fmla="*/ 43 w 89"/>
                    <a:gd name="T3" fmla="*/ 32 h 50"/>
                    <a:gd name="T4" fmla="*/ 81 w 89"/>
                    <a:gd name="T5" fmla="*/ 15 h 50"/>
                    <a:gd name="T6" fmla="*/ 77 w 89"/>
                    <a:gd name="T7" fmla="*/ 1 h 50"/>
                    <a:gd name="T8" fmla="*/ 38 w 89"/>
                    <a:gd name="T9" fmla="*/ 14 h 50"/>
                    <a:gd name="T10" fmla="*/ 4 w 89"/>
                    <a:gd name="T11" fmla="*/ 41 h 50"/>
                    <a:gd name="T12" fmla="*/ 9 w 89"/>
                    <a:gd name="T13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9" h="50">
                      <a:moveTo>
                        <a:pt x="9" y="48"/>
                      </a:moveTo>
                      <a:cubicBezTo>
                        <a:pt x="20" y="42"/>
                        <a:pt x="32" y="37"/>
                        <a:pt x="43" y="32"/>
                      </a:cubicBezTo>
                      <a:cubicBezTo>
                        <a:pt x="55" y="26"/>
                        <a:pt x="68" y="20"/>
                        <a:pt x="81" y="15"/>
                      </a:cubicBezTo>
                      <a:cubicBezTo>
                        <a:pt x="89" y="11"/>
                        <a:pt x="86" y="0"/>
                        <a:pt x="77" y="1"/>
                      </a:cubicBezTo>
                      <a:cubicBezTo>
                        <a:pt x="62" y="4"/>
                        <a:pt x="51" y="7"/>
                        <a:pt x="38" y="14"/>
                      </a:cubicBezTo>
                      <a:cubicBezTo>
                        <a:pt x="25" y="22"/>
                        <a:pt x="15" y="32"/>
                        <a:pt x="4" y="41"/>
                      </a:cubicBezTo>
                      <a:cubicBezTo>
                        <a:pt x="0" y="44"/>
                        <a:pt x="5" y="50"/>
                        <a:pt x="9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65" name="Freeform 48">
                  <a:extLst>
                    <a:ext uri="{FF2B5EF4-FFF2-40B4-BE49-F238E27FC236}">
                      <a16:creationId xmlns:a16="http://schemas.microsoft.com/office/drawing/2014/main" id="{DA92CD9D-36E2-4AA7-96F6-FA1886FC60C1}"/>
                    </a:ext>
                  </a:extLst>
                </p:cNvPr>
                <p:cNvSpPr/>
                <p:nvPr/>
              </p:nvSpPr>
              <p:spPr bwMode="auto">
                <a:xfrm>
                  <a:off x="4024313" y="4714876"/>
                  <a:ext cx="93663" cy="31750"/>
                </a:xfrm>
                <a:custGeom>
                  <a:avLst/>
                  <a:gdLst>
                    <a:gd name="T0" fmla="*/ 3 w 91"/>
                    <a:gd name="T1" fmla="*/ 6 h 31"/>
                    <a:gd name="T2" fmla="*/ 83 w 91"/>
                    <a:gd name="T3" fmla="*/ 30 h 31"/>
                    <a:gd name="T4" fmla="*/ 85 w 91"/>
                    <a:gd name="T5" fmla="*/ 21 h 31"/>
                    <a:gd name="T6" fmla="*/ 5 w 91"/>
                    <a:gd name="T7" fmla="*/ 1 h 31"/>
                    <a:gd name="T8" fmla="*/ 3 w 91"/>
                    <a:gd name="T9" fmla="*/ 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" h="31">
                      <a:moveTo>
                        <a:pt x="3" y="6"/>
                      </a:moveTo>
                      <a:cubicBezTo>
                        <a:pt x="29" y="18"/>
                        <a:pt x="55" y="25"/>
                        <a:pt x="83" y="30"/>
                      </a:cubicBezTo>
                      <a:cubicBezTo>
                        <a:pt x="89" y="31"/>
                        <a:pt x="91" y="23"/>
                        <a:pt x="85" y="21"/>
                      </a:cubicBezTo>
                      <a:cubicBezTo>
                        <a:pt x="59" y="12"/>
                        <a:pt x="33" y="6"/>
                        <a:pt x="5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66" name="Freeform 49">
                  <a:extLst>
                    <a:ext uri="{FF2B5EF4-FFF2-40B4-BE49-F238E27FC236}">
                      <a16:creationId xmlns:a16="http://schemas.microsoft.com/office/drawing/2014/main" id="{9293471B-B06F-46CA-AE2C-DFE6C8DD697F}"/>
                    </a:ext>
                  </a:extLst>
                </p:cNvPr>
                <p:cNvSpPr/>
                <p:nvPr/>
              </p:nvSpPr>
              <p:spPr bwMode="auto">
                <a:xfrm>
                  <a:off x="3851276" y="4625976"/>
                  <a:ext cx="98425" cy="63500"/>
                </a:xfrm>
                <a:custGeom>
                  <a:avLst/>
                  <a:gdLst>
                    <a:gd name="T0" fmla="*/ 2 w 94"/>
                    <a:gd name="T1" fmla="*/ 4 h 61"/>
                    <a:gd name="T2" fmla="*/ 82 w 94"/>
                    <a:gd name="T3" fmla="*/ 60 h 61"/>
                    <a:gd name="T4" fmla="*/ 88 w 94"/>
                    <a:gd name="T5" fmla="*/ 49 h 61"/>
                    <a:gd name="T6" fmla="*/ 5 w 94"/>
                    <a:gd name="T7" fmla="*/ 1 h 61"/>
                    <a:gd name="T8" fmla="*/ 2 w 94"/>
                    <a:gd name="T9" fmla="*/ 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61">
                      <a:moveTo>
                        <a:pt x="2" y="4"/>
                      </a:moveTo>
                      <a:cubicBezTo>
                        <a:pt x="26" y="27"/>
                        <a:pt x="50" y="51"/>
                        <a:pt x="82" y="60"/>
                      </a:cubicBezTo>
                      <a:cubicBezTo>
                        <a:pt x="88" y="61"/>
                        <a:pt x="94" y="53"/>
                        <a:pt x="88" y="49"/>
                      </a:cubicBezTo>
                      <a:cubicBezTo>
                        <a:pt x="64" y="28"/>
                        <a:pt x="35" y="13"/>
                        <a:pt x="5" y="1"/>
                      </a:cubicBezTo>
                      <a:cubicBezTo>
                        <a:pt x="3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67" name="Freeform 50">
                  <a:extLst>
                    <a:ext uri="{FF2B5EF4-FFF2-40B4-BE49-F238E27FC236}">
                      <a16:creationId xmlns:a16="http://schemas.microsoft.com/office/drawing/2014/main" id="{806DA8AD-8F39-4B47-A515-4868850D1F2F}"/>
                    </a:ext>
                  </a:extLst>
                </p:cNvPr>
                <p:cNvSpPr/>
                <p:nvPr/>
              </p:nvSpPr>
              <p:spPr bwMode="auto">
                <a:xfrm>
                  <a:off x="3706813" y="4486276"/>
                  <a:ext cx="82550" cy="73025"/>
                </a:xfrm>
                <a:custGeom>
                  <a:avLst/>
                  <a:gdLst>
                    <a:gd name="T0" fmla="*/ 2 w 79"/>
                    <a:gd name="T1" fmla="*/ 9 h 71"/>
                    <a:gd name="T2" fmla="*/ 68 w 79"/>
                    <a:gd name="T3" fmla="*/ 69 h 71"/>
                    <a:gd name="T4" fmla="*/ 75 w 79"/>
                    <a:gd name="T5" fmla="*/ 61 h 71"/>
                    <a:gd name="T6" fmla="*/ 9 w 79"/>
                    <a:gd name="T7" fmla="*/ 4 h 71"/>
                    <a:gd name="T8" fmla="*/ 2 w 79"/>
                    <a:gd name="T9" fmla="*/ 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71">
                      <a:moveTo>
                        <a:pt x="2" y="9"/>
                      </a:moveTo>
                      <a:cubicBezTo>
                        <a:pt x="15" y="34"/>
                        <a:pt x="42" y="57"/>
                        <a:pt x="68" y="69"/>
                      </a:cubicBezTo>
                      <a:cubicBezTo>
                        <a:pt x="73" y="71"/>
                        <a:pt x="79" y="65"/>
                        <a:pt x="75" y="61"/>
                      </a:cubicBezTo>
                      <a:cubicBezTo>
                        <a:pt x="53" y="40"/>
                        <a:pt x="28" y="25"/>
                        <a:pt x="9" y="4"/>
                      </a:cubicBezTo>
                      <a:cubicBezTo>
                        <a:pt x="5" y="0"/>
                        <a:pt x="0" y="5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68" name="Freeform 51">
                  <a:extLst>
                    <a:ext uri="{FF2B5EF4-FFF2-40B4-BE49-F238E27FC236}">
                      <a16:creationId xmlns:a16="http://schemas.microsoft.com/office/drawing/2014/main" id="{489F3904-F911-488F-839F-3ECAA16125EC}"/>
                    </a:ext>
                  </a:extLst>
                </p:cNvPr>
                <p:cNvSpPr/>
                <p:nvPr/>
              </p:nvSpPr>
              <p:spPr bwMode="auto">
                <a:xfrm>
                  <a:off x="3595688" y="4313238"/>
                  <a:ext cx="57150" cy="82550"/>
                </a:xfrm>
                <a:custGeom>
                  <a:avLst/>
                  <a:gdLst>
                    <a:gd name="T0" fmla="*/ 1 w 56"/>
                    <a:gd name="T1" fmla="*/ 6 h 79"/>
                    <a:gd name="T2" fmla="*/ 45 w 56"/>
                    <a:gd name="T3" fmla="*/ 75 h 79"/>
                    <a:gd name="T4" fmla="*/ 52 w 56"/>
                    <a:gd name="T5" fmla="*/ 68 h 79"/>
                    <a:gd name="T6" fmla="*/ 9 w 56"/>
                    <a:gd name="T7" fmla="*/ 4 h 79"/>
                    <a:gd name="T8" fmla="*/ 1 w 56"/>
                    <a:gd name="T9" fmla="*/ 6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79">
                      <a:moveTo>
                        <a:pt x="1" y="6"/>
                      </a:moveTo>
                      <a:cubicBezTo>
                        <a:pt x="5" y="35"/>
                        <a:pt x="24" y="56"/>
                        <a:pt x="45" y="75"/>
                      </a:cubicBezTo>
                      <a:cubicBezTo>
                        <a:pt x="50" y="79"/>
                        <a:pt x="56" y="73"/>
                        <a:pt x="52" y="68"/>
                      </a:cubicBezTo>
                      <a:cubicBezTo>
                        <a:pt x="35" y="48"/>
                        <a:pt x="22" y="26"/>
                        <a:pt x="9" y="4"/>
                      </a:cubicBezTo>
                      <a:cubicBezTo>
                        <a:pt x="7" y="0"/>
                        <a:pt x="0" y="2"/>
                        <a:pt x="1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69" name="Freeform 52">
                  <a:extLst>
                    <a:ext uri="{FF2B5EF4-FFF2-40B4-BE49-F238E27FC236}">
                      <a16:creationId xmlns:a16="http://schemas.microsoft.com/office/drawing/2014/main" id="{ACB8247B-0234-473D-A613-E59F623EAE87}"/>
                    </a:ext>
                  </a:extLst>
                </p:cNvPr>
                <p:cNvSpPr/>
                <p:nvPr/>
              </p:nvSpPr>
              <p:spPr bwMode="auto">
                <a:xfrm>
                  <a:off x="3533776" y="4113213"/>
                  <a:ext cx="42863" cy="101600"/>
                </a:xfrm>
                <a:custGeom>
                  <a:avLst/>
                  <a:gdLst>
                    <a:gd name="T0" fmla="*/ 2 w 42"/>
                    <a:gd name="T1" fmla="*/ 5 h 99"/>
                    <a:gd name="T2" fmla="*/ 31 w 42"/>
                    <a:gd name="T3" fmla="*/ 94 h 99"/>
                    <a:gd name="T4" fmla="*/ 39 w 42"/>
                    <a:gd name="T5" fmla="*/ 89 h 99"/>
                    <a:gd name="T6" fmla="*/ 10 w 42"/>
                    <a:gd name="T7" fmla="*/ 5 h 99"/>
                    <a:gd name="T8" fmla="*/ 2 w 42"/>
                    <a:gd name="T9" fmla="*/ 5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99">
                      <a:moveTo>
                        <a:pt x="2" y="5"/>
                      </a:moveTo>
                      <a:cubicBezTo>
                        <a:pt x="0" y="37"/>
                        <a:pt x="13" y="68"/>
                        <a:pt x="31" y="94"/>
                      </a:cubicBezTo>
                      <a:cubicBezTo>
                        <a:pt x="35" y="99"/>
                        <a:pt x="42" y="94"/>
                        <a:pt x="39" y="89"/>
                      </a:cubicBezTo>
                      <a:cubicBezTo>
                        <a:pt x="24" y="64"/>
                        <a:pt x="14" y="34"/>
                        <a:pt x="10" y="5"/>
                      </a:cubicBezTo>
                      <a:cubicBezTo>
                        <a:pt x="9" y="0"/>
                        <a:pt x="3" y="0"/>
                        <a:pt x="2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70" name="Freeform 53">
                  <a:extLst>
                    <a:ext uri="{FF2B5EF4-FFF2-40B4-BE49-F238E27FC236}">
                      <a16:creationId xmlns:a16="http://schemas.microsoft.com/office/drawing/2014/main" id="{A654B7E0-D445-4F90-A3C8-0933EF9C729A}"/>
                    </a:ext>
                  </a:extLst>
                </p:cNvPr>
                <p:cNvSpPr/>
                <p:nvPr/>
              </p:nvSpPr>
              <p:spPr bwMode="auto">
                <a:xfrm>
                  <a:off x="3517901" y="3932238"/>
                  <a:ext cx="20638" cy="79375"/>
                </a:xfrm>
                <a:custGeom>
                  <a:avLst/>
                  <a:gdLst>
                    <a:gd name="T0" fmla="*/ 4 w 19"/>
                    <a:gd name="T1" fmla="*/ 4 h 76"/>
                    <a:gd name="T2" fmla="*/ 10 w 19"/>
                    <a:gd name="T3" fmla="*/ 71 h 76"/>
                    <a:gd name="T4" fmla="*/ 18 w 19"/>
                    <a:gd name="T5" fmla="*/ 68 h 76"/>
                    <a:gd name="T6" fmla="*/ 10 w 19"/>
                    <a:gd name="T7" fmla="*/ 4 h 76"/>
                    <a:gd name="T8" fmla="*/ 4 w 19"/>
                    <a:gd name="T9" fmla="*/ 4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76">
                      <a:moveTo>
                        <a:pt x="4" y="4"/>
                      </a:moveTo>
                      <a:cubicBezTo>
                        <a:pt x="2" y="27"/>
                        <a:pt x="0" y="50"/>
                        <a:pt x="10" y="71"/>
                      </a:cubicBezTo>
                      <a:cubicBezTo>
                        <a:pt x="13" y="76"/>
                        <a:pt x="19" y="72"/>
                        <a:pt x="18" y="68"/>
                      </a:cubicBezTo>
                      <a:cubicBezTo>
                        <a:pt x="15" y="47"/>
                        <a:pt x="12" y="25"/>
                        <a:pt x="10" y="4"/>
                      </a:cubicBezTo>
                      <a:cubicBezTo>
                        <a:pt x="10" y="0"/>
                        <a:pt x="4" y="0"/>
                        <a:pt x="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71" name="Freeform 54">
                  <a:extLst>
                    <a:ext uri="{FF2B5EF4-FFF2-40B4-BE49-F238E27FC236}">
                      <a16:creationId xmlns:a16="http://schemas.microsoft.com/office/drawing/2014/main" id="{93340EBB-33DC-4E20-AF93-4235C00AA712}"/>
                    </a:ext>
                  </a:extLst>
                </p:cNvPr>
                <p:cNvSpPr/>
                <p:nvPr/>
              </p:nvSpPr>
              <p:spPr bwMode="auto">
                <a:xfrm>
                  <a:off x="3522663" y="3695701"/>
                  <a:ext cx="47625" cy="131763"/>
                </a:xfrm>
                <a:custGeom>
                  <a:avLst/>
                  <a:gdLst>
                    <a:gd name="T0" fmla="*/ 4 w 46"/>
                    <a:gd name="T1" fmla="*/ 125 h 127"/>
                    <a:gd name="T2" fmla="*/ 43 w 46"/>
                    <a:gd name="T3" fmla="*/ 12 h 127"/>
                    <a:gd name="T4" fmla="*/ 33 w 46"/>
                    <a:gd name="T5" fmla="*/ 6 h 127"/>
                    <a:gd name="T6" fmla="*/ 0 w 46"/>
                    <a:gd name="T7" fmla="*/ 124 h 127"/>
                    <a:gd name="T8" fmla="*/ 4 w 46"/>
                    <a:gd name="T9" fmla="*/ 125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127">
                      <a:moveTo>
                        <a:pt x="4" y="125"/>
                      </a:moveTo>
                      <a:cubicBezTo>
                        <a:pt x="17" y="88"/>
                        <a:pt x="25" y="47"/>
                        <a:pt x="43" y="12"/>
                      </a:cubicBezTo>
                      <a:cubicBezTo>
                        <a:pt x="46" y="5"/>
                        <a:pt x="37" y="0"/>
                        <a:pt x="33" y="6"/>
                      </a:cubicBezTo>
                      <a:cubicBezTo>
                        <a:pt x="10" y="43"/>
                        <a:pt x="6" y="82"/>
                        <a:pt x="0" y="124"/>
                      </a:cubicBezTo>
                      <a:cubicBezTo>
                        <a:pt x="0" y="126"/>
                        <a:pt x="3" y="127"/>
                        <a:pt x="4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72" name="Freeform 55">
                  <a:extLst>
                    <a:ext uri="{FF2B5EF4-FFF2-40B4-BE49-F238E27FC236}">
                      <a16:creationId xmlns:a16="http://schemas.microsoft.com/office/drawing/2014/main" id="{065FFAC6-B7DC-48C2-B589-44C69D12A99B}"/>
                    </a:ext>
                  </a:extLst>
                </p:cNvPr>
                <p:cNvSpPr/>
                <p:nvPr/>
              </p:nvSpPr>
              <p:spPr bwMode="auto">
                <a:xfrm>
                  <a:off x="3586163" y="3575051"/>
                  <a:ext cx="50800" cy="66675"/>
                </a:xfrm>
                <a:custGeom>
                  <a:avLst/>
                  <a:gdLst>
                    <a:gd name="T0" fmla="*/ 9 w 48"/>
                    <a:gd name="T1" fmla="*/ 61 h 64"/>
                    <a:gd name="T2" fmla="*/ 21 w 48"/>
                    <a:gd name="T3" fmla="*/ 53 h 64"/>
                    <a:gd name="T4" fmla="*/ 31 w 48"/>
                    <a:gd name="T5" fmla="*/ 40 h 64"/>
                    <a:gd name="T6" fmla="*/ 47 w 48"/>
                    <a:gd name="T7" fmla="*/ 9 h 64"/>
                    <a:gd name="T8" fmla="*/ 39 w 48"/>
                    <a:gd name="T9" fmla="*/ 3 h 64"/>
                    <a:gd name="T10" fmla="*/ 18 w 48"/>
                    <a:gd name="T11" fmla="*/ 29 h 64"/>
                    <a:gd name="T12" fmla="*/ 11 w 48"/>
                    <a:gd name="T13" fmla="*/ 41 h 64"/>
                    <a:gd name="T14" fmla="*/ 3 w 48"/>
                    <a:gd name="T15" fmla="*/ 57 h 64"/>
                    <a:gd name="T16" fmla="*/ 9 w 48"/>
                    <a:gd name="T17" fmla="*/ 6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8" h="64">
                      <a:moveTo>
                        <a:pt x="9" y="61"/>
                      </a:moveTo>
                      <a:cubicBezTo>
                        <a:pt x="13" y="58"/>
                        <a:pt x="17" y="56"/>
                        <a:pt x="21" y="53"/>
                      </a:cubicBezTo>
                      <a:cubicBezTo>
                        <a:pt x="25" y="49"/>
                        <a:pt x="28" y="45"/>
                        <a:pt x="31" y="40"/>
                      </a:cubicBezTo>
                      <a:cubicBezTo>
                        <a:pt x="39" y="31"/>
                        <a:pt x="44" y="21"/>
                        <a:pt x="47" y="9"/>
                      </a:cubicBezTo>
                      <a:cubicBezTo>
                        <a:pt x="48" y="5"/>
                        <a:pt x="43" y="0"/>
                        <a:pt x="39" y="3"/>
                      </a:cubicBezTo>
                      <a:cubicBezTo>
                        <a:pt x="30" y="11"/>
                        <a:pt x="24" y="19"/>
                        <a:pt x="18" y="29"/>
                      </a:cubicBezTo>
                      <a:cubicBezTo>
                        <a:pt x="15" y="33"/>
                        <a:pt x="13" y="37"/>
                        <a:pt x="11" y="41"/>
                      </a:cubicBezTo>
                      <a:cubicBezTo>
                        <a:pt x="8" y="46"/>
                        <a:pt x="6" y="52"/>
                        <a:pt x="3" y="57"/>
                      </a:cubicBezTo>
                      <a:cubicBezTo>
                        <a:pt x="0" y="60"/>
                        <a:pt x="5" y="64"/>
                        <a:pt x="9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73" name="Freeform 56">
                  <a:extLst>
                    <a:ext uri="{FF2B5EF4-FFF2-40B4-BE49-F238E27FC236}">
                      <a16:creationId xmlns:a16="http://schemas.microsoft.com/office/drawing/2014/main" id="{5AAF0A37-B864-4B05-94F0-5B23EC81DC78}"/>
                    </a:ext>
                  </a:extLst>
                </p:cNvPr>
                <p:cNvSpPr/>
                <p:nvPr/>
              </p:nvSpPr>
              <p:spPr bwMode="auto">
                <a:xfrm>
                  <a:off x="3698876" y="3435351"/>
                  <a:ext cx="66675" cy="74613"/>
                </a:xfrm>
                <a:custGeom>
                  <a:avLst/>
                  <a:gdLst>
                    <a:gd name="T0" fmla="*/ 11 w 64"/>
                    <a:gd name="T1" fmla="*/ 66 h 71"/>
                    <a:gd name="T2" fmla="*/ 60 w 64"/>
                    <a:gd name="T3" fmla="*/ 9 h 71"/>
                    <a:gd name="T4" fmla="*/ 56 w 64"/>
                    <a:gd name="T5" fmla="*/ 1 h 71"/>
                    <a:gd name="T6" fmla="*/ 2 w 64"/>
                    <a:gd name="T7" fmla="*/ 62 h 71"/>
                    <a:gd name="T8" fmla="*/ 11 w 64"/>
                    <a:gd name="T9" fmla="*/ 6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71">
                      <a:moveTo>
                        <a:pt x="11" y="66"/>
                      </a:moveTo>
                      <a:cubicBezTo>
                        <a:pt x="22" y="42"/>
                        <a:pt x="41" y="26"/>
                        <a:pt x="60" y="9"/>
                      </a:cubicBezTo>
                      <a:cubicBezTo>
                        <a:pt x="64" y="6"/>
                        <a:pt x="60" y="0"/>
                        <a:pt x="56" y="1"/>
                      </a:cubicBezTo>
                      <a:cubicBezTo>
                        <a:pt x="26" y="8"/>
                        <a:pt x="8" y="34"/>
                        <a:pt x="2" y="62"/>
                      </a:cubicBezTo>
                      <a:cubicBezTo>
                        <a:pt x="0" y="67"/>
                        <a:pt x="8" y="71"/>
                        <a:pt x="11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74" name="Freeform 57">
                  <a:extLst>
                    <a:ext uri="{FF2B5EF4-FFF2-40B4-BE49-F238E27FC236}">
                      <a16:creationId xmlns:a16="http://schemas.microsoft.com/office/drawing/2014/main" id="{AEDD4440-F31D-4A2E-B2C3-52695AA41335}"/>
                    </a:ext>
                  </a:extLst>
                </p:cNvPr>
                <p:cNvSpPr/>
                <p:nvPr/>
              </p:nvSpPr>
              <p:spPr bwMode="auto">
                <a:xfrm>
                  <a:off x="3798888" y="3357563"/>
                  <a:ext cx="57150" cy="34925"/>
                </a:xfrm>
                <a:custGeom>
                  <a:avLst/>
                  <a:gdLst>
                    <a:gd name="T0" fmla="*/ 5 w 56"/>
                    <a:gd name="T1" fmla="*/ 33 h 34"/>
                    <a:gd name="T2" fmla="*/ 16 w 56"/>
                    <a:gd name="T3" fmla="*/ 32 h 34"/>
                    <a:gd name="T4" fmla="*/ 29 w 56"/>
                    <a:gd name="T5" fmla="*/ 28 h 34"/>
                    <a:gd name="T6" fmla="*/ 51 w 56"/>
                    <a:gd name="T7" fmla="*/ 13 h 34"/>
                    <a:gd name="T8" fmla="*/ 46 w 56"/>
                    <a:gd name="T9" fmla="*/ 2 h 34"/>
                    <a:gd name="T10" fmla="*/ 22 w 56"/>
                    <a:gd name="T11" fmla="*/ 11 h 34"/>
                    <a:gd name="T12" fmla="*/ 10 w 56"/>
                    <a:gd name="T13" fmla="*/ 19 h 34"/>
                    <a:gd name="T14" fmla="*/ 3 w 56"/>
                    <a:gd name="T15" fmla="*/ 27 h 34"/>
                    <a:gd name="T16" fmla="*/ 5 w 56"/>
                    <a:gd name="T17" fmla="*/ 3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6" h="34">
                      <a:moveTo>
                        <a:pt x="5" y="33"/>
                      </a:moveTo>
                      <a:cubicBezTo>
                        <a:pt x="9" y="32"/>
                        <a:pt x="12" y="33"/>
                        <a:pt x="16" y="32"/>
                      </a:cubicBezTo>
                      <a:cubicBezTo>
                        <a:pt x="20" y="31"/>
                        <a:pt x="24" y="29"/>
                        <a:pt x="29" y="28"/>
                      </a:cubicBezTo>
                      <a:cubicBezTo>
                        <a:pt x="38" y="24"/>
                        <a:pt x="43" y="19"/>
                        <a:pt x="51" y="13"/>
                      </a:cubicBezTo>
                      <a:cubicBezTo>
                        <a:pt x="56" y="10"/>
                        <a:pt x="53" y="0"/>
                        <a:pt x="46" y="2"/>
                      </a:cubicBezTo>
                      <a:cubicBezTo>
                        <a:pt x="37" y="5"/>
                        <a:pt x="30" y="7"/>
                        <a:pt x="22" y="11"/>
                      </a:cubicBezTo>
                      <a:cubicBezTo>
                        <a:pt x="18" y="14"/>
                        <a:pt x="14" y="16"/>
                        <a:pt x="10" y="19"/>
                      </a:cubicBezTo>
                      <a:cubicBezTo>
                        <a:pt x="7" y="21"/>
                        <a:pt x="5" y="25"/>
                        <a:pt x="3" y="27"/>
                      </a:cubicBezTo>
                      <a:cubicBezTo>
                        <a:pt x="0" y="29"/>
                        <a:pt x="1" y="34"/>
                        <a:pt x="5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75" name="Freeform 58">
                  <a:extLst>
                    <a:ext uri="{FF2B5EF4-FFF2-40B4-BE49-F238E27FC236}">
                      <a16:creationId xmlns:a16="http://schemas.microsoft.com/office/drawing/2014/main" id="{4005BC86-0E79-42FD-9863-0F2DA91B85C1}"/>
                    </a:ext>
                  </a:extLst>
                </p:cNvPr>
                <p:cNvSpPr/>
                <p:nvPr/>
              </p:nvSpPr>
              <p:spPr bwMode="auto">
                <a:xfrm>
                  <a:off x="3725863" y="3227388"/>
                  <a:ext cx="76200" cy="69850"/>
                </a:xfrm>
                <a:custGeom>
                  <a:avLst/>
                  <a:gdLst>
                    <a:gd name="T0" fmla="*/ 69 w 74"/>
                    <a:gd name="T1" fmla="*/ 58 h 68"/>
                    <a:gd name="T2" fmla="*/ 42 w 74"/>
                    <a:gd name="T3" fmla="*/ 36 h 68"/>
                    <a:gd name="T4" fmla="*/ 14 w 74"/>
                    <a:gd name="T5" fmla="*/ 6 h 68"/>
                    <a:gd name="T6" fmla="*/ 3 w 74"/>
                    <a:gd name="T7" fmla="*/ 15 h 68"/>
                    <a:gd name="T8" fmla="*/ 66 w 74"/>
                    <a:gd name="T9" fmla="*/ 66 h 68"/>
                    <a:gd name="T10" fmla="*/ 69 w 74"/>
                    <a:gd name="T11" fmla="*/ 5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8">
                      <a:moveTo>
                        <a:pt x="69" y="58"/>
                      </a:moveTo>
                      <a:cubicBezTo>
                        <a:pt x="59" y="53"/>
                        <a:pt x="50" y="44"/>
                        <a:pt x="42" y="36"/>
                      </a:cubicBezTo>
                      <a:cubicBezTo>
                        <a:pt x="32" y="26"/>
                        <a:pt x="23" y="16"/>
                        <a:pt x="14" y="6"/>
                      </a:cubicBezTo>
                      <a:cubicBezTo>
                        <a:pt x="9" y="0"/>
                        <a:pt x="0" y="8"/>
                        <a:pt x="3" y="15"/>
                      </a:cubicBezTo>
                      <a:cubicBezTo>
                        <a:pt x="17" y="41"/>
                        <a:pt x="38" y="58"/>
                        <a:pt x="66" y="66"/>
                      </a:cubicBezTo>
                      <a:cubicBezTo>
                        <a:pt x="71" y="68"/>
                        <a:pt x="74" y="60"/>
                        <a:pt x="69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76" name="Freeform 59">
                  <a:extLst>
                    <a:ext uri="{FF2B5EF4-FFF2-40B4-BE49-F238E27FC236}">
                      <a16:creationId xmlns:a16="http://schemas.microsoft.com/office/drawing/2014/main" id="{9EC8486C-BDF4-4A94-A468-42389EF1D38D}"/>
                    </a:ext>
                  </a:extLst>
                </p:cNvPr>
                <p:cNvSpPr/>
                <p:nvPr/>
              </p:nvSpPr>
              <p:spPr bwMode="auto">
                <a:xfrm>
                  <a:off x="3622676" y="3065463"/>
                  <a:ext cx="60325" cy="96838"/>
                </a:xfrm>
                <a:custGeom>
                  <a:avLst/>
                  <a:gdLst>
                    <a:gd name="T0" fmla="*/ 54 w 58"/>
                    <a:gd name="T1" fmla="*/ 85 h 94"/>
                    <a:gd name="T2" fmla="*/ 12 w 58"/>
                    <a:gd name="T3" fmla="*/ 6 h 94"/>
                    <a:gd name="T4" fmla="*/ 2 w 58"/>
                    <a:gd name="T5" fmla="*/ 9 h 94"/>
                    <a:gd name="T6" fmla="*/ 47 w 58"/>
                    <a:gd name="T7" fmla="*/ 91 h 94"/>
                    <a:gd name="T8" fmla="*/ 54 w 58"/>
                    <a:gd name="T9" fmla="*/ 85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4">
                      <a:moveTo>
                        <a:pt x="54" y="85"/>
                      </a:moveTo>
                      <a:cubicBezTo>
                        <a:pt x="37" y="61"/>
                        <a:pt x="23" y="35"/>
                        <a:pt x="12" y="6"/>
                      </a:cubicBezTo>
                      <a:cubicBezTo>
                        <a:pt x="10" y="0"/>
                        <a:pt x="0" y="2"/>
                        <a:pt x="2" y="9"/>
                      </a:cubicBezTo>
                      <a:cubicBezTo>
                        <a:pt x="7" y="41"/>
                        <a:pt x="22" y="71"/>
                        <a:pt x="47" y="91"/>
                      </a:cubicBezTo>
                      <a:cubicBezTo>
                        <a:pt x="51" y="94"/>
                        <a:pt x="58" y="90"/>
                        <a:pt x="54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77" name="Freeform 60">
                  <a:extLst>
                    <a:ext uri="{FF2B5EF4-FFF2-40B4-BE49-F238E27FC236}">
                      <a16:creationId xmlns:a16="http://schemas.microsoft.com/office/drawing/2014/main" id="{90AC8B8B-F209-42B5-A5A1-BAC176774911}"/>
                    </a:ext>
                  </a:extLst>
                </p:cNvPr>
                <p:cNvSpPr/>
                <p:nvPr/>
              </p:nvSpPr>
              <p:spPr bwMode="auto">
                <a:xfrm>
                  <a:off x="3565526" y="2909888"/>
                  <a:ext cx="22225" cy="68263"/>
                </a:xfrm>
                <a:custGeom>
                  <a:avLst/>
                  <a:gdLst>
                    <a:gd name="T0" fmla="*/ 22 w 22"/>
                    <a:gd name="T1" fmla="*/ 62 h 66"/>
                    <a:gd name="T2" fmla="*/ 9 w 22"/>
                    <a:gd name="T3" fmla="*/ 4 h 66"/>
                    <a:gd name="T4" fmla="*/ 1 w 22"/>
                    <a:gd name="T5" fmla="*/ 6 h 66"/>
                    <a:gd name="T6" fmla="*/ 18 w 22"/>
                    <a:gd name="T7" fmla="*/ 64 h 66"/>
                    <a:gd name="T8" fmla="*/ 22 w 22"/>
                    <a:gd name="T9" fmla="*/ 62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66">
                      <a:moveTo>
                        <a:pt x="22" y="62"/>
                      </a:moveTo>
                      <a:cubicBezTo>
                        <a:pt x="17" y="43"/>
                        <a:pt x="16" y="23"/>
                        <a:pt x="9" y="4"/>
                      </a:cubicBezTo>
                      <a:cubicBezTo>
                        <a:pt x="7" y="0"/>
                        <a:pt x="0" y="1"/>
                        <a:pt x="1" y="6"/>
                      </a:cubicBezTo>
                      <a:cubicBezTo>
                        <a:pt x="6" y="25"/>
                        <a:pt x="6" y="47"/>
                        <a:pt x="18" y="64"/>
                      </a:cubicBezTo>
                      <a:cubicBezTo>
                        <a:pt x="19" y="66"/>
                        <a:pt x="22" y="65"/>
                        <a:pt x="22" y="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78" name="Freeform 61">
                  <a:extLst>
                    <a:ext uri="{FF2B5EF4-FFF2-40B4-BE49-F238E27FC236}">
                      <a16:creationId xmlns:a16="http://schemas.microsoft.com/office/drawing/2014/main" id="{AFEE6515-CA08-4DD3-AA24-F240B14CB7F5}"/>
                    </a:ext>
                  </a:extLst>
                </p:cNvPr>
                <p:cNvSpPr/>
                <p:nvPr/>
              </p:nvSpPr>
              <p:spPr bwMode="auto">
                <a:xfrm>
                  <a:off x="3538538" y="2741613"/>
                  <a:ext cx="28575" cy="100013"/>
                </a:xfrm>
                <a:custGeom>
                  <a:avLst/>
                  <a:gdLst>
                    <a:gd name="T0" fmla="*/ 22 w 27"/>
                    <a:gd name="T1" fmla="*/ 89 h 96"/>
                    <a:gd name="T2" fmla="*/ 15 w 27"/>
                    <a:gd name="T3" fmla="*/ 8 h 96"/>
                    <a:gd name="T4" fmla="*/ 2 w 27"/>
                    <a:gd name="T5" fmla="*/ 8 h 96"/>
                    <a:gd name="T6" fmla="*/ 9 w 27"/>
                    <a:gd name="T7" fmla="*/ 89 h 96"/>
                    <a:gd name="T8" fmla="*/ 22 w 27"/>
                    <a:gd name="T9" fmla="*/ 8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96">
                      <a:moveTo>
                        <a:pt x="22" y="89"/>
                      </a:moveTo>
                      <a:cubicBezTo>
                        <a:pt x="27" y="62"/>
                        <a:pt x="18" y="35"/>
                        <a:pt x="15" y="8"/>
                      </a:cubicBezTo>
                      <a:cubicBezTo>
                        <a:pt x="14" y="0"/>
                        <a:pt x="3" y="0"/>
                        <a:pt x="2" y="8"/>
                      </a:cubicBezTo>
                      <a:cubicBezTo>
                        <a:pt x="0" y="35"/>
                        <a:pt x="4" y="62"/>
                        <a:pt x="9" y="89"/>
                      </a:cubicBezTo>
                      <a:cubicBezTo>
                        <a:pt x="10" y="96"/>
                        <a:pt x="21" y="96"/>
                        <a:pt x="22" y="8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79" name="Freeform 62">
                  <a:extLst>
                    <a:ext uri="{FF2B5EF4-FFF2-40B4-BE49-F238E27FC236}">
                      <a16:creationId xmlns:a16="http://schemas.microsoft.com/office/drawing/2014/main" id="{84E465AD-49F2-417A-8CB9-868EABC56D64}"/>
                    </a:ext>
                  </a:extLst>
                </p:cNvPr>
                <p:cNvSpPr/>
                <p:nvPr/>
              </p:nvSpPr>
              <p:spPr bwMode="auto">
                <a:xfrm>
                  <a:off x="3546476" y="2592388"/>
                  <a:ext cx="22225" cy="73025"/>
                </a:xfrm>
                <a:custGeom>
                  <a:avLst/>
                  <a:gdLst>
                    <a:gd name="T0" fmla="*/ 13 w 22"/>
                    <a:gd name="T1" fmla="*/ 66 h 70"/>
                    <a:gd name="T2" fmla="*/ 21 w 22"/>
                    <a:gd name="T3" fmla="*/ 8 h 70"/>
                    <a:gd name="T4" fmla="*/ 11 w 22"/>
                    <a:gd name="T5" fmla="*/ 6 h 70"/>
                    <a:gd name="T6" fmla="*/ 5 w 22"/>
                    <a:gd name="T7" fmla="*/ 66 h 70"/>
                    <a:gd name="T8" fmla="*/ 13 w 22"/>
                    <a:gd name="T9" fmla="*/ 66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70">
                      <a:moveTo>
                        <a:pt x="13" y="66"/>
                      </a:moveTo>
                      <a:cubicBezTo>
                        <a:pt x="17" y="47"/>
                        <a:pt x="16" y="27"/>
                        <a:pt x="21" y="8"/>
                      </a:cubicBezTo>
                      <a:cubicBezTo>
                        <a:pt x="22" y="2"/>
                        <a:pt x="13" y="0"/>
                        <a:pt x="11" y="6"/>
                      </a:cubicBezTo>
                      <a:cubicBezTo>
                        <a:pt x="4" y="26"/>
                        <a:pt x="0" y="45"/>
                        <a:pt x="5" y="66"/>
                      </a:cubicBezTo>
                      <a:cubicBezTo>
                        <a:pt x="6" y="70"/>
                        <a:pt x="12" y="70"/>
                        <a:pt x="13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80" name="Freeform 63">
                  <a:extLst>
                    <a:ext uri="{FF2B5EF4-FFF2-40B4-BE49-F238E27FC236}">
                      <a16:creationId xmlns:a16="http://schemas.microsoft.com/office/drawing/2014/main" id="{ED711285-517A-47E2-986B-D34CF26DE534}"/>
                    </a:ext>
                  </a:extLst>
                </p:cNvPr>
                <p:cNvSpPr/>
                <p:nvPr/>
              </p:nvSpPr>
              <p:spPr bwMode="auto">
                <a:xfrm>
                  <a:off x="3595688" y="2397126"/>
                  <a:ext cx="49213" cy="103188"/>
                </a:xfrm>
                <a:custGeom>
                  <a:avLst/>
                  <a:gdLst>
                    <a:gd name="T0" fmla="*/ 7 w 47"/>
                    <a:gd name="T1" fmla="*/ 96 h 99"/>
                    <a:gd name="T2" fmla="*/ 45 w 47"/>
                    <a:gd name="T3" fmla="*/ 8 h 99"/>
                    <a:gd name="T4" fmla="*/ 36 w 47"/>
                    <a:gd name="T5" fmla="*/ 5 h 99"/>
                    <a:gd name="T6" fmla="*/ 0 w 47"/>
                    <a:gd name="T7" fmla="*/ 94 h 99"/>
                    <a:gd name="T8" fmla="*/ 7 w 47"/>
                    <a:gd name="T9" fmla="*/ 96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99">
                      <a:moveTo>
                        <a:pt x="7" y="96"/>
                      </a:moveTo>
                      <a:cubicBezTo>
                        <a:pt x="20" y="67"/>
                        <a:pt x="33" y="38"/>
                        <a:pt x="45" y="8"/>
                      </a:cubicBezTo>
                      <a:cubicBezTo>
                        <a:pt x="47" y="3"/>
                        <a:pt x="39" y="0"/>
                        <a:pt x="36" y="5"/>
                      </a:cubicBezTo>
                      <a:cubicBezTo>
                        <a:pt x="19" y="33"/>
                        <a:pt x="4" y="61"/>
                        <a:pt x="0" y="94"/>
                      </a:cubicBezTo>
                      <a:cubicBezTo>
                        <a:pt x="0" y="97"/>
                        <a:pt x="6" y="99"/>
                        <a:pt x="7" y="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81" name="Freeform 64">
                  <a:extLst>
                    <a:ext uri="{FF2B5EF4-FFF2-40B4-BE49-F238E27FC236}">
                      <a16:creationId xmlns:a16="http://schemas.microsoft.com/office/drawing/2014/main" id="{7AA94D49-2F82-4A89-AFE4-82FA88AB2F4A}"/>
                    </a:ext>
                  </a:extLst>
                </p:cNvPr>
                <p:cNvSpPr/>
                <p:nvPr/>
              </p:nvSpPr>
              <p:spPr bwMode="auto">
                <a:xfrm>
                  <a:off x="3670301" y="2254251"/>
                  <a:ext cx="57150" cy="80963"/>
                </a:xfrm>
                <a:custGeom>
                  <a:avLst/>
                  <a:gdLst>
                    <a:gd name="T0" fmla="*/ 8 w 55"/>
                    <a:gd name="T1" fmla="*/ 74 h 78"/>
                    <a:gd name="T2" fmla="*/ 27 w 55"/>
                    <a:gd name="T3" fmla="*/ 44 h 78"/>
                    <a:gd name="T4" fmla="*/ 52 w 55"/>
                    <a:gd name="T5" fmla="*/ 10 h 78"/>
                    <a:gd name="T6" fmla="*/ 45 w 55"/>
                    <a:gd name="T7" fmla="*/ 3 h 78"/>
                    <a:gd name="T8" fmla="*/ 16 w 55"/>
                    <a:gd name="T9" fmla="*/ 33 h 78"/>
                    <a:gd name="T10" fmla="*/ 1 w 55"/>
                    <a:gd name="T11" fmla="*/ 72 h 78"/>
                    <a:gd name="T12" fmla="*/ 8 w 55"/>
                    <a:gd name="T13" fmla="*/ 74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" h="78">
                      <a:moveTo>
                        <a:pt x="8" y="74"/>
                      </a:moveTo>
                      <a:cubicBezTo>
                        <a:pt x="12" y="63"/>
                        <a:pt x="21" y="53"/>
                        <a:pt x="27" y="44"/>
                      </a:cubicBezTo>
                      <a:cubicBezTo>
                        <a:pt x="35" y="32"/>
                        <a:pt x="45" y="22"/>
                        <a:pt x="52" y="10"/>
                      </a:cubicBezTo>
                      <a:cubicBezTo>
                        <a:pt x="55" y="6"/>
                        <a:pt x="50" y="0"/>
                        <a:pt x="45" y="3"/>
                      </a:cubicBezTo>
                      <a:cubicBezTo>
                        <a:pt x="34" y="11"/>
                        <a:pt x="25" y="21"/>
                        <a:pt x="16" y="33"/>
                      </a:cubicBezTo>
                      <a:cubicBezTo>
                        <a:pt x="7" y="45"/>
                        <a:pt x="5" y="57"/>
                        <a:pt x="1" y="72"/>
                      </a:cubicBezTo>
                      <a:cubicBezTo>
                        <a:pt x="0" y="76"/>
                        <a:pt x="6" y="78"/>
                        <a:pt x="8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82" name="Freeform 65">
                  <a:extLst>
                    <a:ext uri="{FF2B5EF4-FFF2-40B4-BE49-F238E27FC236}">
                      <a16:creationId xmlns:a16="http://schemas.microsoft.com/office/drawing/2014/main" id="{72CC4A7F-C091-4AC8-86F4-82B775A06331}"/>
                    </a:ext>
                  </a:extLst>
                </p:cNvPr>
                <p:cNvSpPr/>
                <p:nvPr/>
              </p:nvSpPr>
              <p:spPr bwMode="auto">
                <a:xfrm>
                  <a:off x="3754438" y="2087563"/>
                  <a:ext cx="73025" cy="87313"/>
                </a:xfrm>
                <a:custGeom>
                  <a:avLst/>
                  <a:gdLst>
                    <a:gd name="T0" fmla="*/ 6 w 71"/>
                    <a:gd name="T1" fmla="*/ 84 h 85"/>
                    <a:gd name="T2" fmla="*/ 66 w 71"/>
                    <a:gd name="T3" fmla="*/ 14 h 85"/>
                    <a:gd name="T4" fmla="*/ 58 w 71"/>
                    <a:gd name="T5" fmla="*/ 5 h 85"/>
                    <a:gd name="T6" fmla="*/ 1 w 71"/>
                    <a:gd name="T7" fmla="*/ 81 h 85"/>
                    <a:gd name="T8" fmla="*/ 6 w 71"/>
                    <a:gd name="T9" fmla="*/ 84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" h="85">
                      <a:moveTo>
                        <a:pt x="6" y="84"/>
                      </a:moveTo>
                      <a:cubicBezTo>
                        <a:pt x="31" y="64"/>
                        <a:pt x="46" y="37"/>
                        <a:pt x="66" y="14"/>
                      </a:cubicBezTo>
                      <a:cubicBezTo>
                        <a:pt x="71" y="8"/>
                        <a:pt x="64" y="0"/>
                        <a:pt x="58" y="5"/>
                      </a:cubicBezTo>
                      <a:cubicBezTo>
                        <a:pt x="33" y="26"/>
                        <a:pt x="11" y="49"/>
                        <a:pt x="1" y="81"/>
                      </a:cubicBezTo>
                      <a:cubicBezTo>
                        <a:pt x="0" y="84"/>
                        <a:pt x="4" y="85"/>
                        <a:pt x="6" y="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83" name="Freeform 66">
                  <a:extLst>
                    <a:ext uri="{FF2B5EF4-FFF2-40B4-BE49-F238E27FC236}">
                      <a16:creationId xmlns:a16="http://schemas.microsoft.com/office/drawing/2014/main" id="{27C4EB60-AD50-43EE-8E92-7A9FA69A7219}"/>
                    </a:ext>
                  </a:extLst>
                </p:cNvPr>
                <p:cNvSpPr/>
                <p:nvPr/>
              </p:nvSpPr>
              <p:spPr bwMode="auto">
                <a:xfrm>
                  <a:off x="3865563" y="1936751"/>
                  <a:ext cx="80963" cy="104775"/>
                </a:xfrm>
                <a:custGeom>
                  <a:avLst/>
                  <a:gdLst>
                    <a:gd name="T0" fmla="*/ 8 w 79"/>
                    <a:gd name="T1" fmla="*/ 98 h 101"/>
                    <a:gd name="T2" fmla="*/ 74 w 79"/>
                    <a:gd name="T3" fmla="*/ 12 h 101"/>
                    <a:gd name="T4" fmla="*/ 67 w 79"/>
                    <a:gd name="T5" fmla="*/ 5 h 101"/>
                    <a:gd name="T6" fmla="*/ 31 w 79"/>
                    <a:gd name="T7" fmla="*/ 43 h 101"/>
                    <a:gd name="T8" fmla="*/ 2 w 79"/>
                    <a:gd name="T9" fmla="*/ 94 h 101"/>
                    <a:gd name="T10" fmla="*/ 8 w 79"/>
                    <a:gd name="T11" fmla="*/ 98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101">
                      <a:moveTo>
                        <a:pt x="8" y="98"/>
                      </a:moveTo>
                      <a:cubicBezTo>
                        <a:pt x="34" y="72"/>
                        <a:pt x="51" y="41"/>
                        <a:pt x="74" y="12"/>
                      </a:cubicBezTo>
                      <a:cubicBezTo>
                        <a:pt x="79" y="7"/>
                        <a:pt x="72" y="0"/>
                        <a:pt x="67" y="5"/>
                      </a:cubicBezTo>
                      <a:cubicBezTo>
                        <a:pt x="53" y="17"/>
                        <a:pt x="41" y="28"/>
                        <a:pt x="31" y="43"/>
                      </a:cubicBezTo>
                      <a:cubicBezTo>
                        <a:pt x="20" y="59"/>
                        <a:pt x="12" y="76"/>
                        <a:pt x="2" y="94"/>
                      </a:cubicBezTo>
                      <a:cubicBezTo>
                        <a:pt x="0" y="97"/>
                        <a:pt x="5" y="101"/>
                        <a:pt x="8" y="9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84" name="Freeform 67">
                  <a:extLst>
                    <a:ext uri="{FF2B5EF4-FFF2-40B4-BE49-F238E27FC236}">
                      <a16:creationId xmlns:a16="http://schemas.microsoft.com/office/drawing/2014/main" id="{F6212A2B-821D-4FA9-B2BB-2B287B2C49AC}"/>
                    </a:ext>
                  </a:extLst>
                </p:cNvPr>
                <p:cNvSpPr/>
                <p:nvPr/>
              </p:nvSpPr>
              <p:spPr bwMode="auto">
                <a:xfrm>
                  <a:off x="3984626" y="1827213"/>
                  <a:ext cx="87313" cy="65088"/>
                </a:xfrm>
                <a:custGeom>
                  <a:avLst/>
                  <a:gdLst>
                    <a:gd name="T0" fmla="*/ 8 w 85"/>
                    <a:gd name="T1" fmla="*/ 61 h 63"/>
                    <a:gd name="T2" fmla="*/ 23 w 85"/>
                    <a:gd name="T3" fmla="*/ 57 h 63"/>
                    <a:gd name="T4" fmla="*/ 40 w 85"/>
                    <a:gd name="T5" fmla="*/ 47 h 63"/>
                    <a:gd name="T6" fmla="*/ 76 w 85"/>
                    <a:gd name="T7" fmla="*/ 21 h 63"/>
                    <a:gd name="T8" fmla="*/ 67 w 85"/>
                    <a:gd name="T9" fmla="*/ 6 h 63"/>
                    <a:gd name="T10" fmla="*/ 34 w 85"/>
                    <a:gd name="T11" fmla="*/ 26 h 63"/>
                    <a:gd name="T12" fmla="*/ 18 w 85"/>
                    <a:gd name="T13" fmla="*/ 38 h 63"/>
                    <a:gd name="T14" fmla="*/ 3 w 85"/>
                    <a:gd name="T15" fmla="*/ 53 h 63"/>
                    <a:gd name="T16" fmla="*/ 8 w 85"/>
                    <a:gd name="T17" fmla="*/ 61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5" h="63">
                      <a:moveTo>
                        <a:pt x="8" y="61"/>
                      </a:moveTo>
                      <a:cubicBezTo>
                        <a:pt x="13" y="59"/>
                        <a:pt x="18" y="59"/>
                        <a:pt x="23" y="57"/>
                      </a:cubicBezTo>
                      <a:cubicBezTo>
                        <a:pt x="29" y="54"/>
                        <a:pt x="35" y="50"/>
                        <a:pt x="40" y="47"/>
                      </a:cubicBezTo>
                      <a:cubicBezTo>
                        <a:pt x="53" y="39"/>
                        <a:pt x="64" y="30"/>
                        <a:pt x="76" y="21"/>
                      </a:cubicBezTo>
                      <a:cubicBezTo>
                        <a:pt x="85" y="14"/>
                        <a:pt x="77" y="0"/>
                        <a:pt x="67" y="6"/>
                      </a:cubicBezTo>
                      <a:cubicBezTo>
                        <a:pt x="56" y="12"/>
                        <a:pt x="44" y="18"/>
                        <a:pt x="34" y="26"/>
                      </a:cubicBezTo>
                      <a:cubicBezTo>
                        <a:pt x="28" y="30"/>
                        <a:pt x="23" y="34"/>
                        <a:pt x="18" y="38"/>
                      </a:cubicBezTo>
                      <a:cubicBezTo>
                        <a:pt x="11" y="42"/>
                        <a:pt x="8" y="48"/>
                        <a:pt x="3" y="53"/>
                      </a:cubicBezTo>
                      <a:cubicBezTo>
                        <a:pt x="0" y="57"/>
                        <a:pt x="3" y="63"/>
                        <a:pt x="8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85" name="Freeform 68">
                  <a:extLst>
                    <a:ext uri="{FF2B5EF4-FFF2-40B4-BE49-F238E27FC236}">
                      <a16:creationId xmlns:a16="http://schemas.microsoft.com/office/drawing/2014/main" id="{8E4B7047-7A76-49A0-88D4-2CAF7D8C5F20}"/>
                    </a:ext>
                  </a:extLst>
                </p:cNvPr>
                <p:cNvSpPr/>
                <p:nvPr/>
              </p:nvSpPr>
              <p:spPr bwMode="auto">
                <a:xfrm>
                  <a:off x="4127501" y="1725613"/>
                  <a:ext cx="109538" cy="76200"/>
                </a:xfrm>
                <a:custGeom>
                  <a:avLst/>
                  <a:gdLst>
                    <a:gd name="T0" fmla="*/ 9 w 105"/>
                    <a:gd name="T1" fmla="*/ 71 h 74"/>
                    <a:gd name="T2" fmla="*/ 96 w 105"/>
                    <a:gd name="T3" fmla="*/ 16 h 74"/>
                    <a:gd name="T4" fmla="*/ 89 w 105"/>
                    <a:gd name="T5" fmla="*/ 4 h 74"/>
                    <a:gd name="T6" fmla="*/ 2 w 105"/>
                    <a:gd name="T7" fmla="*/ 66 h 74"/>
                    <a:gd name="T8" fmla="*/ 9 w 105"/>
                    <a:gd name="T9" fmla="*/ 7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74">
                      <a:moveTo>
                        <a:pt x="9" y="71"/>
                      </a:moveTo>
                      <a:cubicBezTo>
                        <a:pt x="33" y="47"/>
                        <a:pt x="67" y="33"/>
                        <a:pt x="96" y="16"/>
                      </a:cubicBezTo>
                      <a:cubicBezTo>
                        <a:pt x="105" y="12"/>
                        <a:pt x="97" y="0"/>
                        <a:pt x="89" y="4"/>
                      </a:cubicBezTo>
                      <a:cubicBezTo>
                        <a:pt x="55" y="19"/>
                        <a:pt x="22" y="32"/>
                        <a:pt x="2" y="66"/>
                      </a:cubicBezTo>
                      <a:cubicBezTo>
                        <a:pt x="0" y="70"/>
                        <a:pt x="5" y="74"/>
                        <a:pt x="9" y="7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86" name="Freeform 69">
                  <a:extLst>
                    <a:ext uri="{FF2B5EF4-FFF2-40B4-BE49-F238E27FC236}">
                      <a16:creationId xmlns:a16="http://schemas.microsoft.com/office/drawing/2014/main" id="{4131A23A-7932-4BF7-92F4-62B6C107CE6B}"/>
                    </a:ext>
                  </a:extLst>
                </p:cNvPr>
                <p:cNvSpPr/>
                <p:nvPr/>
              </p:nvSpPr>
              <p:spPr bwMode="auto">
                <a:xfrm>
                  <a:off x="4300538" y="1655763"/>
                  <a:ext cx="87313" cy="47625"/>
                </a:xfrm>
                <a:custGeom>
                  <a:avLst/>
                  <a:gdLst>
                    <a:gd name="T0" fmla="*/ 7 w 84"/>
                    <a:gd name="T1" fmla="*/ 46 h 47"/>
                    <a:gd name="T2" fmla="*/ 80 w 84"/>
                    <a:gd name="T3" fmla="*/ 9 h 47"/>
                    <a:gd name="T4" fmla="*/ 77 w 84"/>
                    <a:gd name="T5" fmla="*/ 3 h 47"/>
                    <a:gd name="T6" fmla="*/ 5 w 84"/>
                    <a:gd name="T7" fmla="*/ 38 h 47"/>
                    <a:gd name="T8" fmla="*/ 7 w 84"/>
                    <a:gd name="T9" fmla="*/ 4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" h="47">
                      <a:moveTo>
                        <a:pt x="7" y="46"/>
                      </a:moveTo>
                      <a:cubicBezTo>
                        <a:pt x="36" y="41"/>
                        <a:pt x="58" y="26"/>
                        <a:pt x="80" y="9"/>
                      </a:cubicBezTo>
                      <a:cubicBezTo>
                        <a:pt x="84" y="6"/>
                        <a:pt x="81" y="0"/>
                        <a:pt x="77" y="3"/>
                      </a:cubicBezTo>
                      <a:cubicBezTo>
                        <a:pt x="54" y="16"/>
                        <a:pt x="30" y="29"/>
                        <a:pt x="5" y="38"/>
                      </a:cubicBezTo>
                      <a:cubicBezTo>
                        <a:pt x="0" y="40"/>
                        <a:pt x="2" y="47"/>
                        <a:pt x="7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87" name="Freeform 70">
                  <a:extLst>
                    <a:ext uri="{FF2B5EF4-FFF2-40B4-BE49-F238E27FC236}">
                      <a16:creationId xmlns:a16="http://schemas.microsoft.com/office/drawing/2014/main" id="{E12494F1-3375-44DD-9C29-BED241921D70}"/>
                    </a:ext>
                  </a:extLst>
                </p:cNvPr>
                <p:cNvSpPr/>
                <p:nvPr/>
              </p:nvSpPr>
              <p:spPr bwMode="auto">
                <a:xfrm>
                  <a:off x="4451351" y="1609726"/>
                  <a:ext cx="103188" cy="31750"/>
                </a:xfrm>
                <a:custGeom>
                  <a:avLst/>
                  <a:gdLst>
                    <a:gd name="T0" fmla="*/ 4 w 100"/>
                    <a:gd name="T1" fmla="*/ 25 h 31"/>
                    <a:gd name="T2" fmla="*/ 95 w 100"/>
                    <a:gd name="T3" fmla="*/ 11 h 31"/>
                    <a:gd name="T4" fmla="*/ 92 w 100"/>
                    <a:gd name="T5" fmla="*/ 1 h 31"/>
                    <a:gd name="T6" fmla="*/ 4 w 100"/>
                    <a:gd name="T7" fmla="*/ 17 h 31"/>
                    <a:gd name="T8" fmla="*/ 4 w 100"/>
                    <a:gd name="T9" fmla="*/ 25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1">
                      <a:moveTo>
                        <a:pt x="4" y="25"/>
                      </a:moveTo>
                      <a:cubicBezTo>
                        <a:pt x="34" y="31"/>
                        <a:pt x="67" y="23"/>
                        <a:pt x="95" y="11"/>
                      </a:cubicBezTo>
                      <a:cubicBezTo>
                        <a:pt x="100" y="9"/>
                        <a:pt x="97" y="0"/>
                        <a:pt x="92" y="1"/>
                      </a:cubicBezTo>
                      <a:cubicBezTo>
                        <a:pt x="63" y="3"/>
                        <a:pt x="32" y="9"/>
                        <a:pt x="4" y="17"/>
                      </a:cubicBezTo>
                      <a:cubicBezTo>
                        <a:pt x="0" y="18"/>
                        <a:pt x="0" y="24"/>
                        <a:pt x="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88" name="Freeform 71">
                  <a:extLst>
                    <a:ext uri="{FF2B5EF4-FFF2-40B4-BE49-F238E27FC236}">
                      <a16:creationId xmlns:a16="http://schemas.microsoft.com/office/drawing/2014/main" id="{9FB39C3D-7886-4FD6-BE4C-27EA2F2F1DF6}"/>
                    </a:ext>
                  </a:extLst>
                </p:cNvPr>
                <p:cNvSpPr/>
                <p:nvPr/>
              </p:nvSpPr>
              <p:spPr bwMode="auto">
                <a:xfrm>
                  <a:off x="4638676" y="1628776"/>
                  <a:ext cx="109538" cy="19050"/>
                </a:xfrm>
                <a:custGeom>
                  <a:avLst/>
                  <a:gdLst>
                    <a:gd name="T0" fmla="*/ 4 w 105"/>
                    <a:gd name="T1" fmla="*/ 13 h 18"/>
                    <a:gd name="T2" fmla="*/ 99 w 105"/>
                    <a:gd name="T3" fmla="*/ 14 h 18"/>
                    <a:gd name="T4" fmla="*/ 99 w 105"/>
                    <a:gd name="T5" fmla="*/ 4 h 18"/>
                    <a:gd name="T6" fmla="*/ 4 w 105"/>
                    <a:gd name="T7" fmla="*/ 5 h 18"/>
                    <a:gd name="T8" fmla="*/ 4 w 105"/>
                    <a:gd name="T9" fmla="*/ 1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18">
                      <a:moveTo>
                        <a:pt x="4" y="13"/>
                      </a:moveTo>
                      <a:cubicBezTo>
                        <a:pt x="35" y="18"/>
                        <a:pt x="67" y="17"/>
                        <a:pt x="99" y="14"/>
                      </a:cubicBezTo>
                      <a:cubicBezTo>
                        <a:pt x="105" y="13"/>
                        <a:pt x="105" y="5"/>
                        <a:pt x="99" y="4"/>
                      </a:cubicBezTo>
                      <a:cubicBezTo>
                        <a:pt x="67" y="1"/>
                        <a:pt x="35" y="0"/>
                        <a:pt x="4" y="5"/>
                      </a:cubicBezTo>
                      <a:cubicBezTo>
                        <a:pt x="0" y="6"/>
                        <a:pt x="0" y="12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89" name="Freeform 72">
                  <a:extLst>
                    <a:ext uri="{FF2B5EF4-FFF2-40B4-BE49-F238E27FC236}">
                      <a16:creationId xmlns:a16="http://schemas.microsoft.com/office/drawing/2014/main" id="{86E6E586-F42D-4C73-9CBB-03658097A253}"/>
                    </a:ext>
                  </a:extLst>
                </p:cNvPr>
                <p:cNvSpPr/>
                <p:nvPr/>
              </p:nvSpPr>
              <p:spPr bwMode="auto">
                <a:xfrm>
                  <a:off x="4851401" y="1643063"/>
                  <a:ext cx="68263" cy="30163"/>
                </a:xfrm>
                <a:custGeom>
                  <a:avLst/>
                  <a:gdLst>
                    <a:gd name="T0" fmla="*/ 2 w 65"/>
                    <a:gd name="T1" fmla="*/ 4 h 28"/>
                    <a:gd name="T2" fmla="*/ 59 w 65"/>
                    <a:gd name="T3" fmla="*/ 27 h 28"/>
                    <a:gd name="T4" fmla="*/ 62 w 65"/>
                    <a:gd name="T5" fmla="*/ 21 h 28"/>
                    <a:gd name="T6" fmla="*/ 3 w 65"/>
                    <a:gd name="T7" fmla="*/ 1 h 28"/>
                    <a:gd name="T8" fmla="*/ 2 w 65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28">
                      <a:moveTo>
                        <a:pt x="2" y="4"/>
                      </a:moveTo>
                      <a:cubicBezTo>
                        <a:pt x="19" y="15"/>
                        <a:pt x="40" y="22"/>
                        <a:pt x="59" y="27"/>
                      </a:cubicBezTo>
                      <a:cubicBezTo>
                        <a:pt x="63" y="28"/>
                        <a:pt x="65" y="23"/>
                        <a:pt x="62" y="21"/>
                      </a:cubicBezTo>
                      <a:cubicBezTo>
                        <a:pt x="43" y="13"/>
                        <a:pt x="23" y="7"/>
                        <a:pt x="3" y="1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90" name="Freeform 73">
                  <a:extLst>
                    <a:ext uri="{FF2B5EF4-FFF2-40B4-BE49-F238E27FC236}">
                      <a16:creationId xmlns:a16="http://schemas.microsoft.com/office/drawing/2014/main" id="{13EE3B66-F362-4E25-83C8-23A75108B67D}"/>
                    </a:ext>
                  </a:extLst>
                </p:cNvPr>
                <p:cNvSpPr/>
                <p:nvPr/>
              </p:nvSpPr>
              <p:spPr bwMode="auto">
                <a:xfrm>
                  <a:off x="5008563" y="1714501"/>
                  <a:ext cx="71438" cy="33338"/>
                </a:xfrm>
                <a:custGeom>
                  <a:avLst/>
                  <a:gdLst>
                    <a:gd name="T0" fmla="*/ 3 w 68"/>
                    <a:gd name="T1" fmla="*/ 10 h 33"/>
                    <a:gd name="T2" fmla="*/ 59 w 68"/>
                    <a:gd name="T3" fmla="*/ 32 h 33"/>
                    <a:gd name="T4" fmla="*/ 64 w 68"/>
                    <a:gd name="T5" fmla="*/ 26 h 33"/>
                    <a:gd name="T6" fmla="*/ 3 w 68"/>
                    <a:gd name="T7" fmla="*/ 4 h 33"/>
                    <a:gd name="T8" fmla="*/ 3 w 68"/>
                    <a:gd name="T9" fmla="*/ 1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33">
                      <a:moveTo>
                        <a:pt x="3" y="10"/>
                      </a:moveTo>
                      <a:cubicBezTo>
                        <a:pt x="23" y="14"/>
                        <a:pt x="40" y="23"/>
                        <a:pt x="59" y="32"/>
                      </a:cubicBezTo>
                      <a:cubicBezTo>
                        <a:pt x="63" y="33"/>
                        <a:pt x="68" y="29"/>
                        <a:pt x="64" y="26"/>
                      </a:cubicBezTo>
                      <a:cubicBezTo>
                        <a:pt x="46" y="10"/>
                        <a:pt x="26" y="0"/>
                        <a:pt x="3" y="4"/>
                      </a:cubicBezTo>
                      <a:cubicBezTo>
                        <a:pt x="0" y="4"/>
                        <a:pt x="0" y="9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91" name="Freeform 74">
                  <a:extLst>
                    <a:ext uri="{FF2B5EF4-FFF2-40B4-BE49-F238E27FC236}">
                      <a16:creationId xmlns:a16="http://schemas.microsoft.com/office/drawing/2014/main" id="{1E184FE9-8C89-4A93-A931-D3F8A4606EDC}"/>
                    </a:ext>
                  </a:extLst>
                </p:cNvPr>
                <p:cNvSpPr/>
                <p:nvPr/>
              </p:nvSpPr>
              <p:spPr bwMode="auto">
                <a:xfrm>
                  <a:off x="5149851" y="1784351"/>
                  <a:ext cx="85725" cy="47625"/>
                </a:xfrm>
                <a:custGeom>
                  <a:avLst/>
                  <a:gdLst>
                    <a:gd name="T0" fmla="*/ 3 w 83"/>
                    <a:gd name="T1" fmla="*/ 6 h 46"/>
                    <a:gd name="T2" fmla="*/ 75 w 83"/>
                    <a:gd name="T3" fmla="*/ 43 h 46"/>
                    <a:gd name="T4" fmla="*/ 79 w 83"/>
                    <a:gd name="T5" fmla="*/ 37 h 46"/>
                    <a:gd name="T6" fmla="*/ 6 w 83"/>
                    <a:gd name="T7" fmla="*/ 1 h 46"/>
                    <a:gd name="T8" fmla="*/ 3 w 83"/>
                    <a:gd name="T9" fmla="*/ 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46">
                      <a:moveTo>
                        <a:pt x="3" y="6"/>
                      </a:moveTo>
                      <a:cubicBezTo>
                        <a:pt x="28" y="18"/>
                        <a:pt x="52" y="30"/>
                        <a:pt x="75" y="43"/>
                      </a:cubicBezTo>
                      <a:cubicBezTo>
                        <a:pt x="80" y="46"/>
                        <a:pt x="83" y="39"/>
                        <a:pt x="79" y="37"/>
                      </a:cubicBezTo>
                      <a:cubicBezTo>
                        <a:pt x="57" y="20"/>
                        <a:pt x="33" y="7"/>
                        <a:pt x="6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92" name="Freeform 75">
                  <a:extLst>
                    <a:ext uri="{FF2B5EF4-FFF2-40B4-BE49-F238E27FC236}">
                      <a16:creationId xmlns:a16="http://schemas.microsoft.com/office/drawing/2014/main" id="{664C3A9A-0B8C-4279-BB23-E7D101B9F7A9}"/>
                    </a:ext>
                  </a:extLst>
                </p:cNvPr>
                <p:cNvSpPr/>
                <p:nvPr/>
              </p:nvSpPr>
              <p:spPr bwMode="auto">
                <a:xfrm>
                  <a:off x="5305426" y="1847851"/>
                  <a:ext cx="66675" cy="61913"/>
                </a:xfrm>
                <a:custGeom>
                  <a:avLst/>
                  <a:gdLst>
                    <a:gd name="T0" fmla="*/ 5 w 65"/>
                    <a:gd name="T1" fmla="*/ 12 h 59"/>
                    <a:gd name="T2" fmla="*/ 55 w 65"/>
                    <a:gd name="T3" fmla="*/ 55 h 59"/>
                    <a:gd name="T4" fmla="*/ 62 w 65"/>
                    <a:gd name="T5" fmla="*/ 49 h 59"/>
                    <a:gd name="T6" fmla="*/ 42 w 65"/>
                    <a:gd name="T7" fmla="*/ 23 h 59"/>
                    <a:gd name="T8" fmla="*/ 10 w 65"/>
                    <a:gd name="T9" fmla="*/ 4 h 59"/>
                    <a:gd name="T10" fmla="*/ 5 w 65"/>
                    <a:gd name="T11" fmla="*/ 12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5" h="59">
                      <a:moveTo>
                        <a:pt x="5" y="12"/>
                      </a:moveTo>
                      <a:cubicBezTo>
                        <a:pt x="23" y="25"/>
                        <a:pt x="42" y="37"/>
                        <a:pt x="55" y="55"/>
                      </a:cubicBezTo>
                      <a:cubicBezTo>
                        <a:pt x="58" y="59"/>
                        <a:pt x="65" y="53"/>
                        <a:pt x="62" y="49"/>
                      </a:cubicBezTo>
                      <a:cubicBezTo>
                        <a:pt x="57" y="39"/>
                        <a:pt x="50" y="31"/>
                        <a:pt x="42" y="23"/>
                      </a:cubicBezTo>
                      <a:cubicBezTo>
                        <a:pt x="33" y="15"/>
                        <a:pt x="21" y="9"/>
                        <a:pt x="10" y="4"/>
                      </a:cubicBezTo>
                      <a:cubicBezTo>
                        <a:pt x="5" y="0"/>
                        <a:pt x="0" y="8"/>
                        <a:pt x="5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93" name="Freeform 76">
                  <a:extLst>
                    <a:ext uri="{FF2B5EF4-FFF2-40B4-BE49-F238E27FC236}">
                      <a16:creationId xmlns:a16="http://schemas.microsoft.com/office/drawing/2014/main" id="{5C93BD2C-1919-4CF2-8338-2F0420DA1C94}"/>
                    </a:ext>
                  </a:extLst>
                </p:cNvPr>
                <p:cNvSpPr/>
                <p:nvPr/>
              </p:nvSpPr>
              <p:spPr bwMode="auto">
                <a:xfrm>
                  <a:off x="5380038" y="1765301"/>
                  <a:ext cx="30163" cy="87313"/>
                </a:xfrm>
                <a:custGeom>
                  <a:avLst/>
                  <a:gdLst>
                    <a:gd name="T0" fmla="*/ 10 w 28"/>
                    <a:gd name="T1" fmla="*/ 81 h 84"/>
                    <a:gd name="T2" fmla="*/ 27 w 28"/>
                    <a:gd name="T3" fmla="*/ 10 h 84"/>
                    <a:gd name="T4" fmla="*/ 17 w 28"/>
                    <a:gd name="T5" fmla="*/ 6 h 84"/>
                    <a:gd name="T6" fmla="*/ 4 w 28"/>
                    <a:gd name="T7" fmla="*/ 81 h 84"/>
                    <a:gd name="T8" fmla="*/ 10 w 28"/>
                    <a:gd name="T9" fmla="*/ 81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84">
                      <a:moveTo>
                        <a:pt x="10" y="81"/>
                      </a:moveTo>
                      <a:cubicBezTo>
                        <a:pt x="15" y="57"/>
                        <a:pt x="22" y="34"/>
                        <a:pt x="27" y="10"/>
                      </a:cubicBezTo>
                      <a:cubicBezTo>
                        <a:pt x="28" y="4"/>
                        <a:pt x="20" y="0"/>
                        <a:pt x="17" y="6"/>
                      </a:cubicBezTo>
                      <a:cubicBezTo>
                        <a:pt x="6" y="29"/>
                        <a:pt x="0" y="55"/>
                        <a:pt x="4" y="81"/>
                      </a:cubicBezTo>
                      <a:cubicBezTo>
                        <a:pt x="5" y="84"/>
                        <a:pt x="10" y="84"/>
                        <a:pt x="10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94" name="Freeform 77">
                  <a:extLst>
                    <a:ext uri="{FF2B5EF4-FFF2-40B4-BE49-F238E27FC236}">
                      <a16:creationId xmlns:a16="http://schemas.microsoft.com/office/drawing/2014/main" id="{AB8C4CBD-77BC-49CA-9D6B-E6DAD86D4682}"/>
                    </a:ext>
                  </a:extLst>
                </p:cNvPr>
                <p:cNvSpPr/>
                <p:nvPr/>
              </p:nvSpPr>
              <p:spPr bwMode="auto">
                <a:xfrm>
                  <a:off x="5451476" y="1625601"/>
                  <a:ext cx="39688" cy="63500"/>
                </a:xfrm>
                <a:custGeom>
                  <a:avLst/>
                  <a:gdLst>
                    <a:gd name="T0" fmla="*/ 7 w 39"/>
                    <a:gd name="T1" fmla="*/ 58 h 62"/>
                    <a:gd name="T2" fmla="*/ 38 w 39"/>
                    <a:gd name="T3" fmla="*/ 7 h 62"/>
                    <a:gd name="T4" fmla="*/ 29 w 39"/>
                    <a:gd name="T5" fmla="*/ 3 h 62"/>
                    <a:gd name="T6" fmla="*/ 13 w 39"/>
                    <a:gd name="T7" fmla="*/ 25 h 62"/>
                    <a:gd name="T8" fmla="*/ 1 w 39"/>
                    <a:gd name="T9" fmla="*/ 56 h 62"/>
                    <a:gd name="T10" fmla="*/ 7 w 39"/>
                    <a:gd name="T11" fmla="*/ 58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" h="62">
                      <a:moveTo>
                        <a:pt x="7" y="58"/>
                      </a:moveTo>
                      <a:cubicBezTo>
                        <a:pt x="16" y="40"/>
                        <a:pt x="30" y="26"/>
                        <a:pt x="38" y="7"/>
                      </a:cubicBezTo>
                      <a:cubicBezTo>
                        <a:pt x="39" y="2"/>
                        <a:pt x="32" y="0"/>
                        <a:pt x="29" y="3"/>
                      </a:cubicBezTo>
                      <a:cubicBezTo>
                        <a:pt x="24" y="11"/>
                        <a:pt x="18" y="18"/>
                        <a:pt x="13" y="25"/>
                      </a:cubicBezTo>
                      <a:cubicBezTo>
                        <a:pt x="7" y="34"/>
                        <a:pt x="4" y="45"/>
                        <a:pt x="1" y="56"/>
                      </a:cubicBezTo>
                      <a:cubicBezTo>
                        <a:pt x="0" y="59"/>
                        <a:pt x="5" y="62"/>
                        <a:pt x="7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95" name="Freeform 78">
                  <a:extLst>
                    <a:ext uri="{FF2B5EF4-FFF2-40B4-BE49-F238E27FC236}">
                      <a16:creationId xmlns:a16="http://schemas.microsoft.com/office/drawing/2014/main" id="{27AE42BD-98AB-4D24-AA35-A0FEFC838E48}"/>
                    </a:ext>
                  </a:extLst>
                </p:cNvPr>
                <p:cNvSpPr/>
                <p:nvPr/>
              </p:nvSpPr>
              <p:spPr bwMode="auto">
                <a:xfrm>
                  <a:off x="5540376" y="1449388"/>
                  <a:ext cx="88900" cy="112713"/>
                </a:xfrm>
                <a:custGeom>
                  <a:avLst/>
                  <a:gdLst>
                    <a:gd name="T0" fmla="*/ 8 w 86"/>
                    <a:gd name="T1" fmla="*/ 105 h 108"/>
                    <a:gd name="T2" fmla="*/ 81 w 86"/>
                    <a:gd name="T3" fmla="*/ 12 h 108"/>
                    <a:gd name="T4" fmla="*/ 75 w 86"/>
                    <a:gd name="T5" fmla="*/ 4 h 108"/>
                    <a:gd name="T6" fmla="*/ 1 w 86"/>
                    <a:gd name="T7" fmla="*/ 101 h 108"/>
                    <a:gd name="T8" fmla="*/ 8 w 86"/>
                    <a:gd name="T9" fmla="*/ 105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108">
                      <a:moveTo>
                        <a:pt x="8" y="105"/>
                      </a:moveTo>
                      <a:cubicBezTo>
                        <a:pt x="34" y="75"/>
                        <a:pt x="53" y="41"/>
                        <a:pt x="81" y="12"/>
                      </a:cubicBezTo>
                      <a:cubicBezTo>
                        <a:pt x="86" y="8"/>
                        <a:pt x="80" y="0"/>
                        <a:pt x="75" y="4"/>
                      </a:cubicBezTo>
                      <a:cubicBezTo>
                        <a:pt x="39" y="25"/>
                        <a:pt x="16" y="63"/>
                        <a:pt x="1" y="101"/>
                      </a:cubicBezTo>
                      <a:cubicBezTo>
                        <a:pt x="0" y="105"/>
                        <a:pt x="5" y="108"/>
                        <a:pt x="8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96" name="Freeform 79">
                  <a:extLst>
                    <a:ext uri="{FF2B5EF4-FFF2-40B4-BE49-F238E27FC236}">
                      <a16:creationId xmlns:a16="http://schemas.microsoft.com/office/drawing/2014/main" id="{A7490DF0-A5B7-4166-BFE3-3F6ED26F3AB6}"/>
                    </a:ext>
                  </a:extLst>
                </p:cNvPr>
                <p:cNvSpPr/>
                <p:nvPr/>
              </p:nvSpPr>
              <p:spPr bwMode="auto">
                <a:xfrm>
                  <a:off x="5675313" y="1382713"/>
                  <a:ext cx="88900" cy="57150"/>
                </a:xfrm>
                <a:custGeom>
                  <a:avLst/>
                  <a:gdLst>
                    <a:gd name="T0" fmla="*/ 7 w 86"/>
                    <a:gd name="T1" fmla="*/ 53 h 55"/>
                    <a:gd name="T2" fmla="*/ 79 w 86"/>
                    <a:gd name="T3" fmla="*/ 13 h 55"/>
                    <a:gd name="T4" fmla="*/ 76 w 86"/>
                    <a:gd name="T5" fmla="*/ 2 h 55"/>
                    <a:gd name="T6" fmla="*/ 3 w 86"/>
                    <a:gd name="T7" fmla="*/ 48 h 55"/>
                    <a:gd name="T8" fmla="*/ 7 w 86"/>
                    <a:gd name="T9" fmla="*/ 53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55">
                      <a:moveTo>
                        <a:pt x="7" y="53"/>
                      </a:moveTo>
                      <a:cubicBezTo>
                        <a:pt x="32" y="43"/>
                        <a:pt x="53" y="22"/>
                        <a:pt x="79" y="13"/>
                      </a:cubicBezTo>
                      <a:cubicBezTo>
                        <a:pt x="86" y="10"/>
                        <a:pt x="83" y="0"/>
                        <a:pt x="76" y="2"/>
                      </a:cubicBezTo>
                      <a:cubicBezTo>
                        <a:pt x="46" y="8"/>
                        <a:pt x="24" y="27"/>
                        <a:pt x="3" y="48"/>
                      </a:cubicBezTo>
                      <a:cubicBezTo>
                        <a:pt x="0" y="51"/>
                        <a:pt x="4" y="55"/>
                        <a:pt x="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97" name="Freeform 80">
                  <a:extLst>
                    <a:ext uri="{FF2B5EF4-FFF2-40B4-BE49-F238E27FC236}">
                      <a16:creationId xmlns:a16="http://schemas.microsoft.com/office/drawing/2014/main" id="{5C300F4C-174A-4685-8081-21E1C649B77F}"/>
                    </a:ext>
                  </a:extLst>
                </p:cNvPr>
                <p:cNvSpPr/>
                <p:nvPr/>
              </p:nvSpPr>
              <p:spPr bwMode="auto">
                <a:xfrm>
                  <a:off x="5895976" y="1304926"/>
                  <a:ext cx="57150" cy="28575"/>
                </a:xfrm>
                <a:custGeom>
                  <a:avLst/>
                  <a:gdLst>
                    <a:gd name="T0" fmla="*/ 4 w 56"/>
                    <a:gd name="T1" fmla="*/ 26 h 27"/>
                    <a:gd name="T2" fmla="*/ 55 w 56"/>
                    <a:gd name="T3" fmla="*/ 4 h 27"/>
                    <a:gd name="T4" fmla="*/ 53 w 56"/>
                    <a:gd name="T5" fmla="*/ 2 h 27"/>
                    <a:gd name="T6" fmla="*/ 2 w 56"/>
                    <a:gd name="T7" fmla="*/ 23 h 27"/>
                    <a:gd name="T8" fmla="*/ 4 w 56"/>
                    <a:gd name="T9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27">
                      <a:moveTo>
                        <a:pt x="4" y="26"/>
                      </a:moveTo>
                      <a:cubicBezTo>
                        <a:pt x="21" y="18"/>
                        <a:pt x="41" y="18"/>
                        <a:pt x="55" y="4"/>
                      </a:cubicBezTo>
                      <a:cubicBezTo>
                        <a:pt x="56" y="2"/>
                        <a:pt x="54" y="0"/>
                        <a:pt x="53" y="2"/>
                      </a:cubicBezTo>
                      <a:cubicBezTo>
                        <a:pt x="38" y="14"/>
                        <a:pt x="19" y="15"/>
                        <a:pt x="2" y="23"/>
                      </a:cubicBezTo>
                      <a:cubicBezTo>
                        <a:pt x="0" y="24"/>
                        <a:pt x="2" y="27"/>
                        <a:pt x="4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98" name="Freeform 81">
                  <a:extLst>
                    <a:ext uri="{FF2B5EF4-FFF2-40B4-BE49-F238E27FC236}">
                      <a16:creationId xmlns:a16="http://schemas.microsoft.com/office/drawing/2014/main" id="{05CD3B65-6329-4BE7-B20B-951BCB397DBA}"/>
                    </a:ext>
                  </a:extLst>
                </p:cNvPr>
                <p:cNvSpPr/>
                <p:nvPr/>
              </p:nvSpPr>
              <p:spPr bwMode="auto">
                <a:xfrm>
                  <a:off x="6059488" y="1247776"/>
                  <a:ext cx="125413" cy="41275"/>
                </a:xfrm>
                <a:custGeom>
                  <a:avLst/>
                  <a:gdLst>
                    <a:gd name="T0" fmla="*/ 6 w 121"/>
                    <a:gd name="T1" fmla="*/ 38 h 40"/>
                    <a:gd name="T2" fmla="*/ 115 w 121"/>
                    <a:gd name="T3" fmla="*/ 13 h 40"/>
                    <a:gd name="T4" fmla="*/ 113 w 121"/>
                    <a:gd name="T5" fmla="*/ 0 h 40"/>
                    <a:gd name="T6" fmla="*/ 3 w 121"/>
                    <a:gd name="T7" fmla="*/ 34 h 40"/>
                    <a:gd name="T8" fmla="*/ 6 w 121"/>
                    <a:gd name="T9" fmla="*/ 3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40">
                      <a:moveTo>
                        <a:pt x="6" y="38"/>
                      </a:moveTo>
                      <a:cubicBezTo>
                        <a:pt x="40" y="23"/>
                        <a:pt x="79" y="25"/>
                        <a:pt x="115" y="13"/>
                      </a:cubicBezTo>
                      <a:cubicBezTo>
                        <a:pt x="121" y="11"/>
                        <a:pt x="121" y="0"/>
                        <a:pt x="113" y="0"/>
                      </a:cubicBezTo>
                      <a:cubicBezTo>
                        <a:pt x="72" y="3"/>
                        <a:pt x="37" y="11"/>
                        <a:pt x="3" y="34"/>
                      </a:cubicBezTo>
                      <a:cubicBezTo>
                        <a:pt x="0" y="36"/>
                        <a:pt x="3" y="40"/>
                        <a:pt x="6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99" name="Freeform 82">
                  <a:extLst>
                    <a:ext uri="{FF2B5EF4-FFF2-40B4-BE49-F238E27FC236}">
                      <a16:creationId xmlns:a16="http://schemas.microsoft.com/office/drawing/2014/main" id="{A52979EE-C015-4C6C-9BD7-46B36F6C8F5B}"/>
                    </a:ext>
                  </a:extLst>
                </p:cNvPr>
                <p:cNvSpPr/>
                <p:nvPr/>
              </p:nvSpPr>
              <p:spPr bwMode="auto">
                <a:xfrm>
                  <a:off x="6319838" y="1225551"/>
                  <a:ext cx="120650" cy="30163"/>
                </a:xfrm>
                <a:custGeom>
                  <a:avLst/>
                  <a:gdLst>
                    <a:gd name="T0" fmla="*/ 8 w 116"/>
                    <a:gd name="T1" fmla="*/ 25 h 28"/>
                    <a:gd name="T2" fmla="*/ 108 w 116"/>
                    <a:gd name="T3" fmla="*/ 27 h 28"/>
                    <a:gd name="T4" fmla="*/ 110 w 116"/>
                    <a:gd name="T5" fmla="*/ 15 h 28"/>
                    <a:gd name="T6" fmla="*/ 4 w 116"/>
                    <a:gd name="T7" fmla="*/ 17 h 28"/>
                    <a:gd name="T8" fmla="*/ 8 w 116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6" h="28">
                      <a:moveTo>
                        <a:pt x="8" y="25"/>
                      </a:moveTo>
                      <a:cubicBezTo>
                        <a:pt x="41" y="16"/>
                        <a:pt x="74" y="23"/>
                        <a:pt x="108" y="27"/>
                      </a:cubicBezTo>
                      <a:cubicBezTo>
                        <a:pt x="115" y="28"/>
                        <a:pt x="116" y="17"/>
                        <a:pt x="110" y="15"/>
                      </a:cubicBezTo>
                      <a:cubicBezTo>
                        <a:pt x="72" y="4"/>
                        <a:pt x="40" y="0"/>
                        <a:pt x="4" y="17"/>
                      </a:cubicBezTo>
                      <a:cubicBezTo>
                        <a:pt x="0" y="19"/>
                        <a:pt x="3" y="26"/>
                        <a:pt x="8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200" name="Freeform 83">
                  <a:extLst>
                    <a:ext uri="{FF2B5EF4-FFF2-40B4-BE49-F238E27FC236}">
                      <a16:creationId xmlns:a16="http://schemas.microsoft.com/office/drawing/2014/main" id="{D6DEC8AC-9991-4FB4-977B-0BFAC9AAFE2A}"/>
                    </a:ext>
                  </a:extLst>
                </p:cNvPr>
                <p:cNvSpPr/>
                <p:nvPr/>
              </p:nvSpPr>
              <p:spPr bwMode="auto">
                <a:xfrm>
                  <a:off x="6584951" y="1241426"/>
                  <a:ext cx="109538" cy="19050"/>
                </a:xfrm>
                <a:custGeom>
                  <a:avLst/>
                  <a:gdLst>
                    <a:gd name="T0" fmla="*/ 5 w 106"/>
                    <a:gd name="T1" fmla="*/ 9 h 18"/>
                    <a:gd name="T2" fmla="*/ 98 w 106"/>
                    <a:gd name="T3" fmla="*/ 17 h 18"/>
                    <a:gd name="T4" fmla="*/ 100 w 106"/>
                    <a:gd name="T5" fmla="*/ 9 h 18"/>
                    <a:gd name="T6" fmla="*/ 5 w 106"/>
                    <a:gd name="T7" fmla="*/ 2 h 18"/>
                    <a:gd name="T8" fmla="*/ 5 w 106"/>
                    <a:gd name="T9" fmla="*/ 9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6" h="18">
                      <a:moveTo>
                        <a:pt x="5" y="9"/>
                      </a:moveTo>
                      <a:cubicBezTo>
                        <a:pt x="35" y="11"/>
                        <a:pt x="68" y="12"/>
                        <a:pt x="98" y="17"/>
                      </a:cubicBezTo>
                      <a:cubicBezTo>
                        <a:pt x="103" y="18"/>
                        <a:pt x="106" y="10"/>
                        <a:pt x="100" y="9"/>
                      </a:cubicBezTo>
                      <a:cubicBezTo>
                        <a:pt x="68" y="0"/>
                        <a:pt x="38" y="1"/>
                        <a:pt x="5" y="2"/>
                      </a:cubicBezTo>
                      <a:cubicBezTo>
                        <a:pt x="0" y="2"/>
                        <a:pt x="0" y="9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201" name="Freeform 84">
                  <a:extLst>
                    <a:ext uri="{FF2B5EF4-FFF2-40B4-BE49-F238E27FC236}">
                      <a16:creationId xmlns:a16="http://schemas.microsoft.com/office/drawing/2014/main" id="{17FB778A-4C98-479C-9EFC-8F2F1838167E}"/>
                    </a:ext>
                  </a:extLst>
                </p:cNvPr>
                <p:cNvSpPr/>
                <p:nvPr/>
              </p:nvSpPr>
              <p:spPr bwMode="auto">
                <a:xfrm>
                  <a:off x="6799263" y="1285876"/>
                  <a:ext cx="117475" cy="47625"/>
                </a:xfrm>
                <a:custGeom>
                  <a:avLst/>
                  <a:gdLst>
                    <a:gd name="T0" fmla="*/ 5 w 112"/>
                    <a:gd name="T1" fmla="*/ 11 h 45"/>
                    <a:gd name="T2" fmla="*/ 100 w 112"/>
                    <a:gd name="T3" fmla="*/ 42 h 45"/>
                    <a:gd name="T4" fmla="*/ 105 w 112"/>
                    <a:gd name="T5" fmla="*/ 29 h 45"/>
                    <a:gd name="T6" fmla="*/ 8 w 112"/>
                    <a:gd name="T7" fmla="*/ 1 h 45"/>
                    <a:gd name="T8" fmla="*/ 5 w 112"/>
                    <a:gd name="T9" fmla="*/ 1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2" h="45">
                      <a:moveTo>
                        <a:pt x="5" y="11"/>
                      </a:moveTo>
                      <a:cubicBezTo>
                        <a:pt x="35" y="25"/>
                        <a:pt x="69" y="29"/>
                        <a:pt x="100" y="42"/>
                      </a:cubicBezTo>
                      <a:cubicBezTo>
                        <a:pt x="107" y="45"/>
                        <a:pt x="112" y="33"/>
                        <a:pt x="105" y="29"/>
                      </a:cubicBezTo>
                      <a:cubicBezTo>
                        <a:pt x="76" y="13"/>
                        <a:pt x="41" y="2"/>
                        <a:pt x="8" y="1"/>
                      </a:cubicBezTo>
                      <a:cubicBezTo>
                        <a:pt x="2" y="0"/>
                        <a:pt x="0" y="9"/>
                        <a:pt x="5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202" name="Freeform 85">
                  <a:extLst>
                    <a:ext uri="{FF2B5EF4-FFF2-40B4-BE49-F238E27FC236}">
                      <a16:creationId xmlns:a16="http://schemas.microsoft.com/office/drawing/2014/main" id="{330BEC31-0476-4E12-8F8F-423277A4209B}"/>
                    </a:ext>
                  </a:extLst>
                </p:cNvPr>
                <p:cNvSpPr/>
                <p:nvPr/>
              </p:nvSpPr>
              <p:spPr bwMode="auto">
                <a:xfrm>
                  <a:off x="6962776" y="1343026"/>
                  <a:ext cx="122238" cy="44450"/>
                </a:xfrm>
                <a:custGeom>
                  <a:avLst/>
                  <a:gdLst>
                    <a:gd name="T0" fmla="*/ 3 w 117"/>
                    <a:gd name="T1" fmla="*/ 4 h 43"/>
                    <a:gd name="T2" fmla="*/ 109 w 117"/>
                    <a:gd name="T3" fmla="*/ 41 h 43"/>
                    <a:gd name="T4" fmla="*/ 113 w 117"/>
                    <a:gd name="T5" fmla="*/ 35 h 43"/>
                    <a:gd name="T6" fmla="*/ 3 w 117"/>
                    <a:gd name="T7" fmla="*/ 0 h 43"/>
                    <a:gd name="T8" fmla="*/ 3 w 117"/>
                    <a:gd name="T9" fmla="*/ 4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43">
                      <a:moveTo>
                        <a:pt x="3" y="4"/>
                      </a:moveTo>
                      <a:cubicBezTo>
                        <a:pt x="41" y="6"/>
                        <a:pt x="76" y="23"/>
                        <a:pt x="109" y="41"/>
                      </a:cubicBezTo>
                      <a:cubicBezTo>
                        <a:pt x="113" y="43"/>
                        <a:pt x="117" y="37"/>
                        <a:pt x="113" y="35"/>
                      </a:cubicBezTo>
                      <a:cubicBezTo>
                        <a:pt x="79" y="13"/>
                        <a:pt x="43" y="0"/>
                        <a:pt x="3" y="0"/>
                      </a:cubicBezTo>
                      <a:cubicBezTo>
                        <a:pt x="0" y="0"/>
                        <a:pt x="0" y="4"/>
                        <a:pt x="3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203" name="Freeform 86">
                  <a:extLst>
                    <a:ext uri="{FF2B5EF4-FFF2-40B4-BE49-F238E27FC236}">
                      <a16:creationId xmlns:a16="http://schemas.microsoft.com/office/drawing/2014/main" id="{01E38696-6DA7-40A1-9DB6-9851FC7A3A08}"/>
                    </a:ext>
                  </a:extLst>
                </p:cNvPr>
                <p:cNvSpPr/>
                <p:nvPr/>
              </p:nvSpPr>
              <p:spPr bwMode="auto">
                <a:xfrm>
                  <a:off x="7148513" y="1409701"/>
                  <a:ext cx="104775" cy="49213"/>
                </a:xfrm>
                <a:custGeom>
                  <a:avLst/>
                  <a:gdLst>
                    <a:gd name="T0" fmla="*/ 3 w 101"/>
                    <a:gd name="T1" fmla="*/ 6 h 47"/>
                    <a:gd name="T2" fmla="*/ 90 w 101"/>
                    <a:gd name="T3" fmla="*/ 45 h 47"/>
                    <a:gd name="T4" fmla="*/ 96 w 101"/>
                    <a:gd name="T5" fmla="*/ 35 h 47"/>
                    <a:gd name="T6" fmla="*/ 4 w 101"/>
                    <a:gd name="T7" fmla="*/ 0 h 47"/>
                    <a:gd name="T8" fmla="*/ 3 w 101"/>
                    <a:gd name="T9" fmla="*/ 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47">
                      <a:moveTo>
                        <a:pt x="3" y="6"/>
                      </a:moveTo>
                      <a:cubicBezTo>
                        <a:pt x="31" y="18"/>
                        <a:pt x="59" y="37"/>
                        <a:pt x="90" y="45"/>
                      </a:cubicBezTo>
                      <a:cubicBezTo>
                        <a:pt x="95" y="47"/>
                        <a:pt x="101" y="39"/>
                        <a:pt x="96" y="35"/>
                      </a:cubicBezTo>
                      <a:cubicBezTo>
                        <a:pt x="70" y="15"/>
                        <a:pt x="36" y="3"/>
                        <a:pt x="4" y="0"/>
                      </a:cubicBezTo>
                      <a:cubicBezTo>
                        <a:pt x="1" y="0"/>
                        <a:pt x="0" y="4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204" name="Freeform 87">
                  <a:extLst>
                    <a:ext uri="{FF2B5EF4-FFF2-40B4-BE49-F238E27FC236}">
                      <a16:creationId xmlns:a16="http://schemas.microsoft.com/office/drawing/2014/main" id="{66D1D82B-BECF-40A7-BC56-4A01241E84F5}"/>
                    </a:ext>
                  </a:extLst>
                </p:cNvPr>
                <p:cNvSpPr/>
                <p:nvPr/>
              </p:nvSpPr>
              <p:spPr bwMode="auto">
                <a:xfrm>
                  <a:off x="7273926" y="1504951"/>
                  <a:ext cx="114300" cy="74613"/>
                </a:xfrm>
                <a:custGeom>
                  <a:avLst/>
                  <a:gdLst>
                    <a:gd name="T0" fmla="*/ 6 w 110"/>
                    <a:gd name="T1" fmla="*/ 10 h 71"/>
                    <a:gd name="T2" fmla="*/ 55 w 110"/>
                    <a:gd name="T3" fmla="*/ 40 h 71"/>
                    <a:gd name="T4" fmla="*/ 99 w 110"/>
                    <a:gd name="T5" fmla="*/ 67 h 71"/>
                    <a:gd name="T6" fmla="*/ 104 w 110"/>
                    <a:gd name="T7" fmla="*/ 58 h 71"/>
                    <a:gd name="T8" fmla="*/ 9 w 110"/>
                    <a:gd name="T9" fmla="*/ 0 h 71"/>
                    <a:gd name="T10" fmla="*/ 6 w 110"/>
                    <a:gd name="T11" fmla="*/ 1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0" h="71">
                      <a:moveTo>
                        <a:pt x="6" y="10"/>
                      </a:moveTo>
                      <a:cubicBezTo>
                        <a:pt x="24" y="16"/>
                        <a:pt x="41" y="28"/>
                        <a:pt x="55" y="40"/>
                      </a:cubicBezTo>
                      <a:cubicBezTo>
                        <a:pt x="69" y="51"/>
                        <a:pt x="83" y="59"/>
                        <a:pt x="99" y="67"/>
                      </a:cubicBezTo>
                      <a:cubicBezTo>
                        <a:pt x="105" y="71"/>
                        <a:pt x="110" y="62"/>
                        <a:pt x="104" y="58"/>
                      </a:cubicBezTo>
                      <a:cubicBezTo>
                        <a:pt x="73" y="35"/>
                        <a:pt x="49" y="6"/>
                        <a:pt x="9" y="0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205" name="Freeform 88">
                  <a:extLst>
                    <a:ext uri="{FF2B5EF4-FFF2-40B4-BE49-F238E27FC236}">
                      <a16:creationId xmlns:a16="http://schemas.microsoft.com/office/drawing/2014/main" id="{694364E0-FEF2-4CFA-B4BA-011B93FED90E}"/>
                    </a:ext>
                  </a:extLst>
                </p:cNvPr>
                <p:cNvSpPr/>
                <p:nvPr/>
              </p:nvSpPr>
              <p:spPr bwMode="auto">
                <a:xfrm>
                  <a:off x="7424738" y="1631951"/>
                  <a:ext cx="88900" cy="96838"/>
                </a:xfrm>
                <a:custGeom>
                  <a:avLst/>
                  <a:gdLst>
                    <a:gd name="T0" fmla="*/ 3 w 85"/>
                    <a:gd name="T1" fmla="*/ 9 h 93"/>
                    <a:gd name="T2" fmla="*/ 75 w 85"/>
                    <a:gd name="T3" fmla="*/ 89 h 93"/>
                    <a:gd name="T4" fmla="*/ 83 w 85"/>
                    <a:gd name="T5" fmla="*/ 83 h 93"/>
                    <a:gd name="T6" fmla="*/ 8 w 85"/>
                    <a:gd name="T7" fmla="*/ 2 h 93"/>
                    <a:gd name="T8" fmla="*/ 3 w 85"/>
                    <a:gd name="T9" fmla="*/ 9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" h="93">
                      <a:moveTo>
                        <a:pt x="3" y="9"/>
                      </a:moveTo>
                      <a:cubicBezTo>
                        <a:pt x="28" y="35"/>
                        <a:pt x="50" y="63"/>
                        <a:pt x="75" y="89"/>
                      </a:cubicBezTo>
                      <a:cubicBezTo>
                        <a:pt x="79" y="93"/>
                        <a:pt x="85" y="88"/>
                        <a:pt x="83" y="83"/>
                      </a:cubicBezTo>
                      <a:cubicBezTo>
                        <a:pt x="64" y="52"/>
                        <a:pt x="41" y="20"/>
                        <a:pt x="8" y="2"/>
                      </a:cubicBezTo>
                      <a:cubicBezTo>
                        <a:pt x="4" y="0"/>
                        <a:pt x="0" y="5"/>
                        <a:pt x="3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206" name="Freeform 89">
                  <a:extLst>
                    <a:ext uri="{FF2B5EF4-FFF2-40B4-BE49-F238E27FC236}">
                      <a16:creationId xmlns:a16="http://schemas.microsoft.com/office/drawing/2014/main" id="{2E085FC5-EEB3-4289-ADA4-7EC6BA502A90}"/>
                    </a:ext>
                  </a:extLst>
                </p:cNvPr>
                <p:cNvSpPr/>
                <p:nvPr/>
              </p:nvSpPr>
              <p:spPr bwMode="auto">
                <a:xfrm>
                  <a:off x="7540626" y="1792288"/>
                  <a:ext cx="53975" cy="84138"/>
                </a:xfrm>
                <a:custGeom>
                  <a:avLst/>
                  <a:gdLst>
                    <a:gd name="T0" fmla="*/ 2 w 52"/>
                    <a:gd name="T1" fmla="*/ 4 h 81"/>
                    <a:gd name="T2" fmla="*/ 22 w 52"/>
                    <a:gd name="T3" fmla="*/ 44 h 81"/>
                    <a:gd name="T4" fmla="*/ 45 w 52"/>
                    <a:gd name="T5" fmla="*/ 78 h 81"/>
                    <a:gd name="T6" fmla="*/ 50 w 52"/>
                    <a:gd name="T7" fmla="*/ 74 h 81"/>
                    <a:gd name="T8" fmla="*/ 32 w 52"/>
                    <a:gd name="T9" fmla="*/ 39 h 81"/>
                    <a:gd name="T10" fmla="*/ 6 w 52"/>
                    <a:gd name="T11" fmla="*/ 2 h 81"/>
                    <a:gd name="T12" fmla="*/ 2 w 52"/>
                    <a:gd name="T13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81">
                      <a:moveTo>
                        <a:pt x="2" y="4"/>
                      </a:moveTo>
                      <a:cubicBezTo>
                        <a:pt x="9" y="17"/>
                        <a:pt x="15" y="31"/>
                        <a:pt x="22" y="44"/>
                      </a:cubicBezTo>
                      <a:cubicBezTo>
                        <a:pt x="29" y="56"/>
                        <a:pt x="36" y="67"/>
                        <a:pt x="45" y="78"/>
                      </a:cubicBezTo>
                      <a:cubicBezTo>
                        <a:pt x="47" y="81"/>
                        <a:pt x="52" y="77"/>
                        <a:pt x="50" y="74"/>
                      </a:cubicBezTo>
                      <a:cubicBezTo>
                        <a:pt x="44" y="62"/>
                        <a:pt x="38" y="50"/>
                        <a:pt x="32" y="39"/>
                      </a:cubicBezTo>
                      <a:cubicBezTo>
                        <a:pt x="24" y="25"/>
                        <a:pt x="14" y="14"/>
                        <a:pt x="6" y="2"/>
                      </a:cubicBezTo>
                      <a:cubicBezTo>
                        <a:pt x="4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207" name="Freeform 90">
                  <a:extLst>
                    <a:ext uri="{FF2B5EF4-FFF2-40B4-BE49-F238E27FC236}">
                      <a16:creationId xmlns:a16="http://schemas.microsoft.com/office/drawing/2014/main" id="{D08301CA-E976-418C-AB19-01D36A2E1D97}"/>
                    </a:ext>
                  </a:extLst>
                </p:cNvPr>
                <p:cNvSpPr/>
                <p:nvPr/>
              </p:nvSpPr>
              <p:spPr bwMode="auto">
                <a:xfrm>
                  <a:off x="7627938" y="1963738"/>
                  <a:ext cx="57150" cy="109538"/>
                </a:xfrm>
                <a:custGeom>
                  <a:avLst/>
                  <a:gdLst>
                    <a:gd name="T0" fmla="*/ 2 w 55"/>
                    <a:gd name="T1" fmla="*/ 6 h 106"/>
                    <a:gd name="T2" fmla="*/ 45 w 55"/>
                    <a:gd name="T3" fmla="*/ 102 h 106"/>
                    <a:gd name="T4" fmla="*/ 53 w 55"/>
                    <a:gd name="T5" fmla="*/ 98 h 106"/>
                    <a:gd name="T6" fmla="*/ 9 w 55"/>
                    <a:gd name="T7" fmla="*/ 3 h 106"/>
                    <a:gd name="T8" fmla="*/ 2 w 55"/>
                    <a:gd name="T9" fmla="*/ 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106">
                      <a:moveTo>
                        <a:pt x="2" y="6"/>
                      </a:moveTo>
                      <a:cubicBezTo>
                        <a:pt x="14" y="39"/>
                        <a:pt x="30" y="70"/>
                        <a:pt x="45" y="102"/>
                      </a:cubicBezTo>
                      <a:cubicBezTo>
                        <a:pt x="47" y="106"/>
                        <a:pt x="55" y="103"/>
                        <a:pt x="53" y="98"/>
                      </a:cubicBezTo>
                      <a:cubicBezTo>
                        <a:pt x="42" y="65"/>
                        <a:pt x="28" y="33"/>
                        <a:pt x="9" y="3"/>
                      </a:cubicBezTo>
                      <a:cubicBezTo>
                        <a:pt x="7" y="0"/>
                        <a:pt x="0" y="2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208" name="Freeform 91">
                  <a:extLst>
                    <a:ext uri="{FF2B5EF4-FFF2-40B4-BE49-F238E27FC236}">
                      <a16:creationId xmlns:a16="http://schemas.microsoft.com/office/drawing/2014/main" id="{7AD4FC00-59D8-4210-856B-1C07267B1F66}"/>
                    </a:ext>
                  </a:extLst>
                </p:cNvPr>
                <p:cNvSpPr/>
                <p:nvPr/>
              </p:nvSpPr>
              <p:spPr bwMode="auto">
                <a:xfrm>
                  <a:off x="7700963" y="2119313"/>
                  <a:ext cx="49213" cy="73025"/>
                </a:xfrm>
                <a:custGeom>
                  <a:avLst/>
                  <a:gdLst>
                    <a:gd name="T0" fmla="*/ 2 w 47"/>
                    <a:gd name="T1" fmla="*/ 9 h 70"/>
                    <a:gd name="T2" fmla="*/ 32 w 47"/>
                    <a:gd name="T3" fmla="*/ 63 h 70"/>
                    <a:gd name="T4" fmla="*/ 43 w 47"/>
                    <a:gd name="T5" fmla="*/ 54 h 70"/>
                    <a:gd name="T6" fmla="*/ 13 w 47"/>
                    <a:gd name="T7" fmla="*/ 4 h 70"/>
                    <a:gd name="T8" fmla="*/ 2 w 47"/>
                    <a:gd name="T9" fmla="*/ 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70">
                      <a:moveTo>
                        <a:pt x="2" y="9"/>
                      </a:moveTo>
                      <a:cubicBezTo>
                        <a:pt x="9" y="29"/>
                        <a:pt x="18" y="47"/>
                        <a:pt x="32" y="63"/>
                      </a:cubicBezTo>
                      <a:cubicBezTo>
                        <a:pt x="37" y="70"/>
                        <a:pt x="47" y="61"/>
                        <a:pt x="43" y="54"/>
                      </a:cubicBezTo>
                      <a:cubicBezTo>
                        <a:pt x="34" y="37"/>
                        <a:pt x="24" y="20"/>
                        <a:pt x="13" y="4"/>
                      </a:cubicBezTo>
                      <a:cubicBezTo>
                        <a:pt x="9" y="0"/>
                        <a:pt x="0" y="2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209" name="Freeform 92">
                  <a:extLst>
                    <a:ext uri="{FF2B5EF4-FFF2-40B4-BE49-F238E27FC236}">
                      <a16:creationId xmlns:a16="http://schemas.microsoft.com/office/drawing/2014/main" id="{A67D8390-7EFA-4392-9B1E-95EE4957D749}"/>
                    </a:ext>
                  </a:extLst>
                </p:cNvPr>
                <p:cNvSpPr/>
                <p:nvPr/>
              </p:nvSpPr>
              <p:spPr bwMode="auto">
                <a:xfrm>
                  <a:off x="8164513" y="3827463"/>
                  <a:ext cx="123825" cy="60325"/>
                </a:xfrm>
                <a:custGeom>
                  <a:avLst/>
                  <a:gdLst>
                    <a:gd name="T0" fmla="*/ 1 w 118"/>
                    <a:gd name="T1" fmla="*/ 59 h 59"/>
                    <a:gd name="T2" fmla="*/ 115 w 118"/>
                    <a:gd name="T3" fmla="*/ 6 h 59"/>
                    <a:gd name="T4" fmla="*/ 112 w 118"/>
                    <a:gd name="T5" fmla="*/ 0 h 59"/>
                    <a:gd name="T6" fmla="*/ 0 w 118"/>
                    <a:gd name="T7" fmla="*/ 58 h 59"/>
                    <a:gd name="T8" fmla="*/ 1 w 118"/>
                    <a:gd name="T9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8" h="59">
                      <a:moveTo>
                        <a:pt x="1" y="59"/>
                      </a:moveTo>
                      <a:cubicBezTo>
                        <a:pt x="41" y="56"/>
                        <a:pt x="81" y="26"/>
                        <a:pt x="115" y="6"/>
                      </a:cubicBezTo>
                      <a:cubicBezTo>
                        <a:pt x="118" y="4"/>
                        <a:pt x="116" y="0"/>
                        <a:pt x="112" y="0"/>
                      </a:cubicBezTo>
                      <a:cubicBezTo>
                        <a:pt x="73" y="9"/>
                        <a:pt x="33" y="35"/>
                        <a:pt x="0" y="58"/>
                      </a:cubicBezTo>
                      <a:cubicBezTo>
                        <a:pt x="0" y="58"/>
                        <a:pt x="0" y="59"/>
                        <a:pt x="1" y="5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</p:grpSp>
        </p:grpSp>
        <p:sp>
          <p:nvSpPr>
            <p:cNvPr id="120" name="文本框 49">
              <a:extLst>
                <a:ext uri="{FF2B5EF4-FFF2-40B4-BE49-F238E27FC236}">
                  <a16:creationId xmlns:a16="http://schemas.microsoft.com/office/drawing/2014/main" id="{FF155A2C-BDA6-462B-ABBC-AE448B3691C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87017" y="2190569"/>
              <a:ext cx="2046128" cy="9837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07" tIns="45703" rIns="91407" bIns="45703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defTabSz="914217">
                <a:buNone/>
              </a:pP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G</a:t>
              </a:r>
              <a:r>
                <a:rPr lang="vi-VN" sz="2400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iúp nguời viết có tâm hồn tươi đẹp hơn, yêu thiên nhiên, con người và đất nước mình hơn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.</a:t>
              </a:r>
              <a:endParaRPr lang="en-US" sz="2400" dirty="0">
                <a:solidFill>
                  <a:srgbClr val="000000"/>
                </a:solidFill>
                <a:latin typeface="Calibri"/>
              </a:endParaRPr>
            </a:p>
          </p:txBody>
        </p:sp>
      </p:grpSp>
      <p:grpSp>
        <p:nvGrpSpPr>
          <p:cNvPr id="394" name="组合 452">
            <a:extLst>
              <a:ext uri="{FF2B5EF4-FFF2-40B4-BE49-F238E27FC236}">
                <a16:creationId xmlns:a16="http://schemas.microsoft.com/office/drawing/2014/main" id="{1CC5315A-8666-4C7A-9C69-0A07748C31D1}"/>
              </a:ext>
            </a:extLst>
          </p:cNvPr>
          <p:cNvGrpSpPr/>
          <p:nvPr/>
        </p:nvGrpSpPr>
        <p:grpSpPr>
          <a:xfrm>
            <a:off x="4473460" y="2539340"/>
            <a:ext cx="3005355" cy="3217518"/>
            <a:chOff x="4427538" y="954088"/>
            <a:chExt cx="3333750" cy="3729038"/>
          </a:xfrm>
        </p:grpSpPr>
        <p:sp>
          <p:nvSpPr>
            <p:cNvPr id="395" name="Freeform 5">
              <a:extLst>
                <a:ext uri="{FF2B5EF4-FFF2-40B4-BE49-F238E27FC236}">
                  <a16:creationId xmlns:a16="http://schemas.microsoft.com/office/drawing/2014/main" id="{E79A76EF-2CD8-4188-91BF-4FF2970D5C54}"/>
                </a:ext>
              </a:extLst>
            </p:cNvPr>
            <p:cNvSpPr/>
            <p:nvPr/>
          </p:nvSpPr>
          <p:spPr bwMode="auto">
            <a:xfrm>
              <a:off x="5026026" y="1547813"/>
              <a:ext cx="2144713" cy="2363788"/>
            </a:xfrm>
            <a:custGeom>
              <a:avLst/>
              <a:gdLst>
                <a:gd name="T0" fmla="*/ 518 w 570"/>
                <a:gd name="T1" fmla="*/ 231 h 629"/>
                <a:gd name="T2" fmla="*/ 454 w 570"/>
                <a:gd name="T3" fmla="*/ 271 h 629"/>
                <a:gd name="T4" fmla="*/ 496 w 570"/>
                <a:gd name="T5" fmla="*/ 135 h 629"/>
                <a:gd name="T6" fmla="*/ 393 w 570"/>
                <a:gd name="T7" fmla="*/ 205 h 629"/>
                <a:gd name="T8" fmla="*/ 326 w 570"/>
                <a:gd name="T9" fmla="*/ 264 h 629"/>
                <a:gd name="T10" fmla="*/ 474 w 570"/>
                <a:gd name="T11" fmla="*/ 89 h 629"/>
                <a:gd name="T12" fmla="*/ 385 w 570"/>
                <a:gd name="T13" fmla="*/ 100 h 629"/>
                <a:gd name="T14" fmla="*/ 322 w 570"/>
                <a:gd name="T15" fmla="*/ 156 h 629"/>
                <a:gd name="T16" fmla="*/ 401 w 570"/>
                <a:gd name="T17" fmla="*/ 66 h 629"/>
                <a:gd name="T18" fmla="*/ 279 w 570"/>
                <a:gd name="T19" fmla="*/ 80 h 629"/>
                <a:gd name="T20" fmla="*/ 223 w 570"/>
                <a:gd name="T21" fmla="*/ 103 h 629"/>
                <a:gd name="T22" fmla="*/ 280 w 570"/>
                <a:gd name="T23" fmla="*/ 61 h 629"/>
                <a:gd name="T24" fmla="*/ 212 w 570"/>
                <a:gd name="T25" fmla="*/ 33 h 629"/>
                <a:gd name="T26" fmla="*/ 78 w 570"/>
                <a:gd name="T27" fmla="*/ 109 h 629"/>
                <a:gd name="T28" fmla="*/ 29 w 570"/>
                <a:gd name="T29" fmla="*/ 198 h 629"/>
                <a:gd name="T30" fmla="*/ 35 w 570"/>
                <a:gd name="T31" fmla="*/ 232 h 629"/>
                <a:gd name="T32" fmla="*/ 42 w 570"/>
                <a:gd name="T33" fmla="*/ 311 h 629"/>
                <a:gd name="T34" fmla="*/ 20 w 570"/>
                <a:gd name="T35" fmla="*/ 366 h 629"/>
                <a:gd name="T36" fmla="*/ 73 w 570"/>
                <a:gd name="T37" fmla="*/ 388 h 629"/>
                <a:gd name="T38" fmla="*/ 178 w 570"/>
                <a:gd name="T39" fmla="*/ 311 h 629"/>
                <a:gd name="T40" fmla="*/ 102 w 570"/>
                <a:gd name="T41" fmla="*/ 390 h 629"/>
                <a:gd name="T42" fmla="*/ 92 w 570"/>
                <a:gd name="T43" fmla="*/ 469 h 629"/>
                <a:gd name="T44" fmla="*/ 196 w 570"/>
                <a:gd name="T45" fmla="*/ 407 h 629"/>
                <a:gd name="T46" fmla="*/ 265 w 570"/>
                <a:gd name="T47" fmla="*/ 373 h 629"/>
                <a:gd name="T48" fmla="*/ 196 w 570"/>
                <a:gd name="T49" fmla="*/ 450 h 629"/>
                <a:gd name="T50" fmla="*/ 179 w 570"/>
                <a:gd name="T51" fmla="*/ 542 h 629"/>
                <a:gd name="T52" fmla="*/ 261 w 570"/>
                <a:gd name="T53" fmla="*/ 489 h 629"/>
                <a:gd name="T54" fmla="*/ 270 w 570"/>
                <a:gd name="T55" fmla="*/ 506 h 629"/>
                <a:gd name="T56" fmla="*/ 208 w 570"/>
                <a:gd name="T57" fmla="*/ 588 h 629"/>
                <a:gd name="T58" fmla="*/ 303 w 570"/>
                <a:gd name="T59" fmla="*/ 597 h 629"/>
                <a:gd name="T60" fmla="*/ 332 w 570"/>
                <a:gd name="T61" fmla="*/ 603 h 629"/>
                <a:gd name="T62" fmla="*/ 406 w 570"/>
                <a:gd name="T63" fmla="*/ 554 h 629"/>
                <a:gd name="T64" fmla="*/ 430 w 570"/>
                <a:gd name="T65" fmla="*/ 535 h 629"/>
                <a:gd name="T66" fmla="*/ 504 w 570"/>
                <a:gd name="T67" fmla="*/ 444 h 629"/>
                <a:gd name="T68" fmla="*/ 549 w 570"/>
                <a:gd name="T69" fmla="*/ 342 h 629"/>
                <a:gd name="T70" fmla="*/ 563 w 570"/>
                <a:gd name="T71" fmla="*/ 266 h 6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70" h="629">
                  <a:moveTo>
                    <a:pt x="558" y="231"/>
                  </a:moveTo>
                  <a:cubicBezTo>
                    <a:pt x="547" y="219"/>
                    <a:pt x="530" y="221"/>
                    <a:pt x="518" y="231"/>
                  </a:cubicBezTo>
                  <a:cubicBezTo>
                    <a:pt x="477" y="265"/>
                    <a:pt x="437" y="300"/>
                    <a:pt x="395" y="332"/>
                  </a:cubicBezTo>
                  <a:cubicBezTo>
                    <a:pt x="415" y="313"/>
                    <a:pt x="434" y="292"/>
                    <a:pt x="454" y="271"/>
                  </a:cubicBezTo>
                  <a:cubicBezTo>
                    <a:pt x="482" y="243"/>
                    <a:pt x="510" y="213"/>
                    <a:pt x="528" y="177"/>
                  </a:cubicBezTo>
                  <a:cubicBezTo>
                    <a:pt x="539" y="156"/>
                    <a:pt x="521" y="127"/>
                    <a:pt x="496" y="135"/>
                  </a:cubicBezTo>
                  <a:cubicBezTo>
                    <a:pt x="475" y="142"/>
                    <a:pt x="458" y="154"/>
                    <a:pt x="441" y="168"/>
                  </a:cubicBezTo>
                  <a:cubicBezTo>
                    <a:pt x="425" y="180"/>
                    <a:pt x="408" y="191"/>
                    <a:pt x="393" y="205"/>
                  </a:cubicBezTo>
                  <a:cubicBezTo>
                    <a:pt x="377" y="218"/>
                    <a:pt x="364" y="234"/>
                    <a:pt x="349" y="247"/>
                  </a:cubicBezTo>
                  <a:cubicBezTo>
                    <a:pt x="342" y="253"/>
                    <a:pt x="334" y="259"/>
                    <a:pt x="326" y="264"/>
                  </a:cubicBezTo>
                  <a:cubicBezTo>
                    <a:pt x="353" y="239"/>
                    <a:pt x="378" y="210"/>
                    <a:pt x="407" y="186"/>
                  </a:cubicBezTo>
                  <a:cubicBezTo>
                    <a:pt x="437" y="160"/>
                    <a:pt x="471" y="131"/>
                    <a:pt x="474" y="89"/>
                  </a:cubicBezTo>
                  <a:cubicBezTo>
                    <a:pt x="475" y="66"/>
                    <a:pt x="448" y="54"/>
                    <a:pt x="430" y="64"/>
                  </a:cubicBezTo>
                  <a:cubicBezTo>
                    <a:pt x="413" y="73"/>
                    <a:pt x="399" y="87"/>
                    <a:pt x="385" y="100"/>
                  </a:cubicBezTo>
                  <a:cubicBezTo>
                    <a:pt x="369" y="115"/>
                    <a:pt x="353" y="130"/>
                    <a:pt x="336" y="144"/>
                  </a:cubicBezTo>
                  <a:cubicBezTo>
                    <a:pt x="331" y="148"/>
                    <a:pt x="326" y="152"/>
                    <a:pt x="322" y="156"/>
                  </a:cubicBezTo>
                  <a:cubicBezTo>
                    <a:pt x="323" y="155"/>
                    <a:pt x="323" y="154"/>
                    <a:pt x="324" y="153"/>
                  </a:cubicBezTo>
                  <a:cubicBezTo>
                    <a:pt x="351" y="125"/>
                    <a:pt x="374" y="93"/>
                    <a:pt x="401" y="66"/>
                  </a:cubicBezTo>
                  <a:cubicBezTo>
                    <a:pt x="423" y="43"/>
                    <a:pt x="393" y="1"/>
                    <a:pt x="366" y="21"/>
                  </a:cubicBezTo>
                  <a:cubicBezTo>
                    <a:pt x="337" y="41"/>
                    <a:pt x="309" y="62"/>
                    <a:pt x="279" y="80"/>
                  </a:cubicBezTo>
                  <a:cubicBezTo>
                    <a:pt x="256" y="95"/>
                    <a:pt x="232" y="107"/>
                    <a:pt x="208" y="119"/>
                  </a:cubicBezTo>
                  <a:cubicBezTo>
                    <a:pt x="213" y="113"/>
                    <a:pt x="218" y="108"/>
                    <a:pt x="223" y="103"/>
                  </a:cubicBezTo>
                  <a:cubicBezTo>
                    <a:pt x="229" y="96"/>
                    <a:pt x="236" y="88"/>
                    <a:pt x="244" y="81"/>
                  </a:cubicBezTo>
                  <a:cubicBezTo>
                    <a:pt x="256" y="75"/>
                    <a:pt x="268" y="69"/>
                    <a:pt x="280" y="61"/>
                  </a:cubicBezTo>
                  <a:cubicBezTo>
                    <a:pt x="306" y="42"/>
                    <a:pt x="291" y="0"/>
                    <a:pt x="257" y="8"/>
                  </a:cubicBezTo>
                  <a:cubicBezTo>
                    <a:pt x="240" y="12"/>
                    <a:pt x="225" y="22"/>
                    <a:pt x="212" y="33"/>
                  </a:cubicBezTo>
                  <a:cubicBezTo>
                    <a:pt x="187" y="45"/>
                    <a:pt x="161" y="54"/>
                    <a:pt x="138" y="68"/>
                  </a:cubicBezTo>
                  <a:cubicBezTo>
                    <a:pt x="116" y="79"/>
                    <a:pt x="97" y="94"/>
                    <a:pt x="78" y="109"/>
                  </a:cubicBezTo>
                  <a:cubicBezTo>
                    <a:pt x="59" y="123"/>
                    <a:pt x="47" y="142"/>
                    <a:pt x="29" y="157"/>
                  </a:cubicBezTo>
                  <a:cubicBezTo>
                    <a:pt x="17" y="167"/>
                    <a:pt x="19" y="187"/>
                    <a:pt x="29" y="198"/>
                  </a:cubicBezTo>
                  <a:cubicBezTo>
                    <a:pt x="36" y="205"/>
                    <a:pt x="45" y="207"/>
                    <a:pt x="54" y="205"/>
                  </a:cubicBezTo>
                  <a:cubicBezTo>
                    <a:pt x="48" y="215"/>
                    <a:pt x="42" y="224"/>
                    <a:pt x="35" y="232"/>
                  </a:cubicBezTo>
                  <a:cubicBezTo>
                    <a:pt x="23" y="245"/>
                    <a:pt x="11" y="258"/>
                    <a:pt x="7" y="275"/>
                  </a:cubicBezTo>
                  <a:cubicBezTo>
                    <a:pt x="0" y="298"/>
                    <a:pt x="21" y="314"/>
                    <a:pt x="42" y="311"/>
                  </a:cubicBezTo>
                  <a:cubicBezTo>
                    <a:pt x="46" y="310"/>
                    <a:pt x="49" y="309"/>
                    <a:pt x="52" y="308"/>
                  </a:cubicBezTo>
                  <a:cubicBezTo>
                    <a:pt x="39" y="326"/>
                    <a:pt x="28" y="345"/>
                    <a:pt x="20" y="366"/>
                  </a:cubicBezTo>
                  <a:cubicBezTo>
                    <a:pt x="15" y="378"/>
                    <a:pt x="23" y="392"/>
                    <a:pt x="33" y="398"/>
                  </a:cubicBezTo>
                  <a:cubicBezTo>
                    <a:pt x="47" y="407"/>
                    <a:pt x="64" y="401"/>
                    <a:pt x="73" y="388"/>
                  </a:cubicBezTo>
                  <a:cubicBezTo>
                    <a:pt x="93" y="358"/>
                    <a:pt x="122" y="337"/>
                    <a:pt x="155" y="321"/>
                  </a:cubicBezTo>
                  <a:cubicBezTo>
                    <a:pt x="162" y="317"/>
                    <a:pt x="170" y="314"/>
                    <a:pt x="178" y="311"/>
                  </a:cubicBezTo>
                  <a:cubicBezTo>
                    <a:pt x="167" y="323"/>
                    <a:pt x="157" y="337"/>
                    <a:pt x="146" y="349"/>
                  </a:cubicBezTo>
                  <a:cubicBezTo>
                    <a:pt x="134" y="364"/>
                    <a:pt x="118" y="379"/>
                    <a:pt x="102" y="390"/>
                  </a:cubicBezTo>
                  <a:cubicBezTo>
                    <a:pt x="87" y="400"/>
                    <a:pt x="68" y="410"/>
                    <a:pt x="59" y="427"/>
                  </a:cubicBezTo>
                  <a:cubicBezTo>
                    <a:pt x="48" y="450"/>
                    <a:pt x="67" y="476"/>
                    <a:pt x="92" y="469"/>
                  </a:cubicBezTo>
                  <a:cubicBezTo>
                    <a:pt x="112" y="465"/>
                    <a:pt x="127" y="451"/>
                    <a:pt x="142" y="438"/>
                  </a:cubicBezTo>
                  <a:cubicBezTo>
                    <a:pt x="158" y="426"/>
                    <a:pt x="178" y="417"/>
                    <a:pt x="196" y="407"/>
                  </a:cubicBezTo>
                  <a:cubicBezTo>
                    <a:pt x="216" y="397"/>
                    <a:pt x="237" y="388"/>
                    <a:pt x="258" y="377"/>
                  </a:cubicBezTo>
                  <a:cubicBezTo>
                    <a:pt x="260" y="376"/>
                    <a:pt x="263" y="375"/>
                    <a:pt x="265" y="373"/>
                  </a:cubicBezTo>
                  <a:cubicBezTo>
                    <a:pt x="255" y="384"/>
                    <a:pt x="245" y="394"/>
                    <a:pt x="236" y="405"/>
                  </a:cubicBezTo>
                  <a:cubicBezTo>
                    <a:pt x="223" y="421"/>
                    <a:pt x="210" y="436"/>
                    <a:pt x="196" y="450"/>
                  </a:cubicBezTo>
                  <a:cubicBezTo>
                    <a:pt x="180" y="465"/>
                    <a:pt x="164" y="477"/>
                    <a:pt x="150" y="493"/>
                  </a:cubicBezTo>
                  <a:cubicBezTo>
                    <a:pt x="131" y="516"/>
                    <a:pt x="150" y="546"/>
                    <a:pt x="179" y="542"/>
                  </a:cubicBezTo>
                  <a:cubicBezTo>
                    <a:pt x="193" y="539"/>
                    <a:pt x="204" y="525"/>
                    <a:pt x="211" y="519"/>
                  </a:cubicBezTo>
                  <a:cubicBezTo>
                    <a:pt x="227" y="508"/>
                    <a:pt x="244" y="498"/>
                    <a:pt x="261" y="489"/>
                  </a:cubicBezTo>
                  <a:cubicBezTo>
                    <a:pt x="279" y="479"/>
                    <a:pt x="298" y="468"/>
                    <a:pt x="316" y="457"/>
                  </a:cubicBezTo>
                  <a:cubicBezTo>
                    <a:pt x="300" y="473"/>
                    <a:pt x="286" y="490"/>
                    <a:pt x="270" y="506"/>
                  </a:cubicBezTo>
                  <a:cubicBezTo>
                    <a:pt x="258" y="517"/>
                    <a:pt x="247" y="531"/>
                    <a:pt x="236" y="543"/>
                  </a:cubicBezTo>
                  <a:cubicBezTo>
                    <a:pt x="225" y="557"/>
                    <a:pt x="214" y="571"/>
                    <a:pt x="208" y="588"/>
                  </a:cubicBezTo>
                  <a:cubicBezTo>
                    <a:pt x="204" y="602"/>
                    <a:pt x="214" y="620"/>
                    <a:pt x="229" y="623"/>
                  </a:cubicBezTo>
                  <a:cubicBezTo>
                    <a:pt x="256" y="629"/>
                    <a:pt x="281" y="611"/>
                    <a:pt x="303" y="597"/>
                  </a:cubicBezTo>
                  <a:cubicBezTo>
                    <a:pt x="310" y="592"/>
                    <a:pt x="317" y="588"/>
                    <a:pt x="324" y="583"/>
                  </a:cubicBezTo>
                  <a:cubicBezTo>
                    <a:pt x="324" y="590"/>
                    <a:pt x="326" y="597"/>
                    <a:pt x="332" y="603"/>
                  </a:cubicBezTo>
                  <a:cubicBezTo>
                    <a:pt x="343" y="614"/>
                    <a:pt x="363" y="615"/>
                    <a:pt x="373" y="603"/>
                  </a:cubicBezTo>
                  <a:cubicBezTo>
                    <a:pt x="386" y="588"/>
                    <a:pt x="401" y="574"/>
                    <a:pt x="406" y="554"/>
                  </a:cubicBezTo>
                  <a:cubicBezTo>
                    <a:pt x="407" y="550"/>
                    <a:pt x="407" y="547"/>
                    <a:pt x="407" y="543"/>
                  </a:cubicBezTo>
                  <a:cubicBezTo>
                    <a:pt x="415" y="544"/>
                    <a:pt x="423" y="541"/>
                    <a:pt x="430" y="535"/>
                  </a:cubicBezTo>
                  <a:cubicBezTo>
                    <a:pt x="444" y="523"/>
                    <a:pt x="457" y="511"/>
                    <a:pt x="469" y="497"/>
                  </a:cubicBezTo>
                  <a:cubicBezTo>
                    <a:pt x="483" y="481"/>
                    <a:pt x="494" y="462"/>
                    <a:pt x="504" y="444"/>
                  </a:cubicBezTo>
                  <a:cubicBezTo>
                    <a:pt x="514" y="427"/>
                    <a:pt x="523" y="413"/>
                    <a:pt x="536" y="400"/>
                  </a:cubicBezTo>
                  <a:cubicBezTo>
                    <a:pt x="553" y="383"/>
                    <a:pt x="558" y="364"/>
                    <a:pt x="549" y="342"/>
                  </a:cubicBezTo>
                  <a:cubicBezTo>
                    <a:pt x="544" y="332"/>
                    <a:pt x="527" y="325"/>
                    <a:pt x="516" y="329"/>
                  </a:cubicBezTo>
                  <a:cubicBezTo>
                    <a:pt x="533" y="309"/>
                    <a:pt x="549" y="288"/>
                    <a:pt x="563" y="266"/>
                  </a:cubicBezTo>
                  <a:cubicBezTo>
                    <a:pt x="570" y="255"/>
                    <a:pt x="567" y="240"/>
                    <a:pt x="558" y="23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396" name="Freeform 6">
              <a:extLst>
                <a:ext uri="{FF2B5EF4-FFF2-40B4-BE49-F238E27FC236}">
                  <a16:creationId xmlns:a16="http://schemas.microsoft.com/office/drawing/2014/main" id="{F0B1D970-C775-4683-80A1-E120537D687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2588" y="2581276"/>
              <a:ext cx="1274763" cy="1308100"/>
            </a:xfrm>
            <a:custGeom>
              <a:avLst/>
              <a:gdLst>
                <a:gd name="T0" fmla="*/ 275 w 339"/>
                <a:gd name="T1" fmla="*/ 103 h 348"/>
                <a:gd name="T2" fmla="*/ 261 w 339"/>
                <a:gd name="T3" fmla="*/ 119 h 348"/>
                <a:gd name="T4" fmla="*/ 256 w 339"/>
                <a:gd name="T5" fmla="*/ 55 h 348"/>
                <a:gd name="T6" fmla="*/ 214 w 339"/>
                <a:gd name="T7" fmla="*/ 32 h 348"/>
                <a:gd name="T8" fmla="*/ 151 w 339"/>
                <a:gd name="T9" fmla="*/ 73 h 348"/>
                <a:gd name="T10" fmla="*/ 161 w 339"/>
                <a:gd name="T11" fmla="*/ 56 h 348"/>
                <a:gd name="T12" fmla="*/ 111 w 339"/>
                <a:gd name="T13" fmla="*/ 46 h 348"/>
                <a:gd name="T14" fmla="*/ 86 w 339"/>
                <a:gd name="T15" fmla="*/ 100 h 348"/>
                <a:gd name="T16" fmla="*/ 74 w 339"/>
                <a:gd name="T17" fmla="*/ 103 h 348"/>
                <a:gd name="T18" fmla="*/ 49 w 339"/>
                <a:gd name="T19" fmla="*/ 132 h 348"/>
                <a:gd name="T20" fmla="*/ 67 w 339"/>
                <a:gd name="T21" fmla="*/ 154 h 348"/>
                <a:gd name="T22" fmla="*/ 102 w 339"/>
                <a:gd name="T23" fmla="*/ 239 h 348"/>
                <a:gd name="T24" fmla="*/ 131 w 339"/>
                <a:gd name="T25" fmla="*/ 333 h 348"/>
                <a:gd name="T26" fmla="*/ 117 w 339"/>
                <a:gd name="T27" fmla="*/ 205 h 348"/>
                <a:gd name="T28" fmla="*/ 83 w 339"/>
                <a:gd name="T29" fmla="*/ 129 h 348"/>
                <a:gd name="T30" fmla="*/ 132 w 339"/>
                <a:gd name="T31" fmla="*/ 89 h 348"/>
                <a:gd name="T32" fmla="*/ 217 w 339"/>
                <a:gd name="T33" fmla="*/ 87 h 348"/>
                <a:gd name="T34" fmla="*/ 257 w 339"/>
                <a:gd name="T35" fmla="*/ 143 h 348"/>
                <a:gd name="T36" fmla="*/ 208 w 339"/>
                <a:gd name="T37" fmla="*/ 272 h 348"/>
                <a:gd name="T38" fmla="*/ 186 w 339"/>
                <a:gd name="T39" fmla="*/ 333 h 348"/>
                <a:gd name="T40" fmla="*/ 228 w 339"/>
                <a:gd name="T41" fmla="*/ 283 h 348"/>
                <a:gd name="T42" fmla="*/ 280 w 339"/>
                <a:gd name="T43" fmla="*/ 147 h 348"/>
                <a:gd name="T44" fmla="*/ 323 w 339"/>
                <a:gd name="T45" fmla="*/ 92 h 348"/>
                <a:gd name="T46" fmla="*/ 40 w 339"/>
                <a:gd name="T47" fmla="*/ 99 h 348"/>
                <a:gd name="T48" fmla="*/ 43 w 339"/>
                <a:gd name="T49" fmla="*/ 103 h 348"/>
                <a:gd name="T50" fmla="*/ 142 w 339"/>
                <a:gd name="T51" fmla="*/ 37 h 348"/>
                <a:gd name="T52" fmla="*/ 141 w 339"/>
                <a:gd name="T53" fmla="*/ 44 h 348"/>
                <a:gd name="T54" fmla="*/ 142 w 339"/>
                <a:gd name="T55" fmla="*/ 37 h 348"/>
                <a:gd name="T56" fmla="*/ 235 w 339"/>
                <a:gd name="T57" fmla="*/ 43 h 348"/>
                <a:gd name="T58" fmla="*/ 234 w 339"/>
                <a:gd name="T59" fmla="*/ 46 h 348"/>
                <a:gd name="T60" fmla="*/ 300 w 339"/>
                <a:gd name="T61" fmla="*/ 115 h 348"/>
                <a:gd name="T62" fmla="*/ 296 w 339"/>
                <a:gd name="T63" fmla="*/ 112 h 348"/>
                <a:gd name="T64" fmla="*/ 304 w 339"/>
                <a:gd name="T65" fmla="*/ 10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39" h="348">
                  <a:moveTo>
                    <a:pt x="323" y="92"/>
                  </a:moveTo>
                  <a:cubicBezTo>
                    <a:pt x="308" y="65"/>
                    <a:pt x="286" y="83"/>
                    <a:pt x="275" y="103"/>
                  </a:cubicBezTo>
                  <a:cubicBezTo>
                    <a:pt x="272" y="109"/>
                    <a:pt x="269" y="115"/>
                    <a:pt x="266" y="121"/>
                  </a:cubicBezTo>
                  <a:cubicBezTo>
                    <a:pt x="264" y="121"/>
                    <a:pt x="263" y="120"/>
                    <a:pt x="261" y="119"/>
                  </a:cubicBezTo>
                  <a:cubicBezTo>
                    <a:pt x="249" y="111"/>
                    <a:pt x="242" y="94"/>
                    <a:pt x="238" y="76"/>
                  </a:cubicBezTo>
                  <a:cubicBezTo>
                    <a:pt x="246" y="71"/>
                    <a:pt x="253" y="65"/>
                    <a:pt x="256" y="55"/>
                  </a:cubicBezTo>
                  <a:cubicBezTo>
                    <a:pt x="259" y="45"/>
                    <a:pt x="260" y="25"/>
                    <a:pt x="248" y="20"/>
                  </a:cubicBezTo>
                  <a:cubicBezTo>
                    <a:pt x="236" y="15"/>
                    <a:pt x="220" y="19"/>
                    <a:pt x="214" y="32"/>
                  </a:cubicBezTo>
                  <a:cubicBezTo>
                    <a:pt x="210" y="41"/>
                    <a:pt x="210" y="52"/>
                    <a:pt x="211" y="64"/>
                  </a:cubicBezTo>
                  <a:cubicBezTo>
                    <a:pt x="193" y="73"/>
                    <a:pt x="171" y="78"/>
                    <a:pt x="151" y="73"/>
                  </a:cubicBezTo>
                  <a:cubicBezTo>
                    <a:pt x="151" y="73"/>
                    <a:pt x="150" y="73"/>
                    <a:pt x="149" y="72"/>
                  </a:cubicBezTo>
                  <a:cubicBezTo>
                    <a:pt x="154" y="67"/>
                    <a:pt x="158" y="62"/>
                    <a:pt x="161" y="56"/>
                  </a:cubicBezTo>
                  <a:cubicBezTo>
                    <a:pt x="167" y="46"/>
                    <a:pt x="169" y="27"/>
                    <a:pt x="160" y="18"/>
                  </a:cubicBezTo>
                  <a:cubicBezTo>
                    <a:pt x="141" y="0"/>
                    <a:pt x="114" y="25"/>
                    <a:pt x="111" y="46"/>
                  </a:cubicBezTo>
                  <a:cubicBezTo>
                    <a:pt x="110" y="55"/>
                    <a:pt x="113" y="64"/>
                    <a:pt x="117" y="72"/>
                  </a:cubicBezTo>
                  <a:cubicBezTo>
                    <a:pt x="107" y="82"/>
                    <a:pt x="97" y="92"/>
                    <a:pt x="86" y="100"/>
                  </a:cubicBezTo>
                  <a:cubicBezTo>
                    <a:pt x="82" y="103"/>
                    <a:pt x="79" y="105"/>
                    <a:pt x="75" y="106"/>
                  </a:cubicBezTo>
                  <a:cubicBezTo>
                    <a:pt x="75" y="105"/>
                    <a:pt x="75" y="104"/>
                    <a:pt x="74" y="103"/>
                  </a:cubicBezTo>
                  <a:cubicBezTo>
                    <a:pt x="64" y="84"/>
                    <a:pt x="32" y="62"/>
                    <a:pt x="14" y="86"/>
                  </a:cubicBezTo>
                  <a:cubicBezTo>
                    <a:pt x="0" y="105"/>
                    <a:pt x="36" y="127"/>
                    <a:pt x="49" y="132"/>
                  </a:cubicBezTo>
                  <a:cubicBezTo>
                    <a:pt x="53" y="133"/>
                    <a:pt x="57" y="134"/>
                    <a:pt x="61" y="134"/>
                  </a:cubicBezTo>
                  <a:cubicBezTo>
                    <a:pt x="63" y="141"/>
                    <a:pt x="65" y="148"/>
                    <a:pt x="67" y="154"/>
                  </a:cubicBezTo>
                  <a:cubicBezTo>
                    <a:pt x="71" y="168"/>
                    <a:pt x="79" y="180"/>
                    <a:pt x="86" y="193"/>
                  </a:cubicBezTo>
                  <a:cubicBezTo>
                    <a:pt x="94" y="207"/>
                    <a:pt x="98" y="223"/>
                    <a:pt x="102" y="239"/>
                  </a:cubicBezTo>
                  <a:cubicBezTo>
                    <a:pt x="106" y="253"/>
                    <a:pt x="112" y="267"/>
                    <a:pt x="117" y="281"/>
                  </a:cubicBezTo>
                  <a:cubicBezTo>
                    <a:pt x="123" y="298"/>
                    <a:pt x="126" y="316"/>
                    <a:pt x="131" y="333"/>
                  </a:cubicBezTo>
                  <a:cubicBezTo>
                    <a:pt x="135" y="347"/>
                    <a:pt x="157" y="341"/>
                    <a:pt x="153" y="326"/>
                  </a:cubicBezTo>
                  <a:cubicBezTo>
                    <a:pt x="141" y="286"/>
                    <a:pt x="129" y="246"/>
                    <a:pt x="117" y="205"/>
                  </a:cubicBezTo>
                  <a:cubicBezTo>
                    <a:pt x="110" y="186"/>
                    <a:pt x="98" y="171"/>
                    <a:pt x="91" y="153"/>
                  </a:cubicBezTo>
                  <a:cubicBezTo>
                    <a:pt x="88" y="145"/>
                    <a:pt x="86" y="137"/>
                    <a:pt x="83" y="129"/>
                  </a:cubicBezTo>
                  <a:cubicBezTo>
                    <a:pt x="101" y="120"/>
                    <a:pt x="118" y="103"/>
                    <a:pt x="130" y="91"/>
                  </a:cubicBezTo>
                  <a:cubicBezTo>
                    <a:pt x="131" y="90"/>
                    <a:pt x="132" y="90"/>
                    <a:pt x="132" y="89"/>
                  </a:cubicBezTo>
                  <a:cubicBezTo>
                    <a:pt x="145" y="97"/>
                    <a:pt x="160" y="98"/>
                    <a:pt x="175" y="97"/>
                  </a:cubicBezTo>
                  <a:cubicBezTo>
                    <a:pt x="190" y="97"/>
                    <a:pt x="204" y="92"/>
                    <a:pt x="217" y="87"/>
                  </a:cubicBezTo>
                  <a:cubicBezTo>
                    <a:pt x="220" y="95"/>
                    <a:pt x="223" y="102"/>
                    <a:pt x="225" y="108"/>
                  </a:cubicBezTo>
                  <a:cubicBezTo>
                    <a:pt x="232" y="123"/>
                    <a:pt x="243" y="136"/>
                    <a:pt x="257" y="143"/>
                  </a:cubicBezTo>
                  <a:cubicBezTo>
                    <a:pt x="248" y="165"/>
                    <a:pt x="241" y="187"/>
                    <a:pt x="232" y="209"/>
                  </a:cubicBezTo>
                  <a:cubicBezTo>
                    <a:pt x="225" y="230"/>
                    <a:pt x="216" y="251"/>
                    <a:pt x="208" y="272"/>
                  </a:cubicBezTo>
                  <a:cubicBezTo>
                    <a:pt x="200" y="289"/>
                    <a:pt x="191" y="305"/>
                    <a:pt x="187" y="323"/>
                  </a:cubicBezTo>
                  <a:cubicBezTo>
                    <a:pt x="186" y="326"/>
                    <a:pt x="186" y="330"/>
                    <a:pt x="186" y="333"/>
                  </a:cubicBezTo>
                  <a:cubicBezTo>
                    <a:pt x="185" y="348"/>
                    <a:pt x="208" y="348"/>
                    <a:pt x="209" y="333"/>
                  </a:cubicBezTo>
                  <a:cubicBezTo>
                    <a:pt x="210" y="316"/>
                    <a:pt x="220" y="299"/>
                    <a:pt x="228" y="283"/>
                  </a:cubicBezTo>
                  <a:cubicBezTo>
                    <a:pt x="237" y="263"/>
                    <a:pt x="245" y="242"/>
                    <a:pt x="253" y="221"/>
                  </a:cubicBezTo>
                  <a:cubicBezTo>
                    <a:pt x="262" y="196"/>
                    <a:pt x="270" y="171"/>
                    <a:pt x="280" y="147"/>
                  </a:cubicBezTo>
                  <a:cubicBezTo>
                    <a:pt x="282" y="147"/>
                    <a:pt x="283" y="146"/>
                    <a:pt x="285" y="146"/>
                  </a:cubicBezTo>
                  <a:cubicBezTo>
                    <a:pt x="309" y="141"/>
                    <a:pt x="339" y="120"/>
                    <a:pt x="323" y="92"/>
                  </a:cubicBezTo>
                  <a:close/>
                  <a:moveTo>
                    <a:pt x="39" y="99"/>
                  </a:moveTo>
                  <a:cubicBezTo>
                    <a:pt x="39" y="99"/>
                    <a:pt x="39" y="99"/>
                    <a:pt x="40" y="99"/>
                  </a:cubicBezTo>
                  <a:cubicBezTo>
                    <a:pt x="43" y="100"/>
                    <a:pt x="46" y="103"/>
                    <a:pt x="48" y="106"/>
                  </a:cubicBezTo>
                  <a:cubicBezTo>
                    <a:pt x="46" y="105"/>
                    <a:pt x="45" y="104"/>
                    <a:pt x="43" y="103"/>
                  </a:cubicBezTo>
                  <a:cubicBezTo>
                    <a:pt x="42" y="102"/>
                    <a:pt x="40" y="101"/>
                    <a:pt x="39" y="99"/>
                  </a:cubicBezTo>
                  <a:close/>
                  <a:moveTo>
                    <a:pt x="142" y="37"/>
                  </a:moveTo>
                  <a:cubicBezTo>
                    <a:pt x="142" y="36"/>
                    <a:pt x="143" y="36"/>
                    <a:pt x="143" y="36"/>
                  </a:cubicBezTo>
                  <a:cubicBezTo>
                    <a:pt x="143" y="39"/>
                    <a:pt x="142" y="42"/>
                    <a:pt x="141" y="44"/>
                  </a:cubicBezTo>
                  <a:cubicBezTo>
                    <a:pt x="139" y="48"/>
                    <a:pt x="137" y="51"/>
                    <a:pt x="135" y="54"/>
                  </a:cubicBezTo>
                  <a:cubicBezTo>
                    <a:pt x="134" y="48"/>
                    <a:pt x="136" y="41"/>
                    <a:pt x="142" y="37"/>
                  </a:cubicBezTo>
                  <a:close/>
                  <a:moveTo>
                    <a:pt x="234" y="43"/>
                  </a:moveTo>
                  <a:cubicBezTo>
                    <a:pt x="235" y="43"/>
                    <a:pt x="235" y="43"/>
                    <a:pt x="235" y="43"/>
                  </a:cubicBezTo>
                  <a:cubicBezTo>
                    <a:pt x="235" y="45"/>
                    <a:pt x="234" y="46"/>
                    <a:pt x="234" y="48"/>
                  </a:cubicBezTo>
                  <a:cubicBezTo>
                    <a:pt x="234" y="47"/>
                    <a:pt x="234" y="47"/>
                    <a:pt x="234" y="46"/>
                  </a:cubicBezTo>
                  <a:cubicBezTo>
                    <a:pt x="234" y="45"/>
                    <a:pt x="234" y="44"/>
                    <a:pt x="234" y="43"/>
                  </a:cubicBezTo>
                  <a:close/>
                  <a:moveTo>
                    <a:pt x="300" y="115"/>
                  </a:moveTo>
                  <a:cubicBezTo>
                    <a:pt x="298" y="117"/>
                    <a:pt x="295" y="119"/>
                    <a:pt x="292" y="120"/>
                  </a:cubicBezTo>
                  <a:cubicBezTo>
                    <a:pt x="294" y="118"/>
                    <a:pt x="295" y="115"/>
                    <a:pt x="296" y="112"/>
                  </a:cubicBezTo>
                  <a:cubicBezTo>
                    <a:pt x="298" y="109"/>
                    <a:pt x="300" y="105"/>
                    <a:pt x="303" y="103"/>
                  </a:cubicBezTo>
                  <a:cubicBezTo>
                    <a:pt x="304" y="104"/>
                    <a:pt x="304" y="106"/>
                    <a:pt x="304" y="108"/>
                  </a:cubicBezTo>
                  <a:cubicBezTo>
                    <a:pt x="305" y="111"/>
                    <a:pt x="302" y="114"/>
                    <a:pt x="300" y="1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397" name="Freeform 7">
              <a:extLst>
                <a:ext uri="{FF2B5EF4-FFF2-40B4-BE49-F238E27FC236}">
                  <a16:creationId xmlns:a16="http://schemas.microsoft.com/office/drawing/2014/main" id="{89D0A322-08DC-4EA1-8B58-2B5D238C9232}"/>
                </a:ext>
              </a:extLst>
            </p:cNvPr>
            <p:cNvSpPr/>
            <p:nvPr/>
          </p:nvSpPr>
          <p:spPr bwMode="auto">
            <a:xfrm>
              <a:off x="4999038" y="1325563"/>
              <a:ext cx="285750" cy="315913"/>
            </a:xfrm>
            <a:custGeom>
              <a:avLst/>
              <a:gdLst>
                <a:gd name="T0" fmla="*/ 72 w 76"/>
                <a:gd name="T1" fmla="*/ 66 h 84"/>
                <a:gd name="T2" fmla="*/ 54 w 76"/>
                <a:gd name="T3" fmla="*/ 15 h 84"/>
                <a:gd name="T4" fmla="*/ 32 w 76"/>
                <a:gd name="T5" fmla="*/ 21 h 84"/>
                <a:gd name="T6" fmla="*/ 34 w 76"/>
                <a:gd name="T7" fmla="*/ 27 h 84"/>
                <a:gd name="T8" fmla="*/ 27 w 76"/>
                <a:gd name="T9" fmla="*/ 14 h 84"/>
                <a:gd name="T10" fmla="*/ 5 w 76"/>
                <a:gd name="T11" fmla="*/ 20 h 84"/>
                <a:gd name="T12" fmla="*/ 63 w 76"/>
                <a:gd name="T13" fmla="*/ 83 h 84"/>
                <a:gd name="T14" fmla="*/ 72 w 76"/>
                <a:gd name="T15" fmla="*/ 6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6" h="84">
                  <a:moveTo>
                    <a:pt x="72" y="66"/>
                  </a:moveTo>
                  <a:cubicBezTo>
                    <a:pt x="65" y="50"/>
                    <a:pt x="59" y="33"/>
                    <a:pt x="54" y="15"/>
                  </a:cubicBezTo>
                  <a:cubicBezTo>
                    <a:pt x="51" y="1"/>
                    <a:pt x="28" y="7"/>
                    <a:pt x="32" y="21"/>
                  </a:cubicBezTo>
                  <a:cubicBezTo>
                    <a:pt x="33" y="23"/>
                    <a:pt x="33" y="25"/>
                    <a:pt x="34" y="27"/>
                  </a:cubicBezTo>
                  <a:cubicBezTo>
                    <a:pt x="31" y="23"/>
                    <a:pt x="29" y="18"/>
                    <a:pt x="27" y="14"/>
                  </a:cubicBezTo>
                  <a:cubicBezTo>
                    <a:pt x="22" y="0"/>
                    <a:pt x="0" y="6"/>
                    <a:pt x="5" y="20"/>
                  </a:cubicBezTo>
                  <a:cubicBezTo>
                    <a:pt x="15" y="44"/>
                    <a:pt x="33" y="82"/>
                    <a:pt x="63" y="83"/>
                  </a:cubicBezTo>
                  <a:cubicBezTo>
                    <a:pt x="72" y="84"/>
                    <a:pt x="76" y="73"/>
                    <a:pt x="72" y="66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398" name="Freeform 8">
              <a:extLst>
                <a:ext uri="{FF2B5EF4-FFF2-40B4-BE49-F238E27FC236}">
                  <a16:creationId xmlns:a16="http://schemas.microsoft.com/office/drawing/2014/main" id="{4F626CD4-A78C-4E5E-BE38-CC27BE1D7C9A}"/>
                </a:ext>
              </a:extLst>
            </p:cNvPr>
            <p:cNvSpPr/>
            <p:nvPr/>
          </p:nvSpPr>
          <p:spPr bwMode="auto">
            <a:xfrm>
              <a:off x="5988051" y="987426"/>
              <a:ext cx="188913" cy="354013"/>
            </a:xfrm>
            <a:custGeom>
              <a:avLst/>
              <a:gdLst>
                <a:gd name="T0" fmla="*/ 49 w 50"/>
                <a:gd name="T1" fmla="*/ 26 h 94"/>
                <a:gd name="T2" fmla="*/ 47 w 50"/>
                <a:gd name="T3" fmla="*/ 19 h 94"/>
                <a:gd name="T4" fmla="*/ 46 w 50"/>
                <a:gd name="T5" fmla="*/ 10 h 94"/>
                <a:gd name="T6" fmla="*/ 32 w 50"/>
                <a:gd name="T7" fmla="*/ 2 h 94"/>
                <a:gd name="T8" fmla="*/ 15 w 50"/>
                <a:gd name="T9" fmla="*/ 5 h 94"/>
                <a:gd name="T10" fmla="*/ 15 w 50"/>
                <a:gd name="T11" fmla="*/ 28 h 94"/>
                <a:gd name="T12" fmla="*/ 22 w 50"/>
                <a:gd name="T13" fmla="*/ 28 h 94"/>
                <a:gd name="T14" fmla="*/ 15 w 50"/>
                <a:gd name="T15" fmla="*/ 46 h 94"/>
                <a:gd name="T16" fmla="*/ 13 w 50"/>
                <a:gd name="T17" fmla="*/ 82 h 94"/>
                <a:gd name="T18" fmla="*/ 33 w 50"/>
                <a:gd name="T19" fmla="*/ 87 h 94"/>
                <a:gd name="T20" fmla="*/ 49 w 50"/>
                <a:gd name="T21" fmla="*/ 26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" h="94">
                  <a:moveTo>
                    <a:pt x="49" y="26"/>
                  </a:moveTo>
                  <a:cubicBezTo>
                    <a:pt x="49" y="23"/>
                    <a:pt x="48" y="21"/>
                    <a:pt x="47" y="19"/>
                  </a:cubicBezTo>
                  <a:cubicBezTo>
                    <a:pt x="47" y="16"/>
                    <a:pt x="47" y="13"/>
                    <a:pt x="46" y="10"/>
                  </a:cubicBezTo>
                  <a:cubicBezTo>
                    <a:pt x="45" y="4"/>
                    <a:pt x="38" y="0"/>
                    <a:pt x="32" y="2"/>
                  </a:cubicBezTo>
                  <a:cubicBezTo>
                    <a:pt x="26" y="3"/>
                    <a:pt x="21" y="5"/>
                    <a:pt x="15" y="5"/>
                  </a:cubicBezTo>
                  <a:cubicBezTo>
                    <a:pt x="0" y="6"/>
                    <a:pt x="0" y="29"/>
                    <a:pt x="15" y="28"/>
                  </a:cubicBezTo>
                  <a:cubicBezTo>
                    <a:pt x="17" y="28"/>
                    <a:pt x="20" y="28"/>
                    <a:pt x="22" y="28"/>
                  </a:cubicBezTo>
                  <a:cubicBezTo>
                    <a:pt x="19" y="34"/>
                    <a:pt x="16" y="41"/>
                    <a:pt x="15" y="46"/>
                  </a:cubicBezTo>
                  <a:cubicBezTo>
                    <a:pt x="12" y="58"/>
                    <a:pt x="10" y="70"/>
                    <a:pt x="13" y="82"/>
                  </a:cubicBezTo>
                  <a:cubicBezTo>
                    <a:pt x="15" y="90"/>
                    <a:pt x="27" y="94"/>
                    <a:pt x="33" y="87"/>
                  </a:cubicBezTo>
                  <a:cubicBezTo>
                    <a:pt x="45" y="71"/>
                    <a:pt x="50" y="46"/>
                    <a:pt x="49" y="26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399" name="Freeform 9">
              <a:extLst>
                <a:ext uri="{FF2B5EF4-FFF2-40B4-BE49-F238E27FC236}">
                  <a16:creationId xmlns:a16="http://schemas.microsoft.com/office/drawing/2014/main" id="{CA857226-FC1A-48A3-9161-051FCC1DCC14}"/>
                </a:ext>
              </a:extLst>
            </p:cNvPr>
            <p:cNvSpPr/>
            <p:nvPr/>
          </p:nvSpPr>
          <p:spPr bwMode="auto">
            <a:xfrm>
              <a:off x="6869113" y="1319213"/>
              <a:ext cx="320675" cy="352425"/>
            </a:xfrm>
            <a:custGeom>
              <a:avLst/>
              <a:gdLst>
                <a:gd name="T0" fmla="*/ 61 w 85"/>
                <a:gd name="T1" fmla="*/ 15 h 94"/>
                <a:gd name="T2" fmla="*/ 60 w 85"/>
                <a:gd name="T3" fmla="*/ 10 h 94"/>
                <a:gd name="T4" fmla="*/ 46 w 85"/>
                <a:gd name="T5" fmla="*/ 2 h 94"/>
                <a:gd name="T6" fmla="*/ 20 w 85"/>
                <a:gd name="T7" fmla="*/ 27 h 94"/>
                <a:gd name="T8" fmla="*/ 8 w 85"/>
                <a:gd name="T9" fmla="*/ 59 h 94"/>
                <a:gd name="T10" fmla="*/ 15 w 85"/>
                <a:gd name="T11" fmla="*/ 78 h 94"/>
                <a:gd name="T12" fmla="*/ 15 w 85"/>
                <a:gd name="T13" fmla="*/ 79 h 94"/>
                <a:gd name="T14" fmla="*/ 29 w 85"/>
                <a:gd name="T15" fmla="*/ 93 h 94"/>
                <a:gd name="T16" fmla="*/ 60 w 85"/>
                <a:gd name="T17" fmla="*/ 66 h 94"/>
                <a:gd name="T18" fmla="*/ 80 w 85"/>
                <a:gd name="T19" fmla="*/ 26 h 94"/>
                <a:gd name="T20" fmla="*/ 61 w 85"/>
                <a:gd name="T21" fmla="*/ 15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5" h="94">
                  <a:moveTo>
                    <a:pt x="61" y="15"/>
                  </a:moveTo>
                  <a:cubicBezTo>
                    <a:pt x="61" y="14"/>
                    <a:pt x="61" y="12"/>
                    <a:pt x="60" y="10"/>
                  </a:cubicBezTo>
                  <a:cubicBezTo>
                    <a:pt x="58" y="5"/>
                    <a:pt x="52" y="0"/>
                    <a:pt x="46" y="2"/>
                  </a:cubicBezTo>
                  <a:cubicBezTo>
                    <a:pt x="33" y="7"/>
                    <a:pt x="26" y="15"/>
                    <a:pt x="20" y="27"/>
                  </a:cubicBezTo>
                  <a:cubicBezTo>
                    <a:pt x="16" y="38"/>
                    <a:pt x="17" y="51"/>
                    <a:pt x="8" y="59"/>
                  </a:cubicBezTo>
                  <a:cubicBezTo>
                    <a:pt x="0" y="66"/>
                    <a:pt x="6" y="77"/>
                    <a:pt x="15" y="78"/>
                  </a:cubicBezTo>
                  <a:cubicBezTo>
                    <a:pt x="15" y="78"/>
                    <a:pt x="15" y="78"/>
                    <a:pt x="15" y="79"/>
                  </a:cubicBezTo>
                  <a:cubicBezTo>
                    <a:pt x="13" y="88"/>
                    <a:pt x="20" y="94"/>
                    <a:pt x="29" y="93"/>
                  </a:cubicBezTo>
                  <a:cubicBezTo>
                    <a:pt x="43" y="91"/>
                    <a:pt x="52" y="77"/>
                    <a:pt x="60" y="66"/>
                  </a:cubicBezTo>
                  <a:cubicBezTo>
                    <a:pt x="68" y="54"/>
                    <a:pt x="75" y="40"/>
                    <a:pt x="80" y="26"/>
                  </a:cubicBezTo>
                  <a:cubicBezTo>
                    <a:pt x="85" y="14"/>
                    <a:pt x="69" y="8"/>
                    <a:pt x="61" y="15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00" name="Freeform 10">
              <a:extLst>
                <a:ext uri="{FF2B5EF4-FFF2-40B4-BE49-F238E27FC236}">
                  <a16:creationId xmlns:a16="http://schemas.microsoft.com/office/drawing/2014/main" id="{C8F89B50-1B88-45F2-B1AD-366CC34D1379}"/>
                </a:ext>
              </a:extLst>
            </p:cNvPr>
            <p:cNvSpPr/>
            <p:nvPr/>
          </p:nvSpPr>
          <p:spPr bwMode="auto">
            <a:xfrm>
              <a:off x="7351713" y="2228851"/>
              <a:ext cx="349250" cy="179388"/>
            </a:xfrm>
            <a:custGeom>
              <a:avLst/>
              <a:gdLst>
                <a:gd name="T0" fmla="*/ 90 w 93"/>
                <a:gd name="T1" fmla="*/ 33 h 48"/>
                <a:gd name="T2" fmla="*/ 84 w 93"/>
                <a:gd name="T3" fmla="*/ 11 h 48"/>
                <a:gd name="T4" fmla="*/ 70 w 93"/>
                <a:gd name="T5" fmla="*/ 2 h 48"/>
                <a:gd name="T6" fmla="*/ 31 w 93"/>
                <a:gd name="T7" fmla="*/ 19 h 48"/>
                <a:gd name="T8" fmla="*/ 30 w 93"/>
                <a:gd name="T9" fmla="*/ 19 h 48"/>
                <a:gd name="T10" fmla="*/ 29 w 93"/>
                <a:gd name="T11" fmla="*/ 18 h 48"/>
                <a:gd name="T12" fmla="*/ 8 w 93"/>
                <a:gd name="T13" fmla="*/ 23 h 48"/>
                <a:gd name="T14" fmla="*/ 14 w 93"/>
                <a:gd name="T15" fmla="*/ 44 h 48"/>
                <a:gd name="T16" fmla="*/ 28 w 93"/>
                <a:gd name="T17" fmla="*/ 43 h 48"/>
                <a:gd name="T18" fmla="*/ 76 w 93"/>
                <a:gd name="T19" fmla="*/ 47 h 48"/>
                <a:gd name="T20" fmla="*/ 90 w 93"/>
                <a:gd name="T21" fmla="*/ 33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3" h="48">
                  <a:moveTo>
                    <a:pt x="90" y="33"/>
                  </a:moveTo>
                  <a:cubicBezTo>
                    <a:pt x="87" y="25"/>
                    <a:pt x="86" y="18"/>
                    <a:pt x="84" y="11"/>
                  </a:cubicBezTo>
                  <a:cubicBezTo>
                    <a:pt x="83" y="5"/>
                    <a:pt x="76" y="0"/>
                    <a:pt x="70" y="2"/>
                  </a:cubicBezTo>
                  <a:cubicBezTo>
                    <a:pt x="57" y="8"/>
                    <a:pt x="44" y="15"/>
                    <a:pt x="31" y="19"/>
                  </a:cubicBezTo>
                  <a:cubicBezTo>
                    <a:pt x="31" y="19"/>
                    <a:pt x="31" y="19"/>
                    <a:pt x="30" y="19"/>
                  </a:cubicBezTo>
                  <a:cubicBezTo>
                    <a:pt x="30" y="18"/>
                    <a:pt x="29" y="18"/>
                    <a:pt x="29" y="18"/>
                  </a:cubicBezTo>
                  <a:cubicBezTo>
                    <a:pt x="24" y="9"/>
                    <a:pt x="8" y="13"/>
                    <a:pt x="8" y="23"/>
                  </a:cubicBezTo>
                  <a:cubicBezTo>
                    <a:pt x="0" y="29"/>
                    <a:pt x="2" y="44"/>
                    <a:pt x="14" y="44"/>
                  </a:cubicBezTo>
                  <a:cubicBezTo>
                    <a:pt x="19" y="44"/>
                    <a:pt x="24" y="44"/>
                    <a:pt x="28" y="43"/>
                  </a:cubicBezTo>
                  <a:cubicBezTo>
                    <a:pt x="44" y="47"/>
                    <a:pt x="65" y="45"/>
                    <a:pt x="76" y="47"/>
                  </a:cubicBezTo>
                  <a:cubicBezTo>
                    <a:pt x="83" y="48"/>
                    <a:pt x="93" y="42"/>
                    <a:pt x="90" y="33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01" name="Freeform 11">
              <a:extLst>
                <a:ext uri="{FF2B5EF4-FFF2-40B4-BE49-F238E27FC236}">
                  <a16:creationId xmlns:a16="http://schemas.microsoft.com/office/drawing/2014/main" id="{A4B426C5-DE0B-43F9-AD47-C3F58716B471}"/>
                </a:ext>
              </a:extLst>
            </p:cNvPr>
            <p:cNvSpPr/>
            <p:nvPr/>
          </p:nvSpPr>
          <p:spPr bwMode="auto">
            <a:xfrm>
              <a:off x="7234238" y="3190876"/>
              <a:ext cx="368300" cy="247650"/>
            </a:xfrm>
            <a:custGeom>
              <a:avLst/>
              <a:gdLst>
                <a:gd name="T0" fmla="*/ 97 w 98"/>
                <a:gd name="T1" fmla="*/ 50 h 66"/>
                <a:gd name="T2" fmla="*/ 80 w 98"/>
                <a:gd name="T3" fmla="*/ 27 h 66"/>
                <a:gd name="T4" fmla="*/ 68 w 98"/>
                <a:gd name="T5" fmla="*/ 28 h 66"/>
                <a:gd name="T6" fmla="*/ 45 w 98"/>
                <a:gd name="T7" fmla="*/ 3 h 66"/>
                <a:gd name="T8" fmla="*/ 32 w 98"/>
                <a:gd name="T9" fmla="*/ 4 h 66"/>
                <a:gd name="T10" fmla="*/ 15 w 98"/>
                <a:gd name="T11" fmla="*/ 6 h 66"/>
                <a:gd name="T12" fmla="*/ 15 w 98"/>
                <a:gd name="T13" fmla="*/ 29 h 66"/>
                <a:gd name="T14" fmla="*/ 28 w 98"/>
                <a:gd name="T15" fmla="*/ 28 h 66"/>
                <a:gd name="T16" fmla="*/ 30 w 98"/>
                <a:gd name="T17" fmla="*/ 28 h 66"/>
                <a:gd name="T18" fmla="*/ 29 w 98"/>
                <a:gd name="T19" fmla="*/ 36 h 66"/>
                <a:gd name="T20" fmla="*/ 42 w 98"/>
                <a:gd name="T21" fmla="*/ 57 h 66"/>
                <a:gd name="T22" fmla="*/ 64 w 98"/>
                <a:gd name="T23" fmla="*/ 55 h 66"/>
                <a:gd name="T24" fmla="*/ 65 w 98"/>
                <a:gd name="T25" fmla="*/ 55 h 66"/>
                <a:gd name="T26" fmla="*/ 83 w 98"/>
                <a:gd name="T27" fmla="*/ 64 h 66"/>
                <a:gd name="T28" fmla="*/ 97 w 98"/>
                <a:gd name="T29" fmla="*/ 5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8" h="66">
                  <a:moveTo>
                    <a:pt x="97" y="50"/>
                  </a:moveTo>
                  <a:cubicBezTo>
                    <a:pt x="95" y="39"/>
                    <a:pt x="91" y="29"/>
                    <a:pt x="80" y="27"/>
                  </a:cubicBezTo>
                  <a:cubicBezTo>
                    <a:pt x="76" y="26"/>
                    <a:pt x="72" y="26"/>
                    <a:pt x="68" y="28"/>
                  </a:cubicBezTo>
                  <a:cubicBezTo>
                    <a:pt x="61" y="19"/>
                    <a:pt x="54" y="9"/>
                    <a:pt x="45" y="3"/>
                  </a:cubicBezTo>
                  <a:cubicBezTo>
                    <a:pt x="40" y="0"/>
                    <a:pt x="35" y="1"/>
                    <a:pt x="32" y="4"/>
                  </a:cubicBezTo>
                  <a:cubicBezTo>
                    <a:pt x="26" y="4"/>
                    <a:pt x="20" y="5"/>
                    <a:pt x="15" y="6"/>
                  </a:cubicBezTo>
                  <a:cubicBezTo>
                    <a:pt x="0" y="6"/>
                    <a:pt x="0" y="29"/>
                    <a:pt x="15" y="29"/>
                  </a:cubicBezTo>
                  <a:cubicBezTo>
                    <a:pt x="19" y="28"/>
                    <a:pt x="24" y="28"/>
                    <a:pt x="28" y="28"/>
                  </a:cubicBezTo>
                  <a:cubicBezTo>
                    <a:pt x="29" y="28"/>
                    <a:pt x="30" y="28"/>
                    <a:pt x="30" y="28"/>
                  </a:cubicBezTo>
                  <a:cubicBezTo>
                    <a:pt x="30" y="31"/>
                    <a:pt x="29" y="33"/>
                    <a:pt x="29" y="36"/>
                  </a:cubicBezTo>
                  <a:cubicBezTo>
                    <a:pt x="28" y="45"/>
                    <a:pt x="34" y="54"/>
                    <a:pt x="42" y="57"/>
                  </a:cubicBezTo>
                  <a:cubicBezTo>
                    <a:pt x="50" y="60"/>
                    <a:pt x="57" y="58"/>
                    <a:pt x="64" y="55"/>
                  </a:cubicBezTo>
                  <a:cubicBezTo>
                    <a:pt x="64" y="55"/>
                    <a:pt x="64" y="55"/>
                    <a:pt x="65" y="55"/>
                  </a:cubicBezTo>
                  <a:cubicBezTo>
                    <a:pt x="70" y="59"/>
                    <a:pt x="75" y="62"/>
                    <a:pt x="83" y="64"/>
                  </a:cubicBezTo>
                  <a:cubicBezTo>
                    <a:pt x="92" y="66"/>
                    <a:pt x="98" y="58"/>
                    <a:pt x="97" y="5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02" name="Freeform 12">
              <a:extLst>
                <a:ext uri="{FF2B5EF4-FFF2-40B4-BE49-F238E27FC236}">
                  <a16:creationId xmlns:a16="http://schemas.microsoft.com/office/drawing/2014/main" id="{2257FCC4-602F-428F-989F-0A6FF3E19E4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00576" y="3221038"/>
              <a:ext cx="349250" cy="209550"/>
            </a:xfrm>
            <a:custGeom>
              <a:avLst/>
              <a:gdLst>
                <a:gd name="T0" fmla="*/ 87 w 93"/>
                <a:gd name="T1" fmla="*/ 6 h 56"/>
                <a:gd name="T2" fmla="*/ 67 w 93"/>
                <a:gd name="T3" fmla="*/ 2 h 56"/>
                <a:gd name="T4" fmla="*/ 51 w 93"/>
                <a:gd name="T5" fmla="*/ 8 h 56"/>
                <a:gd name="T6" fmla="*/ 46 w 93"/>
                <a:gd name="T7" fmla="*/ 5 h 56"/>
                <a:gd name="T8" fmla="*/ 34 w 93"/>
                <a:gd name="T9" fmla="*/ 5 h 56"/>
                <a:gd name="T10" fmla="*/ 24 w 93"/>
                <a:gd name="T11" fmla="*/ 4 h 56"/>
                <a:gd name="T12" fmla="*/ 2 w 93"/>
                <a:gd name="T13" fmla="*/ 41 h 56"/>
                <a:gd name="T14" fmla="*/ 25 w 93"/>
                <a:gd name="T15" fmla="*/ 41 h 56"/>
                <a:gd name="T16" fmla="*/ 25 w 93"/>
                <a:gd name="T17" fmla="*/ 39 h 56"/>
                <a:gd name="T18" fmla="*/ 42 w 93"/>
                <a:gd name="T19" fmla="*/ 47 h 56"/>
                <a:gd name="T20" fmla="*/ 50 w 93"/>
                <a:gd name="T21" fmla="*/ 33 h 56"/>
                <a:gd name="T22" fmla="*/ 52 w 93"/>
                <a:gd name="T23" fmla="*/ 33 h 56"/>
                <a:gd name="T24" fmla="*/ 85 w 93"/>
                <a:gd name="T25" fmla="*/ 27 h 56"/>
                <a:gd name="T26" fmla="*/ 87 w 93"/>
                <a:gd name="T27" fmla="*/ 6 h 56"/>
                <a:gd name="T28" fmla="*/ 25 w 93"/>
                <a:gd name="T29" fmla="*/ 36 h 56"/>
                <a:gd name="T30" fmla="*/ 25 w 93"/>
                <a:gd name="T31" fmla="*/ 30 h 56"/>
                <a:gd name="T32" fmla="*/ 25 w 93"/>
                <a:gd name="T33" fmla="*/ 28 h 56"/>
                <a:gd name="T34" fmla="*/ 25 w 93"/>
                <a:gd name="T35" fmla="*/ 27 h 56"/>
                <a:gd name="T36" fmla="*/ 27 w 93"/>
                <a:gd name="T37" fmla="*/ 27 h 56"/>
                <a:gd name="T38" fmla="*/ 30 w 93"/>
                <a:gd name="T39" fmla="*/ 27 h 56"/>
                <a:gd name="T40" fmla="*/ 30 w 93"/>
                <a:gd name="T41" fmla="*/ 27 h 56"/>
                <a:gd name="T42" fmla="*/ 25 w 93"/>
                <a:gd name="T43" fmla="*/ 3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3" h="56">
                  <a:moveTo>
                    <a:pt x="87" y="6"/>
                  </a:moveTo>
                  <a:cubicBezTo>
                    <a:pt x="81" y="0"/>
                    <a:pt x="74" y="1"/>
                    <a:pt x="67" y="2"/>
                  </a:cubicBezTo>
                  <a:cubicBezTo>
                    <a:pt x="62" y="3"/>
                    <a:pt x="56" y="5"/>
                    <a:pt x="51" y="8"/>
                  </a:cubicBezTo>
                  <a:cubicBezTo>
                    <a:pt x="49" y="7"/>
                    <a:pt x="47" y="6"/>
                    <a:pt x="46" y="5"/>
                  </a:cubicBezTo>
                  <a:cubicBezTo>
                    <a:pt x="41" y="2"/>
                    <a:pt x="37" y="3"/>
                    <a:pt x="34" y="5"/>
                  </a:cubicBezTo>
                  <a:cubicBezTo>
                    <a:pt x="31" y="4"/>
                    <a:pt x="28" y="4"/>
                    <a:pt x="24" y="4"/>
                  </a:cubicBezTo>
                  <a:cubicBezTo>
                    <a:pt x="4" y="6"/>
                    <a:pt x="0" y="24"/>
                    <a:pt x="2" y="41"/>
                  </a:cubicBezTo>
                  <a:cubicBezTo>
                    <a:pt x="4" y="55"/>
                    <a:pt x="27" y="56"/>
                    <a:pt x="25" y="41"/>
                  </a:cubicBezTo>
                  <a:cubicBezTo>
                    <a:pt x="25" y="40"/>
                    <a:pt x="25" y="40"/>
                    <a:pt x="25" y="39"/>
                  </a:cubicBezTo>
                  <a:cubicBezTo>
                    <a:pt x="27" y="47"/>
                    <a:pt x="34" y="52"/>
                    <a:pt x="42" y="47"/>
                  </a:cubicBezTo>
                  <a:cubicBezTo>
                    <a:pt x="47" y="43"/>
                    <a:pt x="49" y="39"/>
                    <a:pt x="50" y="33"/>
                  </a:cubicBezTo>
                  <a:cubicBezTo>
                    <a:pt x="50" y="33"/>
                    <a:pt x="51" y="33"/>
                    <a:pt x="52" y="33"/>
                  </a:cubicBezTo>
                  <a:cubicBezTo>
                    <a:pt x="63" y="36"/>
                    <a:pt x="76" y="36"/>
                    <a:pt x="85" y="27"/>
                  </a:cubicBezTo>
                  <a:cubicBezTo>
                    <a:pt x="90" y="21"/>
                    <a:pt x="93" y="12"/>
                    <a:pt x="87" y="6"/>
                  </a:cubicBezTo>
                  <a:close/>
                  <a:moveTo>
                    <a:pt x="25" y="36"/>
                  </a:moveTo>
                  <a:cubicBezTo>
                    <a:pt x="25" y="34"/>
                    <a:pt x="25" y="32"/>
                    <a:pt x="25" y="30"/>
                  </a:cubicBezTo>
                  <a:cubicBezTo>
                    <a:pt x="25" y="29"/>
                    <a:pt x="25" y="28"/>
                    <a:pt x="25" y="28"/>
                  </a:cubicBezTo>
                  <a:cubicBezTo>
                    <a:pt x="25" y="27"/>
                    <a:pt x="25" y="27"/>
                    <a:pt x="25" y="27"/>
                  </a:cubicBezTo>
                  <a:cubicBezTo>
                    <a:pt x="26" y="27"/>
                    <a:pt x="26" y="27"/>
                    <a:pt x="27" y="27"/>
                  </a:cubicBezTo>
                  <a:cubicBezTo>
                    <a:pt x="27" y="29"/>
                    <a:pt x="27" y="29"/>
                    <a:pt x="30" y="27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26" y="30"/>
                    <a:pt x="25" y="33"/>
                    <a:pt x="25" y="36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03" name="Freeform 13">
              <a:extLst>
                <a:ext uri="{FF2B5EF4-FFF2-40B4-BE49-F238E27FC236}">
                  <a16:creationId xmlns:a16="http://schemas.microsoft.com/office/drawing/2014/main" id="{B6528C68-3C3E-49C0-915F-7BB689F25B82}"/>
                </a:ext>
              </a:extLst>
            </p:cNvPr>
            <p:cNvSpPr/>
            <p:nvPr/>
          </p:nvSpPr>
          <p:spPr bwMode="auto">
            <a:xfrm>
              <a:off x="4441826" y="2228851"/>
              <a:ext cx="381000" cy="195263"/>
            </a:xfrm>
            <a:custGeom>
              <a:avLst/>
              <a:gdLst>
                <a:gd name="T0" fmla="*/ 77 w 101"/>
                <a:gd name="T1" fmla="*/ 14 h 52"/>
                <a:gd name="T2" fmla="*/ 31 w 101"/>
                <a:gd name="T3" fmla="*/ 0 h 52"/>
                <a:gd name="T4" fmla="*/ 20 w 101"/>
                <a:gd name="T5" fmla="*/ 14 h 52"/>
                <a:gd name="T6" fmla="*/ 15 w 101"/>
                <a:gd name="T7" fmla="*/ 14 h 52"/>
                <a:gd name="T8" fmla="*/ 15 w 101"/>
                <a:gd name="T9" fmla="*/ 37 h 52"/>
                <a:gd name="T10" fmla="*/ 67 w 101"/>
                <a:gd name="T11" fmla="*/ 48 h 52"/>
                <a:gd name="T12" fmla="*/ 98 w 101"/>
                <a:gd name="T13" fmla="*/ 38 h 52"/>
                <a:gd name="T14" fmla="*/ 77 w 101"/>
                <a:gd name="T15" fmla="*/ 1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1" h="52">
                  <a:moveTo>
                    <a:pt x="77" y="14"/>
                  </a:moveTo>
                  <a:cubicBezTo>
                    <a:pt x="62" y="7"/>
                    <a:pt x="48" y="0"/>
                    <a:pt x="31" y="0"/>
                  </a:cubicBezTo>
                  <a:cubicBezTo>
                    <a:pt x="23" y="0"/>
                    <a:pt x="19" y="7"/>
                    <a:pt x="20" y="14"/>
                  </a:cubicBezTo>
                  <a:cubicBezTo>
                    <a:pt x="18" y="14"/>
                    <a:pt x="17" y="14"/>
                    <a:pt x="15" y="14"/>
                  </a:cubicBezTo>
                  <a:cubicBezTo>
                    <a:pt x="0" y="13"/>
                    <a:pt x="0" y="36"/>
                    <a:pt x="15" y="37"/>
                  </a:cubicBezTo>
                  <a:cubicBezTo>
                    <a:pt x="34" y="37"/>
                    <a:pt x="50" y="40"/>
                    <a:pt x="67" y="48"/>
                  </a:cubicBezTo>
                  <a:cubicBezTo>
                    <a:pt x="77" y="52"/>
                    <a:pt x="94" y="51"/>
                    <a:pt x="98" y="38"/>
                  </a:cubicBezTo>
                  <a:cubicBezTo>
                    <a:pt x="101" y="26"/>
                    <a:pt x="86" y="18"/>
                    <a:pt x="77" y="14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04" name="Freeform 14">
              <a:extLst>
                <a:ext uri="{FF2B5EF4-FFF2-40B4-BE49-F238E27FC236}">
                  <a16:creationId xmlns:a16="http://schemas.microsoft.com/office/drawing/2014/main" id="{5B342AE4-E0E2-4B38-B583-61542F6AD0AE}"/>
                </a:ext>
              </a:extLst>
            </p:cNvPr>
            <p:cNvSpPr/>
            <p:nvPr/>
          </p:nvSpPr>
          <p:spPr bwMode="auto">
            <a:xfrm>
              <a:off x="5619751" y="3903663"/>
              <a:ext cx="971550" cy="142875"/>
            </a:xfrm>
            <a:custGeom>
              <a:avLst/>
              <a:gdLst>
                <a:gd name="T0" fmla="*/ 243 w 258"/>
                <a:gd name="T1" fmla="*/ 1 h 38"/>
                <a:gd name="T2" fmla="*/ 129 w 258"/>
                <a:gd name="T3" fmla="*/ 1 h 38"/>
                <a:gd name="T4" fmla="*/ 15 w 258"/>
                <a:gd name="T5" fmla="*/ 9 h 38"/>
                <a:gd name="T6" fmla="*/ 15 w 258"/>
                <a:gd name="T7" fmla="*/ 32 h 38"/>
                <a:gd name="T8" fmla="*/ 93 w 258"/>
                <a:gd name="T9" fmla="*/ 26 h 38"/>
                <a:gd name="T10" fmla="*/ 107 w 258"/>
                <a:gd name="T11" fmla="*/ 35 h 38"/>
                <a:gd name="T12" fmla="*/ 169 w 258"/>
                <a:gd name="T13" fmla="*/ 32 h 38"/>
                <a:gd name="T14" fmla="*/ 204 w 258"/>
                <a:gd name="T15" fmla="*/ 32 h 38"/>
                <a:gd name="T16" fmla="*/ 243 w 258"/>
                <a:gd name="T17" fmla="*/ 24 h 38"/>
                <a:gd name="T18" fmla="*/ 243 w 258"/>
                <a:gd name="T19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8" h="38">
                  <a:moveTo>
                    <a:pt x="243" y="1"/>
                  </a:moveTo>
                  <a:cubicBezTo>
                    <a:pt x="205" y="1"/>
                    <a:pt x="167" y="0"/>
                    <a:pt x="129" y="1"/>
                  </a:cubicBezTo>
                  <a:cubicBezTo>
                    <a:pt x="90" y="2"/>
                    <a:pt x="53" y="6"/>
                    <a:pt x="15" y="9"/>
                  </a:cubicBezTo>
                  <a:cubicBezTo>
                    <a:pt x="0" y="10"/>
                    <a:pt x="0" y="34"/>
                    <a:pt x="15" y="32"/>
                  </a:cubicBezTo>
                  <a:cubicBezTo>
                    <a:pt x="41" y="30"/>
                    <a:pt x="67" y="28"/>
                    <a:pt x="93" y="26"/>
                  </a:cubicBezTo>
                  <a:cubicBezTo>
                    <a:pt x="94" y="32"/>
                    <a:pt x="99" y="38"/>
                    <a:pt x="107" y="35"/>
                  </a:cubicBezTo>
                  <a:cubicBezTo>
                    <a:pt x="126" y="27"/>
                    <a:pt x="149" y="32"/>
                    <a:pt x="169" y="32"/>
                  </a:cubicBezTo>
                  <a:cubicBezTo>
                    <a:pt x="181" y="32"/>
                    <a:pt x="192" y="33"/>
                    <a:pt x="204" y="32"/>
                  </a:cubicBezTo>
                  <a:cubicBezTo>
                    <a:pt x="217" y="30"/>
                    <a:pt x="230" y="25"/>
                    <a:pt x="243" y="24"/>
                  </a:cubicBezTo>
                  <a:cubicBezTo>
                    <a:pt x="258" y="22"/>
                    <a:pt x="258" y="1"/>
                    <a:pt x="243" y="1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05" name="Freeform 15">
              <a:extLst>
                <a:ext uri="{FF2B5EF4-FFF2-40B4-BE49-F238E27FC236}">
                  <a16:creationId xmlns:a16="http://schemas.microsoft.com/office/drawing/2014/main" id="{46035631-53A1-4AFE-B6A2-D015DFFCA331}"/>
                </a:ext>
              </a:extLst>
            </p:cNvPr>
            <p:cNvSpPr/>
            <p:nvPr/>
          </p:nvSpPr>
          <p:spPr bwMode="auto">
            <a:xfrm>
              <a:off x="5605463" y="4081463"/>
              <a:ext cx="974725" cy="153988"/>
            </a:xfrm>
            <a:custGeom>
              <a:avLst/>
              <a:gdLst>
                <a:gd name="T0" fmla="*/ 248 w 259"/>
                <a:gd name="T1" fmla="*/ 5 h 41"/>
                <a:gd name="T2" fmla="*/ 186 w 259"/>
                <a:gd name="T3" fmla="*/ 2 h 41"/>
                <a:gd name="T4" fmla="*/ 117 w 259"/>
                <a:gd name="T5" fmla="*/ 3 h 41"/>
                <a:gd name="T6" fmla="*/ 60 w 259"/>
                <a:gd name="T7" fmla="*/ 1 h 41"/>
                <a:gd name="T8" fmla="*/ 12 w 259"/>
                <a:gd name="T9" fmla="*/ 11 h 41"/>
                <a:gd name="T10" fmla="*/ 24 w 259"/>
                <a:gd name="T11" fmla="*/ 31 h 41"/>
                <a:gd name="T12" fmla="*/ 64 w 259"/>
                <a:gd name="T13" fmla="*/ 25 h 41"/>
                <a:gd name="T14" fmla="*/ 100 w 259"/>
                <a:gd name="T15" fmla="*/ 26 h 41"/>
                <a:gd name="T16" fmla="*/ 110 w 259"/>
                <a:gd name="T17" fmla="*/ 40 h 41"/>
                <a:gd name="T18" fmla="*/ 191 w 259"/>
                <a:gd name="T19" fmla="*/ 40 h 41"/>
                <a:gd name="T20" fmla="*/ 250 w 259"/>
                <a:gd name="T21" fmla="*/ 26 h 41"/>
                <a:gd name="T22" fmla="*/ 248 w 259"/>
                <a:gd name="T23" fmla="*/ 5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9" h="41">
                  <a:moveTo>
                    <a:pt x="248" y="5"/>
                  </a:moveTo>
                  <a:cubicBezTo>
                    <a:pt x="227" y="1"/>
                    <a:pt x="206" y="2"/>
                    <a:pt x="186" y="2"/>
                  </a:cubicBezTo>
                  <a:cubicBezTo>
                    <a:pt x="163" y="3"/>
                    <a:pt x="140" y="3"/>
                    <a:pt x="117" y="3"/>
                  </a:cubicBezTo>
                  <a:cubicBezTo>
                    <a:pt x="98" y="3"/>
                    <a:pt x="79" y="2"/>
                    <a:pt x="60" y="1"/>
                  </a:cubicBezTo>
                  <a:cubicBezTo>
                    <a:pt x="44" y="0"/>
                    <a:pt x="26" y="1"/>
                    <a:pt x="12" y="11"/>
                  </a:cubicBezTo>
                  <a:cubicBezTo>
                    <a:pt x="0" y="19"/>
                    <a:pt x="12" y="39"/>
                    <a:pt x="24" y="31"/>
                  </a:cubicBezTo>
                  <a:cubicBezTo>
                    <a:pt x="35" y="22"/>
                    <a:pt x="50" y="24"/>
                    <a:pt x="64" y="25"/>
                  </a:cubicBezTo>
                  <a:cubicBezTo>
                    <a:pt x="76" y="25"/>
                    <a:pt x="88" y="26"/>
                    <a:pt x="100" y="26"/>
                  </a:cubicBezTo>
                  <a:cubicBezTo>
                    <a:pt x="98" y="32"/>
                    <a:pt x="102" y="40"/>
                    <a:pt x="110" y="40"/>
                  </a:cubicBezTo>
                  <a:cubicBezTo>
                    <a:pt x="137" y="40"/>
                    <a:pt x="164" y="41"/>
                    <a:pt x="191" y="40"/>
                  </a:cubicBezTo>
                  <a:cubicBezTo>
                    <a:pt x="210" y="40"/>
                    <a:pt x="235" y="38"/>
                    <a:pt x="250" y="26"/>
                  </a:cubicBezTo>
                  <a:cubicBezTo>
                    <a:pt x="257" y="21"/>
                    <a:pt x="259" y="7"/>
                    <a:pt x="248" y="5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06" name="Freeform 16">
              <a:extLst>
                <a:ext uri="{FF2B5EF4-FFF2-40B4-BE49-F238E27FC236}">
                  <a16:creationId xmlns:a16="http://schemas.microsoft.com/office/drawing/2014/main" id="{796F8C6B-2A9D-4033-90F2-EE1C5DDC45C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19751" y="4230688"/>
              <a:ext cx="925513" cy="403225"/>
            </a:xfrm>
            <a:custGeom>
              <a:avLst/>
              <a:gdLst>
                <a:gd name="T0" fmla="*/ 239 w 246"/>
                <a:gd name="T1" fmla="*/ 18 h 107"/>
                <a:gd name="T2" fmla="*/ 159 w 246"/>
                <a:gd name="T3" fmla="*/ 9 h 107"/>
                <a:gd name="T4" fmla="*/ 15 w 246"/>
                <a:gd name="T5" fmla="*/ 23 h 107"/>
                <a:gd name="T6" fmla="*/ 21 w 246"/>
                <a:gd name="T7" fmla="*/ 45 h 107"/>
                <a:gd name="T8" fmla="*/ 45 w 246"/>
                <a:gd name="T9" fmla="*/ 40 h 107"/>
                <a:gd name="T10" fmla="*/ 46 w 246"/>
                <a:gd name="T11" fmla="*/ 54 h 107"/>
                <a:gd name="T12" fmla="*/ 64 w 246"/>
                <a:gd name="T13" fmla="*/ 63 h 107"/>
                <a:gd name="T14" fmla="*/ 61 w 246"/>
                <a:gd name="T15" fmla="*/ 73 h 107"/>
                <a:gd name="T16" fmla="*/ 63 w 246"/>
                <a:gd name="T17" fmla="*/ 78 h 107"/>
                <a:gd name="T18" fmla="*/ 63 w 246"/>
                <a:gd name="T19" fmla="*/ 95 h 107"/>
                <a:gd name="T20" fmla="*/ 80 w 246"/>
                <a:gd name="T21" fmla="*/ 102 h 107"/>
                <a:gd name="T22" fmla="*/ 84 w 246"/>
                <a:gd name="T23" fmla="*/ 100 h 107"/>
                <a:gd name="T24" fmla="*/ 112 w 246"/>
                <a:gd name="T25" fmla="*/ 106 h 107"/>
                <a:gd name="T26" fmla="*/ 150 w 246"/>
                <a:gd name="T27" fmla="*/ 106 h 107"/>
                <a:gd name="T28" fmla="*/ 189 w 246"/>
                <a:gd name="T29" fmla="*/ 78 h 107"/>
                <a:gd name="T30" fmla="*/ 193 w 246"/>
                <a:gd name="T31" fmla="*/ 70 h 107"/>
                <a:gd name="T32" fmla="*/ 200 w 246"/>
                <a:gd name="T33" fmla="*/ 56 h 107"/>
                <a:gd name="T34" fmla="*/ 197 w 246"/>
                <a:gd name="T35" fmla="*/ 45 h 107"/>
                <a:gd name="T36" fmla="*/ 234 w 246"/>
                <a:gd name="T37" fmla="*/ 37 h 107"/>
                <a:gd name="T38" fmla="*/ 239 w 246"/>
                <a:gd name="T39" fmla="*/ 18 h 107"/>
                <a:gd name="T40" fmla="*/ 97 w 246"/>
                <a:gd name="T41" fmla="*/ 62 h 107"/>
                <a:gd name="T42" fmla="*/ 104 w 246"/>
                <a:gd name="T43" fmla="*/ 62 h 107"/>
                <a:gd name="T44" fmla="*/ 166 w 246"/>
                <a:gd name="T45" fmla="*/ 62 h 107"/>
                <a:gd name="T46" fmla="*/ 97 w 246"/>
                <a:gd name="T47" fmla="*/ 62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6" h="107">
                  <a:moveTo>
                    <a:pt x="239" y="18"/>
                  </a:moveTo>
                  <a:cubicBezTo>
                    <a:pt x="221" y="0"/>
                    <a:pt x="182" y="9"/>
                    <a:pt x="159" y="9"/>
                  </a:cubicBezTo>
                  <a:cubicBezTo>
                    <a:pt x="110" y="9"/>
                    <a:pt x="62" y="10"/>
                    <a:pt x="15" y="23"/>
                  </a:cubicBezTo>
                  <a:cubicBezTo>
                    <a:pt x="0" y="27"/>
                    <a:pt x="6" y="49"/>
                    <a:pt x="21" y="45"/>
                  </a:cubicBezTo>
                  <a:cubicBezTo>
                    <a:pt x="29" y="43"/>
                    <a:pt x="37" y="41"/>
                    <a:pt x="45" y="40"/>
                  </a:cubicBezTo>
                  <a:cubicBezTo>
                    <a:pt x="42" y="44"/>
                    <a:pt x="43" y="51"/>
                    <a:pt x="46" y="54"/>
                  </a:cubicBezTo>
                  <a:cubicBezTo>
                    <a:pt x="51" y="59"/>
                    <a:pt x="57" y="62"/>
                    <a:pt x="64" y="63"/>
                  </a:cubicBezTo>
                  <a:cubicBezTo>
                    <a:pt x="62" y="65"/>
                    <a:pt x="60" y="69"/>
                    <a:pt x="61" y="73"/>
                  </a:cubicBezTo>
                  <a:cubicBezTo>
                    <a:pt x="62" y="75"/>
                    <a:pt x="62" y="76"/>
                    <a:pt x="63" y="78"/>
                  </a:cubicBezTo>
                  <a:cubicBezTo>
                    <a:pt x="61" y="83"/>
                    <a:pt x="61" y="88"/>
                    <a:pt x="63" y="95"/>
                  </a:cubicBezTo>
                  <a:cubicBezTo>
                    <a:pt x="66" y="102"/>
                    <a:pt x="73" y="105"/>
                    <a:pt x="80" y="102"/>
                  </a:cubicBezTo>
                  <a:cubicBezTo>
                    <a:pt x="82" y="101"/>
                    <a:pt x="83" y="101"/>
                    <a:pt x="84" y="100"/>
                  </a:cubicBezTo>
                  <a:cubicBezTo>
                    <a:pt x="92" y="104"/>
                    <a:pt x="102" y="105"/>
                    <a:pt x="112" y="106"/>
                  </a:cubicBezTo>
                  <a:cubicBezTo>
                    <a:pt x="124" y="107"/>
                    <a:pt x="138" y="107"/>
                    <a:pt x="150" y="106"/>
                  </a:cubicBezTo>
                  <a:cubicBezTo>
                    <a:pt x="169" y="104"/>
                    <a:pt x="178" y="91"/>
                    <a:pt x="189" y="78"/>
                  </a:cubicBezTo>
                  <a:cubicBezTo>
                    <a:pt x="192" y="76"/>
                    <a:pt x="193" y="73"/>
                    <a:pt x="193" y="70"/>
                  </a:cubicBezTo>
                  <a:cubicBezTo>
                    <a:pt x="196" y="66"/>
                    <a:pt x="199" y="62"/>
                    <a:pt x="200" y="56"/>
                  </a:cubicBezTo>
                  <a:cubicBezTo>
                    <a:pt x="201" y="52"/>
                    <a:pt x="200" y="47"/>
                    <a:pt x="197" y="45"/>
                  </a:cubicBezTo>
                  <a:cubicBezTo>
                    <a:pt x="210" y="43"/>
                    <a:pt x="223" y="41"/>
                    <a:pt x="234" y="37"/>
                  </a:cubicBezTo>
                  <a:cubicBezTo>
                    <a:pt x="242" y="34"/>
                    <a:pt x="246" y="24"/>
                    <a:pt x="239" y="18"/>
                  </a:cubicBezTo>
                  <a:close/>
                  <a:moveTo>
                    <a:pt x="97" y="62"/>
                  </a:moveTo>
                  <a:cubicBezTo>
                    <a:pt x="100" y="62"/>
                    <a:pt x="102" y="62"/>
                    <a:pt x="104" y="62"/>
                  </a:cubicBezTo>
                  <a:cubicBezTo>
                    <a:pt x="124" y="62"/>
                    <a:pt x="145" y="60"/>
                    <a:pt x="166" y="62"/>
                  </a:cubicBezTo>
                  <a:cubicBezTo>
                    <a:pt x="143" y="65"/>
                    <a:pt x="120" y="63"/>
                    <a:pt x="97" y="62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07" name="Freeform 17">
              <a:extLst>
                <a:ext uri="{FF2B5EF4-FFF2-40B4-BE49-F238E27FC236}">
                  <a16:creationId xmlns:a16="http://schemas.microsoft.com/office/drawing/2014/main" id="{848209AA-1776-40D3-AD06-46CF81312757}"/>
                </a:ext>
              </a:extLst>
            </p:cNvPr>
            <p:cNvSpPr/>
            <p:nvPr/>
          </p:nvSpPr>
          <p:spPr bwMode="auto">
            <a:xfrm>
              <a:off x="7475538" y="3452813"/>
              <a:ext cx="11113" cy="7938"/>
            </a:xfrm>
            <a:custGeom>
              <a:avLst/>
              <a:gdLst>
                <a:gd name="T0" fmla="*/ 3 w 3"/>
                <a:gd name="T1" fmla="*/ 2 h 2"/>
                <a:gd name="T2" fmla="*/ 0 w 3"/>
                <a:gd name="T3" fmla="*/ 0 h 2"/>
                <a:gd name="T4" fmla="*/ 1 w 3"/>
                <a:gd name="T5" fmla="*/ 1 h 2"/>
                <a:gd name="T6" fmla="*/ 3 w 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3" y="2"/>
                  </a:moveTo>
                  <a:cubicBezTo>
                    <a:pt x="2" y="1"/>
                    <a:pt x="1" y="1"/>
                    <a:pt x="0" y="0"/>
                  </a:cubicBezTo>
                  <a:cubicBezTo>
                    <a:pt x="0" y="0"/>
                    <a:pt x="1" y="1"/>
                    <a:pt x="1" y="1"/>
                  </a:cubicBezTo>
                  <a:cubicBezTo>
                    <a:pt x="2" y="1"/>
                    <a:pt x="3" y="1"/>
                    <a:pt x="3" y="2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08" name="Freeform 18">
              <a:extLst>
                <a:ext uri="{FF2B5EF4-FFF2-40B4-BE49-F238E27FC236}">
                  <a16:creationId xmlns:a16="http://schemas.microsoft.com/office/drawing/2014/main" id="{41656028-BDE1-442A-ABC9-66A0A874DE0B}"/>
                </a:ext>
              </a:extLst>
            </p:cNvPr>
            <p:cNvSpPr/>
            <p:nvPr/>
          </p:nvSpPr>
          <p:spPr bwMode="auto">
            <a:xfrm>
              <a:off x="7489826" y="3460751"/>
              <a:ext cx="11113" cy="3175"/>
            </a:xfrm>
            <a:custGeom>
              <a:avLst/>
              <a:gdLst>
                <a:gd name="T0" fmla="*/ 0 w 3"/>
                <a:gd name="T1" fmla="*/ 0 h 1"/>
                <a:gd name="T2" fmla="*/ 3 w 3"/>
                <a:gd name="T3" fmla="*/ 1 h 1"/>
                <a:gd name="T4" fmla="*/ 0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cubicBezTo>
                    <a:pt x="1" y="0"/>
                    <a:pt x="2" y="0"/>
                    <a:pt x="3" y="1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09" name="Freeform 19">
              <a:extLst>
                <a:ext uri="{FF2B5EF4-FFF2-40B4-BE49-F238E27FC236}">
                  <a16:creationId xmlns:a16="http://schemas.microsoft.com/office/drawing/2014/main" id="{85DDCF2F-4AC0-4DFC-9A00-A957E55C9576}"/>
                </a:ext>
              </a:extLst>
            </p:cNvPr>
            <p:cNvSpPr/>
            <p:nvPr/>
          </p:nvSpPr>
          <p:spPr bwMode="auto">
            <a:xfrm>
              <a:off x="7486651" y="3460751"/>
              <a:ext cx="3175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10" name="Freeform 20">
              <a:extLst>
                <a:ext uri="{FF2B5EF4-FFF2-40B4-BE49-F238E27FC236}">
                  <a16:creationId xmlns:a16="http://schemas.microsoft.com/office/drawing/2014/main" id="{4E75387D-DAE6-4088-BD57-1E7C6DCD3DA4}"/>
                </a:ext>
              </a:extLst>
            </p:cNvPr>
            <p:cNvSpPr/>
            <p:nvPr/>
          </p:nvSpPr>
          <p:spPr bwMode="auto">
            <a:xfrm>
              <a:off x="7475538" y="34528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11" name="Freeform 21">
              <a:extLst>
                <a:ext uri="{FF2B5EF4-FFF2-40B4-BE49-F238E27FC236}">
                  <a16:creationId xmlns:a16="http://schemas.microsoft.com/office/drawing/2014/main" id="{ABD5A0EF-58D0-4EF6-83C5-6E2A041A5D50}"/>
                </a:ext>
              </a:extLst>
            </p:cNvPr>
            <p:cNvSpPr/>
            <p:nvPr/>
          </p:nvSpPr>
          <p:spPr bwMode="auto">
            <a:xfrm>
              <a:off x="7212013" y="3141663"/>
              <a:ext cx="420688" cy="322263"/>
            </a:xfrm>
            <a:custGeom>
              <a:avLst/>
              <a:gdLst>
                <a:gd name="T0" fmla="*/ 107 w 112"/>
                <a:gd name="T1" fmla="*/ 42 h 86"/>
                <a:gd name="T2" fmla="*/ 110 w 112"/>
                <a:gd name="T3" fmla="*/ 58 h 86"/>
                <a:gd name="T4" fmla="*/ 106 w 112"/>
                <a:gd name="T5" fmla="*/ 70 h 86"/>
                <a:gd name="T6" fmla="*/ 105 w 112"/>
                <a:gd name="T7" fmla="*/ 72 h 86"/>
                <a:gd name="T8" fmla="*/ 72 w 112"/>
                <a:gd name="T9" fmla="*/ 81 h 86"/>
                <a:gd name="T10" fmla="*/ 65 w 112"/>
                <a:gd name="T11" fmla="*/ 78 h 86"/>
                <a:gd name="T12" fmla="*/ 73 w 112"/>
                <a:gd name="T13" fmla="*/ 82 h 86"/>
                <a:gd name="T14" fmla="*/ 103 w 112"/>
                <a:gd name="T15" fmla="*/ 73 h 86"/>
                <a:gd name="T16" fmla="*/ 109 w 112"/>
                <a:gd name="T17" fmla="*/ 60 h 86"/>
                <a:gd name="T18" fmla="*/ 106 w 112"/>
                <a:gd name="T19" fmla="*/ 42 h 86"/>
                <a:gd name="T20" fmla="*/ 94 w 112"/>
                <a:gd name="T21" fmla="*/ 35 h 86"/>
                <a:gd name="T22" fmla="*/ 100 w 112"/>
                <a:gd name="T23" fmla="*/ 44 h 86"/>
                <a:gd name="T24" fmla="*/ 101 w 112"/>
                <a:gd name="T25" fmla="*/ 52 h 86"/>
                <a:gd name="T26" fmla="*/ 99 w 112"/>
                <a:gd name="T27" fmla="*/ 66 h 86"/>
                <a:gd name="T28" fmla="*/ 92 w 112"/>
                <a:gd name="T29" fmla="*/ 73 h 86"/>
                <a:gd name="T30" fmla="*/ 75 w 112"/>
                <a:gd name="T31" fmla="*/ 74 h 86"/>
                <a:gd name="T32" fmla="*/ 60 w 112"/>
                <a:gd name="T33" fmla="*/ 66 h 86"/>
                <a:gd name="T34" fmla="*/ 72 w 112"/>
                <a:gd name="T35" fmla="*/ 73 h 86"/>
                <a:gd name="T36" fmla="*/ 75 w 112"/>
                <a:gd name="T37" fmla="*/ 74 h 86"/>
                <a:gd name="T38" fmla="*/ 92 w 112"/>
                <a:gd name="T39" fmla="*/ 73 h 86"/>
                <a:gd name="T40" fmla="*/ 98 w 112"/>
                <a:gd name="T41" fmla="*/ 67 h 86"/>
                <a:gd name="T42" fmla="*/ 101 w 112"/>
                <a:gd name="T43" fmla="*/ 54 h 86"/>
                <a:gd name="T44" fmla="*/ 98 w 112"/>
                <a:gd name="T45" fmla="*/ 50 h 86"/>
                <a:gd name="T46" fmla="*/ 97 w 112"/>
                <a:gd name="T47" fmla="*/ 63 h 86"/>
                <a:gd name="T48" fmla="*/ 96 w 112"/>
                <a:gd name="T49" fmla="*/ 66 h 86"/>
                <a:gd name="T50" fmla="*/ 78 w 112"/>
                <a:gd name="T51" fmla="*/ 72 h 86"/>
                <a:gd name="T52" fmla="*/ 73 w 112"/>
                <a:gd name="T53" fmla="*/ 70 h 86"/>
                <a:gd name="T54" fmla="*/ 28 w 112"/>
                <a:gd name="T55" fmla="*/ 46 h 86"/>
                <a:gd name="T56" fmla="*/ 20 w 112"/>
                <a:gd name="T57" fmla="*/ 42 h 86"/>
                <a:gd name="T58" fmla="*/ 14 w 112"/>
                <a:gd name="T59" fmla="*/ 33 h 86"/>
                <a:gd name="T60" fmla="*/ 21 w 112"/>
                <a:gd name="T61" fmla="*/ 17 h 86"/>
                <a:gd name="T62" fmla="*/ 36 w 112"/>
                <a:gd name="T63" fmla="*/ 17 h 86"/>
                <a:gd name="T64" fmla="*/ 50 w 112"/>
                <a:gd name="T65" fmla="*/ 23 h 86"/>
                <a:gd name="T66" fmla="*/ 79 w 112"/>
                <a:gd name="T67" fmla="*/ 28 h 86"/>
                <a:gd name="T68" fmla="*/ 59 w 112"/>
                <a:gd name="T69" fmla="*/ 12 h 86"/>
                <a:gd name="T70" fmla="*/ 43 w 112"/>
                <a:gd name="T71" fmla="*/ 4 h 86"/>
                <a:gd name="T72" fmla="*/ 6 w 112"/>
                <a:gd name="T73" fmla="*/ 12 h 86"/>
                <a:gd name="T74" fmla="*/ 5 w 112"/>
                <a:gd name="T75" fmla="*/ 47 h 86"/>
                <a:gd name="T76" fmla="*/ 23 w 112"/>
                <a:gd name="T77" fmla="*/ 60 h 86"/>
                <a:gd name="T78" fmla="*/ 66 w 112"/>
                <a:gd name="T79" fmla="*/ 81 h 86"/>
                <a:gd name="T80" fmla="*/ 70 w 112"/>
                <a:gd name="T81" fmla="*/ 83 h 86"/>
                <a:gd name="T82" fmla="*/ 31 w 112"/>
                <a:gd name="T83" fmla="*/ 63 h 86"/>
                <a:gd name="T84" fmla="*/ 14 w 112"/>
                <a:gd name="T85" fmla="*/ 55 h 86"/>
                <a:gd name="T86" fmla="*/ 8 w 112"/>
                <a:gd name="T87" fmla="*/ 50 h 86"/>
                <a:gd name="T88" fmla="*/ 2 w 112"/>
                <a:gd name="T89" fmla="*/ 21 h 86"/>
                <a:gd name="T90" fmla="*/ 12 w 112"/>
                <a:gd name="T91" fmla="*/ 52 h 86"/>
                <a:gd name="T92" fmla="*/ 21 w 112"/>
                <a:gd name="T93" fmla="*/ 57 h 86"/>
                <a:gd name="T94" fmla="*/ 65 w 112"/>
                <a:gd name="T95" fmla="*/ 80 h 86"/>
                <a:gd name="T96" fmla="*/ 72 w 112"/>
                <a:gd name="T97" fmla="*/ 83 h 86"/>
                <a:gd name="T98" fmla="*/ 91 w 112"/>
                <a:gd name="T99" fmla="*/ 85 h 86"/>
                <a:gd name="T100" fmla="*/ 107 w 112"/>
                <a:gd name="T101" fmla="*/ 72 h 86"/>
                <a:gd name="T102" fmla="*/ 112 w 112"/>
                <a:gd name="T103" fmla="*/ 58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12" h="86">
                  <a:moveTo>
                    <a:pt x="111" y="53"/>
                  </a:moveTo>
                  <a:cubicBezTo>
                    <a:pt x="111" y="51"/>
                    <a:pt x="111" y="50"/>
                    <a:pt x="110" y="49"/>
                  </a:cubicBezTo>
                  <a:cubicBezTo>
                    <a:pt x="110" y="46"/>
                    <a:pt x="108" y="44"/>
                    <a:pt x="107" y="42"/>
                  </a:cubicBezTo>
                  <a:cubicBezTo>
                    <a:pt x="108" y="44"/>
                    <a:pt x="109" y="47"/>
                    <a:pt x="109" y="50"/>
                  </a:cubicBezTo>
                  <a:cubicBezTo>
                    <a:pt x="110" y="51"/>
                    <a:pt x="110" y="53"/>
                    <a:pt x="110" y="54"/>
                  </a:cubicBezTo>
                  <a:cubicBezTo>
                    <a:pt x="110" y="55"/>
                    <a:pt x="110" y="57"/>
                    <a:pt x="110" y="58"/>
                  </a:cubicBezTo>
                  <a:cubicBezTo>
                    <a:pt x="109" y="61"/>
                    <a:pt x="109" y="64"/>
                    <a:pt x="108" y="67"/>
                  </a:cubicBezTo>
                  <a:cubicBezTo>
                    <a:pt x="107" y="67"/>
                    <a:pt x="107" y="68"/>
                    <a:pt x="107" y="69"/>
                  </a:cubicBezTo>
                  <a:cubicBezTo>
                    <a:pt x="106" y="70"/>
                    <a:pt x="106" y="70"/>
                    <a:pt x="106" y="70"/>
                  </a:cubicBezTo>
                  <a:cubicBezTo>
                    <a:pt x="106" y="70"/>
                    <a:pt x="106" y="70"/>
                    <a:pt x="106" y="70"/>
                  </a:cubicBezTo>
                  <a:cubicBezTo>
                    <a:pt x="105" y="71"/>
                    <a:pt x="105" y="71"/>
                    <a:pt x="105" y="71"/>
                  </a:cubicBezTo>
                  <a:cubicBezTo>
                    <a:pt x="105" y="72"/>
                    <a:pt x="105" y="72"/>
                    <a:pt x="105" y="72"/>
                  </a:cubicBezTo>
                  <a:cubicBezTo>
                    <a:pt x="104" y="73"/>
                    <a:pt x="104" y="73"/>
                    <a:pt x="103" y="74"/>
                  </a:cubicBezTo>
                  <a:cubicBezTo>
                    <a:pt x="99" y="79"/>
                    <a:pt x="94" y="82"/>
                    <a:pt x="88" y="83"/>
                  </a:cubicBezTo>
                  <a:cubicBezTo>
                    <a:pt x="83" y="84"/>
                    <a:pt x="77" y="84"/>
                    <a:pt x="72" y="81"/>
                  </a:cubicBezTo>
                  <a:cubicBezTo>
                    <a:pt x="20" y="55"/>
                    <a:pt x="20" y="55"/>
                    <a:pt x="20" y="55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50" y="70"/>
                    <a:pt x="58" y="74"/>
                    <a:pt x="65" y="78"/>
                  </a:cubicBezTo>
                  <a:cubicBezTo>
                    <a:pt x="68" y="80"/>
                    <a:pt x="68" y="80"/>
                    <a:pt x="68" y="80"/>
                  </a:cubicBezTo>
                  <a:cubicBezTo>
                    <a:pt x="69" y="80"/>
                    <a:pt x="70" y="80"/>
                    <a:pt x="71" y="81"/>
                  </a:cubicBezTo>
                  <a:cubicBezTo>
                    <a:pt x="71" y="81"/>
                    <a:pt x="72" y="81"/>
                    <a:pt x="73" y="82"/>
                  </a:cubicBezTo>
                  <a:cubicBezTo>
                    <a:pt x="76" y="83"/>
                    <a:pt x="79" y="83"/>
                    <a:pt x="82" y="83"/>
                  </a:cubicBezTo>
                  <a:cubicBezTo>
                    <a:pt x="89" y="83"/>
                    <a:pt x="95" y="81"/>
                    <a:pt x="100" y="77"/>
                  </a:cubicBezTo>
                  <a:cubicBezTo>
                    <a:pt x="101" y="76"/>
                    <a:pt x="102" y="74"/>
                    <a:pt x="103" y="73"/>
                  </a:cubicBezTo>
                  <a:cubicBezTo>
                    <a:pt x="104" y="72"/>
                    <a:pt x="104" y="72"/>
                    <a:pt x="105" y="71"/>
                  </a:cubicBezTo>
                  <a:cubicBezTo>
                    <a:pt x="106" y="69"/>
                    <a:pt x="106" y="69"/>
                    <a:pt x="106" y="69"/>
                  </a:cubicBezTo>
                  <a:cubicBezTo>
                    <a:pt x="107" y="66"/>
                    <a:pt x="108" y="63"/>
                    <a:pt x="109" y="60"/>
                  </a:cubicBezTo>
                  <a:cubicBezTo>
                    <a:pt x="109" y="59"/>
                    <a:pt x="109" y="57"/>
                    <a:pt x="109" y="55"/>
                  </a:cubicBezTo>
                  <a:cubicBezTo>
                    <a:pt x="109" y="54"/>
                    <a:pt x="109" y="53"/>
                    <a:pt x="109" y="51"/>
                  </a:cubicBezTo>
                  <a:cubicBezTo>
                    <a:pt x="108" y="48"/>
                    <a:pt x="107" y="45"/>
                    <a:pt x="106" y="42"/>
                  </a:cubicBezTo>
                  <a:cubicBezTo>
                    <a:pt x="105" y="41"/>
                    <a:pt x="104" y="40"/>
                    <a:pt x="104" y="38"/>
                  </a:cubicBezTo>
                  <a:cubicBezTo>
                    <a:pt x="102" y="37"/>
                    <a:pt x="101" y="36"/>
                    <a:pt x="99" y="36"/>
                  </a:cubicBezTo>
                  <a:cubicBezTo>
                    <a:pt x="97" y="34"/>
                    <a:pt x="94" y="35"/>
                    <a:pt x="94" y="35"/>
                  </a:cubicBezTo>
                  <a:cubicBezTo>
                    <a:pt x="94" y="36"/>
                    <a:pt x="94" y="36"/>
                    <a:pt x="95" y="37"/>
                  </a:cubicBezTo>
                  <a:cubicBezTo>
                    <a:pt x="95" y="38"/>
                    <a:pt x="96" y="39"/>
                    <a:pt x="98" y="41"/>
                  </a:cubicBezTo>
                  <a:cubicBezTo>
                    <a:pt x="98" y="42"/>
                    <a:pt x="99" y="43"/>
                    <a:pt x="100" y="44"/>
                  </a:cubicBezTo>
                  <a:cubicBezTo>
                    <a:pt x="101" y="46"/>
                    <a:pt x="101" y="47"/>
                    <a:pt x="101" y="47"/>
                  </a:cubicBezTo>
                  <a:cubicBezTo>
                    <a:pt x="101" y="48"/>
                    <a:pt x="100" y="47"/>
                    <a:pt x="99" y="47"/>
                  </a:cubicBezTo>
                  <a:cubicBezTo>
                    <a:pt x="100" y="49"/>
                    <a:pt x="101" y="50"/>
                    <a:pt x="101" y="52"/>
                  </a:cubicBezTo>
                  <a:cubicBezTo>
                    <a:pt x="101" y="53"/>
                    <a:pt x="101" y="54"/>
                    <a:pt x="101" y="54"/>
                  </a:cubicBezTo>
                  <a:cubicBezTo>
                    <a:pt x="101" y="55"/>
                    <a:pt x="101" y="56"/>
                    <a:pt x="101" y="57"/>
                  </a:cubicBezTo>
                  <a:cubicBezTo>
                    <a:pt x="101" y="60"/>
                    <a:pt x="100" y="63"/>
                    <a:pt x="99" y="66"/>
                  </a:cubicBezTo>
                  <a:cubicBezTo>
                    <a:pt x="98" y="67"/>
                    <a:pt x="98" y="67"/>
                    <a:pt x="97" y="68"/>
                  </a:cubicBezTo>
                  <a:cubicBezTo>
                    <a:pt x="97" y="69"/>
                    <a:pt x="96" y="69"/>
                    <a:pt x="96" y="70"/>
                  </a:cubicBezTo>
                  <a:cubicBezTo>
                    <a:pt x="95" y="71"/>
                    <a:pt x="94" y="72"/>
                    <a:pt x="92" y="73"/>
                  </a:cubicBezTo>
                  <a:cubicBezTo>
                    <a:pt x="90" y="74"/>
                    <a:pt x="86" y="75"/>
                    <a:pt x="83" y="75"/>
                  </a:cubicBezTo>
                  <a:cubicBezTo>
                    <a:pt x="81" y="75"/>
                    <a:pt x="79" y="75"/>
                    <a:pt x="78" y="75"/>
                  </a:cubicBezTo>
                  <a:cubicBezTo>
                    <a:pt x="77" y="75"/>
                    <a:pt x="76" y="74"/>
                    <a:pt x="75" y="74"/>
                  </a:cubicBezTo>
                  <a:cubicBezTo>
                    <a:pt x="74" y="74"/>
                    <a:pt x="74" y="73"/>
                    <a:pt x="74" y="73"/>
                  </a:cubicBezTo>
                  <a:cubicBezTo>
                    <a:pt x="72" y="73"/>
                    <a:pt x="72" y="73"/>
                    <a:pt x="72" y="73"/>
                  </a:cubicBezTo>
                  <a:cubicBezTo>
                    <a:pt x="60" y="66"/>
                    <a:pt x="60" y="66"/>
                    <a:pt x="60" y="66"/>
                  </a:cubicBezTo>
                  <a:cubicBezTo>
                    <a:pt x="52" y="62"/>
                    <a:pt x="44" y="58"/>
                    <a:pt x="36" y="53"/>
                  </a:cubicBezTo>
                  <a:cubicBezTo>
                    <a:pt x="44" y="58"/>
                    <a:pt x="52" y="62"/>
                    <a:pt x="60" y="66"/>
                  </a:cubicBezTo>
                  <a:cubicBezTo>
                    <a:pt x="72" y="73"/>
                    <a:pt x="72" y="73"/>
                    <a:pt x="72" y="73"/>
                  </a:cubicBezTo>
                  <a:cubicBezTo>
                    <a:pt x="73" y="73"/>
                    <a:pt x="73" y="73"/>
                    <a:pt x="73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5" y="74"/>
                    <a:pt x="75" y="74"/>
                  </a:cubicBezTo>
                  <a:cubicBezTo>
                    <a:pt x="76" y="74"/>
                    <a:pt x="77" y="74"/>
                    <a:pt x="78" y="75"/>
                  </a:cubicBezTo>
                  <a:cubicBezTo>
                    <a:pt x="79" y="75"/>
                    <a:pt x="81" y="75"/>
                    <a:pt x="83" y="75"/>
                  </a:cubicBezTo>
                  <a:cubicBezTo>
                    <a:pt x="86" y="75"/>
                    <a:pt x="90" y="74"/>
                    <a:pt x="92" y="73"/>
                  </a:cubicBezTo>
                  <a:cubicBezTo>
                    <a:pt x="94" y="72"/>
                    <a:pt x="95" y="71"/>
                    <a:pt x="96" y="70"/>
                  </a:cubicBezTo>
                  <a:cubicBezTo>
                    <a:pt x="96" y="69"/>
                    <a:pt x="97" y="68"/>
                    <a:pt x="97" y="68"/>
                  </a:cubicBezTo>
                  <a:cubicBezTo>
                    <a:pt x="97" y="68"/>
                    <a:pt x="98" y="67"/>
                    <a:pt x="98" y="67"/>
                  </a:cubicBezTo>
                  <a:cubicBezTo>
                    <a:pt x="98" y="66"/>
                    <a:pt x="98" y="66"/>
                    <a:pt x="98" y="66"/>
                  </a:cubicBezTo>
                  <a:cubicBezTo>
                    <a:pt x="100" y="63"/>
                    <a:pt x="101" y="60"/>
                    <a:pt x="101" y="57"/>
                  </a:cubicBezTo>
                  <a:cubicBezTo>
                    <a:pt x="101" y="56"/>
                    <a:pt x="101" y="55"/>
                    <a:pt x="101" y="54"/>
                  </a:cubicBezTo>
                  <a:cubicBezTo>
                    <a:pt x="101" y="53"/>
                    <a:pt x="100" y="52"/>
                    <a:pt x="100" y="52"/>
                  </a:cubicBezTo>
                  <a:cubicBezTo>
                    <a:pt x="100" y="50"/>
                    <a:pt x="99" y="49"/>
                    <a:pt x="99" y="47"/>
                  </a:cubicBezTo>
                  <a:cubicBezTo>
                    <a:pt x="98" y="47"/>
                    <a:pt x="98" y="48"/>
                    <a:pt x="98" y="50"/>
                  </a:cubicBezTo>
                  <a:cubicBezTo>
                    <a:pt x="98" y="51"/>
                    <a:pt x="98" y="52"/>
                    <a:pt x="98" y="54"/>
                  </a:cubicBezTo>
                  <a:cubicBezTo>
                    <a:pt x="98" y="56"/>
                    <a:pt x="99" y="58"/>
                    <a:pt x="98" y="60"/>
                  </a:cubicBezTo>
                  <a:cubicBezTo>
                    <a:pt x="98" y="61"/>
                    <a:pt x="98" y="62"/>
                    <a:pt x="97" y="63"/>
                  </a:cubicBezTo>
                  <a:cubicBezTo>
                    <a:pt x="97" y="64"/>
                    <a:pt x="97" y="64"/>
                    <a:pt x="97" y="64"/>
                  </a:cubicBezTo>
                  <a:cubicBezTo>
                    <a:pt x="97" y="64"/>
                    <a:pt x="97" y="65"/>
                    <a:pt x="97" y="65"/>
                  </a:cubicBezTo>
                  <a:cubicBezTo>
                    <a:pt x="96" y="66"/>
                    <a:pt x="96" y="66"/>
                    <a:pt x="96" y="66"/>
                  </a:cubicBezTo>
                  <a:cubicBezTo>
                    <a:pt x="96" y="66"/>
                    <a:pt x="96" y="66"/>
                    <a:pt x="96" y="66"/>
                  </a:cubicBezTo>
                  <a:cubicBezTo>
                    <a:pt x="95" y="68"/>
                    <a:pt x="93" y="70"/>
                    <a:pt x="92" y="70"/>
                  </a:cubicBezTo>
                  <a:cubicBezTo>
                    <a:pt x="88" y="73"/>
                    <a:pt x="83" y="74"/>
                    <a:pt x="78" y="72"/>
                  </a:cubicBezTo>
                  <a:cubicBezTo>
                    <a:pt x="77" y="72"/>
                    <a:pt x="76" y="72"/>
                    <a:pt x="75" y="71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4" y="70"/>
                    <a:pt x="73" y="70"/>
                    <a:pt x="73" y="70"/>
                  </a:cubicBezTo>
                  <a:cubicBezTo>
                    <a:pt x="71" y="69"/>
                    <a:pt x="71" y="69"/>
                    <a:pt x="71" y="69"/>
                  </a:cubicBezTo>
                  <a:cubicBezTo>
                    <a:pt x="62" y="64"/>
                    <a:pt x="62" y="64"/>
                    <a:pt x="62" y="64"/>
                  </a:cubicBezTo>
                  <a:cubicBezTo>
                    <a:pt x="50" y="58"/>
                    <a:pt x="39" y="52"/>
                    <a:pt x="28" y="46"/>
                  </a:cubicBezTo>
                  <a:cubicBezTo>
                    <a:pt x="22" y="43"/>
                    <a:pt x="22" y="43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19" y="41"/>
                    <a:pt x="18" y="41"/>
                    <a:pt x="18" y="41"/>
                  </a:cubicBezTo>
                  <a:cubicBezTo>
                    <a:pt x="16" y="39"/>
                    <a:pt x="15" y="36"/>
                    <a:pt x="14" y="33"/>
                  </a:cubicBezTo>
                  <a:cubicBezTo>
                    <a:pt x="14" y="30"/>
                    <a:pt x="14" y="26"/>
                    <a:pt x="15" y="23"/>
                  </a:cubicBezTo>
                  <a:cubicBezTo>
                    <a:pt x="16" y="22"/>
                    <a:pt x="17" y="21"/>
                    <a:pt x="18" y="20"/>
                  </a:cubicBezTo>
                  <a:cubicBezTo>
                    <a:pt x="18" y="18"/>
                    <a:pt x="20" y="18"/>
                    <a:pt x="21" y="17"/>
                  </a:cubicBezTo>
                  <a:cubicBezTo>
                    <a:pt x="24" y="15"/>
                    <a:pt x="29" y="14"/>
                    <a:pt x="34" y="16"/>
                  </a:cubicBezTo>
                  <a:cubicBezTo>
                    <a:pt x="34" y="16"/>
                    <a:pt x="35" y="16"/>
                    <a:pt x="35" y="16"/>
                  </a:cubicBezTo>
                  <a:cubicBezTo>
                    <a:pt x="36" y="16"/>
                    <a:pt x="36" y="16"/>
                    <a:pt x="36" y="17"/>
                  </a:cubicBezTo>
                  <a:cubicBezTo>
                    <a:pt x="37" y="17"/>
                    <a:pt x="37" y="17"/>
                    <a:pt x="37" y="17"/>
                  </a:cubicBezTo>
                  <a:cubicBezTo>
                    <a:pt x="41" y="19"/>
                    <a:pt x="41" y="19"/>
                    <a:pt x="41" y="19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61" y="29"/>
                    <a:pt x="72" y="34"/>
                    <a:pt x="81" y="38"/>
                  </a:cubicBezTo>
                  <a:cubicBezTo>
                    <a:pt x="98" y="45"/>
                    <a:pt x="94" y="38"/>
                    <a:pt x="78" y="29"/>
                  </a:cubicBezTo>
                  <a:cubicBezTo>
                    <a:pt x="79" y="28"/>
                    <a:pt x="79" y="28"/>
                    <a:pt x="79" y="28"/>
                  </a:cubicBezTo>
                  <a:cubicBezTo>
                    <a:pt x="95" y="37"/>
                    <a:pt x="88" y="30"/>
                    <a:pt x="91" y="29"/>
                  </a:cubicBezTo>
                  <a:cubicBezTo>
                    <a:pt x="82" y="25"/>
                    <a:pt x="75" y="21"/>
                    <a:pt x="67" y="16"/>
                  </a:cubicBezTo>
                  <a:cubicBezTo>
                    <a:pt x="59" y="12"/>
                    <a:pt x="59" y="12"/>
                    <a:pt x="59" y="12"/>
                  </a:cubicBezTo>
                  <a:cubicBezTo>
                    <a:pt x="50" y="7"/>
                    <a:pt x="50" y="7"/>
                    <a:pt x="50" y="7"/>
                  </a:cubicBezTo>
                  <a:cubicBezTo>
                    <a:pt x="45" y="5"/>
                    <a:pt x="45" y="5"/>
                    <a:pt x="45" y="5"/>
                  </a:cubicBezTo>
                  <a:cubicBezTo>
                    <a:pt x="43" y="4"/>
                    <a:pt x="43" y="4"/>
                    <a:pt x="43" y="4"/>
                  </a:cubicBezTo>
                  <a:cubicBezTo>
                    <a:pt x="42" y="4"/>
                    <a:pt x="41" y="3"/>
                    <a:pt x="40" y="3"/>
                  </a:cubicBezTo>
                  <a:cubicBezTo>
                    <a:pt x="32" y="0"/>
                    <a:pt x="24" y="0"/>
                    <a:pt x="16" y="3"/>
                  </a:cubicBezTo>
                  <a:cubicBezTo>
                    <a:pt x="12" y="5"/>
                    <a:pt x="8" y="8"/>
                    <a:pt x="6" y="12"/>
                  </a:cubicBezTo>
                  <a:cubicBezTo>
                    <a:pt x="3" y="15"/>
                    <a:pt x="1" y="19"/>
                    <a:pt x="1" y="23"/>
                  </a:cubicBezTo>
                  <a:cubicBezTo>
                    <a:pt x="0" y="27"/>
                    <a:pt x="0" y="31"/>
                    <a:pt x="0" y="35"/>
                  </a:cubicBezTo>
                  <a:cubicBezTo>
                    <a:pt x="1" y="39"/>
                    <a:pt x="2" y="43"/>
                    <a:pt x="5" y="47"/>
                  </a:cubicBezTo>
                  <a:cubicBezTo>
                    <a:pt x="6" y="49"/>
                    <a:pt x="7" y="50"/>
                    <a:pt x="9" y="52"/>
                  </a:cubicBezTo>
                  <a:cubicBezTo>
                    <a:pt x="11" y="53"/>
                    <a:pt x="13" y="55"/>
                    <a:pt x="15" y="55"/>
                  </a:cubicBezTo>
                  <a:cubicBezTo>
                    <a:pt x="23" y="60"/>
                    <a:pt x="23" y="60"/>
                    <a:pt x="23" y="60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7" y="82"/>
                    <a:pt x="67" y="82"/>
                    <a:pt x="67" y="82"/>
                  </a:cubicBezTo>
                  <a:cubicBezTo>
                    <a:pt x="68" y="82"/>
                    <a:pt x="68" y="82"/>
                    <a:pt x="68" y="83"/>
                  </a:cubicBezTo>
                  <a:cubicBezTo>
                    <a:pt x="69" y="83"/>
                    <a:pt x="69" y="83"/>
                    <a:pt x="70" y="83"/>
                  </a:cubicBezTo>
                  <a:cubicBezTo>
                    <a:pt x="64" y="80"/>
                    <a:pt x="64" y="80"/>
                    <a:pt x="64" y="80"/>
                  </a:cubicBezTo>
                  <a:cubicBezTo>
                    <a:pt x="53" y="74"/>
                    <a:pt x="53" y="74"/>
                    <a:pt x="53" y="74"/>
                  </a:cubicBezTo>
                  <a:cubicBezTo>
                    <a:pt x="31" y="63"/>
                    <a:pt x="31" y="63"/>
                    <a:pt x="31" y="63"/>
                  </a:cubicBezTo>
                  <a:cubicBezTo>
                    <a:pt x="20" y="58"/>
                    <a:pt x="20" y="58"/>
                    <a:pt x="20" y="58"/>
                  </a:cubicBezTo>
                  <a:cubicBezTo>
                    <a:pt x="15" y="55"/>
                    <a:pt x="15" y="55"/>
                    <a:pt x="15" y="55"/>
                  </a:cubicBezTo>
                  <a:cubicBezTo>
                    <a:pt x="14" y="55"/>
                    <a:pt x="14" y="55"/>
                    <a:pt x="14" y="55"/>
                  </a:cubicBezTo>
                  <a:cubicBezTo>
                    <a:pt x="13" y="54"/>
                    <a:pt x="13" y="54"/>
                    <a:pt x="13" y="54"/>
                  </a:cubicBezTo>
                  <a:cubicBezTo>
                    <a:pt x="13" y="54"/>
                    <a:pt x="12" y="53"/>
                    <a:pt x="12" y="53"/>
                  </a:cubicBezTo>
                  <a:cubicBezTo>
                    <a:pt x="10" y="52"/>
                    <a:pt x="9" y="51"/>
                    <a:pt x="8" y="50"/>
                  </a:cubicBezTo>
                  <a:cubicBezTo>
                    <a:pt x="4" y="47"/>
                    <a:pt x="2" y="42"/>
                    <a:pt x="1" y="36"/>
                  </a:cubicBezTo>
                  <a:cubicBezTo>
                    <a:pt x="0" y="31"/>
                    <a:pt x="0" y="26"/>
                    <a:pt x="2" y="21"/>
                  </a:cubicBezTo>
                  <a:cubicBezTo>
                    <a:pt x="2" y="21"/>
                    <a:pt x="2" y="22"/>
                    <a:pt x="2" y="21"/>
                  </a:cubicBezTo>
                  <a:cubicBezTo>
                    <a:pt x="1" y="26"/>
                    <a:pt x="1" y="31"/>
                    <a:pt x="2" y="36"/>
                  </a:cubicBezTo>
                  <a:cubicBezTo>
                    <a:pt x="3" y="41"/>
                    <a:pt x="5" y="46"/>
                    <a:pt x="9" y="50"/>
                  </a:cubicBezTo>
                  <a:cubicBezTo>
                    <a:pt x="10" y="51"/>
                    <a:pt x="11" y="52"/>
                    <a:pt x="12" y="52"/>
                  </a:cubicBezTo>
                  <a:cubicBezTo>
                    <a:pt x="13" y="53"/>
                    <a:pt x="13" y="53"/>
                    <a:pt x="14" y="53"/>
                  </a:cubicBezTo>
                  <a:cubicBezTo>
                    <a:pt x="15" y="54"/>
                    <a:pt x="15" y="54"/>
                    <a:pt x="16" y="54"/>
                  </a:cubicBezTo>
                  <a:cubicBezTo>
                    <a:pt x="21" y="57"/>
                    <a:pt x="21" y="57"/>
                    <a:pt x="21" y="57"/>
                  </a:cubicBezTo>
                  <a:cubicBezTo>
                    <a:pt x="32" y="63"/>
                    <a:pt x="32" y="63"/>
                    <a:pt x="32" y="63"/>
                  </a:cubicBezTo>
                  <a:cubicBezTo>
                    <a:pt x="39" y="67"/>
                    <a:pt x="47" y="71"/>
                    <a:pt x="54" y="74"/>
                  </a:cubicBezTo>
                  <a:cubicBezTo>
                    <a:pt x="58" y="76"/>
                    <a:pt x="61" y="78"/>
                    <a:pt x="65" y="80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9" y="82"/>
                    <a:pt x="70" y="82"/>
                  </a:cubicBezTo>
                  <a:cubicBezTo>
                    <a:pt x="70" y="82"/>
                    <a:pt x="71" y="83"/>
                    <a:pt x="72" y="83"/>
                  </a:cubicBezTo>
                  <a:cubicBezTo>
                    <a:pt x="74" y="84"/>
                    <a:pt x="77" y="84"/>
                    <a:pt x="79" y="84"/>
                  </a:cubicBezTo>
                  <a:cubicBezTo>
                    <a:pt x="79" y="86"/>
                    <a:pt x="79" y="86"/>
                    <a:pt x="79" y="86"/>
                  </a:cubicBezTo>
                  <a:cubicBezTo>
                    <a:pt x="83" y="86"/>
                    <a:pt x="87" y="86"/>
                    <a:pt x="91" y="85"/>
                  </a:cubicBezTo>
                  <a:cubicBezTo>
                    <a:pt x="95" y="84"/>
                    <a:pt x="98" y="82"/>
                    <a:pt x="101" y="79"/>
                  </a:cubicBezTo>
                  <a:cubicBezTo>
                    <a:pt x="103" y="78"/>
                    <a:pt x="104" y="76"/>
                    <a:pt x="106" y="74"/>
                  </a:cubicBezTo>
                  <a:cubicBezTo>
                    <a:pt x="106" y="74"/>
                    <a:pt x="107" y="73"/>
                    <a:pt x="107" y="72"/>
                  </a:cubicBezTo>
                  <a:cubicBezTo>
                    <a:pt x="108" y="71"/>
                    <a:pt x="108" y="71"/>
                    <a:pt x="108" y="71"/>
                  </a:cubicBezTo>
                  <a:cubicBezTo>
                    <a:pt x="108" y="70"/>
                    <a:pt x="108" y="70"/>
                    <a:pt x="109" y="69"/>
                  </a:cubicBezTo>
                  <a:cubicBezTo>
                    <a:pt x="111" y="66"/>
                    <a:pt x="111" y="62"/>
                    <a:pt x="112" y="58"/>
                  </a:cubicBezTo>
                  <a:cubicBezTo>
                    <a:pt x="112" y="57"/>
                    <a:pt x="112" y="56"/>
                    <a:pt x="112" y="55"/>
                  </a:cubicBezTo>
                  <a:cubicBezTo>
                    <a:pt x="112" y="54"/>
                    <a:pt x="111" y="54"/>
                    <a:pt x="111" y="5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12" name="Freeform 22">
              <a:extLst>
                <a:ext uri="{FF2B5EF4-FFF2-40B4-BE49-F238E27FC236}">
                  <a16:creationId xmlns:a16="http://schemas.microsoft.com/office/drawing/2014/main" id="{56AEE24B-3C4E-48C3-A9FB-5545117D7E72}"/>
                </a:ext>
              </a:extLst>
            </p:cNvPr>
            <p:cNvSpPr/>
            <p:nvPr/>
          </p:nvSpPr>
          <p:spPr bwMode="auto">
            <a:xfrm>
              <a:off x="4559301" y="3144838"/>
              <a:ext cx="417513" cy="315913"/>
            </a:xfrm>
            <a:custGeom>
              <a:avLst/>
              <a:gdLst>
                <a:gd name="T0" fmla="*/ 97 w 111"/>
                <a:gd name="T1" fmla="*/ 52 h 84"/>
                <a:gd name="T2" fmla="*/ 92 w 111"/>
                <a:gd name="T3" fmla="*/ 54 h 84"/>
                <a:gd name="T4" fmla="*/ 47 w 111"/>
                <a:gd name="T5" fmla="*/ 76 h 84"/>
                <a:gd name="T6" fmla="*/ 40 w 111"/>
                <a:gd name="T7" fmla="*/ 79 h 84"/>
                <a:gd name="T8" fmla="*/ 22 w 111"/>
                <a:gd name="T9" fmla="*/ 80 h 84"/>
                <a:gd name="T10" fmla="*/ 41 w 111"/>
                <a:gd name="T11" fmla="*/ 78 h 84"/>
                <a:gd name="T12" fmla="*/ 59 w 111"/>
                <a:gd name="T13" fmla="*/ 69 h 84"/>
                <a:gd name="T14" fmla="*/ 103 w 111"/>
                <a:gd name="T15" fmla="*/ 45 h 84"/>
                <a:gd name="T16" fmla="*/ 107 w 111"/>
                <a:gd name="T17" fmla="*/ 19 h 84"/>
                <a:gd name="T18" fmla="*/ 102 w 111"/>
                <a:gd name="T19" fmla="*/ 23 h 84"/>
                <a:gd name="T20" fmla="*/ 101 w 111"/>
                <a:gd name="T21" fmla="*/ 30 h 84"/>
                <a:gd name="T22" fmla="*/ 72 w 111"/>
                <a:gd name="T23" fmla="*/ 54 h 84"/>
                <a:gd name="T24" fmla="*/ 38 w 111"/>
                <a:gd name="T25" fmla="*/ 71 h 84"/>
                <a:gd name="T26" fmla="*/ 25 w 111"/>
                <a:gd name="T27" fmla="*/ 72 h 84"/>
                <a:gd name="T28" fmla="*/ 37 w 111"/>
                <a:gd name="T29" fmla="*/ 71 h 84"/>
                <a:gd name="T30" fmla="*/ 47 w 111"/>
                <a:gd name="T31" fmla="*/ 66 h 84"/>
                <a:gd name="T32" fmla="*/ 98 w 111"/>
                <a:gd name="T33" fmla="*/ 38 h 84"/>
                <a:gd name="T34" fmla="*/ 94 w 111"/>
                <a:gd name="T35" fmla="*/ 40 h 84"/>
                <a:gd name="T36" fmla="*/ 89 w 111"/>
                <a:gd name="T37" fmla="*/ 44 h 84"/>
                <a:gd name="T38" fmla="*/ 47 w 111"/>
                <a:gd name="T39" fmla="*/ 64 h 84"/>
                <a:gd name="T40" fmla="*/ 36 w 111"/>
                <a:gd name="T41" fmla="*/ 69 h 84"/>
                <a:gd name="T42" fmla="*/ 31 w 111"/>
                <a:gd name="T43" fmla="*/ 70 h 84"/>
                <a:gd name="T44" fmla="*/ 16 w 111"/>
                <a:gd name="T45" fmla="*/ 63 h 84"/>
                <a:gd name="T46" fmla="*/ 15 w 111"/>
                <a:gd name="T47" fmla="*/ 62 h 84"/>
                <a:gd name="T48" fmla="*/ 14 w 111"/>
                <a:gd name="T49" fmla="*/ 54 h 84"/>
                <a:gd name="T50" fmla="*/ 19 w 111"/>
                <a:gd name="T51" fmla="*/ 43 h 84"/>
                <a:gd name="T52" fmla="*/ 25 w 111"/>
                <a:gd name="T53" fmla="*/ 40 h 84"/>
                <a:gd name="T54" fmla="*/ 73 w 111"/>
                <a:gd name="T55" fmla="*/ 16 h 84"/>
                <a:gd name="T56" fmla="*/ 76 w 111"/>
                <a:gd name="T57" fmla="*/ 14 h 84"/>
                <a:gd name="T58" fmla="*/ 96 w 111"/>
                <a:gd name="T59" fmla="*/ 19 h 84"/>
                <a:gd name="T60" fmla="*/ 98 w 111"/>
                <a:gd name="T61" fmla="*/ 19 h 84"/>
                <a:gd name="T62" fmla="*/ 88 w 111"/>
                <a:gd name="T63" fmla="*/ 5 h 84"/>
                <a:gd name="T64" fmla="*/ 102 w 111"/>
                <a:gd name="T65" fmla="*/ 8 h 84"/>
                <a:gd name="T66" fmla="*/ 67 w 111"/>
                <a:gd name="T67" fmla="*/ 3 h 84"/>
                <a:gd name="T68" fmla="*/ 26 w 111"/>
                <a:gd name="T69" fmla="*/ 24 h 84"/>
                <a:gd name="T70" fmla="*/ 14 w 111"/>
                <a:gd name="T71" fmla="*/ 30 h 84"/>
                <a:gd name="T72" fmla="*/ 1 w 111"/>
                <a:gd name="T73" fmla="*/ 46 h 84"/>
                <a:gd name="T74" fmla="*/ 0 w 111"/>
                <a:gd name="T75" fmla="*/ 58 h 84"/>
                <a:gd name="T76" fmla="*/ 3 w 111"/>
                <a:gd name="T77" fmla="*/ 68 h 84"/>
                <a:gd name="T78" fmla="*/ 3 w 111"/>
                <a:gd name="T79" fmla="*/ 70 h 84"/>
                <a:gd name="T80" fmla="*/ 4 w 111"/>
                <a:gd name="T81" fmla="*/ 71 h 84"/>
                <a:gd name="T82" fmla="*/ 12 w 111"/>
                <a:gd name="T83" fmla="*/ 79 h 84"/>
                <a:gd name="T84" fmla="*/ 42 w 111"/>
                <a:gd name="T85" fmla="*/ 81 h 84"/>
                <a:gd name="T86" fmla="*/ 44 w 111"/>
                <a:gd name="T87" fmla="*/ 80 h 84"/>
                <a:gd name="T88" fmla="*/ 72 w 111"/>
                <a:gd name="T89" fmla="*/ 66 h 84"/>
                <a:gd name="T90" fmla="*/ 43 w 111"/>
                <a:gd name="T91" fmla="*/ 80 h 84"/>
                <a:gd name="T92" fmla="*/ 38 w 111"/>
                <a:gd name="T93" fmla="*/ 82 h 84"/>
                <a:gd name="T94" fmla="*/ 4 w 111"/>
                <a:gd name="T95" fmla="*/ 69 h 84"/>
                <a:gd name="T96" fmla="*/ 3 w 111"/>
                <a:gd name="T97" fmla="*/ 69 h 84"/>
                <a:gd name="T98" fmla="*/ 1 w 111"/>
                <a:gd name="T99" fmla="*/ 62 h 84"/>
                <a:gd name="T100" fmla="*/ 9 w 111"/>
                <a:gd name="T101" fmla="*/ 33 h 84"/>
                <a:gd name="T102" fmla="*/ 1 w 111"/>
                <a:gd name="T103" fmla="*/ 55 h 84"/>
                <a:gd name="T104" fmla="*/ 4 w 111"/>
                <a:gd name="T105" fmla="*/ 68 h 84"/>
                <a:gd name="T106" fmla="*/ 5 w 111"/>
                <a:gd name="T107" fmla="*/ 69 h 84"/>
                <a:gd name="T108" fmla="*/ 10 w 111"/>
                <a:gd name="T109" fmla="*/ 76 h 84"/>
                <a:gd name="T110" fmla="*/ 42 w 111"/>
                <a:gd name="T111" fmla="*/ 80 h 84"/>
                <a:gd name="T112" fmla="*/ 73 w 111"/>
                <a:gd name="T113" fmla="*/ 64 h 84"/>
                <a:gd name="T114" fmla="*/ 94 w 111"/>
                <a:gd name="T115" fmla="*/ 56 h 84"/>
                <a:gd name="T116" fmla="*/ 110 w 111"/>
                <a:gd name="T117" fmla="*/ 3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11" h="84">
                  <a:moveTo>
                    <a:pt x="105" y="44"/>
                  </a:moveTo>
                  <a:cubicBezTo>
                    <a:pt x="104" y="47"/>
                    <a:pt x="101" y="49"/>
                    <a:pt x="99" y="50"/>
                  </a:cubicBezTo>
                  <a:cubicBezTo>
                    <a:pt x="98" y="51"/>
                    <a:pt x="98" y="51"/>
                    <a:pt x="97" y="52"/>
                  </a:cubicBezTo>
                  <a:cubicBezTo>
                    <a:pt x="97" y="52"/>
                    <a:pt x="96" y="52"/>
                    <a:pt x="96" y="52"/>
                  </a:cubicBezTo>
                  <a:cubicBezTo>
                    <a:pt x="95" y="53"/>
                    <a:pt x="95" y="53"/>
                    <a:pt x="95" y="53"/>
                  </a:cubicBezTo>
                  <a:cubicBezTo>
                    <a:pt x="92" y="54"/>
                    <a:pt x="92" y="54"/>
                    <a:pt x="92" y="54"/>
                  </a:cubicBezTo>
                  <a:cubicBezTo>
                    <a:pt x="83" y="58"/>
                    <a:pt x="75" y="62"/>
                    <a:pt x="66" y="66"/>
                  </a:cubicBezTo>
                  <a:cubicBezTo>
                    <a:pt x="53" y="73"/>
                    <a:pt x="53" y="73"/>
                    <a:pt x="53" y="73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4" y="77"/>
                    <a:pt x="44" y="77"/>
                    <a:pt x="44" y="77"/>
                  </a:cubicBezTo>
                  <a:cubicBezTo>
                    <a:pt x="42" y="78"/>
                    <a:pt x="42" y="78"/>
                    <a:pt x="42" y="78"/>
                  </a:cubicBezTo>
                  <a:cubicBezTo>
                    <a:pt x="41" y="78"/>
                    <a:pt x="41" y="79"/>
                    <a:pt x="40" y="79"/>
                  </a:cubicBezTo>
                  <a:cubicBezTo>
                    <a:pt x="35" y="81"/>
                    <a:pt x="29" y="82"/>
                    <a:pt x="24" y="81"/>
                  </a:cubicBezTo>
                  <a:cubicBezTo>
                    <a:pt x="19" y="80"/>
                    <a:pt x="15" y="78"/>
                    <a:pt x="12" y="76"/>
                  </a:cubicBezTo>
                  <a:cubicBezTo>
                    <a:pt x="15" y="78"/>
                    <a:pt x="18" y="79"/>
                    <a:pt x="22" y="80"/>
                  </a:cubicBezTo>
                  <a:cubicBezTo>
                    <a:pt x="26" y="81"/>
                    <a:pt x="31" y="81"/>
                    <a:pt x="36" y="80"/>
                  </a:cubicBezTo>
                  <a:cubicBezTo>
                    <a:pt x="37" y="80"/>
                    <a:pt x="38" y="79"/>
                    <a:pt x="40" y="79"/>
                  </a:cubicBezTo>
                  <a:cubicBezTo>
                    <a:pt x="40" y="79"/>
                    <a:pt x="41" y="78"/>
                    <a:pt x="41" y="78"/>
                  </a:cubicBezTo>
                  <a:cubicBezTo>
                    <a:pt x="42" y="78"/>
                    <a:pt x="42" y="77"/>
                    <a:pt x="43" y="77"/>
                  </a:cubicBezTo>
                  <a:cubicBezTo>
                    <a:pt x="48" y="74"/>
                    <a:pt x="48" y="74"/>
                    <a:pt x="48" y="74"/>
                  </a:cubicBezTo>
                  <a:cubicBezTo>
                    <a:pt x="52" y="73"/>
                    <a:pt x="56" y="71"/>
                    <a:pt x="59" y="69"/>
                  </a:cubicBezTo>
                  <a:cubicBezTo>
                    <a:pt x="70" y="64"/>
                    <a:pt x="79" y="60"/>
                    <a:pt x="89" y="55"/>
                  </a:cubicBezTo>
                  <a:cubicBezTo>
                    <a:pt x="96" y="52"/>
                    <a:pt x="96" y="52"/>
                    <a:pt x="96" y="52"/>
                  </a:cubicBezTo>
                  <a:cubicBezTo>
                    <a:pt x="99" y="50"/>
                    <a:pt x="101" y="48"/>
                    <a:pt x="103" y="45"/>
                  </a:cubicBezTo>
                  <a:cubicBezTo>
                    <a:pt x="107" y="40"/>
                    <a:pt x="109" y="34"/>
                    <a:pt x="109" y="28"/>
                  </a:cubicBezTo>
                  <a:cubicBezTo>
                    <a:pt x="109" y="26"/>
                    <a:pt x="109" y="25"/>
                    <a:pt x="109" y="24"/>
                  </a:cubicBezTo>
                  <a:cubicBezTo>
                    <a:pt x="108" y="22"/>
                    <a:pt x="107" y="21"/>
                    <a:pt x="107" y="19"/>
                  </a:cubicBezTo>
                  <a:cubicBezTo>
                    <a:pt x="105" y="17"/>
                    <a:pt x="103" y="16"/>
                    <a:pt x="103" y="16"/>
                  </a:cubicBezTo>
                  <a:cubicBezTo>
                    <a:pt x="102" y="16"/>
                    <a:pt x="102" y="17"/>
                    <a:pt x="102" y="18"/>
                  </a:cubicBezTo>
                  <a:cubicBezTo>
                    <a:pt x="102" y="19"/>
                    <a:pt x="102" y="21"/>
                    <a:pt x="102" y="23"/>
                  </a:cubicBezTo>
                  <a:cubicBezTo>
                    <a:pt x="103" y="24"/>
                    <a:pt x="103" y="26"/>
                    <a:pt x="103" y="27"/>
                  </a:cubicBezTo>
                  <a:cubicBezTo>
                    <a:pt x="103" y="29"/>
                    <a:pt x="103" y="30"/>
                    <a:pt x="103" y="30"/>
                  </a:cubicBezTo>
                  <a:cubicBezTo>
                    <a:pt x="102" y="31"/>
                    <a:pt x="102" y="30"/>
                    <a:pt x="101" y="30"/>
                  </a:cubicBezTo>
                  <a:cubicBezTo>
                    <a:pt x="101" y="33"/>
                    <a:pt x="100" y="36"/>
                    <a:pt x="98" y="39"/>
                  </a:cubicBezTo>
                  <a:cubicBezTo>
                    <a:pt x="97" y="41"/>
                    <a:pt x="95" y="44"/>
                    <a:pt x="92" y="45"/>
                  </a:cubicBezTo>
                  <a:cubicBezTo>
                    <a:pt x="72" y="54"/>
                    <a:pt x="72" y="54"/>
                    <a:pt x="72" y="54"/>
                  </a:cubicBezTo>
                  <a:cubicBezTo>
                    <a:pt x="64" y="58"/>
                    <a:pt x="55" y="62"/>
                    <a:pt x="47" y="66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6" y="71"/>
                    <a:pt x="36" y="72"/>
                    <a:pt x="35" y="72"/>
                  </a:cubicBezTo>
                  <a:cubicBezTo>
                    <a:pt x="32" y="73"/>
                    <a:pt x="28" y="73"/>
                    <a:pt x="25" y="72"/>
                  </a:cubicBezTo>
                  <a:cubicBezTo>
                    <a:pt x="28" y="73"/>
                    <a:pt x="32" y="73"/>
                    <a:pt x="35" y="72"/>
                  </a:cubicBezTo>
                  <a:cubicBezTo>
                    <a:pt x="36" y="71"/>
                    <a:pt x="36" y="71"/>
                    <a:pt x="37" y="71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8" y="71"/>
                    <a:pt x="38" y="71"/>
                    <a:pt x="38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7" y="66"/>
                    <a:pt x="47" y="66"/>
                    <a:pt x="47" y="66"/>
                  </a:cubicBezTo>
                  <a:cubicBezTo>
                    <a:pt x="72" y="54"/>
                    <a:pt x="72" y="54"/>
                    <a:pt x="72" y="54"/>
                  </a:cubicBezTo>
                  <a:cubicBezTo>
                    <a:pt x="92" y="45"/>
                    <a:pt x="92" y="45"/>
                    <a:pt x="92" y="45"/>
                  </a:cubicBezTo>
                  <a:cubicBezTo>
                    <a:pt x="95" y="43"/>
                    <a:pt x="97" y="41"/>
                    <a:pt x="98" y="38"/>
                  </a:cubicBezTo>
                  <a:cubicBezTo>
                    <a:pt x="100" y="36"/>
                    <a:pt x="100" y="32"/>
                    <a:pt x="100" y="29"/>
                  </a:cubicBezTo>
                  <a:cubicBezTo>
                    <a:pt x="100" y="29"/>
                    <a:pt x="99" y="29"/>
                    <a:pt x="98" y="31"/>
                  </a:cubicBezTo>
                  <a:cubicBezTo>
                    <a:pt x="98" y="33"/>
                    <a:pt x="97" y="37"/>
                    <a:pt x="94" y="40"/>
                  </a:cubicBezTo>
                  <a:cubicBezTo>
                    <a:pt x="94" y="41"/>
                    <a:pt x="93" y="41"/>
                    <a:pt x="92" y="42"/>
                  </a:cubicBezTo>
                  <a:cubicBezTo>
                    <a:pt x="92" y="42"/>
                    <a:pt x="91" y="43"/>
                    <a:pt x="91" y="43"/>
                  </a:cubicBezTo>
                  <a:cubicBezTo>
                    <a:pt x="89" y="44"/>
                    <a:pt x="89" y="44"/>
                    <a:pt x="89" y="44"/>
                  </a:cubicBezTo>
                  <a:cubicBezTo>
                    <a:pt x="86" y="45"/>
                    <a:pt x="84" y="46"/>
                    <a:pt x="82" y="47"/>
                  </a:cubicBezTo>
                  <a:cubicBezTo>
                    <a:pt x="76" y="50"/>
                    <a:pt x="70" y="52"/>
                    <a:pt x="64" y="55"/>
                  </a:cubicBezTo>
                  <a:cubicBezTo>
                    <a:pt x="47" y="64"/>
                    <a:pt x="47" y="64"/>
                    <a:pt x="47" y="64"/>
                  </a:cubicBezTo>
                  <a:cubicBezTo>
                    <a:pt x="38" y="68"/>
                    <a:pt x="38" y="68"/>
                    <a:pt x="38" y="68"/>
                  </a:cubicBezTo>
                  <a:cubicBezTo>
                    <a:pt x="37" y="69"/>
                    <a:pt x="37" y="69"/>
                    <a:pt x="37" y="69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5" y="69"/>
                    <a:pt x="35" y="69"/>
                    <a:pt x="34" y="70"/>
                  </a:cubicBezTo>
                  <a:cubicBezTo>
                    <a:pt x="33" y="70"/>
                    <a:pt x="32" y="70"/>
                    <a:pt x="31" y="70"/>
                  </a:cubicBezTo>
                  <a:cubicBezTo>
                    <a:pt x="26" y="71"/>
                    <a:pt x="21" y="69"/>
                    <a:pt x="19" y="67"/>
                  </a:cubicBezTo>
                  <a:cubicBezTo>
                    <a:pt x="18" y="66"/>
                    <a:pt x="17" y="65"/>
                    <a:pt x="16" y="64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2"/>
                    <a:pt x="16" y="62"/>
                    <a:pt x="15" y="62"/>
                  </a:cubicBezTo>
                  <a:cubicBezTo>
                    <a:pt x="15" y="62"/>
                    <a:pt x="15" y="61"/>
                    <a:pt x="15" y="61"/>
                  </a:cubicBezTo>
                  <a:cubicBezTo>
                    <a:pt x="15" y="60"/>
                    <a:pt x="15" y="60"/>
                    <a:pt x="14" y="59"/>
                  </a:cubicBezTo>
                  <a:cubicBezTo>
                    <a:pt x="14" y="58"/>
                    <a:pt x="14" y="56"/>
                    <a:pt x="14" y="54"/>
                  </a:cubicBezTo>
                  <a:cubicBezTo>
                    <a:pt x="14" y="53"/>
                    <a:pt x="14" y="53"/>
                    <a:pt x="14" y="52"/>
                  </a:cubicBezTo>
                  <a:cubicBezTo>
                    <a:pt x="14" y="51"/>
                    <a:pt x="14" y="50"/>
                    <a:pt x="15" y="50"/>
                  </a:cubicBezTo>
                  <a:cubicBezTo>
                    <a:pt x="16" y="47"/>
                    <a:pt x="17" y="44"/>
                    <a:pt x="19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22" y="42"/>
                    <a:pt x="22" y="42"/>
                    <a:pt x="22" y="42"/>
                  </a:cubicBezTo>
                  <a:cubicBezTo>
                    <a:pt x="25" y="40"/>
                    <a:pt x="25" y="40"/>
                    <a:pt x="25" y="40"/>
                  </a:cubicBezTo>
                  <a:cubicBezTo>
                    <a:pt x="31" y="37"/>
                    <a:pt x="31" y="37"/>
                    <a:pt x="31" y="37"/>
                  </a:cubicBezTo>
                  <a:cubicBezTo>
                    <a:pt x="42" y="31"/>
                    <a:pt x="54" y="25"/>
                    <a:pt x="65" y="20"/>
                  </a:cubicBezTo>
                  <a:cubicBezTo>
                    <a:pt x="73" y="16"/>
                    <a:pt x="73" y="16"/>
                    <a:pt x="73" y="16"/>
                  </a:cubicBezTo>
                  <a:cubicBezTo>
                    <a:pt x="74" y="15"/>
                    <a:pt x="74" y="15"/>
                    <a:pt x="74" y="15"/>
                  </a:cubicBezTo>
                  <a:cubicBezTo>
                    <a:pt x="75" y="15"/>
                    <a:pt x="75" y="15"/>
                    <a:pt x="75" y="15"/>
                  </a:cubicBezTo>
                  <a:cubicBezTo>
                    <a:pt x="75" y="15"/>
                    <a:pt x="76" y="15"/>
                    <a:pt x="76" y="14"/>
                  </a:cubicBezTo>
                  <a:cubicBezTo>
                    <a:pt x="77" y="14"/>
                    <a:pt x="78" y="14"/>
                    <a:pt x="79" y="14"/>
                  </a:cubicBezTo>
                  <a:cubicBezTo>
                    <a:pt x="84" y="13"/>
                    <a:pt x="88" y="14"/>
                    <a:pt x="91" y="15"/>
                  </a:cubicBezTo>
                  <a:cubicBezTo>
                    <a:pt x="93" y="17"/>
                    <a:pt x="95" y="18"/>
                    <a:pt x="96" y="19"/>
                  </a:cubicBezTo>
                  <a:cubicBezTo>
                    <a:pt x="96" y="19"/>
                    <a:pt x="96" y="19"/>
                    <a:pt x="97" y="19"/>
                  </a:cubicBezTo>
                  <a:cubicBezTo>
                    <a:pt x="97" y="19"/>
                    <a:pt x="97" y="19"/>
                    <a:pt x="97" y="19"/>
                  </a:cubicBezTo>
                  <a:cubicBezTo>
                    <a:pt x="98" y="19"/>
                    <a:pt x="98" y="19"/>
                    <a:pt x="98" y="19"/>
                  </a:cubicBezTo>
                  <a:cubicBezTo>
                    <a:pt x="98" y="18"/>
                    <a:pt x="98" y="16"/>
                    <a:pt x="97" y="13"/>
                  </a:cubicBezTo>
                  <a:cubicBezTo>
                    <a:pt x="95" y="11"/>
                    <a:pt x="92" y="8"/>
                    <a:pt x="88" y="7"/>
                  </a:cubicBezTo>
                  <a:cubicBezTo>
                    <a:pt x="88" y="5"/>
                    <a:pt x="88" y="5"/>
                    <a:pt x="88" y="5"/>
                  </a:cubicBezTo>
                  <a:cubicBezTo>
                    <a:pt x="93" y="7"/>
                    <a:pt x="96" y="9"/>
                    <a:pt x="97" y="10"/>
                  </a:cubicBezTo>
                  <a:cubicBezTo>
                    <a:pt x="99" y="11"/>
                    <a:pt x="100" y="11"/>
                    <a:pt x="100" y="11"/>
                  </a:cubicBezTo>
                  <a:cubicBezTo>
                    <a:pt x="101" y="10"/>
                    <a:pt x="100" y="8"/>
                    <a:pt x="102" y="8"/>
                  </a:cubicBezTo>
                  <a:cubicBezTo>
                    <a:pt x="98" y="4"/>
                    <a:pt x="92" y="2"/>
                    <a:pt x="87" y="1"/>
                  </a:cubicBezTo>
                  <a:cubicBezTo>
                    <a:pt x="81" y="0"/>
                    <a:pt x="75" y="0"/>
                    <a:pt x="70" y="2"/>
                  </a:cubicBezTo>
                  <a:cubicBezTo>
                    <a:pt x="69" y="2"/>
                    <a:pt x="68" y="2"/>
                    <a:pt x="67" y="3"/>
                  </a:cubicBezTo>
                  <a:cubicBezTo>
                    <a:pt x="65" y="4"/>
                    <a:pt x="65" y="4"/>
                    <a:pt x="65" y="4"/>
                  </a:cubicBezTo>
                  <a:cubicBezTo>
                    <a:pt x="61" y="6"/>
                    <a:pt x="61" y="6"/>
                    <a:pt x="61" y="6"/>
                  </a:cubicBezTo>
                  <a:cubicBezTo>
                    <a:pt x="26" y="24"/>
                    <a:pt x="26" y="24"/>
                    <a:pt x="26" y="24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3" y="30"/>
                    <a:pt x="13" y="30"/>
                    <a:pt x="12" y="30"/>
                  </a:cubicBezTo>
                  <a:cubicBezTo>
                    <a:pt x="10" y="32"/>
                    <a:pt x="9" y="33"/>
                    <a:pt x="7" y="35"/>
                  </a:cubicBezTo>
                  <a:cubicBezTo>
                    <a:pt x="4" y="38"/>
                    <a:pt x="2" y="42"/>
                    <a:pt x="1" y="46"/>
                  </a:cubicBezTo>
                  <a:cubicBezTo>
                    <a:pt x="0" y="48"/>
                    <a:pt x="0" y="50"/>
                    <a:pt x="0" y="52"/>
                  </a:cubicBezTo>
                  <a:cubicBezTo>
                    <a:pt x="0" y="53"/>
                    <a:pt x="0" y="54"/>
                    <a:pt x="0" y="55"/>
                  </a:cubicBezTo>
                  <a:cubicBezTo>
                    <a:pt x="0" y="56"/>
                    <a:pt x="0" y="57"/>
                    <a:pt x="0" y="58"/>
                  </a:cubicBezTo>
                  <a:cubicBezTo>
                    <a:pt x="0" y="60"/>
                    <a:pt x="0" y="62"/>
                    <a:pt x="1" y="64"/>
                  </a:cubicBezTo>
                  <a:cubicBezTo>
                    <a:pt x="1" y="65"/>
                    <a:pt x="2" y="66"/>
                    <a:pt x="2" y="67"/>
                  </a:cubicBezTo>
                  <a:cubicBezTo>
                    <a:pt x="2" y="67"/>
                    <a:pt x="2" y="68"/>
                    <a:pt x="3" y="68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4" y="70"/>
                    <a:pt x="4" y="70"/>
                    <a:pt x="4" y="70"/>
                  </a:cubicBezTo>
                  <a:cubicBezTo>
                    <a:pt x="4" y="71"/>
                    <a:pt x="4" y="71"/>
                    <a:pt x="4" y="71"/>
                  </a:cubicBezTo>
                  <a:cubicBezTo>
                    <a:pt x="4" y="71"/>
                    <a:pt x="5" y="72"/>
                    <a:pt x="5" y="72"/>
                  </a:cubicBezTo>
                  <a:cubicBezTo>
                    <a:pt x="5" y="73"/>
                    <a:pt x="6" y="74"/>
                    <a:pt x="7" y="75"/>
                  </a:cubicBezTo>
                  <a:cubicBezTo>
                    <a:pt x="8" y="77"/>
                    <a:pt x="10" y="78"/>
                    <a:pt x="12" y="79"/>
                  </a:cubicBezTo>
                  <a:cubicBezTo>
                    <a:pt x="15" y="82"/>
                    <a:pt x="19" y="83"/>
                    <a:pt x="23" y="84"/>
                  </a:cubicBezTo>
                  <a:cubicBezTo>
                    <a:pt x="27" y="84"/>
                    <a:pt x="32" y="84"/>
                    <a:pt x="36" y="83"/>
                  </a:cubicBezTo>
                  <a:cubicBezTo>
                    <a:pt x="38" y="83"/>
                    <a:pt x="40" y="82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3" y="80"/>
                    <a:pt x="43" y="80"/>
                  </a:cubicBezTo>
                  <a:cubicBezTo>
                    <a:pt x="43" y="80"/>
                    <a:pt x="44" y="80"/>
                    <a:pt x="44" y="80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55" y="75"/>
                    <a:pt x="55" y="75"/>
                    <a:pt x="55" y="75"/>
                  </a:cubicBezTo>
                  <a:cubicBezTo>
                    <a:pt x="72" y="66"/>
                    <a:pt x="72" y="66"/>
                    <a:pt x="72" y="66"/>
                  </a:cubicBezTo>
                  <a:cubicBezTo>
                    <a:pt x="50" y="77"/>
                    <a:pt x="50" y="77"/>
                    <a:pt x="50" y="77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3" y="80"/>
                    <a:pt x="43" y="80"/>
                    <a:pt x="43" y="80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1" y="81"/>
                    <a:pt x="41" y="81"/>
                    <a:pt x="41" y="81"/>
                  </a:cubicBezTo>
                  <a:cubicBezTo>
                    <a:pt x="40" y="82"/>
                    <a:pt x="39" y="82"/>
                    <a:pt x="38" y="82"/>
                  </a:cubicBezTo>
                  <a:cubicBezTo>
                    <a:pt x="33" y="84"/>
                    <a:pt x="27" y="84"/>
                    <a:pt x="22" y="83"/>
                  </a:cubicBezTo>
                  <a:cubicBezTo>
                    <a:pt x="17" y="82"/>
                    <a:pt x="12" y="80"/>
                    <a:pt x="9" y="76"/>
                  </a:cubicBezTo>
                  <a:cubicBezTo>
                    <a:pt x="7" y="74"/>
                    <a:pt x="5" y="72"/>
                    <a:pt x="4" y="69"/>
                  </a:cubicBezTo>
                  <a:cubicBezTo>
                    <a:pt x="4" y="69"/>
                    <a:pt x="4" y="69"/>
                    <a:pt x="4" y="69"/>
                  </a:cubicBezTo>
                  <a:cubicBezTo>
                    <a:pt x="4" y="70"/>
                    <a:pt x="4" y="69"/>
                    <a:pt x="4" y="69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69"/>
                    <a:pt x="3" y="68"/>
                    <a:pt x="3" y="68"/>
                  </a:cubicBezTo>
                  <a:cubicBezTo>
                    <a:pt x="3" y="67"/>
                    <a:pt x="2" y="67"/>
                    <a:pt x="2" y="66"/>
                  </a:cubicBezTo>
                  <a:cubicBezTo>
                    <a:pt x="2" y="65"/>
                    <a:pt x="1" y="64"/>
                    <a:pt x="1" y="62"/>
                  </a:cubicBezTo>
                  <a:cubicBezTo>
                    <a:pt x="0" y="60"/>
                    <a:pt x="0" y="57"/>
                    <a:pt x="0" y="55"/>
                  </a:cubicBezTo>
                  <a:cubicBezTo>
                    <a:pt x="0" y="52"/>
                    <a:pt x="0" y="50"/>
                    <a:pt x="1" y="47"/>
                  </a:cubicBezTo>
                  <a:cubicBezTo>
                    <a:pt x="2" y="42"/>
                    <a:pt x="5" y="37"/>
                    <a:pt x="9" y="33"/>
                  </a:cubicBezTo>
                  <a:cubicBezTo>
                    <a:pt x="9" y="34"/>
                    <a:pt x="9" y="34"/>
                    <a:pt x="10" y="34"/>
                  </a:cubicBezTo>
                  <a:cubicBezTo>
                    <a:pt x="6" y="37"/>
                    <a:pt x="3" y="42"/>
                    <a:pt x="2" y="47"/>
                  </a:cubicBezTo>
                  <a:cubicBezTo>
                    <a:pt x="1" y="50"/>
                    <a:pt x="1" y="52"/>
                    <a:pt x="1" y="55"/>
                  </a:cubicBezTo>
                  <a:cubicBezTo>
                    <a:pt x="1" y="57"/>
                    <a:pt x="1" y="60"/>
                    <a:pt x="2" y="62"/>
                  </a:cubicBezTo>
                  <a:cubicBezTo>
                    <a:pt x="2" y="64"/>
                    <a:pt x="3" y="65"/>
                    <a:pt x="3" y="66"/>
                  </a:cubicBezTo>
                  <a:cubicBezTo>
                    <a:pt x="3" y="67"/>
                    <a:pt x="4" y="67"/>
                    <a:pt x="4" y="68"/>
                  </a:cubicBezTo>
                  <a:cubicBezTo>
                    <a:pt x="4" y="68"/>
                    <a:pt x="4" y="68"/>
                    <a:pt x="4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6" y="72"/>
                    <a:pt x="8" y="74"/>
                    <a:pt x="10" y="76"/>
                  </a:cubicBezTo>
                  <a:cubicBezTo>
                    <a:pt x="13" y="79"/>
                    <a:pt x="18" y="81"/>
                    <a:pt x="23" y="82"/>
                  </a:cubicBezTo>
                  <a:cubicBezTo>
                    <a:pt x="28" y="83"/>
                    <a:pt x="33" y="83"/>
                    <a:pt x="38" y="81"/>
                  </a:cubicBezTo>
                  <a:cubicBezTo>
                    <a:pt x="40" y="81"/>
                    <a:pt x="41" y="81"/>
                    <a:pt x="42" y="80"/>
                  </a:cubicBezTo>
                  <a:cubicBezTo>
                    <a:pt x="43" y="79"/>
                    <a:pt x="44" y="79"/>
                    <a:pt x="45" y="79"/>
                  </a:cubicBezTo>
                  <a:cubicBezTo>
                    <a:pt x="50" y="76"/>
                    <a:pt x="50" y="76"/>
                    <a:pt x="50" y="76"/>
                  </a:cubicBezTo>
                  <a:cubicBezTo>
                    <a:pt x="58" y="72"/>
                    <a:pt x="65" y="68"/>
                    <a:pt x="73" y="64"/>
                  </a:cubicBezTo>
                  <a:cubicBezTo>
                    <a:pt x="73" y="66"/>
                    <a:pt x="73" y="66"/>
                    <a:pt x="73" y="66"/>
                  </a:cubicBezTo>
                  <a:cubicBezTo>
                    <a:pt x="90" y="58"/>
                    <a:pt x="90" y="58"/>
                    <a:pt x="90" y="58"/>
                  </a:cubicBezTo>
                  <a:cubicBezTo>
                    <a:pt x="94" y="56"/>
                    <a:pt x="94" y="56"/>
                    <a:pt x="94" y="56"/>
                  </a:cubicBezTo>
                  <a:cubicBezTo>
                    <a:pt x="95" y="55"/>
                    <a:pt x="96" y="55"/>
                    <a:pt x="98" y="53"/>
                  </a:cubicBezTo>
                  <a:cubicBezTo>
                    <a:pt x="102" y="51"/>
                    <a:pt x="105" y="48"/>
                    <a:pt x="107" y="44"/>
                  </a:cubicBezTo>
                  <a:cubicBezTo>
                    <a:pt x="109" y="41"/>
                    <a:pt x="110" y="38"/>
                    <a:pt x="110" y="35"/>
                  </a:cubicBezTo>
                  <a:cubicBezTo>
                    <a:pt x="111" y="33"/>
                    <a:pt x="110" y="30"/>
                    <a:pt x="110" y="28"/>
                  </a:cubicBezTo>
                  <a:cubicBezTo>
                    <a:pt x="110" y="33"/>
                    <a:pt x="109" y="39"/>
                    <a:pt x="105" y="4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13" name="Freeform 23">
              <a:extLst>
                <a:ext uri="{FF2B5EF4-FFF2-40B4-BE49-F238E27FC236}">
                  <a16:creationId xmlns:a16="http://schemas.microsoft.com/office/drawing/2014/main" id="{156E13D7-2C18-4CAB-B5BD-79C3A1DE1123}"/>
                </a:ext>
              </a:extLst>
            </p:cNvPr>
            <p:cNvSpPr/>
            <p:nvPr/>
          </p:nvSpPr>
          <p:spPr bwMode="auto">
            <a:xfrm>
              <a:off x="7693026" y="2405063"/>
              <a:ext cx="4763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14" name="Freeform 24">
              <a:extLst>
                <a:ext uri="{FF2B5EF4-FFF2-40B4-BE49-F238E27FC236}">
                  <a16:creationId xmlns:a16="http://schemas.microsoft.com/office/drawing/2014/main" id="{0922EF87-4A02-4F61-99D1-553DC7CFCDEE}"/>
                </a:ext>
              </a:extLst>
            </p:cNvPr>
            <p:cNvSpPr/>
            <p:nvPr/>
          </p:nvSpPr>
          <p:spPr bwMode="auto">
            <a:xfrm>
              <a:off x="7697788" y="2397126"/>
              <a:ext cx="11113" cy="7938"/>
            </a:xfrm>
            <a:custGeom>
              <a:avLst/>
              <a:gdLst>
                <a:gd name="T0" fmla="*/ 0 w 3"/>
                <a:gd name="T1" fmla="*/ 2 h 2"/>
                <a:gd name="T2" fmla="*/ 3 w 3"/>
                <a:gd name="T3" fmla="*/ 0 h 2"/>
                <a:gd name="T4" fmla="*/ 0 w 3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0" y="2"/>
                  </a:moveTo>
                  <a:cubicBezTo>
                    <a:pt x="1" y="2"/>
                    <a:pt x="2" y="1"/>
                    <a:pt x="3" y="0"/>
                  </a:cubicBezTo>
                  <a:cubicBezTo>
                    <a:pt x="2" y="1"/>
                    <a:pt x="1" y="2"/>
                    <a:pt x="0" y="2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15" name="Freeform 25">
              <a:extLst>
                <a:ext uri="{FF2B5EF4-FFF2-40B4-BE49-F238E27FC236}">
                  <a16:creationId xmlns:a16="http://schemas.microsoft.com/office/drawing/2014/main" id="{81B4E36B-4A37-4673-A8ED-74B792229C27}"/>
                </a:ext>
              </a:extLst>
            </p:cNvPr>
            <p:cNvSpPr/>
            <p:nvPr/>
          </p:nvSpPr>
          <p:spPr bwMode="auto">
            <a:xfrm>
              <a:off x="7316788" y="2201863"/>
              <a:ext cx="444500" cy="258763"/>
            </a:xfrm>
            <a:custGeom>
              <a:avLst/>
              <a:gdLst>
                <a:gd name="T0" fmla="*/ 95 w 118"/>
                <a:gd name="T1" fmla="*/ 0 h 69"/>
                <a:gd name="T2" fmla="*/ 111 w 118"/>
                <a:gd name="T3" fmla="*/ 43 h 69"/>
                <a:gd name="T4" fmla="*/ 95 w 118"/>
                <a:gd name="T5" fmla="*/ 53 h 69"/>
                <a:gd name="T6" fmla="*/ 83 w 118"/>
                <a:gd name="T7" fmla="*/ 56 h 69"/>
                <a:gd name="T8" fmla="*/ 90 w 118"/>
                <a:gd name="T9" fmla="*/ 54 h 69"/>
                <a:gd name="T10" fmla="*/ 96 w 118"/>
                <a:gd name="T11" fmla="*/ 53 h 69"/>
                <a:gd name="T12" fmla="*/ 113 w 118"/>
                <a:gd name="T13" fmla="*/ 39 h 69"/>
                <a:gd name="T14" fmla="*/ 95 w 118"/>
                <a:gd name="T15" fmla="*/ 1 h 69"/>
                <a:gd name="T16" fmla="*/ 82 w 118"/>
                <a:gd name="T17" fmla="*/ 4 h 69"/>
                <a:gd name="T18" fmla="*/ 93 w 118"/>
                <a:gd name="T19" fmla="*/ 7 h 69"/>
                <a:gd name="T20" fmla="*/ 106 w 118"/>
                <a:gd name="T21" fmla="*/ 23 h 69"/>
                <a:gd name="T22" fmla="*/ 98 w 118"/>
                <a:gd name="T23" fmla="*/ 44 h 69"/>
                <a:gd name="T24" fmla="*/ 79 w 118"/>
                <a:gd name="T25" fmla="*/ 48 h 69"/>
                <a:gd name="T26" fmla="*/ 92 w 118"/>
                <a:gd name="T27" fmla="*/ 45 h 69"/>
                <a:gd name="T28" fmla="*/ 102 w 118"/>
                <a:gd name="T29" fmla="*/ 41 h 69"/>
                <a:gd name="T30" fmla="*/ 94 w 118"/>
                <a:gd name="T31" fmla="*/ 10 h 69"/>
                <a:gd name="T32" fmla="*/ 102 w 118"/>
                <a:gd name="T33" fmla="*/ 19 h 69"/>
                <a:gd name="T34" fmla="*/ 97 w 118"/>
                <a:gd name="T35" fmla="*/ 42 h 69"/>
                <a:gd name="T36" fmla="*/ 79 w 118"/>
                <a:gd name="T37" fmla="*/ 46 h 69"/>
                <a:gd name="T38" fmla="*/ 30 w 118"/>
                <a:gd name="T39" fmla="*/ 55 h 69"/>
                <a:gd name="T40" fmla="*/ 28 w 118"/>
                <a:gd name="T41" fmla="*/ 55 h 69"/>
                <a:gd name="T42" fmla="*/ 25 w 118"/>
                <a:gd name="T43" fmla="*/ 54 h 69"/>
                <a:gd name="T44" fmla="*/ 16 w 118"/>
                <a:gd name="T45" fmla="*/ 36 h 69"/>
                <a:gd name="T46" fmla="*/ 25 w 118"/>
                <a:gd name="T47" fmla="*/ 25 h 69"/>
                <a:gd name="T48" fmla="*/ 31 w 118"/>
                <a:gd name="T49" fmla="*/ 24 h 69"/>
                <a:gd name="T50" fmla="*/ 66 w 118"/>
                <a:gd name="T51" fmla="*/ 9 h 69"/>
                <a:gd name="T52" fmla="*/ 49 w 118"/>
                <a:gd name="T53" fmla="*/ 6 h 69"/>
                <a:gd name="T54" fmla="*/ 25 w 118"/>
                <a:gd name="T55" fmla="*/ 11 h 69"/>
                <a:gd name="T56" fmla="*/ 9 w 118"/>
                <a:gd name="T57" fmla="*/ 19 h 69"/>
                <a:gd name="T58" fmla="*/ 2 w 118"/>
                <a:gd name="T59" fmla="*/ 31 h 69"/>
                <a:gd name="T60" fmla="*/ 25 w 118"/>
                <a:gd name="T61" fmla="*/ 69 h 69"/>
                <a:gd name="T62" fmla="*/ 27 w 118"/>
                <a:gd name="T63" fmla="*/ 69 h 69"/>
                <a:gd name="T64" fmla="*/ 37 w 118"/>
                <a:gd name="T65" fmla="*/ 69 h 69"/>
                <a:gd name="T66" fmla="*/ 84 w 118"/>
                <a:gd name="T67" fmla="*/ 58 h 69"/>
                <a:gd name="T68" fmla="*/ 99 w 118"/>
                <a:gd name="T69" fmla="*/ 55 h 69"/>
                <a:gd name="T70" fmla="*/ 94 w 118"/>
                <a:gd name="T71" fmla="*/ 56 h 69"/>
                <a:gd name="T72" fmla="*/ 55 w 118"/>
                <a:gd name="T73" fmla="*/ 64 h 69"/>
                <a:gd name="T74" fmla="*/ 29 w 118"/>
                <a:gd name="T75" fmla="*/ 69 h 69"/>
                <a:gd name="T76" fmla="*/ 27 w 118"/>
                <a:gd name="T77" fmla="*/ 69 h 69"/>
                <a:gd name="T78" fmla="*/ 14 w 118"/>
                <a:gd name="T79" fmla="*/ 65 h 69"/>
                <a:gd name="T80" fmla="*/ 15 w 118"/>
                <a:gd name="T81" fmla="*/ 64 h 69"/>
                <a:gd name="T82" fmla="*/ 27 w 118"/>
                <a:gd name="T83" fmla="*/ 67 h 69"/>
                <a:gd name="T84" fmla="*/ 29 w 118"/>
                <a:gd name="T85" fmla="*/ 68 h 69"/>
                <a:gd name="T86" fmla="*/ 55 w 118"/>
                <a:gd name="T87" fmla="*/ 63 h 69"/>
                <a:gd name="T88" fmla="*/ 95 w 118"/>
                <a:gd name="T89" fmla="*/ 55 h 69"/>
                <a:gd name="T90" fmla="*/ 105 w 118"/>
                <a:gd name="T91" fmla="*/ 50 h 69"/>
                <a:gd name="T92" fmla="*/ 118 w 118"/>
                <a:gd name="T93" fmla="*/ 3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18" h="69">
                  <a:moveTo>
                    <a:pt x="110" y="9"/>
                  </a:moveTo>
                  <a:cubicBezTo>
                    <a:pt x="108" y="6"/>
                    <a:pt x="106" y="4"/>
                    <a:pt x="103" y="3"/>
                  </a:cubicBezTo>
                  <a:cubicBezTo>
                    <a:pt x="101" y="1"/>
                    <a:pt x="98" y="0"/>
                    <a:pt x="95" y="0"/>
                  </a:cubicBezTo>
                  <a:cubicBezTo>
                    <a:pt x="101" y="2"/>
                    <a:pt x="106" y="6"/>
                    <a:pt x="109" y="10"/>
                  </a:cubicBezTo>
                  <a:cubicBezTo>
                    <a:pt x="113" y="15"/>
                    <a:pt x="115" y="20"/>
                    <a:pt x="115" y="26"/>
                  </a:cubicBezTo>
                  <a:cubicBezTo>
                    <a:pt x="116" y="32"/>
                    <a:pt x="115" y="38"/>
                    <a:pt x="111" y="43"/>
                  </a:cubicBezTo>
                  <a:cubicBezTo>
                    <a:pt x="110" y="45"/>
                    <a:pt x="108" y="47"/>
                    <a:pt x="105" y="49"/>
                  </a:cubicBezTo>
                  <a:cubicBezTo>
                    <a:pt x="103" y="51"/>
                    <a:pt x="100" y="52"/>
                    <a:pt x="97" y="53"/>
                  </a:cubicBezTo>
                  <a:cubicBezTo>
                    <a:pt x="97" y="53"/>
                    <a:pt x="96" y="53"/>
                    <a:pt x="95" y="53"/>
                  </a:cubicBezTo>
                  <a:cubicBezTo>
                    <a:pt x="93" y="54"/>
                    <a:pt x="93" y="54"/>
                    <a:pt x="93" y="54"/>
                  </a:cubicBezTo>
                  <a:cubicBezTo>
                    <a:pt x="90" y="54"/>
                    <a:pt x="90" y="54"/>
                    <a:pt x="90" y="54"/>
                  </a:cubicBezTo>
                  <a:cubicBezTo>
                    <a:pt x="83" y="56"/>
                    <a:pt x="83" y="56"/>
                    <a:pt x="83" y="56"/>
                  </a:cubicBezTo>
                  <a:cubicBezTo>
                    <a:pt x="69" y="59"/>
                    <a:pt x="69" y="59"/>
                    <a:pt x="69" y="59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56" y="61"/>
                    <a:pt x="74" y="57"/>
                    <a:pt x="90" y="54"/>
                  </a:cubicBezTo>
                  <a:cubicBezTo>
                    <a:pt x="94" y="53"/>
                    <a:pt x="94" y="53"/>
                    <a:pt x="94" y="53"/>
                  </a:cubicBezTo>
                  <a:cubicBezTo>
                    <a:pt x="95" y="53"/>
                    <a:pt x="95" y="53"/>
                    <a:pt x="95" y="53"/>
                  </a:cubicBezTo>
                  <a:cubicBezTo>
                    <a:pt x="95" y="53"/>
                    <a:pt x="96" y="53"/>
                    <a:pt x="96" y="53"/>
                  </a:cubicBezTo>
                  <a:cubicBezTo>
                    <a:pt x="97" y="53"/>
                    <a:pt x="98" y="52"/>
                    <a:pt x="98" y="52"/>
                  </a:cubicBezTo>
                  <a:cubicBezTo>
                    <a:pt x="102" y="51"/>
                    <a:pt x="105" y="50"/>
                    <a:pt x="107" y="47"/>
                  </a:cubicBezTo>
                  <a:cubicBezTo>
                    <a:pt x="110" y="45"/>
                    <a:pt x="112" y="42"/>
                    <a:pt x="113" y="39"/>
                  </a:cubicBezTo>
                  <a:cubicBezTo>
                    <a:pt x="114" y="36"/>
                    <a:pt x="115" y="33"/>
                    <a:pt x="115" y="30"/>
                  </a:cubicBezTo>
                  <a:cubicBezTo>
                    <a:pt x="115" y="24"/>
                    <a:pt x="113" y="17"/>
                    <a:pt x="110" y="12"/>
                  </a:cubicBezTo>
                  <a:cubicBezTo>
                    <a:pt x="106" y="7"/>
                    <a:pt x="101" y="3"/>
                    <a:pt x="95" y="1"/>
                  </a:cubicBezTo>
                  <a:cubicBezTo>
                    <a:pt x="94" y="1"/>
                    <a:pt x="92" y="0"/>
                    <a:pt x="91" y="0"/>
                  </a:cubicBezTo>
                  <a:cubicBezTo>
                    <a:pt x="89" y="0"/>
                    <a:pt x="88" y="0"/>
                    <a:pt x="86" y="1"/>
                  </a:cubicBezTo>
                  <a:cubicBezTo>
                    <a:pt x="84" y="2"/>
                    <a:pt x="82" y="3"/>
                    <a:pt x="82" y="4"/>
                  </a:cubicBezTo>
                  <a:cubicBezTo>
                    <a:pt x="82" y="5"/>
                    <a:pt x="83" y="5"/>
                    <a:pt x="84" y="5"/>
                  </a:cubicBezTo>
                  <a:cubicBezTo>
                    <a:pt x="85" y="5"/>
                    <a:pt x="87" y="6"/>
                    <a:pt x="89" y="6"/>
                  </a:cubicBezTo>
                  <a:cubicBezTo>
                    <a:pt x="90" y="6"/>
                    <a:pt x="91" y="6"/>
                    <a:pt x="93" y="7"/>
                  </a:cubicBezTo>
                  <a:cubicBezTo>
                    <a:pt x="94" y="7"/>
                    <a:pt x="95" y="7"/>
                    <a:pt x="95" y="7"/>
                  </a:cubicBezTo>
                  <a:cubicBezTo>
                    <a:pt x="96" y="8"/>
                    <a:pt x="95" y="9"/>
                    <a:pt x="94" y="9"/>
                  </a:cubicBezTo>
                  <a:cubicBezTo>
                    <a:pt x="100" y="12"/>
                    <a:pt x="105" y="17"/>
                    <a:pt x="106" y="23"/>
                  </a:cubicBezTo>
                  <a:cubicBezTo>
                    <a:pt x="107" y="27"/>
                    <a:pt x="107" y="30"/>
                    <a:pt x="107" y="33"/>
                  </a:cubicBezTo>
                  <a:cubicBezTo>
                    <a:pt x="106" y="36"/>
                    <a:pt x="105" y="39"/>
                    <a:pt x="102" y="41"/>
                  </a:cubicBezTo>
                  <a:cubicBezTo>
                    <a:pt x="101" y="42"/>
                    <a:pt x="100" y="43"/>
                    <a:pt x="98" y="44"/>
                  </a:cubicBezTo>
                  <a:cubicBezTo>
                    <a:pt x="97" y="44"/>
                    <a:pt x="96" y="45"/>
                    <a:pt x="95" y="45"/>
                  </a:cubicBezTo>
                  <a:cubicBezTo>
                    <a:pt x="94" y="45"/>
                    <a:pt x="93" y="45"/>
                    <a:pt x="92" y="46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0" y="50"/>
                    <a:pt x="61" y="52"/>
                    <a:pt x="52" y="53"/>
                  </a:cubicBezTo>
                  <a:cubicBezTo>
                    <a:pt x="61" y="52"/>
                    <a:pt x="70" y="50"/>
                    <a:pt x="79" y="48"/>
                  </a:cubicBezTo>
                  <a:cubicBezTo>
                    <a:pt x="92" y="45"/>
                    <a:pt x="92" y="45"/>
                    <a:pt x="92" y="45"/>
                  </a:cubicBezTo>
                  <a:cubicBezTo>
                    <a:pt x="93" y="45"/>
                    <a:pt x="94" y="45"/>
                    <a:pt x="95" y="45"/>
                  </a:cubicBezTo>
                  <a:cubicBezTo>
                    <a:pt x="96" y="45"/>
                    <a:pt x="97" y="44"/>
                    <a:pt x="98" y="44"/>
                  </a:cubicBezTo>
                  <a:cubicBezTo>
                    <a:pt x="100" y="43"/>
                    <a:pt x="101" y="42"/>
                    <a:pt x="102" y="41"/>
                  </a:cubicBezTo>
                  <a:cubicBezTo>
                    <a:pt x="105" y="39"/>
                    <a:pt x="106" y="36"/>
                    <a:pt x="106" y="33"/>
                  </a:cubicBezTo>
                  <a:cubicBezTo>
                    <a:pt x="107" y="30"/>
                    <a:pt x="107" y="27"/>
                    <a:pt x="106" y="23"/>
                  </a:cubicBezTo>
                  <a:cubicBezTo>
                    <a:pt x="104" y="17"/>
                    <a:pt x="100" y="12"/>
                    <a:pt x="94" y="10"/>
                  </a:cubicBezTo>
                  <a:cubicBezTo>
                    <a:pt x="93" y="10"/>
                    <a:pt x="93" y="11"/>
                    <a:pt x="95" y="12"/>
                  </a:cubicBezTo>
                  <a:cubicBezTo>
                    <a:pt x="96" y="13"/>
                    <a:pt x="97" y="14"/>
                    <a:pt x="98" y="15"/>
                  </a:cubicBezTo>
                  <a:cubicBezTo>
                    <a:pt x="99" y="16"/>
                    <a:pt x="101" y="17"/>
                    <a:pt x="102" y="19"/>
                  </a:cubicBezTo>
                  <a:cubicBezTo>
                    <a:pt x="103" y="21"/>
                    <a:pt x="104" y="24"/>
                    <a:pt x="105" y="26"/>
                  </a:cubicBezTo>
                  <a:cubicBezTo>
                    <a:pt x="105" y="28"/>
                    <a:pt x="105" y="30"/>
                    <a:pt x="105" y="32"/>
                  </a:cubicBezTo>
                  <a:cubicBezTo>
                    <a:pt x="104" y="36"/>
                    <a:pt x="101" y="40"/>
                    <a:pt x="97" y="42"/>
                  </a:cubicBezTo>
                  <a:cubicBezTo>
                    <a:pt x="96" y="42"/>
                    <a:pt x="94" y="43"/>
                    <a:pt x="93" y="43"/>
                  </a:cubicBezTo>
                  <a:cubicBezTo>
                    <a:pt x="89" y="44"/>
                    <a:pt x="89" y="44"/>
                    <a:pt x="89" y="44"/>
                  </a:cubicBezTo>
                  <a:cubicBezTo>
                    <a:pt x="79" y="46"/>
                    <a:pt x="79" y="46"/>
                    <a:pt x="79" y="46"/>
                  </a:cubicBezTo>
                  <a:cubicBezTo>
                    <a:pt x="66" y="48"/>
                    <a:pt x="53" y="51"/>
                    <a:pt x="41" y="53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3" y="55"/>
                    <a:pt x="31" y="55"/>
                    <a:pt x="30" y="55"/>
                  </a:cubicBezTo>
                  <a:cubicBezTo>
                    <a:pt x="29" y="55"/>
                    <a:pt x="29" y="55"/>
                    <a:pt x="29" y="55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27" y="55"/>
                    <a:pt x="27" y="55"/>
                    <a:pt x="27" y="55"/>
                  </a:cubicBezTo>
                  <a:cubicBezTo>
                    <a:pt x="27" y="55"/>
                    <a:pt x="27" y="55"/>
                    <a:pt x="27" y="55"/>
                  </a:cubicBezTo>
                  <a:cubicBezTo>
                    <a:pt x="26" y="54"/>
                    <a:pt x="25" y="54"/>
                    <a:pt x="25" y="54"/>
                  </a:cubicBezTo>
                  <a:cubicBezTo>
                    <a:pt x="23" y="54"/>
                    <a:pt x="22" y="53"/>
                    <a:pt x="21" y="52"/>
                  </a:cubicBezTo>
                  <a:cubicBezTo>
                    <a:pt x="19" y="51"/>
                    <a:pt x="17" y="48"/>
                    <a:pt x="16" y="45"/>
                  </a:cubicBezTo>
                  <a:cubicBezTo>
                    <a:pt x="15" y="42"/>
                    <a:pt x="15" y="39"/>
                    <a:pt x="16" y="36"/>
                  </a:cubicBezTo>
                  <a:cubicBezTo>
                    <a:pt x="16" y="33"/>
                    <a:pt x="17" y="32"/>
                    <a:pt x="18" y="30"/>
                  </a:cubicBezTo>
                  <a:cubicBezTo>
                    <a:pt x="20" y="28"/>
                    <a:pt x="21" y="27"/>
                    <a:pt x="23" y="26"/>
                  </a:cubicBezTo>
                  <a:cubicBezTo>
                    <a:pt x="24" y="26"/>
                    <a:pt x="24" y="26"/>
                    <a:pt x="25" y="25"/>
                  </a:cubicBezTo>
                  <a:cubicBezTo>
                    <a:pt x="25" y="25"/>
                    <a:pt x="25" y="25"/>
                    <a:pt x="25" y="25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40" y="22"/>
                    <a:pt x="40" y="22"/>
                    <a:pt x="40" y="22"/>
                  </a:cubicBezTo>
                  <a:cubicBezTo>
                    <a:pt x="52" y="20"/>
                    <a:pt x="64" y="17"/>
                    <a:pt x="74" y="15"/>
                  </a:cubicBezTo>
                  <a:cubicBezTo>
                    <a:pt x="91" y="10"/>
                    <a:pt x="84" y="7"/>
                    <a:pt x="66" y="9"/>
                  </a:cubicBezTo>
                  <a:cubicBezTo>
                    <a:pt x="66" y="8"/>
                    <a:pt x="66" y="8"/>
                    <a:pt x="66" y="8"/>
                  </a:cubicBezTo>
                  <a:cubicBezTo>
                    <a:pt x="83" y="5"/>
                    <a:pt x="74" y="3"/>
                    <a:pt x="76" y="1"/>
                  </a:cubicBezTo>
                  <a:cubicBezTo>
                    <a:pt x="67" y="3"/>
                    <a:pt x="58" y="5"/>
                    <a:pt x="49" y="6"/>
                  </a:cubicBezTo>
                  <a:cubicBezTo>
                    <a:pt x="40" y="8"/>
                    <a:pt x="40" y="8"/>
                    <a:pt x="40" y="8"/>
                  </a:cubicBezTo>
                  <a:cubicBezTo>
                    <a:pt x="30" y="10"/>
                    <a:pt x="30" y="10"/>
                    <a:pt x="30" y="10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22" y="11"/>
                    <a:pt x="21" y="12"/>
                    <a:pt x="20" y="12"/>
                  </a:cubicBezTo>
                  <a:cubicBezTo>
                    <a:pt x="16" y="14"/>
                    <a:pt x="12" y="16"/>
                    <a:pt x="9" y="19"/>
                  </a:cubicBezTo>
                  <a:cubicBezTo>
                    <a:pt x="8" y="20"/>
                    <a:pt x="7" y="21"/>
                    <a:pt x="7" y="22"/>
                  </a:cubicBezTo>
                  <a:cubicBezTo>
                    <a:pt x="6" y="23"/>
                    <a:pt x="6" y="23"/>
                    <a:pt x="5" y="25"/>
                  </a:cubicBezTo>
                  <a:cubicBezTo>
                    <a:pt x="4" y="26"/>
                    <a:pt x="3" y="29"/>
                    <a:pt x="2" y="31"/>
                  </a:cubicBezTo>
                  <a:cubicBezTo>
                    <a:pt x="0" y="38"/>
                    <a:pt x="1" y="47"/>
                    <a:pt x="4" y="54"/>
                  </a:cubicBezTo>
                  <a:cubicBezTo>
                    <a:pt x="6" y="58"/>
                    <a:pt x="9" y="62"/>
                    <a:pt x="13" y="64"/>
                  </a:cubicBezTo>
                  <a:cubicBezTo>
                    <a:pt x="16" y="67"/>
                    <a:pt x="21" y="68"/>
                    <a:pt x="25" y="69"/>
                  </a:cubicBezTo>
                  <a:cubicBezTo>
                    <a:pt x="25" y="69"/>
                    <a:pt x="26" y="69"/>
                    <a:pt x="26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8" y="69"/>
                    <a:pt x="29" y="69"/>
                    <a:pt x="30" y="69"/>
                  </a:cubicBezTo>
                  <a:cubicBezTo>
                    <a:pt x="32" y="69"/>
                    <a:pt x="35" y="69"/>
                    <a:pt x="37" y="69"/>
                  </a:cubicBezTo>
                  <a:cubicBezTo>
                    <a:pt x="46" y="67"/>
                    <a:pt x="46" y="67"/>
                    <a:pt x="46" y="67"/>
                  </a:cubicBezTo>
                  <a:cubicBezTo>
                    <a:pt x="65" y="62"/>
                    <a:pt x="65" y="62"/>
                    <a:pt x="65" y="62"/>
                  </a:cubicBezTo>
                  <a:cubicBezTo>
                    <a:pt x="84" y="58"/>
                    <a:pt x="84" y="58"/>
                    <a:pt x="84" y="58"/>
                  </a:cubicBezTo>
                  <a:cubicBezTo>
                    <a:pt x="93" y="56"/>
                    <a:pt x="93" y="56"/>
                    <a:pt x="93" y="56"/>
                  </a:cubicBezTo>
                  <a:cubicBezTo>
                    <a:pt x="96" y="56"/>
                    <a:pt x="96" y="56"/>
                    <a:pt x="96" y="56"/>
                  </a:cubicBezTo>
                  <a:cubicBezTo>
                    <a:pt x="97" y="56"/>
                    <a:pt x="98" y="55"/>
                    <a:pt x="99" y="55"/>
                  </a:cubicBezTo>
                  <a:cubicBezTo>
                    <a:pt x="99" y="55"/>
                    <a:pt x="100" y="55"/>
                    <a:pt x="100" y="54"/>
                  </a:cubicBezTo>
                  <a:cubicBezTo>
                    <a:pt x="99" y="55"/>
                    <a:pt x="98" y="55"/>
                    <a:pt x="97" y="55"/>
                  </a:cubicBezTo>
                  <a:cubicBezTo>
                    <a:pt x="95" y="56"/>
                    <a:pt x="95" y="56"/>
                    <a:pt x="94" y="56"/>
                  </a:cubicBezTo>
                  <a:cubicBezTo>
                    <a:pt x="91" y="57"/>
                    <a:pt x="91" y="57"/>
                    <a:pt x="91" y="57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55" y="64"/>
                    <a:pt x="55" y="64"/>
                    <a:pt x="55" y="64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37" y="68"/>
                    <a:pt x="37" y="68"/>
                    <a:pt x="37" y="68"/>
                  </a:cubicBezTo>
                  <a:cubicBezTo>
                    <a:pt x="34" y="69"/>
                    <a:pt x="32" y="69"/>
                    <a:pt x="29" y="69"/>
                  </a:cubicBezTo>
                  <a:cubicBezTo>
                    <a:pt x="28" y="69"/>
                    <a:pt x="28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6" y="69"/>
                    <a:pt x="26" y="68"/>
                    <a:pt x="26" y="68"/>
                  </a:cubicBezTo>
                  <a:cubicBezTo>
                    <a:pt x="24" y="68"/>
                    <a:pt x="23" y="68"/>
                    <a:pt x="22" y="68"/>
                  </a:cubicBezTo>
                  <a:cubicBezTo>
                    <a:pt x="19" y="67"/>
                    <a:pt x="17" y="66"/>
                    <a:pt x="14" y="65"/>
                  </a:cubicBezTo>
                  <a:cubicBezTo>
                    <a:pt x="9" y="62"/>
                    <a:pt x="6" y="57"/>
                    <a:pt x="4" y="52"/>
                  </a:cubicBezTo>
                  <a:cubicBezTo>
                    <a:pt x="4" y="52"/>
                    <a:pt x="5" y="53"/>
                    <a:pt x="4" y="52"/>
                  </a:cubicBezTo>
                  <a:cubicBezTo>
                    <a:pt x="6" y="57"/>
                    <a:pt x="10" y="61"/>
                    <a:pt x="15" y="64"/>
                  </a:cubicBezTo>
                  <a:cubicBezTo>
                    <a:pt x="17" y="65"/>
                    <a:pt x="19" y="66"/>
                    <a:pt x="22" y="67"/>
                  </a:cubicBezTo>
                  <a:cubicBezTo>
                    <a:pt x="23" y="67"/>
                    <a:pt x="25" y="67"/>
                    <a:pt x="26" y="67"/>
                  </a:cubicBezTo>
                  <a:cubicBezTo>
                    <a:pt x="26" y="67"/>
                    <a:pt x="27" y="67"/>
                    <a:pt x="27" y="67"/>
                  </a:cubicBezTo>
                  <a:cubicBezTo>
                    <a:pt x="27" y="68"/>
                    <a:pt x="27" y="67"/>
                    <a:pt x="27" y="68"/>
                  </a:cubicBezTo>
                  <a:cubicBezTo>
                    <a:pt x="27" y="68"/>
                    <a:pt x="27" y="68"/>
                    <a:pt x="27" y="68"/>
                  </a:cubicBezTo>
                  <a:cubicBezTo>
                    <a:pt x="28" y="68"/>
                    <a:pt x="29" y="68"/>
                    <a:pt x="29" y="68"/>
                  </a:cubicBezTo>
                  <a:cubicBezTo>
                    <a:pt x="32" y="68"/>
                    <a:pt x="34" y="68"/>
                    <a:pt x="37" y="67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55" y="63"/>
                    <a:pt x="55" y="63"/>
                    <a:pt x="55" y="63"/>
                  </a:cubicBezTo>
                  <a:cubicBezTo>
                    <a:pt x="63" y="62"/>
                    <a:pt x="71" y="60"/>
                    <a:pt x="79" y="58"/>
                  </a:cubicBezTo>
                  <a:cubicBezTo>
                    <a:pt x="83" y="58"/>
                    <a:pt x="87" y="57"/>
                    <a:pt x="91" y="56"/>
                  </a:cubicBezTo>
                  <a:cubicBezTo>
                    <a:pt x="95" y="55"/>
                    <a:pt x="95" y="55"/>
                    <a:pt x="95" y="55"/>
                  </a:cubicBezTo>
                  <a:cubicBezTo>
                    <a:pt x="96" y="55"/>
                    <a:pt x="96" y="55"/>
                    <a:pt x="96" y="55"/>
                  </a:cubicBezTo>
                  <a:cubicBezTo>
                    <a:pt x="97" y="54"/>
                    <a:pt x="97" y="54"/>
                    <a:pt x="98" y="54"/>
                  </a:cubicBezTo>
                  <a:cubicBezTo>
                    <a:pt x="101" y="53"/>
                    <a:pt x="103" y="52"/>
                    <a:pt x="105" y="50"/>
                  </a:cubicBezTo>
                  <a:cubicBezTo>
                    <a:pt x="106" y="51"/>
                    <a:pt x="106" y="51"/>
                    <a:pt x="106" y="51"/>
                  </a:cubicBezTo>
                  <a:cubicBezTo>
                    <a:pt x="109" y="49"/>
                    <a:pt x="112" y="46"/>
                    <a:pt x="114" y="42"/>
                  </a:cubicBezTo>
                  <a:cubicBezTo>
                    <a:pt x="116" y="39"/>
                    <a:pt x="117" y="35"/>
                    <a:pt x="118" y="31"/>
                  </a:cubicBezTo>
                  <a:cubicBezTo>
                    <a:pt x="118" y="23"/>
                    <a:pt x="115" y="15"/>
                    <a:pt x="110" y="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16" name="Freeform 26">
              <a:extLst>
                <a:ext uri="{FF2B5EF4-FFF2-40B4-BE49-F238E27FC236}">
                  <a16:creationId xmlns:a16="http://schemas.microsoft.com/office/drawing/2014/main" id="{1E0FDCD0-DA79-4286-8F15-8FB7239C800E}"/>
                </a:ext>
              </a:extLst>
            </p:cNvPr>
            <p:cNvSpPr/>
            <p:nvPr/>
          </p:nvSpPr>
          <p:spPr bwMode="auto">
            <a:xfrm>
              <a:off x="4427538" y="2193926"/>
              <a:ext cx="431800" cy="266700"/>
            </a:xfrm>
            <a:custGeom>
              <a:avLst/>
              <a:gdLst>
                <a:gd name="T0" fmla="*/ 26 w 115"/>
                <a:gd name="T1" fmla="*/ 58 h 71"/>
                <a:gd name="T2" fmla="*/ 20 w 115"/>
                <a:gd name="T3" fmla="*/ 56 h 71"/>
                <a:gd name="T4" fmla="*/ 1 w 115"/>
                <a:gd name="T5" fmla="*/ 25 h 71"/>
                <a:gd name="T6" fmla="*/ 13 w 115"/>
                <a:gd name="T7" fmla="*/ 5 h 71"/>
                <a:gd name="T8" fmla="*/ 13 w 115"/>
                <a:gd name="T9" fmla="*/ 6 h 71"/>
                <a:gd name="T10" fmla="*/ 2 w 115"/>
                <a:gd name="T11" fmla="*/ 26 h 71"/>
                <a:gd name="T12" fmla="*/ 21 w 115"/>
                <a:gd name="T13" fmla="*/ 56 h 71"/>
                <a:gd name="T14" fmla="*/ 24 w 115"/>
                <a:gd name="T15" fmla="*/ 57 h 71"/>
                <a:gd name="T16" fmla="*/ 58 w 115"/>
                <a:gd name="T17" fmla="*/ 64 h 71"/>
                <a:gd name="T18" fmla="*/ 80 w 115"/>
                <a:gd name="T19" fmla="*/ 70 h 71"/>
                <a:gd name="T20" fmla="*/ 97 w 115"/>
                <a:gd name="T21" fmla="*/ 70 h 71"/>
                <a:gd name="T22" fmla="*/ 96 w 115"/>
                <a:gd name="T23" fmla="*/ 68 h 71"/>
                <a:gd name="T24" fmla="*/ 81 w 115"/>
                <a:gd name="T25" fmla="*/ 68 h 71"/>
                <a:gd name="T26" fmla="*/ 23 w 115"/>
                <a:gd name="T27" fmla="*/ 55 h 71"/>
                <a:gd name="T28" fmla="*/ 19 w 115"/>
                <a:gd name="T29" fmla="*/ 54 h 71"/>
                <a:gd name="T30" fmla="*/ 4 w 115"/>
                <a:gd name="T31" fmla="*/ 31 h 71"/>
                <a:gd name="T32" fmla="*/ 21 w 115"/>
                <a:gd name="T33" fmla="*/ 54 h 71"/>
                <a:gd name="T34" fmla="*/ 32 w 115"/>
                <a:gd name="T35" fmla="*/ 57 h 71"/>
                <a:gd name="T36" fmla="*/ 80 w 115"/>
                <a:gd name="T37" fmla="*/ 68 h 71"/>
                <a:gd name="T38" fmla="*/ 109 w 115"/>
                <a:gd name="T39" fmla="*/ 57 h 71"/>
                <a:gd name="T40" fmla="*/ 111 w 115"/>
                <a:gd name="T41" fmla="*/ 44 h 71"/>
                <a:gd name="T42" fmla="*/ 105 w 115"/>
                <a:gd name="T43" fmla="*/ 53 h 71"/>
                <a:gd name="T44" fmla="*/ 94 w 115"/>
                <a:gd name="T45" fmla="*/ 60 h 71"/>
                <a:gd name="T46" fmla="*/ 80 w 115"/>
                <a:gd name="T47" fmla="*/ 59 h 71"/>
                <a:gd name="T48" fmla="*/ 37 w 115"/>
                <a:gd name="T49" fmla="*/ 50 h 71"/>
                <a:gd name="T50" fmla="*/ 25 w 115"/>
                <a:gd name="T51" fmla="*/ 47 h 71"/>
                <a:gd name="T52" fmla="*/ 24 w 115"/>
                <a:gd name="T53" fmla="*/ 46 h 71"/>
                <a:gd name="T54" fmla="*/ 74 w 115"/>
                <a:gd name="T55" fmla="*/ 58 h 71"/>
                <a:gd name="T56" fmla="*/ 85 w 115"/>
                <a:gd name="T57" fmla="*/ 60 h 71"/>
                <a:gd name="T58" fmla="*/ 99 w 115"/>
                <a:gd name="T59" fmla="*/ 54 h 71"/>
                <a:gd name="T60" fmla="*/ 76 w 115"/>
                <a:gd name="T61" fmla="*/ 56 h 71"/>
                <a:gd name="T62" fmla="*/ 26 w 115"/>
                <a:gd name="T63" fmla="*/ 45 h 71"/>
                <a:gd name="T64" fmla="*/ 24 w 115"/>
                <a:gd name="T65" fmla="*/ 44 h 71"/>
                <a:gd name="T66" fmla="*/ 15 w 115"/>
                <a:gd name="T67" fmla="*/ 27 h 71"/>
                <a:gd name="T68" fmla="*/ 21 w 115"/>
                <a:gd name="T69" fmla="*/ 16 h 71"/>
                <a:gd name="T70" fmla="*/ 33 w 115"/>
                <a:gd name="T71" fmla="*/ 14 h 71"/>
                <a:gd name="T72" fmla="*/ 42 w 115"/>
                <a:gd name="T73" fmla="*/ 16 h 71"/>
                <a:gd name="T74" fmla="*/ 93 w 115"/>
                <a:gd name="T75" fmla="*/ 27 h 71"/>
                <a:gd name="T76" fmla="*/ 104 w 115"/>
                <a:gd name="T77" fmla="*/ 42 h 71"/>
                <a:gd name="T78" fmla="*/ 106 w 115"/>
                <a:gd name="T79" fmla="*/ 44 h 71"/>
                <a:gd name="T80" fmla="*/ 107 w 115"/>
                <a:gd name="T81" fmla="*/ 27 h 71"/>
                <a:gd name="T82" fmla="*/ 112 w 115"/>
                <a:gd name="T83" fmla="*/ 39 h 71"/>
                <a:gd name="T84" fmla="*/ 109 w 115"/>
                <a:gd name="T85" fmla="*/ 22 h 71"/>
                <a:gd name="T86" fmla="*/ 96 w 115"/>
                <a:gd name="T87" fmla="*/ 14 h 71"/>
                <a:gd name="T88" fmla="*/ 47 w 115"/>
                <a:gd name="T89" fmla="*/ 3 h 71"/>
                <a:gd name="T90" fmla="*/ 34 w 115"/>
                <a:gd name="T91" fmla="*/ 0 h 71"/>
                <a:gd name="T92" fmla="*/ 14 w 115"/>
                <a:gd name="T93" fmla="*/ 4 h 71"/>
                <a:gd name="T94" fmla="*/ 1 w 115"/>
                <a:gd name="T95" fmla="*/ 25 h 71"/>
                <a:gd name="T96" fmla="*/ 17 w 115"/>
                <a:gd name="T97" fmla="*/ 56 h 71"/>
                <a:gd name="T98" fmla="*/ 23 w 115"/>
                <a:gd name="T99" fmla="*/ 58 h 71"/>
                <a:gd name="T100" fmla="*/ 56 w 115"/>
                <a:gd name="T101" fmla="*/ 65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15" h="71">
                  <a:moveTo>
                    <a:pt x="56" y="65"/>
                  </a:moveTo>
                  <a:cubicBezTo>
                    <a:pt x="32" y="59"/>
                    <a:pt x="32" y="59"/>
                    <a:pt x="32" y="59"/>
                  </a:cubicBezTo>
                  <a:cubicBezTo>
                    <a:pt x="26" y="58"/>
                    <a:pt x="26" y="58"/>
                    <a:pt x="26" y="58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22" y="57"/>
                    <a:pt x="22" y="57"/>
                    <a:pt x="22" y="57"/>
                  </a:cubicBezTo>
                  <a:cubicBezTo>
                    <a:pt x="21" y="57"/>
                    <a:pt x="20" y="57"/>
                    <a:pt x="20" y="56"/>
                  </a:cubicBezTo>
                  <a:cubicBezTo>
                    <a:pt x="14" y="55"/>
                    <a:pt x="10" y="51"/>
                    <a:pt x="7" y="47"/>
                  </a:cubicBezTo>
                  <a:cubicBezTo>
                    <a:pt x="4" y="43"/>
                    <a:pt x="2" y="38"/>
                    <a:pt x="1" y="33"/>
                  </a:cubicBezTo>
                  <a:cubicBezTo>
                    <a:pt x="1" y="30"/>
                    <a:pt x="1" y="28"/>
                    <a:pt x="1" y="25"/>
                  </a:cubicBezTo>
                  <a:cubicBezTo>
                    <a:pt x="1" y="24"/>
                    <a:pt x="1" y="23"/>
                    <a:pt x="2" y="22"/>
                  </a:cubicBezTo>
                  <a:cubicBezTo>
                    <a:pt x="2" y="20"/>
                    <a:pt x="2" y="19"/>
                    <a:pt x="3" y="18"/>
                  </a:cubicBezTo>
                  <a:cubicBezTo>
                    <a:pt x="5" y="13"/>
                    <a:pt x="9" y="8"/>
                    <a:pt x="13" y="5"/>
                  </a:cubicBezTo>
                  <a:cubicBezTo>
                    <a:pt x="17" y="2"/>
                    <a:pt x="22" y="1"/>
                    <a:pt x="28" y="0"/>
                  </a:cubicBezTo>
                  <a:cubicBezTo>
                    <a:pt x="27" y="0"/>
                    <a:pt x="26" y="1"/>
                    <a:pt x="28" y="1"/>
                  </a:cubicBezTo>
                  <a:cubicBezTo>
                    <a:pt x="23" y="1"/>
                    <a:pt x="18" y="3"/>
                    <a:pt x="13" y="6"/>
                  </a:cubicBezTo>
                  <a:cubicBezTo>
                    <a:pt x="9" y="9"/>
                    <a:pt x="6" y="13"/>
                    <a:pt x="4" y="18"/>
                  </a:cubicBezTo>
                  <a:cubicBezTo>
                    <a:pt x="3" y="19"/>
                    <a:pt x="3" y="21"/>
                    <a:pt x="3" y="22"/>
                  </a:cubicBezTo>
                  <a:cubicBezTo>
                    <a:pt x="2" y="23"/>
                    <a:pt x="2" y="24"/>
                    <a:pt x="2" y="26"/>
                  </a:cubicBezTo>
                  <a:cubicBezTo>
                    <a:pt x="2" y="28"/>
                    <a:pt x="2" y="31"/>
                    <a:pt x="2" y="33"/>
                  </a:cubicBezTo>
                  <a:cubicBezTo>
                    <a:pt x="3" y="38"/>
                    <a:pt x="5" y="43"/>
                    <a:pt x="8" y="47"/>
                  </a:cubicBezTo>
                  <a:cubicBezTo>
                    <a:pt x="11" y="51"/>
                    <a:pt x="15" y="55"/>
                    <a:pt x="21" y="56"/>
                  </a:cubicBezTo>
                  <a:cubicBezTo>
                    <a:pt x="22" y="56"/>
                    <a:pt x="22" y="56"/>
                    <a:pt x="22" y="56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24" y="57"/>
                    <a:pt x="24" y="57"/>
                    <a:pt x="24" y="57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33" y="59"/>
                    <a:pt x="33" y="59"/>
                    <a:pt x="33" y="59"/>
                  </a:cubicBezTo>
                  <a:cubicBezTo>
                    <a:pt x="41" y="61"/>
                    <a:pt x="49" y="62"/>
                    <a:pt x="58" y="64"/>
                  </a:cubicBezTo>
                  <a:cubicBezTo>
                    <a:pt x="58" y="65"/>
                    <a:pt x="58" y="65"/>
                    <a:pt x="58" y="65"/>
                  </a:cubicBezTo>
                  <a:cubicBezTo>
                    <a:pt x="75" y="69"/>
                    <a:pt x="75" y="69"/>
                    <a:pt x="75" y="69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1" y="71"/>
                    <a:pt x="82" y="71"/>
                  </a:cubicBezTo>
                  <a:cubicBezTo>
                    <a:pt x="83" y="71"/>
                    <a:pt x="84" y="71"/>
                    <a:pt x="85" y="71"/>
                  </a:cubicBezTo>
                  <a:cubicBezTo>
                    <a:pt x="89" y="71"/>
                    <a:pt x="93" y="71"/>
                    <a:pt x="97" y="70"/>
                  </a:cubicBezTo>
                  <a:cubicBezTo>
                    <a:pt x="101" y="68"/>
                    <a:pt x="103" y="66"/>
                    <a:pt x="105" y="64"/>
                  </a:cubicBezTo>
                  <a:cubicBezTo>
                    <a:pt x="107" y="62"/>
                    <a:pt x="109" y="60"/>
                    <a:pt x="110" y="58"/>
                  </a:cubicBezTo>
                  <a:cubicBezTo>
                    <a:pt x="106" y="63"/>
                    <a:pt x="102" y="66"/>
                    <a:pt x="96" y="68"/>
                  </a:cubicBezTo>
                  <a:cubicBezTo>
                    <a:pt x="93" y="69"/>
                    <a:pt x="90" y="69"/>
                    <a:pt x="87" y="69"/>
                  </a:cubicBezTo>
                  <a:cubicBezTo>
                    <a:pt x="86" y="69"/>
                    <a:pt x="84" y="69"/>
                    <a:pt x="83" y="69"/>
                  </a:cubicBezTo>
                  <a:cubicBezTo>
                    <a:pt x="82" y="69"/>
                    <a:pt x="82" y="68"/>
                    <a:pt x="81" y="68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0" y="66"/>
                    <a:pt x="61" y="63"/>
                    <a:pt x="51" y="61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2" y="55"/>
                    <a:pt x="22" y="55"/>
                    <a:pt x="22" y="55"/>
                  </a:cubicBezTo>
                  <a:cubicBezTo>
                    <a:pt x="21" y="54"/>
                    <a:pt x="20" y="54"/>
                    <a:pt x="19" y="54"/>
                  </a:cubicBezTo>
                  <a:cubicBezTo>
                    <a:pt x="18" y="53"/>
                    <a:pt x="17" y="53"/>
                    <a:pt x="16" y="52"/>
                  </a:cubicBezTo>
                  <a:cubicBezTo>
                    <a:pt x="13" y="50"/>
                    <a:pt x="11" y="48"/>
                    <a:pt x="9" y="46"/>
                  </a:cubicBezTo>
                  <a:cubicBezTo>
                    <a:pt x="6" y="42"/>
                    <a:pt x="4" y="36"/>
                    <a:pt x="4" y="31"/>
                  </a:cubicBezTo>
                  <a:cubicBezTo>
                    <a:pt x="4" y="35"/>
                    <a:pt x="5" y="40"/>
                    <a:pt x="8" y="44"/>
                  </a:cubicBezTo>
                  <a:cubicBezTo>
                    <a:pt x="11" y="48"/>
                    <a:pt x="15" y="52"/>
                    <a:pt x="20" y="54"/>
                  </a:cubicBezTo>
                  <a:cubicBezTo>
                    <a:pt x="20" y="54"/>
                    <a:pt x="21" y="54"/>
                    <a:pt x="21" y="54"/>
                  </a:cubicBezTo>
                  <a:cubicBezTo>
                    <a:pt x="22" y="54"/>
                    <a:pt x="23" y="54"/>
                    <a:pt x="23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32" y="57"/>
                    <a:pt x="32" y="57"/>
                    <a:pt x="32" y="57"/>
                  </a:cubicBezTo>
                  <a:cubicBezTo>
                    <a:pt x="37" y="58"/>
                    <a:pt x="41" y="58"/>
                    <a:pt x="44" y="59"/>
                  </a:cubicBezTo>
                  <a:cubicBezTo>
                    <a:pt x="55" y="62"/>
                    <a:pt x="66" y="64"/>
                    <a:pt x="76" y="67"/>
                  </a:cubicBezTo>
                  <a:cubicBezTo>
                    <a:pt x="80" y="68"/>
                    <a:pt x="80" y="68"/>
                    <a:pt x="80" y="68"/>
                  </a:cubicBezTo>
                  <a:cubicBezTo>
                    <a:pt x="81" y="68"/>
                    <a:pt x="83" y="68"/>
                    <a:pt x="84" y="68"/>
                  </a:cubicBezTo>
                  <a:cubicBezTo>
                    <a:pt x="87" y="69"/>
                    <a:pt x="91" y="69"/>
                    <a:pt x="94" y="68"/>
                  </a:cubicBezTo>
                  <a:cubicBezTo>
                    <a:pt x="100" y="66"/>
                    <a:pt x="105" y="62"/>
                    <a:pt x="109" y="57"/>
                  </a:cubicBezTo>
                  <a:cubicBezTo>
                    <a:pt x="110" y="56"/>
                    <a:pt x="111" y="55"/>
                    <a:pt x="111" y="54"/>
                  </a:cubicBezTo>
                  <a:cubicBezTo>
                    <a:pt x="112" y="52"/>
                    <a:pt x="112" y="51"/>
                    <a:pt x="112" y="49"/>
                  </a:cubicBezTo>
                  <a:cubicBezTo>
                    <a:pt x="112" y="47"/>
                    <a:pt x="112" y="45"/>
                    <a:pt x="111" y="44"/>
                  </a:cubicBezTo>
                  <a:cubicBezTo>
                    <a:pt x="110" y="44"/>
                    <a:pt x="110" y="45"/>
                    <a:pt x="109" y="46"/>
                  </a:cubicBezTo>
                  <a:cubicBezTo>
                    <a:pt x="109" y="46"/>
                    <a:pt x="108" y="48"/>
                    <a:pt x="107" y="50"/>
                  </a:cubicBezTo>
                  <a:cubicBezTo>
                    <a:pt x="106" y="51"/>
                    <a:pt x="105" y="52"/>
                    <a:pt x="105" y="53"/>
                  </a:cubicBezTo>
                  <a:cubicBezTo>
                    <a:pt x="104" y="55"/>
                    <a:pt x="103" y="55"/>
                    <a:pt x="103" y="55"/>
                  </a:cubicBezTo>
                  <a:cubicBezTo>
                    <a:pt x="102" y="56"/>
                    <a:pt x="102" y="55"/>
                    <a:pt x="102" y="54"/>
                  </a:cubicBezTo>
                  <a:cubicBezTo>
                    <a:pt x="100" y="57"/>
                    <a:pt x="97" y="58"/>
                    <a:pt x="94" y="60"/>
                  </a:cubicBezTo>
                  <a:cubicBezTo>
                    <a:pt x="91" y="61"/>
                    <a:pt x="88" y="61"/>
                    <a:pt x="85" y="60"/>
                  </a:cubicBezTo>
                  <a:cubicBezTo>
                    <a:pt x="84" y="60"/>
                    <a:pt x="83" y="60"/>
                    <a:pt x="82" y="60"/>
                  </a:cubicBezTo>
                  <a:cubicBezTo>
                    <a:pt x="80" y="59"/>
                    <a:pt x="80" y="59"/>
                    <a:pt x="80" y="59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63" y="56"/>
                    <a:pt x="63" y="56"/>
                    <a:pt x="63" y="56"/>
                  </a:cubicBezTo>
                  <a:cubicBezTo>
                    <a:pt x="54" y="54"/>
                    <a:pt x="46" y="52"/>
                    <a:pt x="37" y="50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27" y="47"/>
                    <a:pt x="27" y="47"/>
                    <a:pt x="27" y="47"/>
                  </a:cubicBezTo>
                  <a:cubicBezTo>
                    <a:pt x="25" y="47"/>
                    <a:pt x="25" y="47"/>
                    <a:pt x="25" y="47"/>
                  </a:cubicBezTo>
                  <a:cubicBezTo>
                    <a:pt x="25" y="47"/>
                    <a:pt x="24" y="47"/>
                    <a:pt x="24" y="46"/>
                  </a:cubicBezTo>
                  <a:cubicBezTo>
                    <a:pt x="20" y="45"/>
                    <a:pt x="18" y="43"/>
                    <a:pt x="16" y="40"/>
                  </a:cubicBezTo>
                  <a:cubicBezTo>
                    <a:pt x="18" y="43"/>
                    <a:pt x="21" y="45"/>
                    <a:pt x="24" y="46"/>
                  </a:cubicBezTo>
                  <a:cubicBezTo>
                    <a:pt x="37" y="49"/>
                    <a:pt x="37" y="49"/>
                    <a:pt x="37" y="49"/>
                  </a:cubicBezTo>
                  <a:cubicBezTo>
                    <a:pt x="63" y="56"/>
                    <a:pt x="63" y="56"/>
                    <a:pt x="63" y="56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80" y="59"/>
                    <a:pt x="80" y="59"/>
                    <a:pt x="80" y="59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3" y="60"/>
                    <a:pt x="84" y="60"/>
                    <a:pt x="85" y="60"/>
                  </a:cubicBezTo>
                  <a:cubicBezTo>
                    <a:pt x="88" y="61"/>
                    <a:pt x="91" y="60"/>
                    <a:pt x="94" y="59"/>
                  </a:cubicBezTo>
                  <a:cubicBezTo>
                    <a:pt x="97" y="58"/>
                    <a:pt x="99" y="56"/>
                    <a:pt x="101" y="53"/>
                  </a:cubicBezTo>
                  <a:cubicBezTo>
                    <a:pt x="101" y="53"/>
                    <a:pt x="101" y="52"/>
                    <a:pt x="99" y="54"/>
                  </a:cubicBezTo>
                  <a:cubicBezTo>
                    <a:pt x="97" y="55"/>
                    <a:pt x="94" y="57"/>
                    <a:pt x="90" y="58"/>
                  </a:cubicBezTo>
                  <a:cubicBezTo>
                    <a:pt x="88" y="58"/>
                    <a:pt x="85" y="58"/>
                    <a:pt x="83" y="58"/>
                  </a:cubicBezTo>
                  <a:cubicBezTo>
                    <a:pt x="81" y="57"/>
                    <a:pt x="78" y="57"/>
                    <a:pt x="76" y="56"/>
                  </a:cubicBezTo>
                  <a:cubicBezTo>
                    <a:pt x="64" y="53"/>
                    <a:pt x="51" y="50"/>
                    <a:pt x="38" y="47"/>
                  </a:cubicBezTo>
                  <a:cubicBezTo>
                    <a:pt x="29" y="45"/>
                    <a:pt x="29" y="45"/>
                    <a:pt x="29" y="45"/>
                  </a:cubicBezTo>
                  <a:cubicBezTo>
                    <a:pt x="26" y="45"/>
                    <a:pt x="26" y="45"/>
                    <a:pt x="26" y="45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4" y="44"/>
                    <a:pt x="24" y="44"/>
                    <a:pt x="24" y="44"/>
                  </a:cubicBezTo>
                  <a:cubicBezTo>
                    <a:pt x="23" y="44"/>
                    <a:pt x="22" y="43"/>
                    <a:pt x="21" y="43"/>
                  </a:cubicBezTo>
                  <a:cubicBezTo>
                    <a:pt x="18" y="41"/>
                    <a:pt x="16" y="37"/>
                    <a:pt x="15" y="32"/>
                  </a:cubicBezTo>
                  <a:cubicBezTo>
                    <a:pt x="15" y="30"/>
                    <a:pt x="15" y="29"/>
                    <a:pt x="15" y="27"/>
                  </a:cubicBezTo>
                  <a:cubicBezTo>
                    <a:pt x="15" y="26"/>
                    <a:pt x="15" y="25"/>
                    <a:pt x="15" y="25"/>
                  </a:cubicBezTo>
                  <a:cubicBezTo>
                    <a:pt x="15" y="24"/>
                    <a:pt x="16" y="23"/>
                    <a:pt x="16" y="23"/>
                  </a:cubicBezTo>
                  <a:cubicBezTo>
                    <a:pt x="17" y="20"/>
                    <a:pt x="19" y="18"/>
                    <a:pt x="21" y="16"/>
                  </a:cubicBezTo>
                  <a:cubicBezTo>
                    <a:pt x="24" y="15"/>
                    <a:pt x="27" y="14"/>
                    <a:pt x="30" y="14"/>
                  </a:cubicBezTo>
                  <a:cubicBezTo>
                    <a:pt x="31" y="14"/>
                    <a:pt x="32" y="14"/>
                    <a:pt x="33" y="14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4" y="14"/>
                    <a:pt x="34" y="14"/>
                    <a:pt x="34" y="14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55" y="19"/>
                    <a:pt x="67" y="22"/>
                    <a:pt x="79" y="24"/>
                  </a:cubicBezTo>
                  <a:cubicBezTo>
                    <a:pt x="89" y="26"/>
                    <a:pt x="89" y="26"/>
                    <a:pt x="89" y="26"/>
                  </a:cubicBezTo>
                  <a:cubicBezTo>
                    <a:pt x="93" y="27"/>
                    <a:pt x="93" y="27"/>
                    <a:pt x="93" y="27"/>
                  </a:cubicBezTo>
                  <a:cubicBezTo>
                    <a:pt x="94" y="28"/>
                    <a:pt x="95" y="28"/>
                    <a:pt x="96" y="28"/>
                  </a:cubicBezTo>
                  <a:cubicBezTo>
                    <a:pt x="99" y="30"/>
                    <a:pt x="101" y="32"/>
                    <a:pt x="102" y="36"/>
                  </a:cubicBezTo>
                  <a:cubicBezTo>
                    <a:pt x="103" y="39"/>
                    <a:pt x="104" y="41"/>
                    <a:pt x="104" y="42"/>
                  </a:cubicBezTo>
                  <a:cubicBezTo>
                    <a:pt x="104" y="43"/>
                    <a:pt x="104" y="43"/>
                    <a:pt x="104" y="43"/>
                  </a:cubicBezTo>
                  <a:cubicBezTo>
                    <a:pt x="105" y="43"/>
                    <a:pt x="105" y="44"/>
                    <a:pt x="105" y="44"/>
                  </a:cubicBezTo>
                  <a:cubicBezTo>
                    <a:pt x="105" y="44"/>
                    <a:pt x="105" y="44"/>
                    <a:pt x="106" y="44"/>
                  </a:cubicBezTo>
                  <a:cubicBezTo>
                    <a:pt x="107" y="43"/>
                    <a:pt x="108" y="41"/>
                    <a:pt x="108" y="38"/>
                  </a:cubicBezTo>
                  <a:cubicBezTo>
                    <a:pt x="109" y="36"/>
                    <a:pt x="109" y="32"/>
                    <a:pt x="106" y="28"/>
                  </a:cubicBezTo>
                  <a:cubicBezTo>
                    <a:pt x="107" y="27"/>
                    <a:pt x="107" y="27"/>
                    <a:pt x="107" y="27"/>
                  </a:cubicBezTo>
                  <a:cubicBezTo>
                    <a:pt x="109" y="29"/>
                    <a:pt x="110" y="31"/>
                    <a:pt x="110" y="32"/>
                  </a:cubicBezTo>
                  <a:cubicBezTo>
                    <a:pt x="111" y="34"/>
                    <a:pt x="111" y="35"/>
                    <a:pt x="111" y="36"/>
                  </a:cubicBezTo>
                  <a:cubicBezTo>
                    <a:pt x="112" y="38"/>
                    <a:pt x="112" y="39"/>
                    <a:pt x="112" y="39"/>
                  </a:cubicBezTo>
                  <a:cubicBezTo>
                    <a:pt x="113" y="39"/>
                    <a:pt x="114" y="37"/>
                    <a:pt x="115" y="38"/>
                  </a:cubicBezTo>
                  <a:cubicBezTo>
                    <a:pt x="115" y="35"/>
                    <a:pt x="115" y="33"/>
                    <a:pt x="114" y="30"/>
                  </a:cubicBezTo>
                  <a:cubicBezTo>
                    <a:pt x="113" y="27"/>
                    <a:pt x="111" y="24"/>
                    <a:pt x="109" y="22"/>
                  </a:cubicBezTo>
                  <a:cubicBezTo>
                    <a:pt x="107" y="20"/>
                    <a:pt x="105" y="18"/>
                    <a:pt x="102" y="16"/>
                  </a:cubicBezTo>
                  <a:cubicBezTo>
                    <a:pt x="101" y="16"/>
                    <a:pt x="99" y="15"/>
                    <a:pt x="98" y="14"/>
                  </a:cubicBezTo>
                  <a:cubicBezTo>
                    <a:pt x="97" y="14"/>
                    <a:pt x="97" y="14"/>
                    <a:pt x="96" y="14"/>
                  </a:cubicBezTo>
                  <a:cubicBezTo>
                    <a:pt x="94" y="13"/>
                    <a:pt x="94" y="13"/>
                    <a:pt x="94" y="13"/>
                  </a:cubicBezTo>
                  <a:cubicBezTo>
                    <a:pt x="85" y="11"/>
                    <a:pt x="85" y="11"/>
                    <a:pt x="85" y="11"/>
                  </a:cubicBezTo>
                  <a:cubicBezTo>
                    <a:pt x="47" y="3"/>
                    <a:pt x="47" y="3"/>
                    <a:pt x="47" y="3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6" y="0"/>
                    <a:pt x="35" y="0"/>
                    <a:pt x="34" y="0"/>
                  </a:cubicBezTo>
                  <a:cubicBezTo>
                    <a:pt x="33" y="0"/>
                    <a:pt x="32" y="0"/>
                    <a:pt x="31" y="0"/>
                  </a:cubicBezTo>
                  <a:cubicBezTo>
                    <a:pt x="29" y="0"/>
                    <a:pt x="27" y="0"/>
                    <a:pt x="25" y="0"/>
                  </a:cubicBezTo>
                  <a:cubicBezTo>
                    <a:pt x="21" y="1"/>
                    <a:pt x="17" y="2"/>
                    <a:pt x="14" y="4"/>
                  </a:cubicBezTo>
                  <a:cubicBezTo>
                    <a:pt x="10" y="6"/>
                    <a:pt x="7" y="9"/>
                    <a:pt x="5" y="13"/>
                  </a:cubicBezTo>
                  <a:cubicBezTo>
                    <a:pt x="4" y="15"/>
                    <a:pt x="3" y="17"/>
                    <a:pt x="2" y="19"/>
                  </a:cubicBezTo>
                  <a:cubicBezTo>
                    <a:pt x="1" y="21"/>
                    <a:pt x="1" y="23"/>
                    <a:pt x="1" y="25"/>
                  </a:cubicBezTo>
                  <a:cubicBezTo>
                    <a:pt x="0" y="29"/>
                    <a:pt x="1" y="33"/>
                    <a:pt x="2" y="37"/>
                  </a:cubicBezTo>
                  <a:cubicBezTo>
                    <a:pt x="3" y="41"/>
                    <a:pt x="4" y="45"/>
                    <a:pt x="7" y="48"/>
                  </a:cubicBezTo>
                  <a:cubicBezTo>
                    <a:pt x="10" y="51"/>
                    <a:pt x="13" y="54"/>
                    <a:pt x="17" y="56"/>
                  </a:cubicBezTo>
                  <a:cubicBezTo>
                    <a:pt x="18" y="56"/>
                    <a:pt x="19" y="57"/>
                    <a:pt x="20" y="57"/>
                  </a:cubicBezTo>
                  <a:cubicBezTo>
                    <a:pt x="21" y="57"/>
                    <a:pt x="21" y="57"/>
                    <a:pt x="22" y="57"/>
                  </a:cubicBezTo>
                  <a:cubicBezTo>
                    <a:pt x="23" y="58"/>
                    <a:pt x="23" y="58"/>
                    <a:pt x="23" y="58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37" y="61"/>
                    <a:pt x="37" y="61"/>
                    <a:pt x="37" y="61"/>
                  </a:cubicBezTo>
                  <a:lnTo>
                    <a:pt x="56" y="6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17" name="Freeform 27">
              <a:extLst>
                <a:ext uri="{FF2B5EF4-FFF2-40B4-BE49-F238E27FC236}">
                  <a16:creationId xmlns:a16="http://schemas.microsoft.com/office/drawing/2014/main" id="{634C9249-EC66-4D9E-AEF9-390D002D6F0F}"/>
                </a:ext>
              </a:extLst>
            </p:cNvPr>
            <p:cNvSpPr/>
            <p:nvPr/>
          </p:nvSpPr>
          <p:spPr bwMode="auto">
            <a:xfrm>
              <a:off x="6843713" y="1300163"/>
              <a:ext cx="363538" cy="390525"/>
            </a:xfrm>
            <a:custGeom>
              <a:avLst/>
              <a:gdLst>
                <a:gd name="T0" fmla="*/ 86 w 97"/>
                <a:gd name="T1" fmla="*/ 48 h 104"/>
                <a:gd name="T2" fmla="*/ 56 w 97"/>
                <a:gd name="T3" fmla="*/ 83 h 104"/>
                <a:gd name="T4" fmla="*/ 48 w 97"/>
                <a:gd name="T5" fmla="*/ 93 h 104"/>
                <a:gd name="T6" fmla="*/ 31 w 97"/>
                <a:gd name="T7" fmla="*/ 101 h 104"/>
                <a:gd name="T8" fmla="*/ 43 w 97"/>
                <a:gd name="T9" fmla="*/ 97 h 104"/>
                <a:gd name="T10" fmla="*/ 49 w 97"/>
                <a:gd name="T11" fmla="*/ 92 h 104"/>
                <a:gd name="T12" fmla="*/ 82 w 97"/>
                <a:gd name="T13" fmla="*/ 52 h 104"/>
                <a:gd name="T14" fmla="*/ 86 w 97"/>
                <a:gd name="T15" fmla="*/ 47 h 104"/>
                <a:gd name="T16" fmla="*/ 93 w 97"/>
                <a:gd name="T17" fmla="*/ 20 h 104"/>
                <a:gd name="T18" fmla="*/ 83 w 97"/>
                <a:gd name="T19" fmla="*/ 11 h 104"/>
                <a:gd name="T20" fmla="*/ 87 w 97"/>
                <a:gd name="T21" fmla="*/ 21 h 104"/>
                <a:gd name="T22" fmla="*/ 80 w 97"/>
                <a:gd name="T23" fmla="*/ 42 h 104"/>
                <a:gd name="T24" fmla="*/ 44 w 97"/>
                <a:gd name="T25" fmla="*/ 85 h 104"/>
                <a:gd name="T26" fmla="*/ 40 w 97"/>
                <a:gd name="T27" fmla="*/ 89 h 104"/>
                <a:gd name="T28" fmla="*/ 41 w 97"/>
                <a:gd name="T29" fmla="*/ 88 h 104"/>
                <a:gd name="T30" fmla="*/ 44 w 97"/>
                <a:gd name="T31" fmla="*/ 85 h 104"/>
                <a:gd name="T32" fmla="*/ 80 w 97"/>
                <a:gd name="T33" fmla="*/ 42 h 104"/>
                <a:gd name="T34" fmla="*/ 83 w 97"/>
                <a:gd name="T35" fmla="*/ 30 h 104"/>
                <a:gd name="T36" fmla="*/ 78 w 97"/>
                <a:gd name="T37" fmla="*/ 41 h 104"/>
                <a:gd name="T38" fmla="*/ 47 w 97"/>
                <a:gd name="T39" fmla="*/ 77 h 104"/>
                <a:gd name="T40" fmla="*/ 38 w 97"/>
                <a:gd name="T41" fmla="*/ 87 h 104"/>
                <a:gd name="T42" fmla="*/ 20 w 97"/>
                <a:gd name="T43" fmla="*/ 87 h 104"/>
                <a:gd name="T44" fmla="*/ 19 w 97"/>
                <a:gd name="T45" fmla="*/ 86 h 104"/>
                <a:gd name="T46" fmla="*/ 18 w 97"/>
                <a:gd name="T47" fmla="*/ 85 h 104"/>
                <a:gd name="T48" fmla="*/ 15 w 97"/>
                <a:gd name="T49" fmla="*/ 74 h 104"/>
                <a:gd name="T50" fmla="*/ 20 w 97"/>
                <a:gd name="T51" fmla="*/ 62 h 104"/>
                <a:gd name="T52" fmla="*/ 50 w 97"/>
                <a:gd name="T53" fmla="*/ 24 h 104"/>
                <a:gd name="T54" fmla="*/ 56 w 97"/>
                <a:gd name="T55" fmla="*/ 17 h 104"/>
                <a:gd name="T56" fmla="*/ 60 w 97"/>
                <a:gd name="T57" fmla="*/ 14 h 104"/>
                <a:gd name="T58" fmla="*/ 79 w 97"/>
                <a:gd name="T59" fmla="*/ 16 h 104"/>
                <a:gd name="T60" fmla="*/ 66 w 97"/>
                <a:gd name="T61" fmla="*/ 6 h 104"/>
                <a:gd name="T62" fmla="*/ 79 w 97"/>
                <a:gd name="T63" fmla="*/ 7 h 104"/>
                <a:gd name="T64" fmla="*/ 55 w 97"/>
                <a:gd name="T65" fmla="*/ 1 h 104"/>
                <a:gd name="T66" fmla="*/ 43 w 97"/>
                <a:gd name="T67" fmla="*/ 10 h 104"/>
                <a:gd name="T68" fmla="*/ 10 w 97"/>
                <a:gd name="T69" fmla="*/ 52 h 104"/>
                <a:gd name="T70" fmla="*/ 7 w 97"/>
                <a:gd name="T71" fmla="*/ 56 h 104"/>
                <a:gd name="T72" fmla="*/ 2 w 97"/>
                <a:gd name="T73" fmla="*/ 85 h 104"/>
                <a:gd name="T74" fmla="*/ 11 w 97"/>
                <a:gd name="T75" fmla="*/ 98 h 104"/>
                <a:gd name="T76" fmla="*/ 31 w 97"/>
                <a:gd name="T77" fmla="*/ 103 h 104"/>
                <a:gd name="T78" fmla="*/ 50 w 97"/>
                <a:gd name="T79" fmla="*/ 95 h 104"/>
                <a:gd name="T80" fmla="*/ 58 w 97"/>
                <a:gd name="T81" fmla="*/ 84 h 104"/>
                <a:gd name="T82" fmla="*/ 51 w 97"/>
                <a:gd name="T83" fmla="*/ 93 h 104"/>
                <a:gd name="T84" fmla="*/ 49 w 97"/>
                <a:gd name="T85" fmla="*/ 96 h 104"/>
                <a:gd name="T86" fmla="*/ 16 w 97"/>
                <a:gd name="T87" fmla="*/ 100 h 104"/>
                <a:gd name="T88" fmla="*/ 10 w 97"/>
                <a:gd name="T89" fmla="*/ 97 h 104"/>
                <a:gd name="T90" fmla="*/ 4 w 97"/>
                <a:gd name="T91" fmla="*/ 89 h 104"/>
                <a:gd name="T92" fmla="*/ 6 w 97"/>
                <a:gd name="T93" fmla="*/ 59 h 104"/>
                <a:gd name="T94" fmla="*/ 7 w 97"/>
                <a:gd name="T95" fmla="*/ 92 h 104"/>
                <a:gd name="T96" fmla="*/ 10 w 97"/>
                <a:gd name="T97" fmla="*/ 95 h 104"/>
                <a:gd name="T98" fmla="*/ 13 w 97"/>
                <a:gd name="T99" fmla="*/ 97 h 104"/>
                <a:gd name="T100" fmla="*/ 46 w 97"/>
                <a:gd name="T101" fmla="*/ 97 h 104"/>
                <a:gd name="T102" fmla="*/ 55 w 97"/>
                <a:gd name="T103" fmla="*/ 87 h 104"/>
                <a:gd name="T104" fmla="*/ 83 w 97"/>
                <a:gd name="T105" fmla="*/ 55 h 104"/>
                <a:gd name="T106" fmla="*/ 88 w 97"/>
                <a:gd name="T107" fmla="*/ 48 h 104"/>
                <a:gd name="T108" fmla="*/ 94 w 97"/>
                <a:gd name="T109" fmla="*/ 2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7" h="104">
                  <a:moveTo>
                    <a:pt x="92" y="37"/>
                  </a:moveTo>
                  <a:cubicBezTo>
                    <a:pt x="91" y="40"/>
                    <a:pt x="90" y="42"/>
                    <a:pt x="89" y="44"/>
                  </a:cubicBezTo>
                  <a:cubicBezTo>
                    <a:pt x="88" y="45"/>
                    <a:pt x="87" y="47"/>
                    <a:pt x="86" y="48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78" y="57"/>
                    <a:pt x="72" y="65"/>
                    <a:pt x="65" y="72"/>
                  </a:cubicBezTo>
                  <a:cubicBezTo>
                    <a:pt x="56" y="83"/>
                    <a:pt x="56" y="83"/>
                    <a:pt x="56" y="83"/>
                  </a:cubicBezTo>
                  <a:cubicBezTo>
                    <a:pt x="52" y="89"/>
                    <a:pt x="52" y="89"/>
                    <a:pt x="52" y="89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3"/>
                    <a:pt x="48" y="93"/>
                    <a:pt x="48" y="93"/>
                  </a:cubicBezTo>
                  <a:cubicBezTo>
                    <a:pt x="48" y="93"/>
                    <a:pt x="47" y="94"/>
                    <a:pt x="47" y="94"/>
                  </a:cubicBezTo>
                  <a:cubicBezTo>
                    <a:pt x="45" y="96"/>
                    <a:pt x="42" y="98"/>
                    <a:pt x="39" y="99"/>
                  </a:cubicBezTo>
                  <a:cubicBezTo>
                    <a:pt x="37" y="100"/>
                    <a:pt x="34" y="101"/>
                    <a:pt x="31" y="101"/>
                  </a:cubicBezTo>
                  <a:cubicBezTo>
                    <a:pt x="26" y="101"/>
                    <a:pt x="20" y="99"/>
                    <a:pt x="16" y="97"/>
                  </a:cubicBezTo>
                  <a:cubicBezTo>
                    <a:pt x="20" y="99"/>
                    <a:pt x="24" y="100"/>
                    <a:pt x="29" y="100"/>
                  </a:cubicBezTo>
                  <a:cubicBezTo>
                    <a:pt x="34" y="101"/>
                    <a:pt x="39" y="100"/>
                    <a:pt x="43" y="97"/>
                  </a:cubicBezTo>
                  <a:cubicBezTo>
                    <a:pt x="44" y="96"/>
                    <a:pt x="45" y="95"/>
                    <a:pt x="46" y="94"/>
                  </a:cubicBezTo>
                  <a:cubicBezTo>
                    <a:pt x="47" y="94"/>
                    <a:pt x="47" y="93"/>
                    <a:pt x="48" y="93"/>
                  </a:cubicBezTo>
                  <a:cubicBezTo>
                    <a:pt x="49" y="92"/>
                    <a:pt x="49" y="92"/>
                    <a:pt x="49" y="92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5" y="84"/>
                    <a:pt x="58" y="80"/>
                    <a:pt x="61" y="77"/>
                  </a:cubicBezTo>
                  <a:cubicBezTo>
                    <a:pt x="68" y="69"/>
                    <a:pt x="75" y="61"/>
                    <a:pt x="82" y="52"/>
                  </a:cubicBezTo>
                  <a:cubicBezTo>
                    <a:pt x="84" y="49"/>
                    <a:pt x="84" y="49"/>
                    <a:pt x="84" y="49"/>
                  </a:cubicBezTo>
                  <a:cubicBezTo>
                    <a:pt x="85" y="48"/>
                    <a:pt x="85" y="48"/>
                    <a:pt x="85" y="48"/>
                  </a:cubicBezTo>
                  <a:cubicBezTo>
                    <a:pt x="86" y="47"/>
                    <a:pt x="86" y="47"/>
                    <a:pt x="86" y="47"/>
                  </a:cubicBezTo>
                  <a:cubicBezTo>
                    <a:pt x="87" y="46"/>
                    <a:pt x="87" y="46"/>
                    <a:pt x="87" y="46"/>
                  </a:cubicBezTo>
                  <a:cubicBezTo>
                    <a:pt x="88" y="44"/>
                    <a:pt x="90" y="41"/>
                    <a:pt x="91" y="38"/>
                  </a:cubicBezTo>
                  <a:cubicBezTo>
                    <a:pt x="93" y="33"/>
                    <a:pt x="94" y="27"/>
                    <a:pt x="93" y="20"/>
                  </a:cubicBezTo>
                  <a:cubicBezTo>
                    <a:pt x="93" y="19"/>
                    <a:pt x="92" y="18"/>
                    <a:pt x="92" y="16"/>
                  </a:cubicBezTo>
                  <a:cubicBezTo>
                    <a:pt x="91" y="15"/>
                    <a:pt x="89" y="13"/>
                    <a:pt x="88" y="12"/>
                  </a:cubicBezTo>
                  <a:cubicBezTo>
                    <a:pt x="86" y="11"/>
                    <a:pt x="84" y="10"/>
                    <a:pt x="83" y="11"/>
                  </a:cubicBezTo>
                  <a:cubicBezTo>
                    <a:pt x="83" y="11"/>
                    <a:pt x="83" y="12"/>
                    <a:pt x="83" y="13"/>
                  </a:cubicBezTo>
                  <a:cubicBezTo>
                    <a:pt x="84" y="14"/>
                    <a:pt x="84" y="15"/>
                    <a:pt x="85" y="18"/>
                  </a:cubicBezTo>
                  <a:cubicBezTo>
                    <a:pt x="86" y="18"/>
                    <a:pt x="87" y="20"/>
                    <a:pt x="87" y="21"/>
                  </a:cubicBezTo>
                  <a:cubicBezTo>
                    <a:pt x="87" y="23"/>
                    <a:pt x="87" y="24"/>
                    <a:pt x="87" y="24"/>
                  </a:cubicBezTo>
                  <a:cubicBezTo>
                    <a:pt x="87" y="25"/>
                    <a:pt x="86" y="24"/>
                    <a:pt x="86" y="24"/>
                  </a:cubicBezTo>
                  <a:cubicBezTo>
                    <a:pt x="86" y="30"/>
                    <a:pt x="84" y="37"/>
                    <a:pt x="80" y="42"/>
                  </a:cubicBezTo>
                  <a:cubicBezTo>
                    <a:pt x="66" y="59"/>
                    <a:pt x="66" y="59"/>
                    <a:pt x="66" y="59"/>
                  </a:cubicBezTo>
                  <a:cubicBezTo>
                    <a:pt x="60" y="66"/>
                    <a:pt x="54" y="73"/>
                    <a:pt x="48" y="80"/>
                  </a:cubicBezTo>
                  <a:cubicBezTo>
                    <a:pt x="44" y="85"/>
                    <a:pt x="44" y="85"/>
                    <a:pt x="44" y="85"/>
                  </a:cubicBezTo>
                  <a:cubicBezTo>
                    <a:pt x="42" y="87"/>
                    <a:pt x="42" y="87"/>
                    <a:pt x="42" y="87"/>
                  </a:cubicBezTo>
                  <a:cubicBezTo>
                    <a:pt x="41" y="88"/>
                    <a:pt x="41" y="88"/>
                    <a:pt x="41" y="88"/>
                  </a:cubicBezTo>
                  <a:cubicBezTo>
                    <a:pt x="41" y="89"/>
                    <a:pt x="40" y="89"/>
                    <a:pt x="40" y="89"/>
                  </a:cubicBezTo>
                  <a:cubicBezTo>
                    <a:pt x="37" y="91"/>
                    <a:pt x="34" y="92"/>
                    <a:pt x="30" y="92"/>
                  </a:cubicBezTo>
                  <a:cubicBezTo>
                    <a:pt x="34" y="92"/>
                    <a:pt x="37" y="91"/>
                    <a:pt x="40" y="89"/>
                  </a:cubicBezTo>
                  <a:cubicBezTo>
                    <a:pt x="40" y="89"/>
                    <a:pt x="41" y="88"/>
                    <a:pt x="41" y="88"/>
                  </a:cubicBezTo>
                  <a:cubicBezTo>
                    <a:pt x="41" y="88"/>
                    <a:pt x="41" y="88"/>
                    <a:pt x="41" y="88"/>
                  </a:cubicBezTo>
                  <a:cubicBezTo>
                    <a:pt x="42" y="87"/>
                    <a:pt x="42" y="87"/>
                    <a:pt x="42" y="87"/>
                  </a:cubicBezTo>
                  <a:cubicBezTo>
                    <a:pt x="44" y="85"/>
                    <a:pt x="44" y="85"/>
                    <a:pt x="44" y="85"/>
                  </a:cubicBezTo>
                  <a:cubicBezTo>
                    <a:pt x="48" y="79"/>
                    <a:pt x="48" y="79"/>
                    <a:pt x="48" y="79"/>
                  </a:cubicBezTo>
                  <a:cubicBezTo>
                    <a:pt x="66" y="59"/>
                    <a:pt x="66" y="59"/>
                    <a:pt x="66" y="59"/>
                  </a:cubicBezTo>
                  <a:cubicBezTo>
                    <a:pt x="80" y="42"/>
                    <a:pt x="80" y="42"/>
                    <a:pt x="80" y="42"/>
                  </a:cubicBezTo>
                  <a:cubicBezTo>
                    <a:pt x="84" y="37"/>
                    <a:pt x="86" y="30"/>
                    <a:pt x="85" y="23"/>
                  </a:cubicBezTo>
                  <a:cubicBezTo>
                    <a:pt x="84" y="23"/>
                    <a:pt x="84" y="24"/>
                    <a:pt x="83" y="26"/>
                  </a:cubicBezTo>
                  <a:cubicBezTo>
                    <a:pt x="83" y="27"/>
                    <a:pt x="83" y="28"/>
                    <a:pt x="83" y="30"/>
                  </a:cubicBezTo>
                  <a:cubicBezTo>
                    <a:pt x="82" y="32"/>
                    <a:pt x="82" y="34"/>
                    <a:pt x="81" y="36"/>
                  </a:cubicBezTo>
                  <a:cubicBezTo>
                    <a:pt x="80" y="37"/>
                    <a:pt x="80" y="38"/>
                    <a:pt x="79" y="39"/>
                  </a:cubicBezTo>
                  <a:cubicBezTo>
                    <a:pt x="79" y="40"/>
                    <a:pt x="79" y="40"/>
                    <a:pt x="78" y="41"/>
                  </a:cubicBezTo>
                  <a:cubicBezTo>
                    <a:pt x="77" y="42"/>
                    <a:pt x="77" y="42"/>
                    <a:pt x="77" y="42"/>
                  </a:cubicBezTo>
                  <a:cubicBezTo>
                    <a:pt x="75" y="44"/>
                    <a:pt x="73" y="46"/>
                    <a:pt x="72" y="48"/>
                  </a:cubicBezTo>
                  <a:cubicBezTo>
                    <a:pt x="64" y="57"/>
                    <a:pt x="55" y="67"/>
                    <a:pt x="47" y="77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0" y="86"/>
                    <a:pt x="40" y="86"/>
                    <a:pt x="39" y="87"/>
                  </a:cubicBezTo>
                  <a:cubicBezTo>
                    <a:pt x="39" y="87"/>
                    <a:pt x="39" y="87"/>
                    <a:pt x="38" y="87"/>
                  </a:cubicBezTo>
                  <a:cubicBezTo>
                    <a:pt x="38" y="88"/>
                    <a:pt x="37" y="88"/>
                    <a:pt x="36" y="89"/>
                  </a:cubicBezTo>
                  <a:cubicBezTo>
                    <a:pt x="32" y="90"/>
                    <a:pt x="27" y="90"/>
                    <a:pt x="22" y="88"/>
                  </a:cubicBezTo>
                  <a:cubicBezTo>
                    <a:pt x="22" y="88"/>
                    <a:pt x="21" y="87"/>
                    <a:pt x="20" y="87"/>
                  </a:cubicBezTo>
                  <a:cubicBezTo>
                    <a:pt x="20" y="87"/>
                    <a:pt x="20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5"/>
                    <a:pt x="19" y="85"/>
                    <a:pt x="19" y="85"/>
                  </a:cubicBezTo>
                  <a:cubicBezTo>
                    <a:pt x="18" y="85"/>
                    <a:pt x="18" y="85"/>
                    <a:pt x="18" y="85"/>
                  </a:cubicBezTo>
                  <a:cubicBezTo>
                    <a:pt x="18" y="85"/>
                    <a:pt x="18" y="84"/>
                    <a:pt x="18" y="84"/>
                  </a:cubicBezTo>
                  <a:cubicBezTo>
                    <a:pt x="17" y="84"/>
                    <a:pt x="17" y="83"/>
                    <a:pt x="16" y="82"/>
                  </a:cubicBezTo>
                  <a:cubicBezTo>
                    <a:pt x="15" y="80"/>
                    <a:pt x="14" y="77"/>
                    <a:pt x="15" y="74"/>
                  </a:cubicBezTo>
                  <a:cubicBezTo>
                    <a:pt x="15" y="70"/>
                    <a:pt x="16" y="67"/>
                    <a:pt x="18" y="65"/>
                  </a:cubicBezTo>
                  <a:cubicBezTo>
                    <a:pt x="18" y="64"/>
                    <a:pt x="19" y="64"/>
                    <a:pt x="19" y="64"/>
                  </a:cubicBezTo>
                  <a:cubicBezTo>
                    <a:pt x="20" y="62"/>
                    <a:pt x="20" y="62"/>
                    <a:pt x="20" y="62"/>
                  </a:cubicBezTo>
                  <a:cubicBezTo>
                    <a:pt x="22" y="59"/>
                    <a:pt x="22" y="59"/>
                    <a:pt x="22" y="59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34" y="44"/>
                    <a:pt x="42" y="34"/>
                    <a:pt x="50" y="24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6"/>
                    <a:pt x="56" y="16"/>
                    <a:pt x="57" y="16"/>
                  </a:cubicBezTo>
                  <a:cubicBezTo>
                    <a:pt x="57" y="16"/>
                    <a:pt x="57" y="15"/>
                    <a:pt x="57" y="15"/>
                  </a:cubicBezTo>
                  <a:cubicBezTo>
                    <a:pt x="58" y="15"/>
                    <a:pt x="59" y="14"/>
                    <a:pt x="60" y="14"/>
                  </a:cubicBezTo>
                  <a:cubicBezTo>
                    <a:pt x="63" y="13"/>
                    <a:pt x="67" y="13"/>
                    <a:pt x="71" y="14"/>
                  </a:cubicBezTo>
                  <a:cubicBezTo>
                    <a:pt x="74" y="15"/>
                    <a:pt x="76" y="16"/>
                    <a:pt x="78" y="16"/>
                  </a:cubicBezTo>
                  <a:cubicBezTo>
                    <a:pt x="79" y="16"/>
                    <a:pt x="79" y="16"/>
                    <a:pt x="79" y="16"/>
                  </a:cubicBezTo>
                  <a:cubicBezTo>
                    <a:pt x="80" y="16"/>
                    <a:pt x="80" y="16"/>
                    <a:pt x="80" y="15"/>
                  </a:cubicBezTo>
                  <a:cubicBezTo>
                    <a:pt x="80" y="14"/>
                    <a:pt x="79" y="12"/>
                    <a:pt x="77" y="10"/>
                  </a:cubicBezTo>
                  <a:cubicBezTo>
                    <a:pt x="74" y="8"/>
                    <a:pt x="71" y="6"/>
                    <a:pt x="66" y="6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71" y="5"/>
                    <a:pt x="74" y="6"/>
                    <a:pt x="76" y="7"/>
                  </a:cubicBezTo>
                  <a:cubicBezTo>
                    <a:pt x="78" y="7"/>
                    <a:pt x="78" y="7"/>
                    <a:pt x="79" y="7"/>
                  </a:cubicBezTo>
                  <a:cubicBezTo>
                    <a:pt x="79" y="6"/>
                    <a:pt x="78" y="4"/>
                    <a:pt x="80" y="4"/>
                  </a:cubicBezTo>
                  <a:cubicBezTo>
                    <a:pt x="75" y="2"/>
                    <a:pt x="70" y="0"/>
                    <a:pt x="64" y="0"/>
                  </a:cubicBezTo>
                  <a:cubicBezTo>
                    <a:pt x="61" y="0"/>
                    <a:pt x="58" y="0"/>
                    <a:pt x="55" y="1"/>
                  </a:cubicBezTo>
                  <a:cubicBezTo>
                    <a:pt x="52" y="2"/>
                    <a:pt x="49" y="4"/>
                    <a:pt x="47" y="6"/>
                  </a:cubicBezTo>
                  <a:cubicBezTo>
                    <a:pt x="46" y="6"/>
                    <a:pt x="46" y="7"/>
                    <a:pt x="45" y="8"/>
                  </a:cubicBezTo>
                  <a:cubicBezTo>
                    <a:pt x="43" y="10"/>
                    <a:pt x="43" y="10"/>
                    <a:pt x="43" y="10"/>
                  </a:cubicBezTo>
                  <a:cubicBezTo>
                    <a:pt x="40" y="13"/>
                    <a:pt x="40" y="13"/>
                    <a:pt x="40" y="13"/>
                  </a:cubicBezTo>
                  <a:cubicBezTo>
                    <a:pt x="16" y="44"/>
                    <a:pt x="16" y="44"/>
                    <a:pt x="16" y="44"/>
                  </a:cubicBezTo>
                  <a:cubicBezTo>
                    <a:pt x="10" y="52"/>
                    <a:pt x="10" y="52"/>
                    <a:pt x="10" y="52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8" y="55"/>
                    <a:pt x="8" y="55"/>
                    <a:pt x="8" y="55"/>
                  </a:cubicBezTo>
                  <a:cubicBezTo>
                    <a:pt x="7" y="56"/>
                    <a:pt x="7" y="56"/>
                    <a:pt x="7" y="56"/>
                  </a:cubicBezTo>
                  <a:cubicBezTo>
                    <a:pt x="6" y="57"/>
                    <a:pt x="5" y="59"/>
                    <a:pt x="4" y="61"/>
                  </a:cubicBezTo>
                  <a:cubicBezTo>
                    <a:pt x="2" y="64"/>
                    <a:pt x="1" y="68"/>
                    <a:pt x="0" y="73"/>
                  </a:cubicBezTo>
                  <a:cubicBezTo>
                    <a:pt x="0" y="77"/>
                    <a:pt x="0" y="81"/>
                    <a:pt x="2" y="85"/>
                  </a:cubicBezTo>
                  <a:cubicBezTo>
                    <a:pt x="3" y="89"/>
                    <a:pt x="6" y="92"/>
                    <a:pt x="8" y="95"/>
                  </a:cubicBezTo>
                  <a:cubicBezTo>
                    <a:pt x="9" y="96"/>
                    <a:pt x="9" y="96"/>
                    <a:pt x="10" y="97"/>
                  </a:cubicBezTo>
                  <a:cubicBezTo>
                    <a:pt x="11" y="97"/>
                    <a:pt x="11" y="98"/>
                    <a:pt x="11" y="98"/>
                  </a:cubicBezTo>
                  <a:cubicBezTo>
                    <a:pt x="12" y="98"/>
                    <a:pt x="13" y="99"/>
                    <a:pt x="14" y="99"/>
                  </a:cubicBezTo>
                  <a:cubicBezTo>
                    <a:pt x="16" y="100"/>
                    <a:pt x="18" y="101"/>
                    <a:pt x="20" y="102"/>
                  </a:cubicBezTo>
                  <a:cubicBezTo>
                    <a:pt x="23" y="103"/>
                    <a:pt x="27" y="104"/>
                    <a:pt x="31" y="103"/>
                  </a:cubicBezTo>
                  <a:cubicBezTo>
                    <a:pt x="35" y="103"/>
                    <a:pt x="40" y="102"/>
                    <a:pt x="44" y="100"/>
                  </a:cubicBezTo>
                  <a:cubicBezTo>
                    <a:pt x="46" y="99"/>
                    <a:pt x="47" y="98"/>
                    <a:pt x="49" y="96"/>
                  </a:cubicBezTo>
                  <a:cubicBezTo>
                    <a:pt x="49" y="95"/>
                    <a:pt x="50" y="95"/>
                    <a:pt x="50" y="95"/>
                  </a:cubicBezTo>
                  <a:cubicBezTo>
                    <a:pt x="51" y="94"/>
                    <a:pt x="51" y="94"/>
                    <a:pt x="51" y="94"/>
                  </a:cubicBezTo>
                  <a:cubicBezTo>
                    <a:pt x="52" y="92"/>
                    <a:pt x="52" y="92"/>
                    <a:pt x="52" y="92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71" y="69"/>
                    <a:pt x="71" y="69"/>
                    <a:pt x="71" y="69"/>
                  </a:cubicBezTo>
                  <a:cubicBezTo>
                    <a:pt x="55" y="88"/>
                    <a:pt x="55" y="88"/>
                    <a:pt x="55" y="88"/>
                  </a:cubicBezTo>
                  <a:cubicBezTo>
                    <a:pt x="51" y="93"/>
                    <a:pt x="51" y="93"/>
                    <a:pt x="51" y="93"/>
                  </a:cubicBezTo>
                  <a:cubicBezTo>
                    <a:pt x="50" y="94"/>
                    <a:pt x="50" y="94"/>
                    <a:pt x="50" y="94"/>
                  </a:cubicBezTo>
                  <a:cubicBezTo>
                    <a:pt x="49" y="95"/>
                    <a:pt x="49" y="95"/>
                    <a:pt x="49" y="95"/>
                  </a:cubicBezTo>
                  <a:cubicBezTo>
                    <a:pt x="49" y="95"/>
                    <a:pt x="49" y="95"/>
                    <a:pt x="49" y="96"/>
                  </a:cubicBezTo>
                  <a:cubicBezTo>
                    <a:pt x="48" y="97"/>
                    <a:pt x="47" y="98"/>
                    <a:pt x="45" y="99"/>
                  </a:cubicBezTo>
                  <a:cubicBezTo>
                    <a:pt x="41" y="102"/>
                    <a:pt x="35" y="103"/>
                    <a:pt x="30" y="103"/>
                  </a:cubicBezTo>
                  <a:cubicBezTo>
                    <a:pt x="25" y="103"/>
                    <a:pt x="20" y="102"/>
                    <a:pt x="16" y="100"/>
                  </a:cubicBezTo>
                  <a:cubicBezTo>
                    <a:pt x="15" y="99"/>
                    <a:pt x="14" y="99"/>
                    <a:pt x="12" y="98"/>
                  </a:cubicBezTo>
                  <a:cubicBezTo>
                    <a:pt x="12" y="98"/>
                    <a:pt x="11" y="97"/>
                    <a:pt x="11" y="97"/>
                  </a:cubicBezTo>
                  <a:cubicBezTo>
                    <a:pt x="10" y="97"/>
                    <a:pt x="10" y="97"/>
                    <a:pt x="10" y="97"/>
                  </a:cubicBezTo>
                  <a:cubicBezTo>
                    <a:pt x="10" y="96"/>
                    <a:pt x="10" y="96"/>
                    <a:pt x="10" y="96"/>
                  </a:cubicBezTo>
                  <a:cubicBezTo>
                    <a:pt x="10" y="96"/>
                    <a:pt x="9" y="96"/>
                    <a:pt x="9" y="95"/>
                  </a:cubicBezTo>
                  <a:cubicBezTo>
                    <a:pt x="7" y="93"/>
                    <a:pt x="6" y="91"/>
                    <a:pt x="4" y="89"/>
                  </a:cubicBezTo>
                  <a:cubicBezTo>
                    <a:pt x="2" y="84"/>
                    <a:pt x="1" y="79"/>
                    <a:pt x="1" y="74"/>
                  </a:cubicBezTo>
                  <a:cubicBezTo>
                    <a:pt x="1" y="69"/>
                    <a:pt x="3" y="64"/>
                    <a:pt x="5" y="59"/>
                  </a:cubicBezTo>
                  <a:cubicBezTo>
                    <a:pt x="5" y="59"/>
                    <a:pt x="5" y="60"/>
                    <a:pt x="6" y="59"/>
                  </a:cubicBezTo>
                  <a:cubicBezTo>
                    <a:pt x="3" y="64"/>
                    <a:pt x="2" y="69"/>
                    <a:pt x="2" y="74"/>
                  </a:cubicBezTo>
                  <a:cubicBezTo>
                    <a:pt x="2" y="79"/>
                    <a:pt x="3" y="84"/>
                    <a:pt x="5" y="89"/>
                  </a:cubicBezTo>
                  <a:cubicBezTo>
                    <a:pt x="6" y="90"/>
                    <a:pt x="7" y="91"/>
                    <a:pt x="7" y="92"/>
                  </a:cubicBezTo>
                  <a:cubicBezTo>
                    <a:pt x="8" y="92"/>
                    <a:pt x="8" y="93"/>
                    <a:pt x="9" y="93"/>
                  </a:cubicBezTo>
                  <a:cubicBezTo>
                    <a:pt x="9" y="94"/>
                    <a:pt x="9" y="94"/>
                    <a:pt x="9" y="94"/>
                  </a:cubicBezTo>
                  <a:cubicBezTo>
                    <a:pt x="9" y="94"/>
                    <a:pt x="10" y="94"/>
                    <a:pt x="10" y="95"/>
                  </a:cubicBezTo>
                  <a:cubicBezTo>
                    <a:pt x="10" y="95"/>
                    <a:pt x="11" y="95"/>
                    <a:pt x="11" y="96"/>
                  </a:cubicBezTo>
                  <a:cubicBezTo>
                    <a:pt x="12" y="96"/>
                    <a:pt x="12" y="96"/>
                    <a:pt x="12" y="96"/>
                  </a:cubicBezTo>
                  <a:cubicBezTo>
                    <a:pt x="12" y="97"/>
                    <a:pt x="13" y="97"/>
                    <a:pt x="13" y="97"/>
                  </a:cubicBezTo>
                  <a:cubicBezTo>
                    <a:pt x="14" y="98"/>
                    <a:pt x="16" y="99"/>
                    <a:pt x="17" y="99"/>
                  </a:cubicBezTo>
                  <a:cubicBezTo>
                    <a:pt x="21" y="101"/>
                    <a:pt x="26" y="102"/>
                    <a:pt x="31" y="102"/>
                  </a:cubicBezTo>
                  <a:cubicBezTo>
                    <a:pt x="36" y="102"/>
                    <a:pt x="41" y="101"/>
                    <a:pt x="46" y="97"/>
                  </a:cubicBezTo>
                  <a:cubicBezTo>
                    <a:pt x="47" y="96"/>
                    <a:pt x="48" y="96"/>
                    <a:pt x="49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60" y="81"/>
                    <a:pt x="66" y="74"/>
                    <a:pt x="71" y="68"/>
                  </a:cubicBezTo>
                  <a:cubicBezTo>
                    <a:pt x="72" y="68"/>
                    <a:pt x="72" y="68"/>
                    <a:pt x="72" y="68"/>
                  </a:cubicBezTo>
                  <a:cubicBezTo>
                    <a:pt x="83" y="55"/>
                    <a:pt x="83" y="55"/>
                    <a:pt x="83" y="55"/>
                  </a:cubicBezTo>
                  <a:cubicBezTo>
                    <a:pt x="86" y="51"/>
                    <a:pt x="86" y="51"/>
                    <a:pt x="86" y="51"/>
                  </a:cubicBezTo>
                  <a:cubicBezTo>
                    <a:pt x="88" y="49"/>
                    <a:pt x="88" y="49"/>
                    <a:pt x="88" y="49"/>
                  </a:cubicBezTo>
                  <a:cubicBezTo>
                    <a:pt x="88" y="48"/>
                    <a:pt x="88" y="48"/>
                    <a:pt x="88" y="48"/>
                  </a:cubicBezTo>
                  <a:cubicBezTo>
                    <a:pt x="89" y="48"/>
                    <a:pt x="89" y="48"/>
                    <a:pt x="89" y="47"/>
                  </a:cubicBezTo>
                  <a:cubicBezTo>
                    <a:pt x="92" y="44"/>
                    <a:pt x="93" y="41"/>
                    <a:pt x="95" y="37"/>
                  </a:cubicBezTo>
                  <a:cubicBezTo>
                    <a:pt x="97" y="31"/>
                    <a:pt x="96" y="25"/>
                    <a:pt x="94" y="20"/>
                  </a:cubicBezTo>
                  <a:cubicBezTo>
                    <a:pt x="95" y="26"/>
                    <a:pt x="94" y="32"/>
                    <a:pt x="92" y="3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18" name="Freeform 28">
              <a:extLst>
                <a:ext uri="{FF2B5EF4-FFF2-40B4-BE49-F238E27FC236}">
                  <a16:creationId xmlns:a16="http://schemas.microsoft.com/office/drawing/2014/main" id="{DB90FEEB-06F7-408D-8FFA-AB82E1F6215F}"/>
                </a:ext>
              </a:extLst>
            </p:cNvPr>
            <p:cNvSpPr/>
            <p:nvPr/>
          </p:nvSpPr>
          <p:spPr bwMode="auto">
            <a:xfrm>
              <a:off x="5175251" y="1671638"/>
              <a:ext cx="4763" cy="3175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19" name="Freeform 29">
              <a:extLst>
                <a:ext uri="{FF2B5EF4-FFF2-40B4-BE49-F238E27FC236}">
                  <a16:creationId xmlns:a16="http://schemas.microsoft.com/office/drawing/2014/main" id="{5CCED121-00DE-4A17-86BC-73F827002D84}"/>
                </a:ext>
              </a:extLst>
            </p:cNvPr>
            <p:cNvSpPr/>
            <p:nvPr/>
          </p:nvSpPr>
          <p:spPr bwMode="auto">
            <a:xfrm>
              <a:off x="5160963" y="1660526"/>
              <a:ext cx="3175" cy="3175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0 w 1"/>
                <a:gd name="T5" fmla="*/ 0 h 1"/>
                <a:gd name="T6" fmla="*/ 1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20" name="Freeform 30">
              <a:extLst>
                <a:ext uri="{FF2B5EF4-FFF2-40B4-BE49-F238E27FC236}">
                  <a16:creationId xmlns:a16="http://schemas.microsoft.com/office/drawing/2014/main" id="{331E2E25-DD7C-4CAE-A8A0-8A93DA2F5299}"/>
                </a:ext>
              </a:extLst>
            </p:cNvPr>
            <p:cNvSpPr/>
            <p:nvPr/>
          </p:nvSpPr>
          <p:spPr bwMode="auto">
            <a:xfrm>
              <a:off x="5180013" y="1674813"/>
              <a:ext cx="11113" cy="4763"/>
            </a:xfrm>
            <a:custGeom>
              <a:avLst/>
              <a:gdLst>
                <a:gd name="T0" fmla="*/ 0 w 3"/>
                <a:gd name="T1" fmla="*/ 0 h 1"/>
                <a:gd name="T2" fmla="*/ 3 w 3"/>
                <a:gd name="T3" fmla="*/ 1 h 1"/>
                <a:gd name="T4" fmla="*/ 0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cubicBezTo>
                    <a:pt x="1" y="1"/>
                    <a:pt x="2" y="1"/>
                    <a:pt x="3" y="1"/>
                  </a:cubicBezTo>
                  <a:cubicBezTo>
                    <a:pt x="2" y="1"/>
                    <a:pt x="1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21" name="Freeform 31">
              <a:extLst>
                <a:ext uri="{FF2B5EF4-FFF2-40B4-BE49-F238E27FC236}">
                  <a16:creationId xmlns:a16="http://schemas.microsoft.com/office/drawing/2014/main" id="{B800B7D6-F948-4CB0-B654-6FC7E2297909}"/>
                </a:ext>
              </a:extLst>
            </p:cNvPr>
            <p:cNvSpPr/>
            <p:nvPr/>
          </p:nvSpPr>
          <p:spPr bwMode="auto">
            <a:xfrm>
              <a:off x="5164138" y="1663701"/>
              <a:ext cx="7938" cy="4763"/>
            </a:xfrm>
            <a:custGeom>
              <a:avLst/>
              <a:gdLst>
                <a:gd name="T0" fmla="*/ 2 w 2"/>
                <a:gd name="T1" fmla="*/ 1 h 1"/>
                <a:gd name="T2" fmla="*/ 0 w 2"/>
                <a:gd name="T3" fmla="*/ 0 h 1"/>
                <a:gd name="T4" fmla="*/ 1 w 2"/>
                <a:gd name="T5" fmla="*/ 1 h 1"/>
                <a:gd name="T6" fmla="*/ 2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1" y="1"/>
                    <a:pt x="0" y="0"/>
                    <a:pt x="0" y="0"/>
                  </a:cubicBezTo>
                  <a:cubicBezTo>
                    <a:pt x="0" y="0"/>
                    <a:pt x="0" y="0"/>
                    <a:pt x="1" y="1"/>
                  </a:cubicBezTo>
                  <a:cubicBezTo>
                    <a:pt x="1" y="1"/>
                    <a:pt x="1" y="1"/>
                    <a:pt x="2" y="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22" name="Freeform 32">
              <a:extLst>
                <a:ext uri="{FF2B5EF4-FFF2-40B4-BE49-F238E27FC236}">
                  <a16:creationId xmlns:a16="http://schemas.microsoft.com/office/drawing/2014/main" id="{FD195AFE-D9E2-40C6-B010-1A1E4F5906A8}"/>
                </a:ext>
              </a:extLst>
            </p:cNvPr>
            <p:cNvSpPr/>
            <p:nvPr/>
          </p:nvSpPr>
          <p:spPr bwMode="auto">
            <a:xfrm>
              <a:off x="5172076" y="1668463"/>
              <a:ext cx="3175" cy="3175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23" name="Freeform 33">
              <a:extLst>
                <a:ext uri="{FF2B5EF4-FFF2-40B4-BE49-F238E27FC236}">
                  <a16:creationId xmlns:a16="http://schemas.microsoft.com/office/drawing/2014/main" id="{059F4D8C-58EF-4041-B59D-AD5955F0F845}"/>
                </a:ext>
              </a:extLst>
            </p:cNvPr>
            <p:cNvSpPr/>
            <p:nvPr/>
          </p:nvSpPr>
          <p:spPr bwMode="auto">
            <a:xfrm>
              <a:off x="4987926" y="1292226"/>
              <a:ext cx="360363" cy="398463"/>
            </a:xfrm>
            <a:custGeom>
              <a:avLst/>
              <a:gdLst>
                <a:gd name="T0" fmla="*/ 38 w 96"/>
                <a:gd name="T1" fmla="*/ 88 h 106"/>
                <a:gd name="T2" fmla="*/ 46 w 96"/>
                <a:gd name="T3" fmla="*/ 98 h 106"/>
                <a:gd name="T4" fmla="*/ 42 w 96"/>
                <a:gd name="T5" fmla="*/ 93 h 106"/>
                <a:gd name="T6" fmla="*/ 12 w 96"/>
                <a:gd name="T7" fmla="*/ 55 h 106"/>
                <a:gd name="T8" fmla="*/ 0 w 96"/>
                <a:gd name="T9" fmla="*/ 29 h 106"/>
                <a:gd name="T10" fmla="*/ 6 w 96"/>
                <a:gd name="T11" fmla="*/ 14 h 106"/>
                <a:gd name="T12" fmla="*/ 5 w 96"/>
                <a:gd name="T13" fmla="*/ 43 h 106"/>
                <a:gd name="T14" fmla="*/ 20 w 96"/>
                <a:gd name="T15" fmla="*/ 64 h 106"/>
                <a:gd name="T16" fmla="*/ 45 w 96"/>
                <a:gd name="T17" fmla="*/ 96 h 106"/>
                <a:gd name="T18" fmla="*/ 48 w 96"/>
                <a:gd name="T19" fmla="*/ 99 h 106"/>
                <a:gd name="T20" fmla="*/ 67 w 96"/>
                <a:gd name="T21" fmla="*/ 106 h 106"/>
                <a:gd name="T22" fmla="*/ 86 w 96"/>
                <a:gd name="T23" fmla="*/ 98 h 106"/>
                <a:gd name="T24" fmla="*/ 95 w 96"/>
                <a:gd name="T25" fmla="*/ 86 h 106"/>
                <a:gd name="T26" fmla="*/ 92 w 96"/>
                <a:gd name="T27" fmla="*/ 86 h 106"/>
                <a:gd name="T28" fmla="*/ 81 w 96"/>
                <a:gd name="T29" fmla="*/ 99 h 106"/>
                <a:gd name="T30" fmla="*/ 49 w 96"/>
                <a:gd name="T31" fmla="*/ 97 h 106"/>
                <a:gd name="T32" fmla="*/ 40 w 96"/>
                <a:gd name="T33" fmla="*/ 86 h 106"/>
                <a:gd name="T34" fmla="*/ 44 w 96"/>
                <a:gd name="T35" fmla="*/ 91 h 106"/>
                <a:gd name="T36" fmla="*/ 50 w 96"/>
                <a:gd name="T37" fmla="*/ 98 h 106"/>
                <a:gd name="T38" fmla="*/ 78 w 96"/>
                <a:gd name="T39" fmla="*/ 101 h 106"/>
                <a:gd name="T40" fmla="*/ 92 w 96"/>
                <a:gd name="T41" fmla="*/ 69 h 106"/>
                <a:gd name="T42" fmla="*/ 83 w 96"/>
                <a:gd name="T43" fmla="*/ 59 h 106"/>
                <a:gd name="T44" fmla="*/ 86 w 96"/>
                <a:gd name="T45" fmla="*/ 70 h 106"/>
                <a:gd name="T46" fmla="*/ 85 w 96"/>
                <a:gd name="T47" fmla="*/ 82 h 106"/>
                <a:gd name="T48" fmla="*/ 57 w 96"/>
                <a:gd name="T49" fmla="*/ 93 h 106"/>
                <a:gd name="T50" fmla="*/ 53 w 96"/>
                <a:gd name="T51" fmla="*/ 90 h 106"/>
                <a:gd name="T52" fmla="*/ 28 w 96"/>
                <a:gd name="T53" fmla="*/ 57 h 106"/>
                <a:gd name="T54" fmla="*/ 54 w 96"/>
                <a:gd name="T55" fmla="*/ 91 h 106"/>
                <a:gd name="T56" fmla="*/ 62 w 96"/>
                <a:gd name="T57" fmla="*/ 95 h 106"/>
                <a:gd name="T58" fmla="*/ 84 w 96"/>
                <a:gd name="T59" fmla="*/ 72 h 106"/>
                <a:gd name="T60" fmla="*/ 79 w 96"/>
                <a:gd name="T61" fmla="*/ 87 h 106"/>
                <a:gd name="T62" fmla="*/ 72 w 96"/>
                <a:gd name="T63" fmla="*/ 92 h 106"/>
                <a:gd name="T64" fmla="*/ 56 w 96"/>
                <a:gd name="T65" fmla="*/ 89 h 106"/>
                <a:gd name="T66" fmla="*/ 23 w 96"/>
                <a:gd name="T67" fmla="*/ 47 h 106"/>
                <a:gd name="T68" fmla="*/ 18 w 96"/>
                <a:gd name="T69" fmla="*/ 40 h 106"/>
                <a:gd name="T70" fmla="*/ 17 w 96"/>
                <a:gd name="T71" fmla="*/ 21 h 106"/>
                <a:gd name="T72" fmla="*/ 21 w 96"/>
                <a:gd name="T73" fmla="*/ 18 h 106"/>
                <a:gd name="T74" fmla="*/ 37 w 96"/>
                <a:gd name="T75" fmla="*/ 17 h 106"/>
                <a:gd name="T76" fmla="*/ 39 w 96"/>
                <a:gd name="T77" fmla="*/ 19 h 106"/>
                <a:gd name="T78" fmla="*/ 70 w 96"/>
                <a:gd name="T79" fmla="*/ 57 h 106"/>
                <a:gd name="T80" fmla="*/ 83 w 96"/>
                <a:gd name="T81" fmla="*/ 53 h 106"/>
                <a:gd name="T82" fmla="*/ 55 w 96"/>
                <a:gd name="T83" fmla="*/ 16 h 106"/>
                <a:gd name="T84" fmla="*/ 48 w 96"/>
                <a:gd name="T85" fmla="*/ 7 h 106"/>
                <a:gd name="T86" fmla="*/ 12 w 96"/>
                <a:gd name="T87" fmla="*/ 6 h 106"/>
                <a:gd name="T88" fmla="*/ 7 w 96"/>
                <a:gd name="T89" fmla="*/ 10 h 106"/>
                <a:gd name="T90" fmla="*/ 2 w 96"/>
                <a:gd name="T91" fmla="*/ 4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96" h="106">
                  <a:moveTo>
                    <a:pt x="14" y="58"/>
                  </a:moveTo>
                  <a:cubicBezTo>
                    <a:pt x="26" y="73"/>
                    <a:pt x="26" y="73"/>
                    <a:pt x="26" y="73"/>
                  </a:cubicBezTo>
                  <a:cubicBezTo>
                    <a:pt x="38" y="88"/>
                    <a:pt x="38" y="88"/>
                    <a:pt x="38" y="88"/>
                  </a:cubicBezTo>
                  <a:cubicBezTo>
                    <a:pt x="44" y="95"/>
                    <a:pt x="44" y="95"/>
                    <a:pt x="44" y="95"/>
                  </a:cubicBezTo>
                  <a:cubicBezTo>
                    <a:pt x="45" y="97"/>
                    <a:pt x="45" y="97"/>
                    <a:pt x="45" y="97"/>
                  </a:cubicBezTo>
                  <a:cubicBezTo>
                    <a:pt x="46" y="97"/>
                    <a:pt x="46" y="98"/>
                    <a:pt x="46" y="98"/>
                  </a:cubicBezTo>
                  <a:cubicBezTo>
                    <a:pt x="46" y="98"/>
                    <a:pt x="45" y="97"/>
                    <a:pt x="45" y="97"/>
                  </a:cubicBezTo>
                  <a:cubicBezTo>
                    <a:pt x="44" y="95"/>
                    <a:pt x="44" y="95"/>
                    <a:pt x="44" y="95"/>
                  </a:cubicBezTo>
                  <a:cubicBezTo>
                    <a:pt x="42" y="93"/>
                    <a:pt x="42" y="93"/>
                    <a:pt x="42" y="93"/>
                  </a:cubicBezTo>
                  <a:cubicBezTo>
                    <a:pt x="35" y="83"/>
                    <a:pt x="35" y="83"/>
                    <a:pt x="35" y="83"/>
                  </a:cubicBezTo>
                  <a:cubicBezTo>
                    <a:pt x="19" y="64"/>
                    <a:pt x="19" y="64"/>
                    <a:pt x="19" y="64"/>
                  </a:cubicBezTo>
                  <a:cubicBezTo>
                    <a:pt x="12" y="55"/>
                    <a:pt x="12" y="55"/>
                    <a:pt x="12" y="55"/>
                  </a:cubicBezTo>
                  <a:cubicBezTo>
                    <a:pt x="8" y="50"/>
                    <a:pt x="8" y="50"/>
                    <a:pt x="8" y="50"/>
                  </a:cubicBezTo>
                  <a:cubicBezTo>
                    <a:pt x="6" y="48"/>
                    <a:pt x="5" y="46"/>
                    <a:pt x="4" y="44"/>
                  </a:cubicBezTo>
                  <a:cubicBezTo>
                    <a:pt x="2" y="39"/>
                    <a:pt x="0" y="34"/>
                    <a:pt x="0" y="29"/>
                  </a:cubicBezTo>
                  <a:cubicBezTo>
                    <a:pt x="0" y="27"/>
                    <a:pt x="0" y="24"/>
                    <a:pt x="1" y="21"/>
                  </a:cubicBezTo>
                  <a:cubicBezTo>
                    <a:pt x="2" y="18"/>
                    <a:pt x="3" y="16"/>
                    <a:pt x="5" y="13"/>
                  </a:cubicBezTo>
                  <a:cubicBezTo>
                    <a:pt x="5" y="14"/>
                    <a:pt x="4" y="15"/>
                    <a:pt x="6" y="14"/>
                  </a:cubicBezTo>
                  <a:cubicBezTo>
                    <a:pt x="4" y="16"/>
                    <a:pt x="3" y="18"/>
                    <a:pt x="2" y="21"/>
                  </a:cubicBezTo>
                  <a:cubicBezTo>
                    <a:pt x="1" y="24"/>
                    <a:pt x="1" y="27"/>
                    <a:pt x="1" y="29"/>
                  </a:cubicBezTo>
                  <a:cubicBezTo>
                    <a:pt x="1" y="34"/>
                    <a:pt x="3" y="39"/>
                    <a:pt x="5" y="43"/>
                  </a:cubicBezTo>
                  <a:cubicBezTo>
                    <a:pt x="6" y="46"/>
                    <a:pt x="7" y="48"/>
                    <a:pt x="9" y="50"/>
                  </a:cubicBezTo>
                  <a:cubicBezTo>
                    <a:pt x="13" y="54"/>
                    <a:pt x="13" y="54"/>
                    <a:pt x="13" y="54"/>
                  </a:cubicBezTo>
                  <a:cubicBezTo>
                    <a:pt x="20" y="64"/>
                    <a:pt x="20" y="64"/>
                    <a:pt x="20" y="64"/>
                  </a:cubicBezTo>
                  <a:cubicBezTo>
                    <a:pt x="25" y="71"/>
                    <a:pt x="30" y="77"/>
                    <a:pt x="36" y="84"/>
                  </a:cubicBezTo>
                  <a:cubicBezTo>
                    <a:pt x="38" y="87"/>
                    <a:pt x="41" y="90"/>
                    <a:pt x="43" y="93"/>
                  </a:cubicBezTo>
                  <a:cubicBezTo>
                    <a:pt x="45" y="96"/>
                    <a:pt x="45" y="96"/>
                    <a:pt x="45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6" y="97"/>
                    <a:pt x="47" y="97"/>
                    <a:pt x="47" y="97"/>
                  </a:cubicBezTo>
                  <a:cubicBezTo>
                    <a:pt x="47" y="98"/>
                    <a:pt x="48" y="98"/>
                    <a:pt x="48" y="99"/>
                  </a:cubicBezTo>
                  <a:cubicBezTo>
                    <a:pt x="51" y="101"/>
                    <a:pt x="53" y="102"/>
                    <a:pt x="56" y="103"/>
                  </a:cubicBezTo>
                  <a:cubicBezTo>
                    <a:pt x="55" y="104"/>
                    <a:pt x="55" y="104"/>
                    <a:pt x="55" y="104"/>
                  </a:cubicBezTo>
                  <a:cubicBezTo>
                    <a:pt x="59" y="106"/>
                    <a:pt x="63" y="106"/>
                    <a:pt x="67" y="106"/>
                  </a:cubicBezTo>
                  <a:cubicBezTo>
                    <a:pt x="71" y="106"/>
                    <a:pt x="75" y="105"/>
                    <a:pt x="78" y="103"/>
                  </a:cubicBezTo>
                  <a:cubicBezTo>
                    <a:pt x="80" y="102"/>
                    <a:pt x="82" y="101"/>
                    <a:pt x="84" y="100"/>
                  </a:cubicBezTo>
                  <a:cubicBezTo>
                    <a:pt x="84" y="100"/>
                    <a:pt x="85" y="99"/>
                    <a:pt x="86" y="98"/>
                  </a:cubicBezTo>
                  <a:cubicBezTo>
                    <a:pt x="86" y="98"/>
                    <a:pt x="87" y="98"/>
                    <a:pt x="87" y="97"/>
                  </a:cubicBezTo>
                  <a:cubicBezTo>
                    <a:pt x="88" y="97"/>
                    <a:pt x="88" y="97"/>
                    <a:pt x="88" y="96"/>
                  </a:cubicBezTo>
                  <a:cubicBezTo>
                    <a:pt x="91" y="93"/>
                    <a:pt x="93" y="90"/>
                    <a:pt x="95" y="86"/>
                  </a:cubicBezTo>
                  <a:cubicBezTo>
                    <a:pt x="96" y="82"/>
                    <a:pt x="96" y="79"/>
                    <a:pt x="95" y="76"/>
                  </a:cubicBezTo>
                  <a:cubicBezTo>
                    <a:pt x="95" y="73"/>
                    <a:pt x="94" y="71"/>
                    <a:pt x="93" y="69"/>
                  </a:cubicBezTo>
                  <a:cubicBezTo>
                    <a:pt x="95" y="74"/>
                    <a:pt x="95" y="80"/>
                    <a:pt x="92" y="86"/>
                  </a:cubicBezTo>
                  <a:cubicBezTo>
                    <a:pt x="91" y="89"/>
                    <a:pt x="90" y="91"/>
                    <a:pt x="88" y="93"/>
                  </a:cubicBezTo>
                  <a:cubicBezTo>
                    <a:pt x="87" y="94"/>
                    <a:pt x="86" y="95"/>
                    <a:pt x="85" y="96"/>
                  </a:cubicBezTo>
                  <a:cubicBezTo>
                    <a:pt x="84" y="97"/>
                    <a:pt x="83" y="98"/>
                    <a:pt x="81" y="99"/>
                  </a:cubicBezTo>
                  <a:cubicBezTo>
                    <a:pt x="76" y="102"/>
                    <a:pt x="71" y="103"/>
                    <a:pt x="65" y="103"/>
                  </a:cubicBezTo>
                  <a:cubicBezTo>
                    <a:pt x="62" y="103"/>
                    <a:pt x="60" y="103"/>
                    <a:pt x="57" y="102"/>
                  </a:cubicBezTo>
                  <a:cubicBezTo>
                    <a:pt x="54" y="101"/>
                    <a:pt x="51" y="100"/>
                    <a:pt x="49" y="97"/>
                  </a:cubicBezTo>
                  <a:cubicBezTo>
                    <a:pt x="48" y="96"/>
                    <a:pt x="47" y="95"/>
                    <a:pt x="46" y="94"/>
                  </a:cubicBezTo>
                  <a:cubicBezTo>
                    <a:pt x="44" y="91"/>
                    <a:pt x="44" y="91"/>
                    <a:pt x="44" y="91"/>
                  </a:cubicBezTo>
                  <a:cubicBezTo>
                    <a:pt x="40" y="86"/>
                    <a:pt x="40" y="86"/>
                    <a:pt x="40" y="86"/>
                  </a:cubicBezTo>
                  <a:cubicBezTo>
                    <a:pt x="31" y="74"/>
                    <a:pt x="31" y="74"/>
                    <a:pt x="31" y="74"/>
                  </a:cubicBezTo>
                  <a:cubicBezTo>
                    <a:pt x="13" y="52"/>
                    <a:pt x="13" y="52"/>
                    <a:pt x="13" y="52"/>
                  </a:cubicBezTo>
                  <a:cubicBezTo>
                    <a:pt x="23" y="64"/>
                    <a:pt x="35" y="78"/>
                    <a:pt x="44" y="91"/>
                  </a:cubicBezTo>
                  <a:cubicBezTo>
                    <a:pt x="47" y="94"/>
                    <a:pt x="47" y="94"/>
                    <a:pt x="47" y="94"/>
                  </a:cubicBezTo>
                  <a:cubicBezTo>
                    <a:pt x="47" y="95"/>
                    <a:pt x="48" y="96"/>
                    <a:pt x="48" y="96"/>
                  </a:cubicBezTo>
                  <a:cubicBezTo>
                    <a:pt x="49" y="97"/>
                    <a:pt x="49" y="98"/>
                    <a:pt x="50" y="98"/>
                  </a:cubicBezTo>
                  <a:cubicBezTo>
                    <a:pt x="53" y="100"/>
                    <a:pt x="56" y="102"/>
                    <a:pt x="59" y="103"/>
                  </a:cubicBezTo>
                  <a:cubicBezTo>
                    <a:pt x="63" y="103"/>
                    <a:pt x="66" y="103"/>
                    <a:pt x="69" y="103"/>
                  </a:cubicBezTo>
                  <a:cubicBezTo>
                    <a:pt x="72" y="103"/>
                    <a:pt x="75" y="102"/>
                    <a:pt x="78" y="101"/>
                  </a:cubicBezTo>
                  <a:cubicBezTo>
                    <a:pt x="81" y="99"/>
                    <a:pt x="83" y="97"/>
                    <a:pt x="86" y="95"/>
                  </a:cubicBezTo>
                  <a:cubicBezTo>
                    <a:pt x="88" y="93"/>
                    <a:pt x="90" y="90"/>
                    <a:pt x="91" y="87"/>
                  </a:cubicBezTo>
                  <a:cubicBezTo>
                    <a:pt x="94" y="81"/>
                    <a:pt x="94" y="75"/>
                    <a:pt x="92" y="69"/>
                  </a:cubicBezTo>
                  <a:cubicBezTo>
                    <a:pt x="92" y="68"/>
                    <a:pt x="91" y="66"/>
                    <a:pt x="91" y="65"/>
                  </a:cubicBezTo>
                  <a:cubicBezTo>
                    <a:pt x="90" y="64"/>
                    <a:pt x="89" y="62"/>
                    <a:pt x="88" y="61"/>
                  </a:cubicBezTo>
                  <a:cubicBezTo>
                    <a:pt x="86" y="60"/>
                    <a:pt x="84" y="59"/>
                    <a:pt x="83" y="59"/>
                  </a:cubicBezTo>
                  <a:cubicBezTo>
                    <a:pt x="83" y="60"/>
                    <a:pt x="83" y="60"/>
                    <a:pt x="83" y="61"/>
                  </a:cubicBezTo>
                  <a:cubicBezTo>
                    <a:pt x="83" y="62"/>
                    <a:pt x="84" y="64"/>
                    <a:pt x="84" y="66"/>
                  </a:cubicBezTo>
                  <a:cubicBezTo>
                    <a:pt x="85" y="67"/>
                    <a:pt x="86" y="69"/>
                    <a:pt x="86" y="70"/>
                  </a:cubicBezTo>
                  <a:cubicBezTo>
                    <a:pt x="87" y="71"/>
                    <a:pt x="87" y="72"/>
                    <a:pt x="87" y="72"/>
                  </a:cubicBezTo>
                  <a:cubicBezTo>
                    <a:pt x="86" y="73"/>
                    <a:pt x="86" y="73"/>
                    <a:pt x="85" y="73"/>
                  </a:cubicBezTo>
                  <a:cubicBezTo>
                    <a:pt x="86" y="76"/>
                    <a:pt x="86" y="79"/>
                    <a:pt x="85" y="82"/>
                  </a:cubicBezTo>
                  <a:cubicBezTo>
                    <a:pt x="84" y="85"/>
                    <a:pt x="82" y="88"/>
                    <a:pt x="80" y="90"/>
                  </a:cubicBezTo>
                  <a:cubicBezTo>
                    <a:pt x="75" y="94"/>
                    <a:pt x="68" y="96"/>
                    <a:pt x="62" y="95"/>
                  </a:cubicBezTo>
                  <a:cubicBezTo>
                    <a:pt x="60" y="95"/>
                    <a:pt x="58" y="94"/>
                    <a:pt x="57" y="93"/>
                  </a:cubicBezTo>
                  <a:cubicBezTo>
                    <a:pt x="56" y="93"/>
                    <a:pt x="55" y="92"/>
                    <a:pt x="55" y="92"/>
                  </a:cubicBezTo>
                  <a:cubicBezTo>
                    <a:pt x="54" y="91"/>
                    <a:pt x="54" y="91"/>
                    <a:pt x="54" y="91"/>
                  </a:cubicBezTo>
                  <a:cubicBezTo>
                    <a:pt x="54" y="90"/>
                    <a:pt x="53" y="90"/>
                    <a:pt x="53" y="90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39" y="71"/>
                    <a:pt x="33" y="64"/>
                    <a:pt x="28" y="57"/>
                  </a:cubicBezTo>
                  <a:cubicBezTo>
                    <a:pt x="34" y="64"/>
                    <a:pt x="39" y="72"/>
                    <a:pt x="45" y="7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90"/>
                    <a:pt x="54" y="90"/>
                    <a:pt x="54" y="91"/>
                  </a:cubicBezTo>
                  <a:cubicBezTo>
                    <a:pt x="54" y="91"/>
                    <a:pt x="54" y="91"/>
                    <a:pt x="55" y="92"/>
                  </a:cubicBezTo>
                  <a:cubicBezTo>
                    <a:pt x="55" y="92"/>
                    <a:pt x="56" y="93"/>
                    <a:pt x="57" y="93"/>
                  </a:cubicBezTo>
                  <a:cubicBezTo>
                    <a:pt x="58" y="94"/>
                    <a:pt x="60" y="95"/>
                    <a:pt x="62" y="95"/>
                  </a:cubicBezTo>
                  <a:cubicBezTo>
                    <a:pt x="68" y="96"/>
                    <a:pt x="75" y="94"/>
                    <a:pt x="79" y="90"/>
                  </a:cubicBezTo>
                  <a:cubicBezTo>
                    <a:pt x="82" y="87"/>
                    <a:pt x="83" y="85"/>
                    <a:pt x="84" y="82"/>
                  </a:cubicBezTo>
                  <a:cubicBezTo>
                    <a:pt x="85" y="79"/>
                    <a:pt x="85" y="76"/>
                    <a:pt x="84" y="72"/>
                  </a:cubicBezTo>
                  <a:cubicBezTo>
                    <a:pt x="83" y="72"/>
                    <a:pt x="83" y="72"/>
                    <a:pt x="83" y="75"/>
                  </a:cubicBezTo>
                  <a:cubicBezTo>
                    <a:pt x="83" y="77"/>
                    <a:pt x="83" y="81"/>
                    <a:pt x="81" y="84"/>
                  </a:cubicBezTo>
                  <a:cubicBezTo>
                    <a:pt x="80" y="85"/>
                    <a:pt x="80" y="86"/>
                    <a:pt x="79" y="87"/>
                  </a:cubicBezTo>
                  <a:cubicBezTo>
                    <a:pt x="79" y="88"/>
                    <a:pt x="78" y="88"/>
                    <a:pt x="78" y="88"/>
                  </a:cubicBezTo>
                  <a:cubicBezTo>
                    <a:pt x="78" y="89"/>
                    <a:pt x="77" y="89"/>
                    <a:pt x="77" y="89"/>
                  </a:cubicBezTo>
                  <a:cubicBezTo>
                    <a:pt x="75" y="91"/>
                    <a:pt x="73" y="92"/>
                    <a:pt x="72" y="92"/>
                  </a:cubicBezTo>
                  <a:cubicBezTo>
                    <a:pt x="69" y="93"/>
                    <a:pt x="67" y="93"/>
                    <a:pt x="64" y="93"/>
                  </a:cubicBezTo>
                  <a:cubicBezTo>
                    <a:pt x="62" y="93"/>
                    <a:pt x="60" y="92"/>
                    <a:pt x="58" y="91"/>
                  </a:cubicBezTo>
                  <a:cubicBezTo>
                    <a:pt x="57" y="90"/>
                    <a:pt x="56" y="90"/>
                    <a:pt x="56" y="89"/>
                  </a:cubicBezTo>
                  <a:cubicBezTo>
                    <a:pt x="53" y="85"/>
                    <a:pt x="53" y="85"/>
                    <a:pt x="53" y="85"/>
                  </a:cubicBezTo>
                  <a:cubicBezTo>
                    <a:pt x="47" y="78"/>
                    <a:pt x="47" y="78"/>
                    <a:pt x="47" y="78"/>
                  </a:cubicBezTo>
                  <a:cubicBezTo>
                    <a:pt x="39" y="67"/>
                    <a:pt x="31" y="57"/>
                    <a:pt x="23" y="47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19" y="41"/>
                    <a:pt x="18" y="41"/>
                    <a:pt x="18" y="41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17" y="38"/>
                    <a:pt x="16" y="37"/>
                  </a:cubicBezTo>
                  <a:cubicBezTo>
                    <a:pt x="15" y="34"/>
                    <a:pt x="14" y="31"/>
                    <a:pt x="14" y="28"/>
                  </a:cubicBezTo>
                  <a:cubicBezTo>
                    <a:pt x="14" y="25"/>
                    <a:pt x="15" y="23"/>
                    <a:pt x="17" y="21"/>
                  </a:cubicBezTo>
                  <a:cubicBezTo>
                    <a:pt x="17" y="21"/>
                    <a:pt x="17" y="20"/>
                    <a:pt x="18" y="20"/>
                  </a:cubicBezTo>
                  <a:cubicBezTo>
                    <a:pt x="18" y="20"/>
                    <a:pt x="18" y="20"/>
                    <a:pt x="19" y="19"/>
                  </a:cubicBezTo>
                  <a:cubicBezTo>
                    <a:pt x="19" y="19"/>
                    <a:pt x="20" y="18"/>
                    <a:pt x="21" y="18"/>
                  </a:cubicBezTo>
                  <a:cubicBezTo>
                    <a:pt x="22" y="17"/>
                    <a:pt x="24" y="16"/>
                    <a:pt x="26" y="16"/>
                  </a:cubicBezTo>
                  <a:cubicBezTo>
                    <a:pt x="28" y="15"/>
                    <a:pt x="30" y="15"/>
                    <a:pt x="32" y="15"/>
                  </a:cubicBezTo>
                  <a:cubicBezTo>
                    <a:pt x="34" y="15"/>
                    <a:pt x="36" y="16"/>
                    <a:pt x="37" y="17"/>
                  </a:cubicBezTo>
                  <a:cubicBezTo>
                    <a:pt x="38" y="17"/>
                    <a:pt x="38" y="17"/>
                    <a:pt x="38" y="18"/>
                  </a:cubicBezTo>
                  <a:cubicBezTo>
                    <a:pt x="39" y="18"/>
                    <a:pt x="39" y="18"/>
                    <a:pt x="39" y="18"/>
                  </a:cubicBezTo>
                  <a:cubicBezTo>
                    <a:pt x="39" y="19"/>
                    <a:pt x="39" y="19"/>
                    <a:pt x="39" y="19"/>
                  </a:cubicBezTo>
                  <a:cubicBezTo>
                    <a:pt x="42" y="22"/>
                    <a:pt x="42" y="22"/>
                    <a:pt x="42" y="22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56" y="40"/>
                    <a:pt x="63" y="49"/>
                    <a:pt x="70" y="57"/>
                  </a:cubicBezTo>
                  <a:cubicBezTo>
                    <a:pt x="82" y="70"/>
                    <a:pt x="82" y="62"/>
                    <a:pt x="72" y="47"/>
                  </a:cubicBezTo>
                  <a:cubicBezTo>
                    <a:pt x="72" y="46"/>
                    <a:pt x="72" y="46"/>
                    <a:pt x="72" y="46"/>
                  </a:cubicBezTo>
                  <a:cubicBezTo>
                    <a:pt x="83" y="61"/>
                    <a:pt x="80" y="52"/>
                    <a:pt x="83" y="53"/>
                  </a:cubicBezTo>
                  <a:cubicBezTo>
                    <a:pt x="77" y="45"/>
                    <a:pt x="72" y="38"/>
                    <a:pt x="67" y="30"/>
                  </a:cubicBezTo>
                  <a:cubicBezTo>
                    <a:pt x="61" y="23"/>
                    <a:pt x="61" y="23"/>
                    <a:pt x="61" y="23"/>
                  </a:cubicBezTo>
                  <a:cubicBezTo>
                    <a:pt x="55" y="16"/>
                    <a:pt x="55" y="16"/>
                    <a:pt x="55" y="16"/>
                  </a:cubicBezTo>
                  <a:cubicBezTo>
                    <a:pt x="52" y="12"/>
                    <a:pt x="52" y="12"/>
                    <a:pt x="52" y="12"/>
                  </a:cubicBezTo>
                  <a:cubicBezTo>
                    <a:pt x="50" y="10"/>
                    <a:pt x="50" y="10"/>
                    <a:pt x="50" y="10"/>
                  </a:cubicBezTo>
                  <a:cubicBezTo>
                    <a:pt x="50" y="9"/>
                    <a:pt x="49" y="8"/>
                    <a:pt x="48" y="7"/>
                  </a:cubicBezTo>
                  <a:cubicBezTo>
                    <a:pt x="45" y="4"/>
                    <a:pt x="40" y="2"/>
                    <a:pt x="36" y="1"/>
                  </a:cubicBezTo>
                  <a:cubicBezTo>
                    <a:pt x="31" y="0"/>
                    <a:pt x="27" y="1"/>
                    <a:pt x="23" y="2"/>
                  </a:cubicBezTo>
                  <a:cubicBezTo>
                    <a:pt x="19" y="3"/>
                    <a:pt x="16" y="4"/>
                    <a:pt x="12" y="6"/>
                  </a:cubicBezTo>
                  <a:cubicBezTo>
                    <a:pt x="11" y="7"/>
                    <a:pt x="11" y="7"/>
                    <a:pt x="10" y="8"/>
                  </a:cubicBezTo>
                  <a:cubicBezTo>
                    <a:pt x="9" y="8"/>
                    <a:pt x="9" y="9"/>
                    <a:pt x="9" y="9"/>
                  </a:cubicBezTo>
                  <a:cubicBezTo>
                    <a:pt x="8" y="9"/>
                    <a:pt x="8" y="10"/>
                    <a:pt x="7" y="10"/>
                  </a:cubicBezTo>
                  <a:cubicBezTo>
                    <a:pt x="6" y="12"/>
                    <a:pt x="4" y="13"/>
                    <a:pt x="3" y="15"/>
                  </a:cubicBezTo>
                  <a:cubicBezTo>
                    <a:pt x="1" y="19"/>
                    <a:pt x="0" y="24"/>
                    <a:pt x="0" y="28"/>
                  </a:cubicBezTo>
                  <a:cubicBezTo>
                    <a:pt x="0" y="32"/>
                    <a:pt x="0" y="36"/>
                    <a:pt x="2" y="40"/>
                  </a:cubicBezTo>
                  <a:cubicBezTo>
                    <a:pt x="3" y="43"/>
                    <a:pt x="5" y="47"/>
                    <a:pt x="7" y="50"/>
                  </a:cubicBezTo>
                  <a:lnTo>
                    <a:pt x="14" y="5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24" name="Freeform 34">
              <a:extLst>
                <a:ext uri="{FF2B5EF4-FFF2-40B4-BE49-F238E27FC236}">
                  <a16:creationId xmlns:a16="http://schemas.microsoft.com/office/drawing/2014/main" id="{D485D28D-3EF0-4877-91DA-C7355BB45C2E}"/>
                </a:ext>
              </a:extLst>
            </p:cNvPr>
            <p:cNvSpPr/>
            <p:nvPr/>
          </p:nvSpPr>
          <p:spPr bwMode="auto">
            <a:xfrm>
              <a:off x="5984876" y="954088"/>
              <a:ext cx="222250" cy="431800"/>
            </a:xfrm>
            <a:custGeom>
              <a:avLst/>
              <a:gdLst>
                <a:gd name="T0" fmla="*/ 0 w 59"/>
                <a:gd name="T1" fmla="*/ 87 h 115"/>
                <a:gd name="T2" fmla="*/ 17 w 59"/>
                <a:gd name="T3" fmla="*/ 113 h 115"/>
                <a:gd name="T4" fmla="*/ 47 w 59"/>
                <a:gd name="T5" fmla="*/ 110 h 115"/>
                <a:gd name="T6" fmla="*/ 48 w 59"/>
                <a:gd name="T7" fmla="*/ 108 h 115"/>
                <a:gd name="T8" fmla="*/ 51 w 59"/>
                <a:gd name="T9" fmla="*/ 106 h 115"/>
                <a:gd name="T10" fmla="*/ 58 w 59"/>
                <a:gd name="T11" fmla="*/ 87 h 115"/>
                <a:gd name="T12" fmla="*/ 58 w 59"/>
                <a:gd name="T13" fmla="*/ 73 h 115"/>
                <a:gd name="T14" fmla="*/ 58 w 59"/>
                <a:gd name="T15" fmla="*/ 85 h 115"/>
                <a:gd name="T16" fmla="*/ 57 w 59"/>
                <a:gd name="T17" fmla="*/ 92 h 115"/>
                <a:gd name="T18" fmla="*/ 48 w 59"/>
                <a:gd name="T19" fmla="*/ 108 h 115"/>
                <a:gd name="T20" fmla="*/ 47 w 59"/>
                <a:gd name="T21" fmla="*/ 108 h 115"/>
                <a:gd name="T22" fmla="*/ 29 w 59"/>
                <a:gd name="T23" fmla="*/ 115 h 115"/>
                <a:gd name="T24" fmla="*/ 1 w 59"/>
                <a:gd name="T25" fmla="*/ 92 h 115"/>
                <a:gd name="T26" fmla="*/ 37 w 59"/>
                <a:gd name="T27" fmla="*/ 113 h 115"/>
                <a:gd name="T28" fmla="*/ 48 w 59"/>
                <a:gd name="T29" fmla="*/ 106 h 115"/>
                <a:gd name="T30" fmla="*/ 57 w 59"/>
                <a:gd name="T31" fmla="*/ 87 h 115"/>
                <a:gd name="T32" fmla="*/ 57 w 59"/>
                <a:gd name="T33" fmla="*/ 53 h 115"/>
                <a:gd name="T34" fmla="*/ 59 w 59"/>
                <a:gd name="T35" fmla="*/ 30 h 115"/>
                <a:gd name="T36" fmla="*/ 43 w 59"/>
                <a:gd name="T37" fmla="*/ 2 h 115"/>
                <a:gd name="T38" fmla="*/ 57 w 59"/>
                <a:gd name="T39" fmla="*/ 25 h 115"/>
                <a:gd name="T40" fmla="*/ 57 w 59"/>
                <a:gd name="T41" fmla="*/ 31 h 115"/>
                <a:gd name="T42" fmla="*/ 56 w 59"/>
                <a:gd name="T43" fmla="*/ 81 h 115"/>
                <a:gd name="T44" fmla="*/ 56 w 59"/>
                <a:gd name="T45" fmla="*/ 88 h 115"/>
                <a:gd name="T46" fmla="*/ 47 w 59"/>
                <a:gd name="T47" fmla="*/ 105 h 115"/>
                <a:gd name="T48" fmla="*/ 46 w 59"/>
                <a:gd name="T49" fmla="*/ 107 h 115"/>
                <a:gd name="T50" fmla="*/ 41 w 59"/>
                <a:gd name="T51" fmla="*/ 110 h 115"/>
                <a:gd name="T52" fmla="*/ 46 w 59"/>
                <a:gd name="T53" fmla="*/ 106 h 115"/>
                <a:gd name="T54" fmla="*/ 55 w 59"/>
                <a:gd name="T55" fmla="*/ 93 h 115"/>
                <a:gd name="T56" fmla="*/ 55 w 59"/>
                <a:gd name="T57" fmla="*/ 79 h 115"/>
                <a:gd name="T58" fmla="*/ 56 w 59"/>
                <a:gd name="T59" fmla="*/ 26 h 115"/>
                <a:gd name="T60" fmla="*/ 39 w 59"/>
                <a:gd name="T61" fmla="*/ 1 h 115"/>
                <a:gd name="T62" fmla="*/ 31 w 59"/>
                <a:gd name="T63" fmla="*/ 4 h 115"/>
                <a:gd name="T64" fmla="*/ 41 w 59"/>
                <a:gd name="T65" fmla="*/ 9 h 115"/>
                <a:gd name="T66" fmla="*/ 48 w 59"/>
                <a:gd name="T67" fmla="*/ 49 h 115"/>
                <a:gd name="T68" fmla="*/ 47 w 59"/>
                <a:gd name="T69" fmla="*/ 86 h 115"/>
                <a:gd name="T70" fmla="*/ 47 w 59"/>
                <a:gd name="T71" fmla="*/ 89 h 115"/>
                <a:gd name="T72" fmla="*/ 47 w 59"/>
                <a:gd name="T73" fmla="*/ 76 h 115"/>
                <a:gd name="T74" fmla="*/ 39 w 59"/>
                <a:gd name="T75" fmla="*/ 11 h 115"/>
                <a:gd name="T76" fmla="*/ 46 w 59"/>
                <a:gd name="T77" fmla="*/ 25 h 115"/>
                <a:gd name="T78" fmla="*/ 46 w 59"/>
                <a:gd name="T79" fmla="*/ 37 h 115"/>
                <a:gd name="T80" fmla="*/ 45 w 59"/>
                <a:gd name="T81" fmla="*/ 86 h 115"/>
                <a:gd name="T82" fmla="*/ 44 w 59"/>
                <a:gd name="T83" fmla="*/ 92 h 115"/>
                <a:gd name="T84" fmla="*/ 39 w 59"/>
                <a:gd name="T85" fmla="*/ 98 h 115"/>
                <a:gd name="T86" fmla="*/ 34 w 59"/>
                <a:gd name="T87" fmla="*/ 101 h 115"/>
                <a:gd name="T88" fmla="*/ 18 w 59"/>
                <a:gd name="T89" fmla="*/ 96 h 115"/>
                <a:gd name="T90" fmla="*/ 14 w 59"/>
                <a:gd name="T91" fmla="*/ 85 h 115"/>
                <a:gd name="T92" fmla="*/ 14 w 59"/>
                <a:gd name="T93" fmla="*/ 36 h 115"/>
                <a:gd name="T94" fmla="*/ 14 w 59"/>
                <a:gd name="T95" fmla="*/ 26 h 115"/>
                <a:gd name="T96" fmla="*/ 22 w 59"/>
                <a:gd name="T97" fmla="*/ 13 h 115"/>
                <a:gd name="T98" fmla="*/ 30 w 59"/>
                <a:gd name="T99" fmla="*/ 9 h 115"/>
                <a:gd name="T100" fmla="*/ 13 w 59"/>
                <a:gd name="T101" fmla="*/ 10 h 115"/>
                <a:gd name="T102" fmla="*/ 23 w 59"/>
                <a:gd name="T103" fmla="*/ 2 h 115"/>
                <a:gd name="T104" fmla="*/ 0 w 59"/>
                <a:gd name="T105" fmla="*/ 24 h 115"/>
                <a:gd name="T106" fmla="*/ 0 w 59"/>
                <a:gd name="T107" fmla="*/ 34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9" h="115">
                  <a:moveTo>
                    <a:pt x="0" y="83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90"/>
                    <a:pt x="0" y="92"/>
                    <a:pt x="1" y="94"/>
                  </a:cubicBezTo>
                  <a:cubicBezTo>
                    <a:pt x="3" y="103"/>
                    <a:pt x="9" y="109"/>
                    <a:pt x="17" y="113"/>
                  </a:cubicBezTo>
                  <a:cubicBezTo>
                    <a:pt x="21" y="115"/>
                    <a:pt x="25" y="115"/>
                    <a:pt x="29" y="115"/>
                  </a:cubicBezTo>
                  <a:cubicBezTo>
                    <a:pt x="33" y="115"/>
                    <a:pt x="37" y="115"/>
                    <a:pt x="41" y="113"/>
                  </a:cubicBezTo>
                  <a:cubicBezTo>
                    <a:pt x="43" y="112"/>
                    <a:pt x="45" y="111"/>
                    <a:pt x="47" y="110"/>
                  </a:cubicBezTo>
                  <a:cubicBezTo>
                    <a:pt x="47" y="109"/>
                    <a:pt x="48" y="109"/>
                    <a:pt x="48" y="109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9" y="108"/>
                    <a:pt x="49" y="108"/>
                    <a:pt x="49" y="108"/>
                  </a:cubicBezTo>
                  <a:cubicBezTo>
                    <a:pt x="50" y="107"/>
                    <a:pt x="50" y="106"/>
                    <a:pt x="51" y="106"/>
                  </a:cubicBezTo>
                  <a:cubicBezTo>
                    <a:pt x="54" y="103"/>
                    <a:pt x="56" y="99"/>
                    <a:pt x="57" y="94"/>
                  </a:cubicBezTo>
                  <a:cubicBezTo>
                    <a:pt x="58" y="92"/>
                    <a:pt x="58" y="90"/>
                    <a:pt x="58" y="88"/>
                  </a:cubicBezTo>
                  <a:cubicBezTo>
                    <a:pt x="58" y="88"/>
                    <a:pt x="58" y="87"/>
                    <a:pt x="58" y="87"/>
                  </a:cubicBezTo>
                  <a:cubicBezTo>
                    <a:pt x="58" y="86"/>
                    <a:pt x="58" y="86"/>
                    <a:pt x="58" y="86"/>
                  </a:cubicBezTo>
                  <a:cubicBezTo>
                    <a:pt x="58" y="83"/>
                    <a:pt x="58" y="83"/>
                    <a:pt x="58" y="83"/>
                  </a:cubicBezTo>
                  <a:cubicBezTo>
                    <a:pt x="58" y="73"/>
                    <a:pt x="58" y="73"/>
                    <a:pt x="58" y="73"/>
                  </a:cubicBezTo>
                  <a:cubicBezTo>
                    <a:pt x="59" y="54"/>
                    <a:pt x="59" y="54"/>
                    <a:pt x="59" y="54"/>
                  </a:cubicBezTo>
                  <a:cubicBezTo>
                    <a:pt x="58" y="79"/>
                    <a:pt x="58" y="79"/>
                    <a:pt x="58" y="79"/>
                  </a:cubicBezTo>
                  <a:cubicBezTo>
                    <a:pt x="58" y="85"/>
                    <a:pt x="58" y="85"/>
                    <a:pt x="58" y="85"/>
                  </a:cubicBezTo>
                  <a:cubicBezTo>
                    <a:pt x="58" y="86"/>
                    <a:pt x="58" y="86"/>
                    <a:pt x="58" y="86"/>
                  </a:cubicBezTo>
                  <a:cubicBezTo>
                    <a:pt x="58" y="87"/>
                    <a:pt x="58" y="88"/>
                    <a:pt x="58" y="88"/>
                  </a:cubicBezTo>
                  <a:cubicBezTo>
                    <a:pt x="58" y="90"/>
                    <a:pt x="58" y="91"/>
                    <a:pt x="57" y="92"/>
                  </a:cubicBezTo>
                  <a:cubicBezTo>
                    <a:pt x="57" y="97"/>
                    <a:pt x="54" y="102"/>
                    <a:pt x="50" y="106"/>
                  </a:cubicBezTo>
                  <a:cubicBezTo>
                    <a:pt x="50" y="107"/>
                    <a:pt x="49" y="107"/>
                    <a:pt x="49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7" y="108"/>
                    <a:pt x="47" y="108"/>
                    <a:pt x="47" y="108"/>
                  </a:cubicBezTo>
                  <a:cubicBezTo>
                    <a:pt x="46" y="109"/>
                    <a:pt x="45" y="110"/>
                    <a:pt x="44" y="111"/>
                  </a:cubicBezTo>
                  <a:cubicBezTo>
                    <a:pt x="42" y="112"/>
                    <a:pt x="39" y="113"/>
                    <a:pt x="37" y="114"/>
                  </a:cubicBezTo>
                  <a:cubicBezTo>
                    <a:pt x="34" y="115"/>
                    <a:pt x="32" y="115"/>
                    <a:pt x="29" y="115"/>
                  </a:cubicBezTo>
                  <a:cubicBezTo>
                    <a:pt x="27" y="115"/>
                    <a:pt x="24" y="115"/>
                    <a:pt x="21" y="114"/>
                  </a:cubicBezTo>
                  <a:cubicBezTo>
                    <a:pt x="11" y="111"/>
                    <a:pt x="3" y="103"/>
                    <a:pt x="1" y="92"/>
                  </a:cubicBezTo>
                  <a:cubicBezTo>
                    <a:pt x="1" y="92"/>
                    <a:pt x="1" y="93"/>
                    <a:pt x="1" y="92"/>
                  </a:cubicBezTo>
                  <a:cubicBezTo>
                    <a:pt x="4" y="102"/>
                    <a:pt x="12" y="110"/>
                    <a:pt x="22" y="113"/>
                  </a:cubicBezTo>
                  <a:cubicBezTo>
                    <a:pt x="24" y="114"/>
                    <a:pt x="27" y="114"/>
                    <a:pt x="30" y="114"/>
                  </a:cubicBezTo>
                  <a:cubicBezTo>
                    <a:pt x="32" y="114"/>
                    <a:pt x="35" y="114"/>
                    <a:pt x="37" y="113"/>
                  </a:cubicBezTo>
                  <a:cubicBezTo>
                    <a:pt x="40" y="112"/>
                    <a:pt x="42" y="111"/>
                    <a:pt x="44" y="110"/>
                  </a:cubicBezTo>
                  <a:cubicBezTo>
                    <a:pt x="45" y="109"/>
                    <a:pt x="46" y="108"/>
                    <a:pt x="47" y="107"/>
                  </a:cubicBezTo>
                  <a:cubicBezTo>
                    <a:pt x="47" y="107"/>
                    <a:pt x="48" y="107"/>
                    <a:pt x="48" y="106"/>
                  </a:cubicBezTo>
                  <a:cubicBezTo>
                    <a:pt x="49" y="106"/>
                    <a:pt x="49" y="106"/>
                    <a:pt x="50" y="105"/>
                  </a:cubicBezTo>
                  <a:cubicBezTo>
                    <a:pt x="54" y="101"/>
                    <a:pt x="56" y="96"/>
                    <a:pt x="57" y="91"/>
                  </a:cubicBezTo>
                  <a:cubicBezTo>
                    <a:pt x="57" y="90"/>
                    <a:pt x="57" y="89"/>
                    <a:pt x="57" y="87"/>
                  </a:cubicBezTo>
                  <a:cubicBezTo>
                    <a:pt x="57" y="84"/>
                    <a:pt x="57" y="84"/>
                    <a:pt x="57" y="84"/>
                  </a:cubicBezTo>
                  <a:cubicBezTo>
                    <a:pt x="57" y="78"/>
                    <a:pt x="57" y="78"/>
                    <a:pt x="57" y="78"/>
                  </a:cubicBezTo>
                  <a:cubicBezTo>
                    <a:pt x="58" y="70"/>
                    <a:pt x="58" y="61"/>
                    <a:pt x="57" y="53"/>
                  </a:cubicBezTo>
                  <a:cubicBezTo>
                    <a:pt x="59" y="53"/>
                    <a:pt x="59" y="53"/>
                    <a:pt x="59" y="53"/>
                  </a:cubicBezTo>
                  <a:cubicBezTo>
                    <a:pt x="59" y="35"/>
                    <a:pt x="59" y="35"/>
                    <a:pt x="59" y="35"/>
                  </a:cubicBezTo>
                  <a:cubicBezTo>
                    <a:pt x="59" y="30"/>
                    <a:pt x="59" y="30"/>
                    <a:pt x="59" y="30"/>
                  </a:cubicBezTo>
                  <a:cubicBezTo>
                    <a:pt x="59" y="28"/>
                    <a:pt x="59" y="27"/>
                    <a:pt x="59" y="25"/>
                  </a:cubicBezTo>
                  <a:cubicBezTo>
                    <a:pt x="59" y="21"/>
                    <a:pt x="58" y="17"/>
                    <a:pt x="56" y="13"/>
                  </a:cubicBezTo>
                  <a:cubicBezTo>
                    <a:pt x="53" y="7"/>
                    <a:pt x="48" y="4"/>
                    <a:pt x="43" y="2"/>
                  </a:cubicBezTo>
                  <a:cubicBezTo>
                    <a:pt x="48" y="5"/>
                    <a:pt x="52" y="10"/>
                    <a:pt x="54" y="15"/>
                  </a:cubicBezTo>
                  <a:cubicBezTo>
                    <a:pt x="55" y="17"/>
                    <a:pt x="56" y="20"/>
                    <a:pt x="57" y="23"/>
                  </a:cubicBezTo>
                  <a:cubicBezTo>
                    <a:pt x="57" y="24"/>
                    <a:pt x="57" y="25"/>
                    <a:pt x="57" y="25"/>
                  </a:cubicBezTo>
                  <a:cubicBezTo>
                    <a:pt x="57" y="26"/>
                    <a:pt x="57" y="26"/>
                    <a:pt x="57" y="26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7" y="31"/>
                    <a:pt x="57" y="31"/>
                    <a:pt x="57" y="31"/>
                  </a:cubicBezTo>
                  <a:cubicBezTo>
                    <a:pt x="56" y="40"/>
                    <a:pt x="56" y="50"/>
                    <a:pt x="56" y="59"/>
                  </a:cubicBezTo>
                  <a:cubicBezTo>
                    <a:pt x="56" y="74"/>
                    <a:pt x="56" y="74"/>
                    <a:pt x="56" y="74"/>
                  </a:cubicBezTo>
                  <a:cubicBezTo>
                    <a:pt x="56" y="81"/>
                    <a:pt x="56" y="81"/>
                    <a:pt x="56" y="81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6"/>
                    <a:pt x="56" y="86"/>
                    <a:pt x="56" y="86"/>
                  </a:cubicBezTo>
                  <a:cubicBezTo>
                    <a:pt x="56" y="87"/>
                    <a:pt x="56" y="88"/>
                    <a:pt x="56" y="88"/>
                  </a:cubicBezTo>
                  <a:cubicBezTo>
                    <a:pt x="55" y="91"/>
                    <a:pt x="55" y="94"/>
                    <a:pt x="54" y="97"/>
                  </a:cubicBezTo>
                  <a:cubicBezTo>
                    <a:pt x="53" y="99"/>
                    <a:pt x="51" y="102"/>
                    <a:pt x="49" y="104"/>
                  </a:cubicBezTo>
                  <a:cubicBezTo>
                    <a:pt x="48" y="104"/>
                    <a:pt x="48" y="105"/>
                    <a:pt x="47" y="105"/>
                  </a:cubicBezTo>
                  <a:cubicBezTo>
                    <a:pt x="47" y="106"/>
                    <a:pt x="47" y="106"/>
                    <a:pt x="47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6" y="107"/>
                    <a:pt x="46" y="107"/>
                    <a:pt x="46" y="107"/>
                  </a:cubicBezTo>
                  <a:cubicBezTo>
                    <a:pt x="45" y="107"/>
                    <a:pt x="44" y="108"/>
                    <a:pt x="43" y="109"/>
                  </a:cubicBezTo>
                  <a:cubicBezTo>
                    <a:pt x="40" y="110"/>
                    <a:pt x="37" y="111"/>
                    <a:pt x="35" y="112"/>
                  </a:cubicBezTo>
                  <a:cubicBezTo>
                    <a:pt x="37" y="111"/>
                    <a:pt x="39" y="111"/>
                    <a:pt x="41" y="110"/>
                  </a:cubicBezTo>
                  <a:cubicBezTo>
                    <a:pt x="42" y="109"/>
                    <a:pt x="44" y="108"/>
                    <a:pt x="45" y="108"/>
                  </a:cubicBezTo>
                  <a:cubicBezTo>
                    <a:pt x="45" y="107"/>
                    <a:pt x="46" y="107"/>
                    <a:pt x="46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7" y="105"/>
                    <a:pt x="47" y="105"/>
                    <a:pt x="47" y="105"/>
                  </a:cubicBezTo>
                  <a:cubicBezTo>
                    <a:pt x="51" y="102"/>
                    <a:pt x="54" y="97"/>
                    <a:pt x="55" y="93"/>
                  </a:cubicBezTo>
                  <a:cubicBezTo>
                    <a:pt x="55" y="91"/>
                    <a:pt x="55" y="90"/>
                    <a:pt x="55" y="89"/>
                  </a:cubicBezTo>
                  <a:cubicBezTo>
                    <a:pt x="55" y="88"/>
                    <a:pt x="55" y="86"/>
                    <a:pt x="55" y="85"/>
                  </a:cubicBezTo>
                  <a:cubicBezTo>
                    <a:pt x="55" y="79"/>
                    <a:pt x="55" y="79"/>
                    <a:pt x="55" y="79"/>
                  </a:cubicBezTo>
                  <a:cubicBezTo>
                    <a:pt x="55" y="75"/>
                    <a:pt x="55" y="71"/>
                    <a:pt x="56" y="67"/>
                  </a:cubicBezTo>
                  <a:cubicBezTo>
                    <a:pt x="56" y="55"/>
                    <a:pt x="56" y="45"/>
                    <a:pt x="56" y="34"/>
                  </a:cubicBezTo>
                  <a:cubicBezTo>
                    <a:pt x="56" y="26"/>
                    <a:pt x="56" y="26"/>
                    <a:pt x="56" y="26"/>
                  </a:cubicBezTo>
                  <a:cubicBezTo>
                    <a:pt x="56" y="23"/>
                    <a:pt x="56" y="20"/>
                    <a:pt x="54" y="17"/>
                  </a:cubicBezTo>
                  <a:cubicBezTo>
                    <a:pt x="52" y="11"/>
                    <a:pt x="48" y="6"/>
                    <a:pt x="43" y="3"/>
                  </a:cubicBezTo>
                  <a:cubicBezTo>
                    <a:pt x="41" y="2"/>
                    <a:pt x="40" y="1"/>
                    <a:pt x="39" y="1"/>
                  </a:cubicBezTo>
                  <a:cubicBezTo>
                    <a:pt x="37" y="0"/>
                    <a:pt x="35" y="0"/>
                    <a:pt x="34" y="0"/>
                  </a:cubicBezTo>
                  <a:cubicBezTo>
                    <a:pt x="31" y="1"/>
                    <a:pt x="29" y="2"/>
                    <a:pt x="29" y="3"/>
                  </a:cubicBezTo>
                  <a:cubicBezTo>
                    <a:pt x="29" y="3"/>
                    <a:pt x="30" y="4"/>
                    <a:pt x="31" y="4"/>
                  </a:cubicBezTo>
                  <a:cubicBezTo>
                    <a:pt x="32" y="5"/>
                    <a:pt x="33" y="5"/>
                    <a:pt x="35" y="6"/>
                  </a:cubicBezTo>
                  <a:cubicBezTo>
                    <a:pt x="36" y="6"/>
                    <a:pt x="38" y="7"/>
                    <a:pt x="39" y="8"/>
                  </a:cubicBezTo>
                  <a:cubicBezTo>
                    <a:pt x="40" y="8"/>
                    <a:pt x="41" y="9"/>
                    <a:pt x="41" y="9"/>
                  </a:cubicBezTo>
                  <a:cubicBezTo>
                    <a:pt x="41" y="10"/>
                    <a:pt x="41" y="10"/>
                    <a:pt x="40" y="10"/>
                  </a:cubicBezTo>
                  <a:cubicBezTo>
                    <a:pt x="45" y="14"/>
                    <a:pt x="49" y="21"/>
                    <a:pt x="48" y="27"/>
                  </a:cubicBezTo>
                  <a:cubicBezTo>
                    <a:pt x="48" y="49"/>
                    <a:pt x="48" y="49"/>
                    <a:pt x="48" y="49"/>
                  </a:cubicBezTo>
                  <a:cubicBezTo>
                    <a:pt x="48" y="58"/>
                    <a:pt x="48" y="67"/>
                    <a:pt x="48" y="76"/>
                  </a:cubicBezTo>
                  <a:cubicBezTo>
                    <a:pt x="47" y="83"/>
                    <a:pt x="47" y="83"/>
                    <a:pt x="47" y="83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7" y="87"/>
                    <a:pt x="47" y="88"/>
                    <a:pt x="47" y="89"/>
                  </a:cubicBezTo>
                  <a:cubicBezTo>
                    <a:pt x="46" y="93"/>
                    <a:pt x="45" y="96"/>
                    <a:pt x="42" y="98"/>
                  </a:cubicBezTo>
                  <a:cubicBezTo>
                    <a:pt x="45" y="96"/>
                    <a:pt x="46" y="93"/>
                    <a:pt x="47" y="89"/>
                  </a:cubicBezTo>
                  <a:cubicBezTo>
                    <a:pt x="47" y="88"/>
                    <a:pt x="47" y="87"/>
                    <a:pt x="47" y="86"/>
                  </a:cubicBezTo>
                  <a:cubicBezTo>
                    <a:pt x="47" y="83"/>
                    <a:pt x="47" y="83"/>
                    <a:pt x="47" y="83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49"/>
                    <a:pt x="48" y="49"/>
                    <a:pt x="48" y="49"/>
                  </a:cubicBezTo>
                  <a:cubicBezTo>
                    <a:pt x="48" y="27"/>
                    <a:pt x="48" y="27"/>
                    <a:pt x="48" y="27"/>
                  </a:cubicBezTo>
                  <a:cubicBezTo>
                    <a:pt x="48" y="20"/>
                    <a:pt x="45" y="14"/>
                    <a:pt x="39" y="11"/>
                  </a:cubicBezTo>
                  <a:cubicBezTo>
                    <a:pt x="38" y="11"/>
                    <a:pt x="38" y="12"/>
                    <a:pt x="40" y="14"/>
                  </a:cubicBezTo>
                  <a:cubicBezTo>
                    <a:pt x="41" y="15"/>
                    <a:pt x="44" y="18"/>
                    <a:pt x="45" y="22"/>
                  </a:cubicBezTo>
                  <a:cubicBezTo>
                    <a:pt x="46" y="23"/>
                    <a:pt x="46" y="24"/>
                    <a:pt x="46" y="25"/>
                  </a:cubicBezTo>
                  <a:cubicBezTo>
                    <a:pt x="46" y="26"/>
                    <a:pt x="46" y="26"/>
                    <a:pt x="46" y="27"/>
                  </a:cubicBezTo>
                  <a:cubicBezTo>
                    <a:pt x="46" y="29"/>
                    <a:pt x="46" y="29"/>
                    <a:pt x="46" y="29"/>
                  </a:cubicBezTo>
                  <a:cubicBezTo>
                    <a:pt x="46" y="32"/>
                    <a:pt x="46" y="35"/>
                    <a:pt x="46" y="37"/>
                  </a:cubicBezTo>
                  <a:cubicBezTo>
                    <a:pt x="45" y="49"/>
                    <a:pt x="45" y="62"/>
                    <a:pt x="45" y="7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6"/>
                    <a:pt x="45" y="86"/>
                    <a:pt x="45" y="86"/>
                  </a:cubicBezTo>
                  <a:cubicBezTo>
                    <a:pt x="45" y="87"/>
                    <a:pt x="45" y="87"/>
                    <a:pt x="45" y="87"/>
                  </a:cubicBezTo>
                  <a:cubicBezTo>
                    <a:pt x="45" y="88"/>
                    <a:pt x="45" y="89"/>
                    <a:pt x="45" y="89"/>
                  </a:cubicBezTo>
                  <a:cubicBezTo>
                    <a:pt x="44" y="90"/>
                    <a:pt x="44" y="91"/>
                    <a:pt x="44" y="92"/>
                  </a:cubicBezTo>
                  <a:cubicBezTo>
                    <a:pt x="43" y="94"/>
                    <a:pt x="42" y="96"/>
                    <a:pt x="40" y="97"/>
                  </a:cubicBezTo>
                  <a:cubicBezTo>
                    <a:pt x="40" y="97"/>
                    <a:pt x="40" y="97"/>
                    <a:pt x="40" y="97"/>
                  </a:cubicBezTo>
                  <a:cubicBezTo>
                    <a:pt x="40" y="98"/>
                    <a:pt x="39" y="98"/>
                    <a:pt x="39" y="98"/>
                  </a:cubicBezTo>
                  <a:cubicBezTo>
                    <a:pt x="39" y="98"/>
                    <a:pt x="39" y="98"/>
                    <a:pt x="38" y="99"/>
                  </a:cubicBezTo>
                  <a:cubicBezTo>
                    <a:pt x="38" y="99"/>
                    <a:pt x="38" y="99"/>
                    <a:pt x="37" y="99"/>
                  </a:cubicBezTo>
                  <a:cubicBezTo>
                    <a:pt x="36" y="100"/>
                    <a:pt x="35" y="100"/>
                    <a:pt x="34" y="101"/>
                  </a:cubicBezTo>
                  <a:cubicBezTo>
                    <a:pt x="33" y="101"/>
                    <a:pt x="31" y="101"/>
                    <a:pt x="30" y="101"/>
                  </a:cubicBezTo>
                  <a:cubicBezTo>
                    <a:pt x="28" y="101"/>
                    <a:pt x="27" y="101"/>
                    <a:pt x="25" y="101"/>
                  </a:cubicBezTo>
                  <a:cubicBezTo>
                    <a:pt x="22" y="100"/>
                    <a:pt x="20" y="98"/>
                    <a:pt x="18" y="96"/>
                  </a:cubicBezTo>
                  <a:cubicBezTo>
                    <a:pt x="16" y="93"/>
                    <a:pt x="14" y="90"/>
                    <a:pt x="14" y="87"/>
                  </a:cubicBezTo>
                  <a:cubicBezTo>
                    <a:pt x="14" y="87"/>
                    <a:pt x="14" y="87"/>
                    <a:pt x="14" y="86"/>
                  </a:cubicBezTo>
                  <a:cubicBezTo>
                    <a:pt x="14" y="85"/>
                    <a:pt x="14" y="85"/>
                    <a:pt x="14" y="85"/>
                  </a:cubicBezTo>
                  <a:cubicBezTo>
                    <a:pt x="14" y="81"/>
                    <a:pt x="14" y="81"/>
                    <a:pt x="14" y="81"/>
                  </a:cubicBezTo>
                  <a:cubicBezTo>
                    <a:pt x="14" y="75"/>
                    <a:pt x="14" y="75"/>
                    <a:pt x="14" y="75"/>
                  </a:cubicBezTo>
                  <a:cubicBezTo>
                    <a:pt x="14" y="62"/>
                    <a:pt x="14" y="49"/>
                    <a:pt x="14" y="36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4" y="25"/>
                    <a:pt x="14" y="25"/>
                    <a:pt x="14" y="24"/>
                  </a:cubicBezTo>
                  <a:cubicBezTo>
                    <a:pt x="14" y="23"/>
                    <a:pt x="14" y="22"/>
                    <a:pt x="15" y="21"/>
                  </a:cubicBezTo>
                  <a:cubicBezTo>
                    <a:pt x="16" y="18"/>
                    <a:pt x="19" y="15"/>
                    <a:pt x="22" y="13"/>
                  </a:cubicBezTo>
                  <a:cubicBezTo>
                    <a:pt x="25" y="11"/>
                    <a:pt x="27" y="10"/>
                    <a:pt x="28" y="10"/>
                  </a:cubicBezTo>
                  <a:cubicBezTo>
                    <a:pt x="29" y="10"/>
                    <a:pt x="29" y="9"/>
                    <a:pt x="29" y="9"/>
                  </a:cubicBezTo>
                  <a:cubicBezTo>
                    <a:pt x="29" y="9"/>
                    <a:pt x="30" y="9"/>
                    <a:pt x="30" y="9"/>
                  </a:cubicBezTo>
                  <a:cubicBezTo>
                    <a:pt x="30" y="8"/>
                    <a:pt x="30" y="8"/>
                    <a:pt x="29" y="8"/>
                  </a:cubicBezTo>
                  <a:cubicBezTo>
                    <a:pt x="28" y="7"/>
                    <a:pt x="27" y="6"/>
                    <a:pt x="24" y="6"/>
                  </a:cubicBezTo>
                  <a:cubicBezTo>
                    <a:pt x="21" y="6"/>
                    <a:pt x="17" y="7"/>
                    <a:pt x="13" y="10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6" y="6"/>
                    <a:pt x="19" y="5"/>
                    <a:pt x="21" y="4"/>
                  </a:cubicBezTo>
                  <a:cubicBezTo>
                    <a:pt x="22" y="3"/>
                    <a:pt x="23" y="3"/>
                    <a:pt x="23" y="2"/>
                  </a:cubicBezTo>
                  <a:cubicBezTo>
                    <a:pt x="23" y="1"/>
                    <a:pt x="21" y="1"/>
                    <a:pt x="22" y="0"/>
                  </a:cubicBezTo>
                  <a:cubicBezTo>
                    <a:pt x="17" y="1"/>
                    <a:pt x="12" y="4"/>
                    <a:pt x="8" y="8"/>
                  </a:cubicBezTo>
                  <a:cubicBezTo>
                    <a:pt x="4" y="12"/>
                    <a:pt x="1" y="18"/>
                    <a:pt x="0" y="24"/>
                  </a:cubicBezTo>
                  <a:cubicBezTo>
                    <a:pt x="0" y="25"/>
                    <a:pt x="0" y="26"/>
                    <a:pt x="0" y="27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73"/>
                    <a:pt x="0" y="73"/>
                    <a:pt x="0" y="73"/>
                  </a:cubicBezTo>
                  <a:lnTo>
                    <a:pt x="0" y="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25" name="Freeform 35">
              <a:extLst>
                <a:ext uri="{FF2B5EF4-FFF2-40B4-BE49-F238E27FC236}">
                  <a16:creationId xmlns:a16="http://schemas.microsoft.com/office/drawing/2014/main" id="{B457AB6C-E8B4-46AE-88B6-DEAFD4E8BC8E}"/>
                </a:ext>
              </a:extLst>
            </p:cNvPr>
            <p:cNvSpPr/>
            <p:nvPr/>
          </p:nvSpPr>
          <p:spPr bwMode="auto">
            <a:xfrm>
              <a:off x="6292851" y="2822576"/>
              <a:ext cx="49213" cy="33338"/>
            </a:xfrm>
            <a:custGeom>
              <a:avLst/>
              <a:gdLst>
                <a:gd name="T0" fmla="*/ 13 w 13"/>
                <a:gd name="T1" fmla="*/ 0 h 9"/>
                <a:gd name="T2" fmla="*/ 9 w 13"/>
                <a:gd name="T3" fmla="*/ 3 h 9"/>
                <a:gd name="T4" fmla="*/ 0 w 13"/>
                <a:gd name="T5" fmla="*/ 9 h 9"/>
                <a:gd name="T6" fmla="*/ 0 w 13"/>
                <a:gd name="T7" fmla="*/ 9 h 9"/>
                <a:gd name="T8" fmla="*/ 9 w 13"/>
                <a:gd name="T9" fmla="*/ 3 h 9"/>
                <a:gd name="T10" fmla="*/ 13 w 13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9">
                  <a:moveTo>
                    <a:pt x="13" y="0"/>
                  </a:moveTo>
                  <a:cubicBezTo>
                    <a:pt x="12" y="1"/>
                    <a:pt x="10" y="2"/>
                    <a:pt x="9" y="3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10" y="2"/>
                    <a:pt x="12" y="1"/>
                    <a:pt x="1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26" name="Freeform 36">
              <a:extLst>
                <a:ext uri="{FF2B5EF4-FFF2-40B4-BE49-F238E27FC236}">
                  <a16:creationId xmlns:a16="http://schemas.microsoft.com/office/drawing/2014/main" id="{0D65005D-EE0E-4AAE-95D8-7406DA8DB5B4}"/>
                </a:ext>
              </a:extLst>
            </p:cNvPr>
            <p:cNvSpPr/>
            <p:nvPr/>
          </p:nvSpPr>
          <p:spPr bwMode="auto">
            <a:xfrm>
              <a:off x="6289676" y="2833688"/>
              <a:ext cx="3175" cy="22225"/>
            </a:xfrm>
            <a:custGeom>
              <a:avLst/>
              <a:gdLst>
                <a:gd name="T0" fmla="*/ 2 w 2"/>
                <a:gd name="T1" fmla="*/ 14 h 14"/>
                <a:gd name="T2" fmla="*/ 2 w 2"/>
                <a:gd name="T3" fmla="*/ 14 h 14"/>
                <a:gd name="T4" fmla="*/ 0 w 2"/>
                <a:gd name="T5" fmla="*/ 0 h 14"/>
                <a:gd name="T6" fmla="*/ 2 w 2"/>
                <a:gd name="T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4">
                  <a:moveTo>
                    <a:pt x="2" y="14"/>
                  </a:moveTo>
                  <a:lnTo>
                    <a:pt x="2" y="14"/>
                  </a:lnTo>
                  <a:lnTo>
                    <a:pt x="0" y="0"/>
                  </a:lnTo>
                  <a:lnTo>
                    <a:pt x="2" y="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27" name="Freeform 37">
              <a:extLst>
                <a:ext uri="{FF2B5EF4-FFF2-40B4-BE49-F238E27FC236}">
                  <a16:creationId xmlns:a16="http://schemas.microsoft.com/office/drawing/2014/main" id="{02422BDB-6B6F-47ED-B4A8-4C0421EFDFB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86501" y="2674938"/>
              <a:ext cx="120650" cy="177800"/>
            </a:xfrm>
            <a:custGeom>
              <a:avLst/>
              <a:gdLst>
                <a:gd name="T0" fmla="*/ 1 w 32"/>
                <a:gd name="T1" fmla="*/ 18 h 47"/>
                <a:gd name="T2" fmla="*/ 3 w 32"/>
                <a:gd name="T3" fmla="*/ 14 h 47"/>
                <a:gd name="T4" fmla="*/ 3 w 32"/>
                <a:gd name="T5" fmla="*/ 13 h 47"/>
                <a:gd name="T6" fmla="*/ 5 w 32"/>
                <a:gd name="T7" fmla="*/ 12 h 47"/>
                <a:gd name="T8" fmla="*/ 2 w 32"/>
                <a:gd name="T9" fmla="*/ 19 h 47"/>
                <a:gd name="T10" fmla="*/ 1 w 32"/>
                <a:gd name="T11" fmla="*/ 38 h 47"/>
                <a:gd name="T12" fmla="*/ 11 w 32"/>
                <a:gd name="T13" fmla="*/ 41 h 47"/>
                <a:gd name="T14" fmla="*/ 15 w 32"/>
                <a:gd name="T15" fmla="*/ 39 h 47"/>
                <a:gd name="T16" fmla="*/ 25 w 32"/>
                <a:gd name="T17" fmla="*/ 27 h 47"/>
                <a:gd name="T18" fmla="*/ 4 w 32"/>
                <a:gd name="T19" fmla="*/ 44 h 47"/>
                <a:gd name="T20" fmla="*/ 10 w 32"/>
                <a:gd name="T21" fmla="*/ 40 h 47"/>
                <a:gd name="T22" fmla="*/ 18 w 32"/>
                <a:gd name="T23" fmla="*/ 34 h 47"/>
                <a:gd name="T24" fmla="*/ 25 w 32"/>
                <a:gd name="T25" fmla="*/ 26 h 47"/>
                <a:gd name="T26" fmla="*/ 20 w 32"/>
                <a:gd name="T27" fmla="*/ 22 h 47"/>
                <a:gd name="T28" fmla="*/ 17 w 32"/>
                <a:gd name="T29" fmla="*/ 23 h 47"/>
                <a:gd name="T30" fmla="*/ 14 w 32"/>
                <a:gd name="T31" fmla="*/ 26 h 47"/>
                <a:gd name="T32" fmla="*/ 15 w 32"/>
                <a:gd name="T33" fmla="*/ 22 h 47"/>
                <a:gd name="T34" fmla="*/ 16 w 32"/>
                <a:gd name="T35" fmla="*/ 20 h 47"/>
                <a:gd name="T36" fmla="*/ 16 w 32"/>
                <a:gd name="T37" fmla="*/ 19 h 47"/>
                <a:gd name="T38" fmla="*/ 17 w 32"/>
                <a:gd name="T39" fmla="*/ 19 h 47"/>
                <a:gd name="T40" fmla="*/ 21 w 32"/>
                <a:gd name="T41" fmla="*/ 20 h 47"/>
                <a:gd name="T42" fmla="*/ 24 w 32"/>
                <a:gd name="T43" fmla="*/ 17 h 47"/>
                <a:gd name="T44" fmla="*/ 27 w 32"/>
                <a:gd name="T45" fmla="*/ 22 h 47"/>
                <a:gd name="T46" fmla="*/ 28 w 32"/>
                <a:gd name="T47" fmla="*/ 8 h 47"/>
                <a:gd name="T48" fmla="*/ 27 w 32"/>
                <a:gd name="T49" fmla="*/ 5 h 47"/>
                <a:gd name="T50" fmla="*/ 26 w 32"/>
                <a:gd name="T51" fmla="*/ 5 h 47"/>
                <a:gd name="T52" fmla="*/ 20 w 32"/>
                <a:gd name="T53" fmla="*/ 1 h 47"/>
                <a:gd name="T54" fmla="*/ 20 w 32"/>
                <a:gd name="T55" fmla="*/ 1 h 47"/>
                <a:gd name="T56" fmla="*/ 15 w 32"/>
                <a:gd name="T57" fmla="*/ 2 h 47"/>
                <a:gd name="T58" fmla="*/ 5 w 32"/>
                <a:gd name="T59" fmla="*/ 10 h 47"/>
                <a:gd name="T60" fmla="*/ 3 w 32"/>
                <a:gd name="T61" fmla="*/ 14 h 47"/>
                <a:gd name="T62" fmla="*/ 2 w 32"/>
                <a:gd name="T63" fmla="*/ 16 h 47"/>
                <a:gd name="T64" fmla="*/ 0 w 32"/>
                <a:gd name="T65" fmla="*/ 38 h 47"/>
                <a:gd name="T66" fmla="*/ 1 w 32"/>
                <a:gd name="T67" fmla="*/ 38 h 47"/>
                <a:gd name="T68" fmla="*/ 11 w 32"/>
                <a:gd name="T69" fmla="*/ 29 h 47"/>
                <a:gd name="T70" fmla="*/ 11 w 32"/>
                <a:gd name="T71" fmla="*/ 29 h 47"/>
                <a:gd name="T72" fmla="*/ 11 w 32"/>
                <a:gd name="T73" fmla="*/ 29 h 47"/>
                <a:gd name="T74" fmla="*/ 3 w 32"/>
                <a:gd name="T75" fmla="*/ 24 h 47"/>
                <a:gd name="T76" fmla="*/ 4 w 32"/>
                <a:gd name="T77" fmla="*/ 42 h 47"/>
                <a:gd name="T78" fmla="*/ 6 w 32"/>
                <a:gd name="T79" fmla="*/ 32 h 47"/>
                <a:gd name="T80" fmla="*/ 5 w 32"/>
                <a:gd name="T81" fmla="*/ 33 h 47"/>
                <a:gd name="T82" fmla="*/ 6 w 32"/>
                <a:gd name="T83" fmla="*/ 32 h 47"/>
                <a:gd name="T84" fmla="*/ 11 w 32"/>
                <a:gd name="T85" fmla="*/ 34 h 47"/>
                <a:gd name="T86" fmla="*/ 11 w 32"/>
                <a:gd name="T87" fmla="*/ 36 h 47"/>
                <a:gd name="T88" fmla="*/ 21 w 32"/>
                <a:gd name="T89" fmla="*/ 15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2" h="47">
                  <a:moveTo>
                    <a:pt x="0" y="25"/>
                  </a:moveTo>
                  <a:cubicBezTo>
                    <a:pt x="0" y="23"/>
                    <a:pt x="1" y="21"/>
                    <a:pt x="1" y="18"/>
                  </a:cubicBezTo>
                  <a:cubicBezTo>
                    <a:pt x="2" y="17"/>
                    <a:pt x="2" y="16"/>
                    <a:pt x="3" y="15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4" y="12"/>
                    <a:pt x="4" y="12"/>
                    <a:pt x="5" y="11"/>
                  </a:cubicBezTo>
                  <a:cubicBezTo>
                    <a:pt x="5" y="11"/>
                    <a:pt x="5" y="12"/>
                    <a:pt x="5" y="12"/>
                  </a:cubicBezTo>
                  <a:cubicBezTo>
                    <a:pt x="4" y="13"/>
                    <a:pt x="4" y="14"/>
                    <a:pt x="3" y="15"/>
                  </a:cubicBezTo>
                  <a:cubicBezTo>
                    <a:pt x="3" y="16"/>
                    <a:pt x="3" y="18"/>
                    <a:pt x="2" y="19"/>
                  </a:cubicBezTo>
                  <a:cubicBezTo>
                    <a:pt x="2" y="21"/>
                    <a:pt x="1" y="23"/>
                    <a:pt x="1" y="25"/>
                  </a:cubicBezTo>
                  <a:cubicBezTo>
                    <a:pt x="1" y="29"/>
                    <a:pt x="1" y="34"/>
                    <a:pt x="1" y="38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2" y="40"/>
                    <a:pt x="13" y="39"/>
                    <a:pt x="15" y="38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8" y="37"/>
                    <a:pt x="21" y="34"/>
                    <a:pt x="24" y="32"/>
                  </a:cubicBezTo>
                  <a:cubicBezTo>
                    <a:pt x="25" y="30"/>
                    <a:pt x="25" y="29"/>
                    <a:pt x="25" y="27"/>
                  </a:cubicBezTo>
                  <a:cubicBezTo>
                    <a:pt x="20" y="32"/>
                    <a:pt x="15" y="36"/>
                    <a:pt x="10" y="40"/>
                  </a:cubicBezTo>
                  <a:cubicBezTo>
                    <a:pt x="4" y="44"/>
                    <a:pt x="4" y="44"/>
                    <a:pt x="4" y="44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10" y="40"/>
                    <a:pt x="10" y="40"/>
                    <a:pt x="10" y="40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3" y="38"/>
                    <a:pt x="16" y="36"/>
                    <a:pt x="18" y="34"/>
                  </a:cubicBezTo>
                  <a:cubicBezTo>
                    <a:pt x="20" y="31"/>
                    <a:pt x="22" y="29"/>
                    <a:pt x="24" y="27"/>
                  </a:cubicBezTo>
                  <a:cubicBezTo>
                    <a:pt x="25" y="26"/>
                    <a:pt x="25" y="26"/>
                    <a:pt x="25" y="26"/>
                  </a:cubicBezTo>
                  <a:cubicBezTo>
                    <a:pt x="25" y="25"/>
                    <a:pt x="25" y="25"/>
                    <a:pt x="25" y="24"/>
                  </a:cubicBezTo>
                  <a:cubicBezTo>
                    <a:pt x="24" y="22"/>
                    <a:pt x="22" y="21"/>
                    <a:pt x="20" y="22"/>
                  </a:cubicBezTo>
                  <a:cubicBezTo>
                    <a:pt x="19" y="23"/>
                    <a:pt x="19" y="24"/>
                    <a:pt x="19" y="24"/>
                  </a:cubicBezTo>
                  <a:cubicBezTo>
                    <a:pt x="18" y="24"/>
                    <a:pt x="18" y="23"/>
                    <a:pt x="17" y="23"/>
                  </a:cubicBezTo>
                  <a:cubicBezTo>
                    <a:pt x="16" y="24"/>
                    <a:pt x="15" y="26"/>
                    <a:pt x="14" y="27"/>
                  </a:cubicBezTo>
                  <a:cubicBezTo>
                    <a:pt x="14" y="27"/>
                    <a:pt x="14" y="26"/>
                    <a:pt x="14" y="26"/>
                  </a:cubicBezTo>
                  <a:cubicBezTo>
                    <a:pt x="15" y="25"/>
                    <a:pt x="16" y="24"/>
                    <a:pt x="17" y="22"/>
                  </a:cubicBezTo>
                  <a:cubicBezTo>
                    <a:pt x="16" y="22"/>
                    <a:pt x="16" y="22"/>
                    <a:pt x="15" y="22"/>
                  </a:cubicBezTo>
                  <a:cubicBezTo>
                    <a:pt x="15" y="22"/>
                    <a:pt x="15" y="21"/>
                    <a:pt x="15" y="21"/>
                  </a:cubicBezTo>
                  <a:cubicBezTo>
                    <a:pt x="15" y="20"/>
                    <a:pt x="16" y="20"/>
                    <a:pt x="16" y="20"/>
                  </a:cubicBezTo>
                  <a:cubicBezTo>
                    <a:pt x="16" y="20"/>
                    <a:pt x="16" y="20"/>
                    <a:pt x="16" y="19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6" y="19"/>
                    <a:pt x="16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9" y="20"/>
                    <a:pt x="20" y="20"/>
                    <a:pt x="21" y="20"/>
                  </a:cubicBezTo>
                  <a:cubicBezTo>
                    <a:pt x="21" y="19"/>
                    <a:pt x="22" y="18"/>
                    <a:pt x="23" y="17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3" y="20"/>
                    <a:pt x="24" y="20"/>
                    <a:pt x="25" y="21"/>
                  </a:cubicBezTo>
                  <a:cubicBezTo>
                    <a:pt x="25" y="21"/>
                    <a:pt x="27" y="21"/>
                    <a:pt x="27" y="22"/>
                  </a:cubicBezTo>
                  <a:cubicBezTo>
                    <a:pt x="28" y="18"/>
                    <a:pt x="28" y="15"/>
                    <a:pt x="29" y="11"/>
                  </a:cubicBezTo>
                  <a:cubicBezTo>
                    <a:pt x="29" y="11"/>
                    <a:pt x="28" y="9"/>
                    <a:pt x="28" y="8"/>
                  </a:cubicBezTo>
                  <a:cubicBezTo>
                    <a:pt x="28" y="8"/>
                    <a:pt x="28" y="7"/>
                    <a:pt x="27" y="6"/>
                  </a:cubicBezTo>
                  <a:cubicBezTo>
                    <a:pt x="27" y="6"/>
                    <a:pt x="27" y="6"/>
                    <a:pt x="27" y="5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32" y="8"/>
                    <a:pt x="19" y="0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8" y="1"/>
                    <a:pt x="17" y="2"/>
                    <a:pt x="15" y="2"/>
                  </a:cubicBezTo>
                  <a:cubicBezTo>
                    <a:pt x="13" y="3"/>
                    <a:pt x="11" y="4"/>
                    <a:pt x="10" y="5"/>
                  </a:cubicBezTo>
                  <a:cubicBezTo>
                    <a:pt x="8" y="7"/>
                    <a:pt x="7" y="8"/>
                    <a:pt x="5" y="10"/>
                  </a:cubicBezTo>
                  <a:cubicBezTo>
                    <a:pt x="4" y="11"/>
                    <a:pt x="4" y="12"/>
                    <a:pt x="3" y="13"/>
                  </a:cubicBezTo>
                  <a:cubicBezTo>
                    <a:pt x="3" y="13"/>
                    <a:pt x="3" y="13"/>
                    <a:pt x="3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5"/>
                    <a:pt x="2" y="15"/>
                    <a:pt x="2" y="16"/>
                  </a:cubicBezTo>
                  <a:cubicBezTo>
                    <a:pt x="0" y="20"/>
                    <a:pt x="0" y="23"/>
                    <a:pt x="0" y="27"/>
                  </a:cubicBezTo>
                  <a:cubicBezTo>
                    <a:pt x="0" y="31"/>
                    <a:pt x="0" y="34"/>
                    <a:pt x="0" y="38"/>
                  </a:cubicBezTo>
                  <a:cubicBezTo>
                    <a:pt x="1" y="42"/>
                    <a:pt x="1" y="42"/>
                    <a:pt x="1" y="42"/>
                  </a:cubicBezTo>
                  <a:cubicBezTo>
                    <a:pt x="1" y="38"/>
                    <a:pt x="1" y="38"/>
                    <a:pt x="1" y="38"/>
                  </a:cubicBezTo>
                  <a:cubicBezTo>
                    <a:pt x="0" y="34"/>
                    <a:pt x="0" y="29"/>
                    <a:pt x="0" y="25"/>
                  </a:cubicBezTo>
                  <a:close/>
                  <a:moveTo>
                    <a:pt x="11" y="29"/>
                  </a:move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lose/>
                  <a:moveTo>
                    <a:pt x="3" y="37"/>
                  </a:moveTo>
                  <a:cubicBezTo>
                    <a:pt x="2" y="33"/>
                    <a:pt x="2" y="28"/>
                    <a:pt x="3" y="24"/>
                  </a:cubicBezTo>
                  <a:cubicBezTo>
                    <a:pt x="2" y="28"/>
                    <a:pt x="3" y="33"/>
                    <a:pt x="3" y="37"/>
                  </a:cubicBezTo>
                  <a:cubicBezTo>
                    <a:pt x="4" y="42"/>
                    <a:pt x="4" y="42"/>
                    <a:pt x="4" y="42"/>
                  </a:cubicBezTo>
                  <a:lnTo>
                    <a:pt x="3" y="37"/>
                  </a:lnTo>
                  <a:close/>
                  <a:moveTo>
                    <a:pt x="6" y="32"/>
                  </a:moveTo>
                  <a:cubicBezTo>
                    <a:pt x="6" y="32"/>
                    <a:pt x="6" y="32"/>
                    <a:pt x="6" y="32"/>
                  </a:cubicBezTo>
                  <a:cubicBezTo>
                    <a:pt x="6" y="33"/>
                    <a:pt x="5" y="33"/>
                    <a:pt x="5" y="33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5" y="33"/>
                    <a:pt x="6" y="33"/>
                    <a:pt x="6" y="32"/>
                  </a:cubicBezTo>
                  <a:close/>
                  <a:moveTo>
                    <a:pt x="11" y="36"/>
                  </a:moveTo>
                  <a:cubicBezTo>
                    <a:pt x="11" y="35"/>
                    <a:pt x="11" y="35"/>
                    <a:pt x="11" y="34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11" y="35"/>
                    <a:pt x="11" y="35"/>
                    <a:pt x="11" y="36"/>
                  </a:cubicBezTo>
                  <a:close/>
                  <a:moveTo>
                    <a:pt x="21" y="15"/>
                  </a:moveTo>
                  <a:cubicBezTo>
                    <a:pt x="21" y="15"/>
                    <a:pt x="21" y="15"/>
                    <a:pt x="21" y="15"/>
                  </a:cubicBezTo>
                  <a:cubicBezTo>
                    <a:pt x="21" y="15"/>
                    <a:pt x="21" y="15"/>
                    <a:pt x="21" y="1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28" name="Freeform 38">
              <a:extLst>
                <a:ext uri="{FF2B5EF4-FFF2-40B4-BE49-F238E27FC236}">
                  <a16:creationId xmlns:a16="http://schemas.microsoft.com/office/drawing/2014/main" id="{51567F7B-293F-4A8F-B979-68F20994C84F}"/>
                </a:ext>
              </a:extLst>
            </p:cNvPr>
            <p:cNvSpPr/>
            <p:nvPr/>
          </p:nvSpPr>
          <p:spPr bwMode="auto">
            <a:xfrm>
              <a:off x="5940426" y="2652713"/>
              <a:ext cx="112713" cy="173038"/>
            </a:xfrm>
            <a:custGeom>
              <a:avLst/>
              <a:gdLst>
                <a:gd name="T0" fmla="*/ 15 w 30"/>
                <a:gd name="T1" fmla="*/ 42 h 46"/>
                <a:gd name="T2" fmla="*/ 16 w 30"/>
                <a:gd name="T3" fmla="*/ 41 h 46"/>
                <a:gd name="T4" fmla="*/ 17 w 30"/>
                <a:gd name="T5" fmla="*/ 36 h 46"/>
                <a:gd name="T6" fmla="*/ 14 w 30"/>
                <a:gd name="T7" fmla="*/ 36 h 46"/>
                <a:gd name="T8" fmla="*/ 10 w 30"/>
                <a:gd name="T9" fmla="*/ 40 h 46"/>
                <a:gd name="T10" fmla="*/ 7 w 30"/>
                <a:gd name="T11" fmla="*/ 43 h 46"/>
                <a:gd name="T12" fmla="*/ 6 w 30"/>
                <a:gd name="T13" fmla="*/ 41 h 46"/>
                <a:gd name="T14" fmla="*/ 5 w 30"/>
                <a:gd name="T15" fmla="*/ 36 h 46"/>
                <a:gd name="T16" fmla="*/ 4 w 30"/>
                <a:gd name="T17" fmla="*/ 37 h 46"/>
                <a:gd name="T18" fmla="*/ 3 w 30"/>
                <a:gd name="T19" fmla="*/ 31 h 46"/>
                <a:gd name="T20" fmla="*/ 4 w 30"/>
                <a:gd name="T21" fmla="*/ 36 h 46"/>
                <a:gd name="T22" fmla="*/ 4 w 30"/>
                <a:gd name="T23" fmla="*/ 36 h 46"/>
                <a:gd name="T24" fmla="*/ 5 w 30"/>
                <a:gd name="T25" fmla="*/ 36 h 46"/>
                <a:gd name="T26" fmla="*/ 5 w 30"/>
                <a:gd name="T27" fmla="*/ 37 h 46"/>
                <a:gd name="T28" fmla="*/ 7 w 30"/>
                <a:gd name="T29" fmla="*/ 43 h 46"/>
                <a:gd name="T30" fmla="*/ 12 w 30"/>
                <a:gd name="T31" fmla="*/ 38 h 46"/>
                <a:gd name="T32" fmla="*/ 14 w 30"/>
                <a:gd name="T33" fmla="*/ 36 h 46"/>
                <a:gd name="T34" fmla="*/ 15 w 30"/>
                <a:gd name="T35" fmla="*/ 38 h 46"/>
                <a:gd name="T36" fmla="*/ 15 w 30"/>
                <a:gd name="T37" fmla="*/ 38 h 46"/>
                <a:gd name="T38" fmla="*/ 25 w 30"/>
                <a:gd name="T39" fmla="*/ 26 h 46"/>
                <a:gd name="T40" fmla="*/ 24 w 30"/>
                <a:gd name="T41" fmla="*/ 20 h 46"/>
                <a:gd name="T42" fmla="*/ 19 w 30"/>
                <a:gd name="T43" fmla="*/ 20 h 46"/>
                <a:gd name="T44" fmla="*/ 12 w 30"/>
                <a:gd name="T45" fmla="*/ 27 h 46"/>
                <a:gd name="T46" fmla="*/ 12 w 30"/>
                <a:gd name="T47" fmla="*/ 27 h 46"/>
                <a:gd name="T48" fmla="*/ 12 w 30"/>
                <a:gd name="T49" fmla="*/ 27 h 46"/>
                <a:gd name="T50" fmla="*/ 13 w 30"/>
                <a:gd name="T51" fmla="*/ 26 h 46"/>
                <a:gd name="T52" fmla="*/ 17 w 30"/>
                <a:gd name="T53" fmla="*/ 18 h 46"/>
                <a:gd name="T54" fmla="*/ 15 w 30"/>
                <a:gd name="T55" fmla="*/ 20 h 46"/>
                <a:gd name="T56" fmla="*/ 14 w 30"/>
                <a:gd name="T57" fmla="*/ 19 h 46"/>
                <a:gd name="T58" fmla="*/ 15 w 30"/>
                <a:gd name="T59" fmla="*/ 16 h 46"/>
                <a:gd name="T60" fmla="*/ 16 w 30"/>
                <a:gd name="T61" fmla="*/ 15 h 46"/>
                <a:gd name="T62" fmla="*/ 18 w 30"/>
                <a:gd name="T63" fmla="*/ 16 h 46"/>
                <a:gd name="T64" fmla="*/ 20 w 30"/>
                <a:gd name="T65" fmla="*/ 17 h 46"/>
                <a:gd name="T66" fmla="*/ 25 w 30"/>
                <a:gd name="T67" fmla="*/ 13 h 46"/>
                <a:gd name="T68" fmla="*/ 29 w 30"/>
                <a:gd name="T69" fmla="*/ 18 h 46"/>
                <a:gd name="T70" fmla="*/ 28 w 30"/>
                <a:gd name="T71" fmla="*/ 2 h 46"/>
                <a:gd name="T72" fmla="*/ 18 w 30"/>
                <a:gd name="T73" fmla="*/ 0 h 46"/>
                <a:gd name="T74" fmla="*/ 0 w 30"/>
                <a:gd name="T75" fmla="*/ 28 h 46"/>
                <a:gd name="T76" fmla="*/ 2 w 30"/>
                <a:gd name="T77" fmla="*/ 40 h 46"/>
                <a:gd name="T78" fmla="*/ 2 w 30"/>
                <a:gd name="T79" fmla="*/ 40 h 46"/>
                <a:gd name="T80" fmla="*/ 3 w 30"/>
                <a:gd name="T81" fmla="*/ 39 h 46"/>
                <a:gd name="T82" fmla="*/ 6 w 30"/>
                <a:gd name="T83" fmla="*/ 44 h 46"/>
                <a:gd name="T84" fmla="*/ 11 w 30"/>
                <a:gd name="T85" fmla="*/ 41 h 46"/>
                <a:gd name="T86" fmla="*/ 6 w 30"/>
                <a:gd name="T87" fmla="*/ 45 h 46"/>
                <a:gd name="T88" fmla="*/ 4 w 30"/>
                <a:gd name="T89" fmla="*/ 40 h 46"/>
                <a:gd name="T90" fmla="*/ 4 w 30"/>
                <a:gd name="T91" fmla="*/ 38 h 46"/>
                <a:gd name="T92" fmla="*/ 2 w 30"/>
                <a:gd name="T93" fmla="*/ 40 h 46"/>
                <a:gd name="T94" fmla="*/ 2 w 30"/>
                <a:gd name="T95" fmla="*/ 38 h 46"/>
                <a:gd name="T96" fmla="*/ 3 w 30"/>
                <a:gd name="T97" fmla="*/ 17 h 46"/>
                <a:gd name="T98" fmla="*/ 4 w 30"/>
                <a:gd name="T99" fmla="*/ 38 h 46"/>
                <a:gd name="T100" fmla="*/ 4 w 30"/>
                <a:gd name="T101" fmla="*/ 38 h 46"/>
                <a:gd name="T102" fmla="*/ 6 w 30"/>
                <a:gd name="T103" fmla="*/ 44 h 46"/>
                <a:gd name="T104" fmla="*/ 7 w 30"/>
                <a:gd name="T105" fmla="*/ 44 h 46"/>
                <a:gd name="T106" fmla="*/ 11 w 30"/>
                <a:gd name="T107" fmla="*/ 41 h 46"/>
                <a:gd name="T108" fmla="*/ 14 w 30"/>
                <a:gd name="T109" fmla="*/ 38 h 46"/>
                <a:gd name="T110" fmla="*/ 15 w 30"/>
                <a:gd name="T111" fmla="*/ 4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0" h="46">
                  <a:moveTo>
                    <a:pt x="15" y="42"/>
                  </a:move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6" y="41"/>
                    <a:pt x="16" y="41"/>
                    <a:pt x="16" y="41"/>
                  </a:cubicBezTo>
                  <a:cubicBezTo>
                    <a:pt x="18" y="39"/>
                    <a:pt x="20" y="36"/>
                    <a:pt x="22" y="34"/>
                  </a:cubicBezTo>
                  <a:cubicBezTo>
                    <a:pt x="24" y="32"/>
                    <a:pt x="25" y="29"/>
                    <a:pt x="25" y="27"/>
                  </a:cubicBezTo>
                  <a:cubicBezTo>
                    <a:pt x="22" y="30"/>
                    <a:pt x="20" y="33"/>
                    <a:pt x="17" y="36"/>
                  </a:cubicBezTo>
                  <a:cubicBezTo>
                    <a:pt x="16" y="37"/>
                    <a:pt x="16" y="38"/>
                    <a:pt x="15" y="38"/>
                  </a:cubicBezTo>
                  <a:cubicBezTo>
                    <a:pt x="15" y="37"/>
                    <a:pt x="15" y="37"/>
                    <a:pt x="15" y="37"/>
                  </a:cubicBezTo>
                  <a:cubicBezTo>
                    <a:pt x="15" y="36"/>
                    <a:pt x="15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2" y="38"/>
                    <a:pt x="11" y="39"/>
                    <a:pt x="10" y="40"/>
                  </a:cubicBezTo>
                  <a:cubicBezTo>
                    <a:pt x="9" y="41"/>
                    <a:pt x="8" y="42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6" y="41"/>
                    <a:pt x="6" y="41"/>
                    <a:pt x="6" y="41"/>
                  </a:cubicBezTo>
                  <a:cubicBezTo>
                    <a:pt x="6" y="40"/>
                    <a:pt x="6" y="40"/>
                    <a:pt x="5" y="39"/>
                  </a:cubicBezTo>
                  <a:cubicBezTo>
                    <a:pt x="5" y="38"/>
                    <a:pt x="5" y="37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4" y="36"/>
                    <a:pt x="4" y="36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6"/>
                    <a:pt x="3" y="36"/>
                    <a:pt x="3" y="36"/>
                  </a:cubicBezTo>
                  <a:cubicBezTo>
                    <a:pt x="3" y="34"/>
                    <a:pt x="3" y="32"/>
                    <a:pt x="3" y="31"/>
                  </a:cubicBezTo>
                  <a:cubicBezTo>
                    <a:pt x="3" y="32"/>
                    <a:pt x="3" y="33"/>
                    <a:pt x="3" y="35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7"/>
                    <a:pt x="4" y="37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7"/>
                    <a:pt x="5" y="37"/>
                    <a:pt x="5" y="37"/>
                  </a:cubicBezTo>
                  <a:cubicBezTo>
                    <a:pt x="6" y="39"/>
                    <a:pt x="6" y="40"/>
                    <a:pt x="7" y="41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2"/>
                    <a:pt x="8" y="42"/>
                  </a:cubicBezTo>
                  <a:cubicBezTo>
                    <a:pt x="8" y="42"/>
                    <a:pt x="8" y="42"/>
                    <a:pt x="9" y="41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9" y="33"/>
                    <a:pt x="22" y="30"/>
                    <a:pt x="25" y="26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26" y="24"/>
                    <a:pt x="26" y="23"/>
                    <a:pt x="26" y="22"/>
                  </a:cubicBezTo>
                  <a:cubicBezTo>
                    <a:pt x="26" y="21"/>
                    <a:pt x="25" y="20"/>
                    <a:pt x="24" y="20"/>
                  </a:cubicBezTo>
                  <a:cubicBezTo>
                    <a:pt x="23" y="19"/>
                    <a:pt x="22" y="19"/>
                    <a:pt x="21" y="20"/>
                  </a:cubicBezTo>
                  <a:cubicBezTo>
                    <a:pt x="21" y="20"/>
                    <a:pt x="20" y="22"/>
                    <a:pt x="20" y="22"/>
                  </a:cubicBezTo>
                  <a:cubicBezTo>
                    <a:pt x="20" y="21"/>
                    <a:pt x="19" y="20"/>
                    <a:pt x="19" y="20"/>
                  </a:cubicBezTo>
                  <a:cubicBezTo>
                    <a:pt x="17" y="22"/>
                    <a:pt x="16" y="24"/>
                    <a:pt x="14" y="25"/>
                  </a:cubicBezTo>
                  <a:cubicBezTo>
                    <a:pt x="14" y="25"/>
                    <a:pt x="13" y="26"/>
                    <a:pt x="13" y="26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5"/>
                    <a:pt x="12" y="23"/>
                    <a:pt x="12" y="21"/>
                  </a:cubicBezTo>
                  <a:cubicBezTo>
                    <a:pt x="12" y="23"/>
                    <a:pt x="12" y="24"/>
                    <a:pt x="12" y="26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3" y="26"/>
                    <a:pt x="14" y="25"/>
                    <a:pt x="14" y="25"/>
                  </a:cubicBezTo>
                  <a:cubicBezTo>
                    <a:pt x="16" y="23"/>
                    <a:pt x="17" y="21"/>
                    <a:pt x="19" y="19"/>
                  </a:cubicBezTo>
                  <a:cubicBezTo>
                    <a:pt x="18" y="19"/>
                    <a:pt x="18" y="18"/>
                    <a:pt x="17" y="18"/>
                  </a:cubicBezTo>
                  <a:cubicBezTo>
                    <a:pt x="17" y="18"/>
                    <a:pt x="17" y="18"/>
                    <a:pt x="16" y="19"/>
                  </a:cubicBezTo>
                  <a:cubicBezTo>
                    <a:pt x="16" y="19"/>
                    <a:pt x="16" y="20"/>
                    <a:pt x="15" y="2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5" y="20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8"/>
                    <a:pt x="14" y="17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5"/>
                    <a:pt x="15" y="15"/>
                  </a:cubicBezTo>
                  <a:cubicBezTo>
                    <a:pt x="15" y="15"/>
                    <a:pt x="16" y="15"/>
                    <a:pt x="16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6" y="15"/>
                    <a:pt x="16" y="15"/>
                    <a:pt x="17" y="16"/>
                  </a:cubicBezTo>
                  <a:cubicBezTo>
                    <a:pt x="17" y="16"/>
                    <a:pt x="17" y="16"/>
                    <a:pt x="18" y="16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8" y="17"/>
                    <a:pt x="19" y="17"/>
                    <a:pt x="19" y="17"/>
                  </a:cubicBezTo>
                  <a:cubicBezTo>
                    <a:pt x="19" y="17"/>
                    <a:pt x="19" y="17"/>
                    <a:pt x="20" y="17"/>
                  </a:cubicBezTo>
                  <a:cubicBezTo>
                    <a:pt x="20" y="18"/>
                    <a:pt x="21" y="17"/>
                    <a:pt x="22" y="17"/>
                  </a:cubicBezTo>
                  <a:cubicBezTo>
                    <a:pt x="23" y="16"/>
                    <a:pt x="24" y="15"/>
                    <a:pt x="24" y="14"/>
                  </a:cubicBezTo>
                  <a:cubicBezTo>
                    <a:pt x="25" y="13"/>
                    <a:pt x="25" y="13"/>
                    <a:pt x="25" y="13"/>
                  </a:cubicBezTo>
                  <a:cubicBezTo>
                    <a:pt x="25" y="15"/>
                    <a:pt x="25" y="16"/>
                    <a:pt x="25" y="17"/>
                  </a:cubicBezTo>
                  <a:cubicBezTo>
                    <a:pt x="25" y="17"/>
                    <a:pt x="26" y="18"/>
                    <a:pt x="26" y="18"/>
                  </a:cubicBezTo>
                  <a:cubicBezTo>
                    <a:pt x="27" y="18"/>
                    <a:pt x="28" y="18"/>
                    <a:pt x="29" y="18"/>
                  </a:cubicBezTo>
                  <a:cubicBezTo>
                    <a:pt x="29" y="16"/>
                    <a:pt x="30" y="14"/>
                    <a:pt x="30" y="11"/>
                  </a:cubicBezTo>
                  <a:cubicBezTo>
                    <a:pt x="30" y="9"/>
                    <a:pt x="30" y="6"/>
                    <a:pt x="29" y="4"/>
                  </a:cubicBezTo>
                  <a:cubicBezTo>
                    <a:pt x="29" y="4"/>
                    <a:pt x="29" y="3"/>
                    <a:pt x="28" y="2"/>
                  </a:cubicBezTo>
                  <a:cubicBezTo>
                    <a:pt x="28" y="2"/>
                    <a:pt x="27" y="1"/>
                    <a:pt x="27" y="1"/>
                  </a:cubicBezTo>
                  <a:cubicBezTo>
                    <a:pt x="26" y="0"/>
                    <a:pt x="24" y="0"/>
                    <a:pt x="23" y="0"/>
                  </a:cubicBezTo>
                  <a:cubicBezTo>
                    <a:pt x="21" y="0"/>
                    <a:pt x="20" y="0"/>
                    <a:pt x="18" y="0"/>
                  </a:cubicBezTo>
                  <a:cubicBezTo>
                    <a:pt x="15" y="1"/>
                    <a:pt x="11" y="3"/>
                    <a:pt x="8" y="7"/>
                  </a:cubicBezTo>
                  <a:cubicBezTo>
                    <a:pt x="4" y="10"/>
                    <a:pt x="2" y="15"/>
                    <a:pt x="1" y="18"/>
                  </a:cubicBezTo>
                  <a:cubicBezTo>
                    <a:pt x="0" y="22"/>
                    <a:pt x="0" y="25"/>
                    <a:pt x="0" y="28"/>
                  </a:cubicBezTo>
                  <a:cubicBezTo>
                    <a:pt x="0" y="31"/>
                    <a:pt x="0" y="33"/>
                    <a:pt x="0" y="36"/>
                  </a:cubicBezTo>
                  <a:cubicBezTo>
                    <a:pt x="1" y="37"/>
                    <a:pt x="1" y="38"/>
                    <a:pt x="1" y="39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4" y="41"/>
                    <a:pt x="5" y="42"/>
                    <a:pt x="5" y="43"/>
                  </a:cubicBezTo>
                  <a:cubicBezTo>
                    <a:pt x="5" y="43"/>
                    <a:pt x="5" y="44"/>
                    <a:pt x="6" y="44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5"/>
                    <a:pt x="6" y="46"/>
                    <a:pt x="7" y="45"/>
                  </a:cubicBezTo>
                  <a:cubicBezTo>
                    <a:pt x="8" y="44"/>
                    <a:pt x="9" y="42"/>
                    <a:pt x="11" y="41"/>
                  </a:cubicBezTo>
                  <a:cubicBezTo>
                    <a:pt x="10" y="42"/>
                    <a:pt x="9" y="43"/>
                    <a:pt x="8" y="44"/>
                  </a:cubicBezTo>
                  <a:cubicBezTo>
                    <a:pt x="7" y="45"/>
                    <a:pt x="7" y="45"/>
                    <a:pt x="7" y="45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4"/>
                    <a:pt x="6" y="44"/>
                    <a:pt x="6" y="44"/>
                  </a:cubicBezTo>
                  <a:cubicBezTo>
                    <a:pt x="5" y="43"/>
                    <a:pt x="5" y="41"/>
                    <a:pt x="4" y="40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2" y="38"/>
                    <a:pt x="2" y="38"/>
                    <a:pt x="2" y="38"/>
                  </a:cubicBezTo>
                  <a:cubicBezTo>
                    <a:pt x="1" y="35"/>
                    <a:pt x="0" y="33"/>
                    <a:pt x="0" y="29"/>
                  </a:cubicBezTo>
                  <a:cubicBezTo>
                    <a:pt x="0" y="26"/>
                    <a:pt x="0" y="22"/>
                    <a:pt x="2" y="17"/>
                  </a:cubicBezTo>
                  <a:cubicBezTo>
                    <a:pt x="2" y="17"/>
                    <a:pt x="2" y="18"/>
                    <a:pt x="3" y="17"/>
                  </a:cubicBezTo>
                  <a:cubicBezTo>
                    <a:pt x="2" y="22"/>
                    <a:pt x="1" y="25"/>
                    <a:pt x="1" y="28"/>
                  </a:cubicBezTo>
                  <a:cubicBezTo>
                    <a:pt x="1" y="32"/>
                    <a:pt x="2" y="35"/>
                    <a:pt x="2" y="37"/>
                  </a:cubicBezTo>
                  <a:cubicBezTo>
                    <a:pt x="2" y="38"/>
                    <a:pt x="2" y="40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5" y="41"/>
                    <a:pt x="5" y="42"/>
                    <a:pt x="6" y="44"/>
                  </a:cubicBezTo>
                  <a:cubicBezTo>
                    <a:pt x="7" y="44"/>
                    <a:pt x="7" y="44"/>
                    <a:pt x="7" y="44"/>
                  </a:cubicBezTo>
                  <a:cubicBezTo>
                    <a:pt x="7" y="45"/>
                    <a:pt x="7" y="44"/>
                    <a:pt x="7" y="44"/>
                  </a:cubicBezTo>
                  <a:cubicBezTo>
                    <a:pt x="7" y="44"/>
                    <a:pt x="7" y="44"/>
                    <a:pt x="7" y="44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10" y="42"/>
                    <a:pt x="11" y="41"/>
                    <a:pt x="12" y="40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5" y="40"/>
                    <a:pt x="15" y="40"/>
                    <a:pt x="15" y="40"/>
                  </a:cubicBezTo>
                  <a:cubicBezTo>
                    <a:pt x="15" y="42"/>
                    <a:pt x="15" y="42"/>
                    <a:pt x="15" y="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29" name="Freeform 39">
              <a:extLst>
                <a:ext uri="{FF2B5EF4-FFF2-40B4-BE49-F238E27FC236}">
                  <a16:creationId xmlns:a16="http://schemas.microsoft.com/office/drawing/2014/main" id="{AD2C84D3-A787-4EC0-B601-4C6633C2F60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34026" y="2908301"/>
              <a:ext cx="160338" cy="146050"/>
            </a:xfrm>
            <a:custGeom>
              <a:avLst/>
              <a:gdLst>
                <a:gd name="T0" fmla="*/ 42 w 43"/>
                <a:gd name="T1" fmla="*/ 30 h 39"/>
                <a:gd name="T2" fmla="*/ 38 w 43"/>
                <a:gd name="T3" fmla="*/ 23 h 39"/>
                <a:gd name="T4" fmla="*/ 43 w 43"/>
                <a:gd name="T5" fmla="*/ 33 h 39"/>
                <a:gd name="T6" fmla="*/ 42 w 43"/>
                <a:gd name="T7" fmla="*/ 36 h 39"/>
                <a:gd name="T8" fmla="*/ 40 w 43"/>
                <a:gd name="T9" fmla="*/ 37 h 39"/>
                <a:gd name="T10" fmla="*/ 23 w 43"/>
                <a:gd name="T11" fmla="*/ 35 h 39"/>
                <a:gd name="T12" fmla="*/ 39 w 43"/>
                <a:gd name="T13" fmla="*/ 36 h 39"/>
                <a:gd name="T14" fmla="*/ 40 w 43"/>
                <a:gd name="T15" fmla="*/ 36 h 39"/>
                <a:gd name="T16" fmla="*/ 41 w 43"/>
                <a:gd name="T17" fmla="*/ 35 h 39"/>
                <a:gd name="T18" fmla="*/ 42 w 43"/>
                <a:gd name="T19" fmla="*/ 34 h 39"/>
                <a:gd name="T20" fmla="*/ 41 w 43"/>
                <a:gd name="T21" fmla="*/ 32 h 39"/>
                <a:gd name="T22" fmla="*/ 39 w 43"/>
                <a:gd name="T23" fmla="*/ 27 h 39"/>
                <a:gd name="T24" fmla="*/ 34 w 43"/>
                <a:gd name="T25" fmla="*/ 14 h 39"/>
                <a:gd name="T26" fmla="*/ 27 w 43"/>
                <a:gd name="T27" fmla="*/ 7 h 39"/>
                <a:gd name="T28" fmla="*/ 36 w 43"/>
                <a:gd name="T29" fmla="*/ 23 h 39"/>
                <a:gd name="T30" fmla="*/ 38 w 43"/>
                <a:gd name="T31" fmla="*/ 29 h 39"/>
                <a:gd name="T32" fmla="*/ 39 w 43"/>
                <a:gd name="T33" fmla="*/ 32 h 39"/>
                <a:gd name="T34" fmla="*/ 39 w 43"/>
                <a:gd name="T35" fmla="*/ 33 h 39"/>
                <a:gd name="T36" fmla="*/ 38 w 43"/>
                <a:gd name="T37" fmla="*/ 35 h 39"/>
                <a:gd name="T38" fmla="*/ 39 w 43"/>
                <a:gd name="T39" fmla="*/ 33 h 39"/>
                <a:gd name="T40" fmla="*/ 39 w 43"/>
                <a:gd name="T41" fmla="*/ 32 h 39"/>
                <a:gd name="T42" fmla="*/ 38 w 43"/>
                <a:gd name="T43" fmla="*/ 28 h 39"/>
                <a:gd name="T44" fmla="*/ 31 w 43"/>
                <a:gd name="T45" fmla="*/ 14 h 39"/>
                <a:gd name="T46" fmla="*/ 17 w 43"/>
                <a:gd name="T47" fmla="*/ 2 h 39"/>
                <a:gd name="T48" fmla="*/ 18 w 43"/>
                <a:gd name="T49" fmla="*/ 8 h 39"/>
                <a:gd name="T50" fmla="*/ 23 w 43"/>
                <a:gd name="T51" fmla="*/ 19 h 39"/>
                <a:gd name="T52" fmla="*/ 22 w 43"/>
                <a:gd name="T53" fmla="*/ 21 h 39"/>
                <a:gd name="T54" fmla="*/ 22 w 43"/>
                <a:gd name="T55" fmla="*/ 21 h 39"/>
                <a:gd name="T56" fmla="*/ 22 w 43"/>
                <a:gd name="T57" fmla="*/ 20 h 39"/>
                <a:gd name="T58" fmla="*/ 17 w 43"/>
                <a:gd name="T59" fmla="*/ 10 h 39"/>
                <a:gd name="T60" fmla="*/ 17 w 43"/>
                <a:gd name="T61" fmla="*/ 14 h 39"/>
                <a:gd name="T62" fmla="*/ 16 w 43"/>
                <a:gd name="T63" fmla="*/ 16 h 39"/>
                <a:gd name="T64" fmla="*/ 14 w 43"/>
                <a:gd name="T65" fmla="*/ 14 h 39"/>
                <a:gd name="T66" fmla="*/ 13 w 43"/>
                <a:gd name="T67" fmla="*/ 13 h 39"/>
                <a:gd name="T68" fmla="*/ 13 w 43"/>
                <a:gd name="T69" fmla="*/ 13 h 39"/>
                <a:gd name="T70" fmla="*/ 13 w 43"/>
                <a:gd name="T71" fmla="*/ 13 h 39"/>
                <a:gd name="T72" fmla="*/ 13 w 43"/>
                <a:gd name="T73" fmla="*/ 13 h 39"/>
                <a:gd name="T74" fmla="*/ 15 w 43"/>
                <a:gd name="T75" fmla="*/ 9 h 39"/>
                <a:gd name="T76" fmla="*/ 9 w 43"/>
                <a:gd name="T77" fmla="*/ 6 h 39"/>
                <a:gd name="T78" fmla="*/ 12 w 43"/>
                <a:gd name="T79" fmla="*/ 0 h 39"/>
                <a:gd name="T80" fmla="*/ 1 w 43"/>
                <a:gd name="T81" fmla="*/ 9 h 39"/>
                <a:gd name="T82" fmla="*/ 7 w 43"/>
                <a:gd name="T83" fmla="*/ 27 h 39"/>
                <a:gd name="T84" fmla="*/ 35 w 43"/>
                <a:gd name="T85" fmla="*/ 39 h 39"/>
                <a:gd name="T86" fmla="*/ 40 w 43"/>
                <a:gd name="T87" fmla="*/ 37 h 39"/>
                <a:gd name="T88" fmla="*/ 43 w 43"/>
                <a:gd name="T89" fmla="*/ 36 h 39"/>
                <a:gd name="T90" fmla="*/ 43 w 43"/>
                <a:gd name="T91" fmla="*/ 34 h 39"/>
                <a:gd name="T92" fmla="*/ 12 w 43"/>
                <a:gd name="T93" fmla="*/ 1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3" h="39">
                  <a:moveTo>
                    <a:pt x="43" y="33"/>
                  </a:moveTo>
                  <a:cubicBezTo>
                    <a:pt x="42" y="31"/>
                    <a:pt x="42" y="31"/>
                    <a:pt x="42" y="31"/>
                  </a:cubicBezTo>
                  <a:cubicBezTo>
                    <a:pt x="42" y="31"/>
                    <a:pt x="42" y="31"/>
                    <a:pt x="42" y="30"/>
                  </a:cubicBezTo>
                  <a:cubicBezTo>
                    <a:pt x="41" y="29"/>
                    <a:pt x="41" y="29"/>
                    <a:pt x="41" y="29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38" y="23"/>
                    <a:pt x="38" y="23"/>
                    <a:pt x="38" y="23"/>
                  </a:cubicBezTo>
                  <a:cubicBezTo>
                    <a:pt x="39" y="24"/>
                    <a:pt x="40" y="26"/>
                    <a:pt x="41" y="28"/>
                  </a:cubicBezTo>
                  <a:cubicBezTo>
                    <a:pt x="42" y="31"/>
                    <a:pt x="42" y="31"/>
                    <a:pt x="42" y="31"/>
                  </a:cubicBezTo>
                  <a:cubicBezTo>
                    <a:pt x="43" y="33"/>
                    <a:pt x="43" y="33"/>
                    <a:pt x="43" y="33"/>
                  </a:cubicBezTo>
                  <a:cubicBezTo>
                    <a:pt x="43" y="33"/>
                    <a:pt x="43" y="34"/>
                    <a:pt x="43" y="34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2" y="36"/>
                    <a:pt x="42" y="36"/>
                    <a:pt x="42" y="36"/>
                  </a:cubicBezTo>
                  <a:cubicBezTo>
                    <a:pt x="41" y="36"/>
                    <a:pt x="41" y="36"/>
                    <a:pt x="41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39" y="39"/>
                    <a:pt x="35" y="38"/>
                    <a:pt x="32" y="38"/>
                  </a:cubicBezTo>
                  <a:cubicBezTo>
                    <a:pt x="30" y="38"/>
                    <a:pt x="26" y="37"/>
                    <a:pt x="23" y="36"/>
                  </a:cubicBezTo>
                  <a:cubicBezTo>
                    <a:pt x="23" y="36"/>
                    <a:pt x="23" y="36"/>
                    <a:pt x="23" y="35"/>
                  </a:cubicBezTo>
                  <a:cubicBezTo>
                    <a:pt x="26" y="36"/>
                    <a:pt x="29" y="37"/>
                    <a:pt x="32" y="37"/>
                  </a:cubicBezTo>
                  <a:cubicBezTo>
                    <a:pt x="33" y="37"/>
                    <a:pt x="35" y="37"/>
                    <a:pt x="36" y="37"/>
                  </a:cubicBezTo>
                  <a:cubicBezTo>
                    <a:pt x="37" y="37"/>
                    <a:pt x="39" y="37"/>
                    <a:pt x="39" y="36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2" y="33"/>
                    <a:pt x="42" y="33"/>
                    <a:pt x="42" y="33"/>
                  </a:cubicBezTo>
                  <a:cubicBezTo>
                    <a:pt x="42" y="33"/>
                    <a:pt x="42" y="33"/>
                    <a:pt x="42" y="33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41" y="31"/>
                    <a:pt x="41" y="31"/>
                    <a:pt x="41" y="31"/>
                  </a:cubicBezTo>
                  <a:cubicBezTo>
                    <a:pt x="41" y="31"/>
                    <a:pt x="41" y="30"/>
                    <a:pt x="41" y="30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5"/>
                    <a:pt x="37" y="23"/>
                    <a:pt x="36" y="21"/>
                  </a:cubicBezTo>
                  <a:cubicBezTo>
                    <a:pt x="38" y="22"/>
                    <a:pt x="38" y="22"/>
                    <a:pt x="38" y="22"/>
                  </a:cubicBezTo>
                  <a:cubicBezTo>
                    <a:pt x="37" y="19"/>
                    <a:pt x="36" y="17"/>
                    <a:pt x="34" y="14"/>
                  </a:cubicBezTo>
                  <a:cubicBezTo>
                    <a:pt x="33" y="11"/>
                    <a:pt x="31" y="8"/>
                    <a:pt x="29" y="6"/>
                  </a:cubicBezTo>
                  <a:cubicBezTo>
                    <a:pt x="27" y="3"/>
                    <a:pt x="24" y="2"/>
                    <a:pt x="22" y="2"/>
                  </a:cubicBezTo>
                  <a:cubicBezTo>
                    <a:pt x="24" y="3"/>
                    <a:pt x="26" y="5"/>
                    <a:pt x="27" y="7"/>
                  </a:cubicBezTo>
                  <a:cubicBezTo>
                    <a:pt x="28" y="9"/>
                    <a:pt x="30" y="11"/>
                    <a:pt x="31" y="12"/>
                  </a:cubicBezTo>
                  <a:cubicBezTo>
                    <a:pt x="32" y="14"/>
                    <a:pt x="33" y="16"/>
                    <a:pt x="33" y="18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38" y="28"/>
                    <a:pt x="38" y="29"/>
                    <a:pt x="38" y="29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39" y="31"/>
                    <a:pt x="39" y="32"/>
                    <a:pt x="39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39" y="35"/>
                    <a:pt x="39" y="35"/>
                    <a:pt x="38" y="35"/>
                  </a:cubicBezTo>
                  <a:cubicBezTo>
                    <a:pt x="37" y="36"/>
                    <a:pt x="35" y="36"/>
                    <a:pt x="34" y="36"/>
                  </a:cubicBezTo>
                  <a:cubicBezTo>
                    <a:pt x="35" y="36"/>
                    <a:pt x="36" y="36"/>
                    <a:pt x="37" y="35"/>
                  </a:cubicBezTo>
                  <a:cubicBezTo>
                    <a:pt x="38" y="35"/>
                    <a:pt x="38" y="34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39" y="31"/>
                    <a:pt x="38" y="31"/>
                    <a:pt x="38" y="30"/>
                  </a:cubicBezTo>
                  <a:cubicBezTo>
                    <a:pt x="38" y="30"/>
                    <a:pt x="38" y="29"/>
                    <a:pt x="38" y="28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6" y="24"/>
                    <a:pt x="35" y="22"/>
                    <a:pt x="34" y="20"/>
                  </a:cubicBezTo>
                  <a:cubicBezTo>
                    <a:pt x="33" y="18"/>
                    <a:pt x="32" y="16"/>
                    <a:pt x="31" y="14"/>
                  </a:cubicBezTo>
                  <a:cubicBezTo>
                    <a:pt x="28" y="10"/>
                    <a:pt x="26" y="6"/>
                    <a:pt x="21" y="3"/>
                  </a:cubicBezTo>
                  <a:cubicBezTo>
                    <a:pt x="21" y="2"/>
                    <a:pt x="20" y="2"/>
                    <a:pt x="20" y="2"/>
                  </a:cubicBezTo>
                  <a:cubicBezTo>
                    <a:pt x="19" y="2"/>
                    <a:pt x="18" y="2"/>
                    <a:pt x="17" y="2"/>
                  </a:cubicBezTo>
                  <a:cubicBezTo>
                    <a:pt x="16" y="2"/>
                    <a:pt x="15" y="3"/>
                    <a:pt x="15" y="4"/>
                  </a:cubicBezTo>
                  <a:cubicBezTo>
                    <a:pt x="15" y="5"/>
                    <a:pt x="15" y="6"/>
                    <a:pt x="16" y="7"/>
                  </a:cubicBezTo>
                  <a:cubicBezTo>
                    <a:pt x="17" y="7"/>
                    <a:pt x="18" y="8"/>
                    <a:pt x="18" y="8"/>
                  </a:cubicBezTo>
                  <a:cubicBezTo>
                    <a:pt x="18" y="9"/>
                    <a:pt x="17" y="9"/>
                    <a:pt x="17" y="9"/>
                  </a:cubicBezTo>
                  <a:cubicBezTo>
                    <a:pt x="19" y="11"/>
                    <a:pt x="21" y="14"/>
                    <a:pt x="21" y="16"/>
                  </a:cubicBezTo>
                  <a:cubicBezTo>
                    <a:pt x="22" y="17"/>
                    <a:pt x="23" y="18"/>
                    <a:pt x="23" y="19"/>
                  </a:cubicBezTo>
                  <a:cubicBezTo>
                    <a:pt x="23" y="20"/>
                    <a:pt x="23" y="20"/>
                    <a:pt x="23" y="21"/>
                  </a:cubicBezTo>
                  <a:cubicBezTo>
                    <a:pt x="23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0"/>
                    <a:pt x="22" y="20"/>
                  </a:cubicBezTo>
                  <a:cubicBezTo>
                    <a:pt x="22" y="20"/>
                    <a:pt x="22" y="20"/>
                    <a:pt x="22" y="19"/>
                  </a:cubicBezTo>
                  <a:cubicBezTo>
                    <a:pt x="22" y="18"/>
                    <a:pt x="22" y="17"/>
                    <a:pt x="21" y="16"/>
                  </a:cubicBezTo>
                  <a:cubicBezTo>
                    <a:pt x="20" y="14"/>
                    <a:pt x="19" y="11"/>
                    <a:pt x="17" y="10"/>
                  </a:cubicBezTo>
                  <a:cubicBezTo>
                    <a:pt x="16" y="10"/>
                    <a:pt x="16" y="11"/>
                    <a:pt x="16" y="12"/>
                  </a:cubicBezTo>
                  <a:cubicBezTo>
                    <a:pt x="16" y="12"/>
                    <a:pt x="16" y="12"/>
                    <a:pt x="16" y="13"/>
                  </a:cubicBezTo>
                  <a:cubicBezTo>
                    <a:pt x="17" y="13"/>
                    <a:pt x="17" y="13"/>
                    <a:pt x="17" y="14"/>
                  </a:cubicBezTo>
                  <a:cubicBezTo>
                    <a:pt x="17" y="15"/>
                    <a:pt x="17" y="15"/>
                    <a:pt x="17" y="16"/>
                  </a:cubicBezTo>
                  <a:cubicBezTo>
                    <a:pt x="17" y="16"/>
                    <a:pt x="17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5"/>
                  </a:cubicBezTo>
                  <a:cubicBezTo>
                    <a:pt x="16" y="15"/>
                    <a:pt x="15" y="15"/>
                    <a:pt x="15" y="15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5"/>
                    <a:pt x="13" y="14"/>
                    <a:pt x="13" y="14"/>
                  </a:cubicBezTo>
                  <a:cubicBezTo>
                    <a:pt x="13" y="14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4" y="12"/>
                    <a:pt x="14" y="12"/>
                    <a:pt x="15" y="11"/>
                  </a:cubicBezTo>
                  <a:cubicBezTo>
                    <a:pt x="15" y="11"/>
                    <a:pt x="15" y="10"/>
                    <a:pt x="15" y="10"/>
                  </a:cubicBezTo>
                  <a:cubicBezTo>
                    <a:pt x="15" y="10"/>
                    <a:pt x="15" y="9"/>
                    <a:pt x="15" y="9"/>
                  </a:cubicBezTo>
                  <a:cubicBezTo>
                    <a:pt x="15" y="8"/>
                    <a:pt x="14" y="8"/>
                    <a:pt x="13" y="7"/>
                  </a:cubicBezTo>
                  <a:cubicBezTo>
                    <a:pt x="12" y="7"/>
                    <a:pt x="11" y="6"/>
                    <a:pt x="9" y="7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2" y="4"/>
                    <a:pt x="13" y="4"/>
                    <a:pt x="13" y="3"/>
                  </a:cubicBezTo>
                  <a:cubicBezTo>
                    <a:pt x="13" y="2"/>
                    <a:pt x="12" y="1"/>
                    <a:pt x="12" y="0"/>
                  </a:cubicBezTo>
                  <a:cubicBezTo>
                    <a:pt x="11" y="0"/>
                    <a:pt x="10" y="1"/>
                    <a:pt x="9" y="1"/>
                  </a:cubicBezTo>
                  <a:cubicBezTo>
                    <a:pt x="8" y="1"/>
                    <a:pt x="7" y="2"/>
                    <a:pt x="5" y="3"/>
                  </a:cubicBezTo>
                  <a:cubicBezTo>
                    <a:pt x="3" y="4"/>
                    <a:pt x="2" y="6"/>
                    <a:pt x="1" y="9"/>
                  </a:cubicBezTo>
                  <a:cubicBezTo>
                    <a:pt x="1" y="10"/>
                    <a:pt x="0" y="11"/>
                    <a:pt x="0" y="12"/>
                  </a:cubicBezTo>
                  <a:cubicBezTo>
                    <a:pt x="0" y="13"/>
                    <a:pt x="1" y="14"/>
                    <a:pt x="1" y="15"/>
                  </a:cubicBezTo>
                  <a:cubicBezTo>
                    <a:pt x="2" y="20"/>
                    <a:pt x="4" y="24"/>
                    <a:pt x="7" y="27"/>
                  </a:cubicBezTo>
                  <a:cubicBezTo>
                    <a:pt x="10" y="30"/>
                    <a:pt x="13" y="32"/>
                    <a:pt x="16" y="33"/>
                  </a:cubicBezTo>
                  <a:cubicBezTo>
                    <a:pt x="21" y="37"/>
                    <a:pt x="27" y="38"/>
                    <a:pt x="32" y="39"/>
                  </a:cubicBezTo>
                  <a:cubicBezTo>
                    <a:pt x="33" y="39"/>
                    <a:pt x="34" y="39"/>
                    <a:pt x="35" y="39"/>
                  </a:cubicBezTo>
                  <a:cubicBezTo>
                    <a:pt x="36" y="39"/>
                    <a:pt x="37" y="39"/>
                    <a:pt x="38" y="39"/>
                  </a:cubicBezTo>
                  <a:cubicBezTo>
                    <a:pt x="39" y="39"/>
                    <a:pt x="40" y="38"/>
                    <a:pt x="40" y="37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41" y="37"/>
                    <a:pt x="41" y="37"/>
                    <a:pt x="41" y="37"/>
                  </a:cubicBezTo>
                  <a:cubicBezTo>
                    <a:pt x="42" y="36"/>
                    <a:pt x="42" y="36"/>
                    <a:pt x="42" y="36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43" y="34"/>
                    <a:pt x="43" y="34"/>
                    <a:pt x="43" y="34"/>
                  </a:cubicBezTo>
                  <a:lnTo>
                    <a:pt x="43" y="33"/>
                  </a:lnTo>
                  <a:close/>
                  <a:moveTo>
                    <a:pt x="12" y="11"/>
                  </a:moveTo>
                  <a:cubicBezTo>
                    <a:pt x="12" y="11"/>
                    <a:pt x="12" y="11"/>
                    <a:pt x="12" y="11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1" y="11"/>
                    <a:pt x="11" y="11"/>
                    <a:pt x="12" y="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30" name="Freeform 40">
              <a:extLst>
                <a:ext uri="{FF2B5EF4-FFF2-40B4-BE49-F238E27FC236}">
                  <a16:creationId xmlns:a16="http://schemas.microsoft.com/office/drawing/2014/main" id="{8F6F4A9F-FA55-44E7-ABF8-038BACE4E67D}"/>
                </a:ext>
              </a:extLst>
            </p:cNvPr>
            <p:cNvSpPr/>
            <p:nvPr/>
          </p:nvSpPr>
          <p:spPr bwMode="auto">
            <a:xfrm>
              <a:off x="6613526" y="2957513"/>
              <a:ext cx="0" cy="3175"/>
            </a:xfrm>
            <a:custGeom>
              <a:avLst/>
              <a:gdLst>
                <a:gd name="T0" fmla="*/ 1 h 1"/>
                <a:gd name="T1" fmla="*/ 1 h 1"/>
                <a:gd name="T2" fmla="*/ 0 h 1"/>
                <a:gd name="T3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31" name="Freeform 41">
              <a:extLst>
                <a:ext uri="{FF2B5EF4-FFF2-40B4-BE49-F238E27FC236}">
                  <a16:creationId xmlns:a16="http://schemas.microsoft.com/office/drawing/2014/main" id="{EB513C5F-FE2A-4ABB-B75D-1C68767347DA}"/>
                </a:ext>
              </a:extLst>
            </p:cNvPr>
            <p:cNvSpPr/>
            <p:nvPr/>
          </p:nvSpPr>
          <p:spPr bwMode="auto">
            <a:xfrm>
              <a:off x="6613526" y="29606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32" name="Freeform 42">
              <a:extLst>
                <a:ext uri="{FF2B5EF4-FFF2-40B4-BE49-F238E27FC236}">
                  <a16:creationId xmlns:a16="http://schemas.microsoft.com/office/drawing/2014/main" id="{7917BDEE-763C-478E-B44C-3D5394FEFD16}"/>
                </a:ext>
              </a:extLst>
            </p:cNvPr>
            <p:cNvSpPr/>
            <p:nvPr/>
          </p:nvSpPr>
          <p:spPr bwMode="auto">
            <a:xfrm>
              <a:off x="6616701" y="29606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33" name="Freeform 43">
              <a:extLst>
                <a:ext uri="{FF2B5EF4-FFF2-40B4-BE49-F238E27FC236}">
                  <a16:creationId xmlns:a16="http://schemas.microsoft.com/office/drawing/2014/main" id="{C830BC44-1EAE-407A-92DF-FB10D884DE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03988" y="2938463"/>
              <a:ext cx="150813" cy="153988"/>
            </a:xfrm>
            <a:custGeom>
              <a:avLst/>
              <a:gdLst>
                <a:gd name="T0" fmla="*/ 32 w 40"/>
                <a:gd name="T1" fmla="*/ 31 h 41"/>
                <a:gd name="T2" fmla="*/ 32 w 40"/>
                <a:gd name="T3" fmla="*/ 31 h 41"/>
                <a:gd name="T4" fmla="*/ 12 w 40"/>
                <a:gd name="T5" fmla="*/ 39 h 41"/>
                <a:gd name="T6" fmla="*/ 6 w 40"/>
                <a:gd name="T7" fmla="*/ 30 h 41"/>
                <a:gd name="T8" fmla="*/ 9 w 40"/>
                <a:gd name="T9" fmla="*/ 26 h 41"/>
                <a:gd name="T10" fmla="*/ 3 w 40"/>
                <a:gd name="T11" fmla="*/ 39 h 41"/>
                <a:gd name="T12" fmla="*/ 26 w 40"/>
                <a:gd name="T13" fmla="*/ 35 h 41"/>
                <a:gd name="T14" fmla="*/ 36 w 40"/>
                <a:gd name="T15" fmla="*/ 23 h 41"/>
                <a:gd name="T16" fmla="*/ 39 w 40"/>
                <a:gd name="T17" fmla="*/ 10 h 41"/>
                <a:gd name="T18" fmla="*/ 38 w 40"/>
                <a:gd name="T19" fmla="*/ 10 h 41"/>
                <a:gd name="T20" fmla="*/ 37 w 40"/>
                <a:gd name="T21" fmla="*/ 15 h 41"/>
                <a:gd name="T22" fmla="*/ 27 w 40"/>
                <a:gd name="T23" fmla="*/ 32 h 41"/>
                <a:gd name="T24" fmla="*/ 19 w 40"/>
                <a:gd name="T25" fmla="*/ 35 h 41"/>
                <a:gd name="T26" fmla="*/ 37 w 40"/>
                <a:gd name="T27" fmla="*/ 16 h 41"/>
                <a:gd name="T28" fmla="*/ 36 w 40"/>
                <a:gd name="T29" fmla="*/ 5 h 41"/>
                <a:gd name="T30" fmla="*/ 34 w 40"/>
                <a:gd name="T31" fmla="*/ 3 h 41"/>
                <a:gd name="T32" fmla="*/ 30 w 40"/>
                <a:gd name="T33" fmla="*/ 3 h 41"/>
                <a:gd name="T34" fmla="*/ 30 w 40"/>
                <a:gd name="T35" fmla="*/ 6 h 41"/>
                <a:gd name="T36" fmla="*/ 30 w 40"/>
                <a:gd name="T37" fmla="*/ 8 h 41"/>
                <a:gd name="T38" fmla="*/ 30 w 40"/>
                <a:gd name="T39" fmla="*/ 6 h 41"/>
                <a:gd name="T40" fmla="*/ 25 w 40"/>
                <a:gd name="T41" fmla="*/ 7 h 41"/>
                <a:gd name="T42" fmla="*/ 26 w 40"/>
                <a:gd name="T43" fmla="*/ 3 h 41"/>
                <a:gd name="T44" fmla="*/ 20 w 40"/>
                <a:gd name="T45" fmla="*/ 4 h 41"/>
                <a:gd name="T46" fmla="*/ 15 w 40"/>
                <a:gd name="T47" fmla="*/ 10 h 41"/>
                <a:gd name="T48" fmla="*/ 15 w 40"/>
                <a:gd name="T49" fmla="*/ 11 h 41"/>
                <a:gd name="T50" fmla="*/ 14 w 40"/>
                <a:gd name="T51" fmla="*/ 13 h 41"/>
                <a:gd name="T52" fmla="*/ 10 w 40"/>
                <a:gd name="T53" fmla="*/ 20 h 41"/>
                <a:gd name="T54" fmla="*/ 0 w 40"/>
                <a:gd name="T55" fmla="*/ 41 h 41"/>
                <a:gd name="T56" fmla="*/ 26 w 40"/>
                <a:gd name="T57" fmla="*/ 36 h 41"/>
                <a:gd name="T58" fmla="*/ 18 w 40"/>
                <a:gd name="T59" fmla="*/ 36 h 41"/>
                <a:gd name="T60" fmla="*/ 25 w 40"/>
                <a:gd name="T61" fmla="*/ 24 h 41"/>
                <a:gd name="T62" fmla="*/ 24 w 40"/>
                <a:gd name="T63" fmla="*/ 24 h 41"/>
                <a:gd name="T64" fmla="*/ 28 w 40"/>
                <a:gd name="T65" fmla="*/ 19 h 41"/>
                <a:gd name="T66" fmla="*/ 29 w 40"/>
                <a:gd name="T67" fmla="*/ 15 h 41"/>
                <a:gd name="T68" fmla="*/ 25 w 40"/>
                <a:gd name="T69" fmla="*/ 2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" h="41">
                  <a:moveTo>
                    <a:pt x="26" y="36"/>
                  </a:moveTo>
                  <a:cubicBezTo>
                    <a:pt x="28" y="35"/>
                    <a:pt x="30" y="33"/>
                    <a:pt x="32" y="31"/>
                  </a:cubicBezTo>
                  <a:cubicBezTo>
                    <a:pt x="34" y="29"/>
                    <a:pt x="36" y="27"/>
                    <a:pt x="37" y="24"/>
                  </a:cubicBezTo>
                  <a:cubicBezTo>
                    <a:pt x="36" y="27"/>
                    <a:pt x="34" y="29"/>
                    <a:pt x="32" y="31"/>
                  </a:cubicBezTo>
                  <a:cubicBezTo>
                    <a:pt x="30" y="33"/>
                    <a:pt x="28" y="34"/>
                    <a:pt x="26" y="35"/>
                  </a:cubicBezTo>
                  <a:cubicBezTo>
                    <a:pt x="21" y="38"/>
                    <a:pt x="17" y="39"/>
                    <a:pt x="12" y="39"/>
                  </a:cubicBezTo>
                  <a:cubicBezTo>
                    <a:pt x="1" y="40"/>
                    <a:pt x="1" y="40"/>
                    <a:pt x="1" y="4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8" y="25"/>
                    <a:pt x="9" y="26"/>
                    <a:pt x="9" y="26"/>
                  </a:cubicBezTo>
                  <a:cubicBezTo>
                    <a:pt x="8" y="27"/>
                    <a:pt x="8" y="29"/>
                    <a:pt x="7" y="31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7" y="37"/>
                    <a:pt x="21" y="37"/>
                    <a:pt x="26" y="35"/>
                  </a:cubicBezTo>
                  <a:cubicBezTo>
                    <a:pt x="28" y="34"/>
                    <a:pt x="30" y="32"/>
                    <a:pt x="32" y="30"/>
                  </a:cubicBezTo>
                  <a:cubicBezTo>
                    <a:pt x="34" y="28"/>
                    <a:pt x="36" y="26"/>
                    <a:pt x="36" y="23"/>
                  </a:cubicBezTo>
                  <a:cubicBezTo>
                    <a:pt x="38" y="24"/>
                    <a:pt x="38" y="24"/>
                    <a:pt x="38" y="24"/>
                  </a:cubicBezTo>
                  <a:cubicBezTo>
                    <a:pt x="40" y="19"/>
                    <a:pt x="40" y="14"/>
                    <a:pt x="39" y="10"/>
                  </a:cubicBezTo>
                  <a:cubicBezTo>
                    <a:pt x="39" y="8"/>
                    <a:pt x="38" y="6"/>
                    <a:pt x="37" y="5"/>
                  </a:cubicBezTo>
                  <a:cubicBezTo>
                    <a:pt x="37" y="7"/>
                    <a:pt x="37" y="9"/>
                    <a:pt x="38" y="10"/>
                  </a:cubicBezTo>
                  <a:cubicBezTo>
                    <a:pt x="38" y="11"/>
                    <a:pt x="37" y="12"/>
                    <a:pt x="37" y="13"/>
                  </a:cubicBezTo>
                  <a:cubicBezTo>
                    <a:pt x="37" y="13"/>
                    <a:pt x="37" y="14"/>
                    <a:pt x="37" y="15"/>
                  </a:cubicBezTo>
                  <a:cubicBezTo>
                    <a:pt x="37" y="18"/>
                    <a:pt x="36" y="22"/>
                    <a:pt x="34" y="25"/>
                  </a:cubicBezTo>
                  <a:cubicBezTo>
                    <a:pt x="32" y="28"/>
                    <a:pt x="30" y="31"/>
                    <a:pt x="27" y="32"/>
                  </a:cubicBezTo>
                  <a:cubicBezTo>
                    <a:pt x="24" y="34"/>
                    <a:pt x="22" y="35"/>
                    <a:pt x="19" y="35"/>
                  </a:cubicBezTo>
                  <a:cubicBezTo>
                    <a:pt x="19" y="35"/>
                    <a:pt x="19" y="35"/>
                    <a:pt x="19" y="35"/>
                  </a:cubicBezTo>
                  <a:cubicBezTo>
                    <a:pt x="24" y="34"/>
                    <a:pt x="29" y="31"/>
                    <a:pt x="32" y="27"/>
                  </a:cubicBezTo>
                  <a:cubicBezTo>
                    <a:pt x="35" y="24"/>
                    <a:pt x="36" y="20"/>
                    <a:pt x="37" y="16"/>
                  </a:cubicBezTo>
                  <a:cubicBezTo>
                    <a:pt x="37" y="14"/>
                    <a:pt x="37" y="12"/>
                    <a:pt x="37" y="11"/>
                  </a:cubicBezTo>
                  <a:cubicBezTo>
                    <a:pt x="37" y="9"/>
                    <a:pt x="37" y="7"/>
                    <a:pt x="36" y="5"/>
                  </a:cubicBezTo>
                  <a:cubicBezTo>
                    <a:pt x="36" y="5"/>
                    <a:pt x="36" y="4"/>
                    <a:pt x="36" y="4"/>
                  </a:cubicBezTo>
                  <a:cubicBezTo>
                    <a:pt x="35" y="3"/>
                    <a:pt x="35" y="3"/>
                    <a:pt x="34" y="3"/>
                  </a:cubicBezTo>
                  <a:cubicBezTo>
                    <a:pt x="33" y="2"/>
                    <a:pt x="32" y="2"/>
                    <a:pt x="32" y="2"/>
                  </a:cubicBezTo>
                  <a:cubicBezTo>
                    <a:pt x="31" y="2"/>
                    <a:pt x="30" y="2"/>
                    <a:pt x="30" y="3"/>
                  </a:cubicBezTo>
                  <a:cubicBezTo>
                    <a:pt x="30" y="3"/>
                    <a:pt x="30" y="4"/>
                    <a:pt x="30" y="4"/>
                  </a:cubicBezTo>
                  <a:cubicBezTo>
                    <a:pt x="30" y="5"/>
                    <a:pt x="30" y="5"/>
                    <a:pt x="30" y="6"/>
                  </a:cubicBezTo>
                  <a:cubicBezTo>
                    <a:pt x="30" y="7"/>
                    <a:pt x="31" y="8"/>
                    <a:pt x="31" y="8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30" y="7"/>
                    <a:pt x="30" y="7"/>
                    <a:pt x="30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29" y="6"/>
                    <a:pt x="29" y="6"/>
                    <a:pt x="29" y="6"/>
                  </a:cubicBezTo>
                  <a:cubicBezTo>
                    <a:pt x="28" y="6"/>
                    <a:pt x="26" y="6"/>
                    <a:pt x="25" y="7"/>
                  </a:cubicBezTo>
                  <a:cubicBezTo>
                    <a:pt x="24" y="6"/>
                    <a:pt x="24" y="6"/>
                    <a:pt x="24" y="6"/>
                  </a:cubicBezTo>
                  <a:cubicBezTo>
                    <a:pt x="26" y="4"/>
                    <a:pt x="27" y="3"/>
                    <a:pt x="26" y="3"/>
                  </a:cubicBezTo>
                  <a:cubicBezTo>
                    <a:pt x="26" y="2"/>
                    <a:pt x="24" y="1"/>
                    <a:pt x="24" y="0"/>
                  </a:cubicBezTo>
                  <a:cubicBezTo>
                    <a:pt x="23" y="2"/>
                    <a:pt x="22" y="3"/>
                    <a:pt x="20" y="4"/>
                  </a:cubicBezTo>
                  <a:cubicBezTo>
                    <a:pt x="19" y="5"/>
                    <a:pt x="18" y="6"/>
                    <a:pt x="17" y="7"/>
                  </a:cubicBezTo>
                  <a:cubicBezTo>
                    <a:pt x="17" y="8"/>
                    <a:pt x="16" y="9"/>
                    <a:pt x="15" y="1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10"/>
                    <a:pt x="15" y="10"/>
                    <a:pt x="15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0" y="20"/>
                    <a:pt x="10" y="20"/>
                    <a:pt x="10" y="2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17" y="39"/>
                    <a:pt x="22" y="38"/>
                    <a:pt x="26" y="36"/>
                  </a:cubicBezTo>
                  <a:close/>
                  <a:moveTo>
                    <a:pt x="18" y="36"/>
                  </a:moveTo>
                  <a:cubicBezTo>
                    <a:pt x="18" y="36"/>
                    <a:pt x="18" y="36"/>
                    <a:pt x="18" y="36"/>
                  </a:cubicBezTo>
                  <a:cubicBezTo>
                    <a:pt x="18" y="36"/>
                    <a:pt x="18" y="36"/>
                    <a:pt x="18" y="36"/>
                  </a:cubicBezTo>
                  <a:close/>
                  <a:moveTo>
                    <a:pt x="25" y="24"/>
                  </a:moveTo>
                  <a:cubicBezTo>
                    <a:pt x="24" y="24"/>
                    <a:pt x="24" y="24"/>
                    <a:pt x="24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6" y="22"/>
                    <a:pt x="27" y="21"/>
                    <a:pt x="28" y="19"/>
                  </a:cubicBezTo>
                  <a:cubicBezTo>
                    <a:pt x="28" y="18"/>
                    <a:pt x="29" y="17"/>
                    <a:pt x="29" y="15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9" y="16"/>
                    <a:pt x="29" y="18"/>
                    <a:pt x="28" y="19"/>
                  </a:cubicBezTo>
                  <a:cubicBezTo>
                    <a:pt x="27" y="21"/>
                    <a:pt x="26" y="23"/>
                    <a:pt x="25" y="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34" name="Freeform 44">
              <a:extLst>
                <a:ext uri="{FF2B5EF4-FFF2-40B4-BE49-F238E27FC236}">
                  <a16:creationId xmlns:a16="http://schemas.microsoft.com/office/drawing/2014/main" id="{D88B1D2F-F526-41C2-ACB6-D4B46074220A}"/>
                </a:ext>
              </a:extLst>
            </p:cNvPr>
            <p:cNvSpPr/>
            <p:nvPr/>
          </p:nvSpPr>
          <p:spPr bwMode="auto">
            <a:xfrm>
              <a:off x="6613526" y="29575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35" name="Freeform 45">
              <a:extLst>
                <a:ext uri="{FF2B5EF4-FFF2-40B4-BE49-F238E27FC236}">
                  <a16:creationId xmlns:a16="http://schemas.microsoft.com/office/drawing/2014/main" id="{F9128FBA-668C-4634-AD5C-33E36CC407A8}"/>
                </a:ext>
              </a:extLst>
            </p:cNvPr>
            <p:cNvSpPr/>
            <p:nvPr/>
          </p:nvSpPr>
          <p:spPr bwMode="auto">
            <a:xfrm>
              <a:off x="6613526" y="2960688"/>
              <a:ext cx="3175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36" name="Freeform 46">
              <a:extLst>
                <a:ext uri="{FF2B5EF4-FFF2-40B4-BE49-F238E27FC236}">
                  <a16:creationId xmlns:a16="http://schemas.microsoft.com/office/drawing/2014/main" id="{46500CDA-CF4A-4CF9-9C19-766DB260922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99038" y="1544638"/>
              <a:ext cx="2201863" cy="3138488"/>
            </a:xfrm>
            <a:custGeom>
              <a:avLst/>
              <a:gdLst>
                <a:gd name="T0" fmla="*/ 329 w 585"/>
                <a:gd name="T1" fmla="*/ 617 h 835"/>
                <a:gd name="T2" fmla="*/ 393 w 585"/>
                <a:gd name="T3" fmla="*/ 406 h 835"/>
                <a:gd name="T4" fmla="*/ 334 w 585"/>
                <a:gd name="T5" fmla="*/ 317 h 835"/>
                <a:gd name="T6" fmla="*/ 383 w 585"/>
                <a:gd name="T7" fmla="*/ 401 h 835"/>
                <a:gd name="T8" fmla="*/ 359 w 585"/>
                <a:gd name="T9" fmla="*/ 523 h 835"/>
                <a:gd name="T10" fmla="*/ 535 w 585"/>
                <a:gd name="T11" fmla="*/ 440 h 835"/>
                <a:gd name="T12" fmla="*/ 406 w 585"/>
                <a:gd name="T13" fmla="*/ 544 h 835"/>
                <a:gd name="T14" fmla="*/ 404 w 585"/>
                <a:gd name="T15" fmla="*/ 430 h 835"/>
                <a:gd name="T16" fmla="*/ 385 w 585"/>
                <a:gd name="T17" fmla="*/ 393 h 835"/>
                <a:gd name="T18" fmla="*/ 408 w 585"/>
                <a:gd name="T19" fmla="*/ 429 h 835"/>
                <a:gd name="T20" fmla="*/ 406 w 585"/>
                <a:gd name="T21" fmla="*/ 570 h 835"/>
                <a:gd name="T22" fmla="*/ 413 w 585"/>
                <a:gd name="T23" fmla="*/ 536 h 835"/>
                <a:gd name="T24" fmla="*/ 407 w 585"/>
                <a:gd name="T25" fmla="*/ 431 h 835"/>
                <a:gd name="T26" fmla="*/ 363 w 585"/>
                <a:gd name="T27" fmla="*/ 361 h 835"/>
                <a:gd name="T28" fmla="*/ 289 w 585"/>
                <a:gd name="T29" fmla="*/ 345 h 835"/>
                <a:gd name="T30" fmla="*/ 217 w 585"/>
                <a:gd name="T31" fmla="*/ 366 h 835"/>
                <a:gd name="T32" fmla="*/ 206 w 585"/>
                <a:gd name="T33" fmla="*/ 480 h 835"/>
                <a:gd name="T34" fmla="*/ 40 w 585"/>
                <a:gd name="T35" fmla="*/ 170 h 835"/>
                <a:gd name="T36" fmla="*/ 157 w 585"/>
                <a:gd name="T37" fmla="*/ 545 h 835"/>
                <a:gd name="T38" fmla="*/ 185 w 585"/>
                <a:gd name="T39" fmla="*/ 719 h 835"/>
                <a:gd name="T40" fmla="*/ 249 w 585"/>
                <a:gd name="T41" fmla="*/ 831 h 835"/>
                <a:gd name="T42" fmla="*/ 245 w 585"/>
                <a:gd name="T43" fmla="*/ 829 h 835"/>
                <a:gd name="T44" fmla="*/ 224 w 585"/>
                <a:gd name="T45" fmla="*/ 805 h 835"/>
                <a:gd name="T46" fmla="*/ 360 w 585"/>
                <a:gd name="T47" fmla="*/ 812 h 835"/>
                <a:gd name="T48" fmla="*/ 382 w 585"/>
                <a:gd name="T49" fmla="*/ 767 h 835"/>
                <a:gd name="T50" fmla="*/ 375 w 585"/>
                <a:gd name="T51" fmla="*/ 779 h 835"/>
                <a:gd name="T52" fmla="*/ 354 w 585"/>
                <a:gd name="T53" fmla="*/ 801 h 835"/>
                <a:gd name="T54" fmla="*/ 358 w 585"/>
                <a:gd name="T55" fmla="*/ 789 h 835"/>
                <a:gd name="T56" fmla="*/ 180 w 585"/>
                <a:gd name="T57" fmla="*/ 750 h 835"/>
                <a:gd name="T58" fmla="*/ 296 w 585"/>
                <a:gd name="T59" fmla="*/ 716 h 835"/>
                <a:gd name="T60" fmla="*/ 397 w 585"/>
                <a:gd name="T61" fmla="*/ 709 h 835"/>
                <a:gd name="T62" fmla="*/ 362 w 585"/>
                <a:gd name="T63" fmla="*/ 675 h 835"/>
                <a:gd name="T64" fmla="*/ 414 w 585"/>
                <a:gd name="T65" fmla="*/ 634 h 835"/>
                <a:gd name="T66" fmla="*/ 397 w 585"/>
                <a:gd name="T67" fmla="*/ 658 h 835"/>
                <a:gd name="T68" fmla="*/ 405 w 585"/>
                <a:gd name="T69" fmla="*/ 620 h 835"/>
                <a:gd name="T70" fmla="*/ 416 w 585"/>
                <a:gd name="T71" fmla="*/ 599 h 835"/>
                <a:gd name="T72" fmla="*/ 256 w 585"/>
                <a:gd name="T73" fmla="*/ 820 h 835"/>
                <a:gd name="T74" fmla="*/ 228 w 585"/>
                <a:gd name="T75" fmla="*/ 811 h 835"/>
                <a:gd name="T76" fmla="*/ 185 w 585"/>
                <a:gd name="T77" fmla="*/ 718 h 835"/>
                <a:gd name="T78" fmla="*/ 225 w 585"/>
                <a:gd name="T79" fmla="*/ 376 h 835"/>
                <a:gd name="T80" fmla="*/ 270 w 585"/>
                <a:gd name="T81" fmla="*/ 353 h 835"/>
                <a:gd name="T82" fmla="*/ 358 w 585"/>
                <a:gd name="T83" fmla="*/ 348 h 835"/>
                <a:gd name="T84" fmla="*/ 446 w 585"/>
                <a:gd name="T85" fmla="*/ 390 h 835"/>
                <a:gd name="T86" fmla="*/ 407 w 585"/>
                <a:gd name="T87" fmla="*/ 418 h 835"/>
                <a:gd name="T88" fmla="*/ 355 w 585"/>
                <a:gd name="T89" fmla="*/ 374 h 835"/>
                <a:gd name="T90" fmla="*/ 332 w 585"/>
                <a:gd name="T91" fmla="*/ 354 h 835"/>
                <a:gd name="T92" fmla="*/ 242 w 585"/>
                <a:gd name="T93" fmla="*/ 333 h 835"/>
                <a:gd name="T94" fmla="*/ 139 w 585"/>
                <a:gd name="T95" fmla="*/ 387 h 835"/>
                <a:gd name="T96" fmla="*/ 182 w 585"/>
                <a:gd name="T97" fmla="*/ 623 h 835"/>
                <a:gd name="T98" fmla="*/ 372 w 585"/>
                <a:gd name="T99" fmla="*/ 434 h 835"/>
                <a:gd name="T100" fmla="*/ 255 w 585"/>
                <a:gd name="T101" fmla="*/ 373 h 835"/>
                <a:gd name="T102" fmla="*/ 374 w 585"/>
                <a:gd name="T103" fmla="*/ 423 h 835"/>
                <a:gd name="T104" fmla="*/ 235 w 585"/>
                <a:gd name="T105" fmla="*/ 391 h 835"/>
                <a:gd name="T106" fmla="*/ 368 w 585"/>
                <a:gd name="T107" fmla="*/ 468 h 835"/>
                <a:gd name="T108" fmla="*/ 263 w 585"/>
                <a:gd name="T109" fmla="*/ 358 h 835"/>
                <a:gd name="T110" fmla="*/ 343 w 585"/>
                <a:gd name="T111" fmla="*/ 372 h 835"/>
                <a:gd name="T112" fmla="*/ 339 w 585"/>
                <a:gd name="T113" fmla="*/ 361 h 835"/>
                <a:gd name="T114" fmla="*/ 240 w 585"/>
                <a:gd name="T115" fmla="*/ 513 h 835"/>
                <a:gd name="T116" fmla="*/ 185 w 585"/>
                <a:gd name="T117" fmla="*/ 382 h 835"/>
                <a:gd name="T118" fmla="*/ 287 w 585"/>
                <a:gd name="T119" fmla="*/ 300 h 835"/>
                <a:gd name="T120" fmla="*/ 336 w 585"/>
                <a:gd name="T121" fmla="*/ 336 h 835"/>
                <a:gd name="T122" fmla="*/ 382 w 585"/>
                <a:gd name="T123" fmla="*/ 404 h 835"/>
                <a:gd name="T124" fmla="*/ 333 w 585"/>
                <a:gd name="T125" fmla="*/ 593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85" h="835">
                  <a:moveTo>
                    <a:pt x="542" y="139"/>
                  </a:moveTo>
                  <a:cubicBezTo>
                    <a:pt x="526" y="111"/>
                    <a:pt x="507" y="89"/>
                    <a:pt x="486" y="71"/>
                  </a:cubicBezTo>
                  <a:cubicBezTo>
                    <a:pt x="466" y="53"/>
                    <a:pt x="445" y="39"/>
                    <a:pt x="425" y="29"/>
                  </a:cubicBezTo>
                  <a:cubicBezTo>
                    <a:pt x="460" y="48"/>
                    <a:pt x="492" y="74"/>
                    <a:pt x="517" y="106"/>
                  </a:cubicBezTo>
                  <a:cubicBezTo>
                    <a:pt x="542" y="138"/>
                    <a:pt x="561" y="175"/>
                    <a:pt x="571" y="215"/>
                  </a:cubicBezTo>
                  <a:cubicBezTo>
                    <a:pt x="581" y="255"/>
                    <a:pt x="583" y="297"/>
                    <a:pt x="575" y="338"/>
                  </a:cubicBezTo>
                  <a:cubicBezTo>
                    <a:pt x="568" y="378"/>
                    <a:pt x="552" y="418"/>
                    <a:pt x="528" y="452"/>
                  </a:cubicBezTo>
                  <a:cubicBezTo>
                    <a:pt x="504" y="486"/>
                    <a:pt x="472" y="515"/>
                    <a:pt x="436" y="536"/>
                  </a:cubicBezTo>
                  <a:cubicBezTo>
                    <a:pt x="432" y="539"/>
                    <a:pt x="427" y="541"/>
                    <a:pt x="422" y="544"/>
                  </a:cubicBezTo>
                  <a:cubicBezTo>
                    <a:pt x="419" y="545"/>
                    <a:pt x="419" y="545"/>
                    <a:pt x="419" y="545"/>
                  </a:cubicBezTo>
                  <a:cubicBezTo>
                    <a:pt x="416" y="547"/>
                    <a:pt x="416" y="547"/>
                    <a:pt x="416" y="547"/>
                  </a:cubicBezTo>
                  <a:cubicBezTo>
                    <a:pt x="414" y="548"/>
                    <a:pt x="414" y="548"/>
                    <a:pt x="414" y="548"/>
                  </a:cubicBezTo>
                  <a:cubicBezTo>
                    <a:pt x="414" y="549"/>
                    <a:pt x="414" y="549"/>
                    <a:pt x="414" y="549"/>
                  </a:cubicBezTo>
                  <a:cubicBezTo>
                    <a:pt x="414" y="580"/>
                    <a:pt x="414" y="580"/>
                    <a:pt x="414" y="580"/>
                  </a:cubicBezTo>
                  <a:cubicBezTo>
                    <a:pt x="414" y="595"/>
                    <a:pt x="414" y="595"/>
                    <a:pt x="414" y="595"/>
                  </a:cubicBezTo>
                  <a:cubicBezTo>
                    <a:pt x="414" y="599"/>
                    <a:pt x="414" y="599"/>
                    <a:pt x="414" y="599"/>
                  </a:cubicBezTo>
                  <a:cubicBezTo>
                    <a:pt x="414" y="600"/>
                    <a:pt x="414" y="600"/>
                    <a:pt x="414" y="600"/>
                  </a:cubicBezTo>
                  <a:cubicBezTo>
                    <a:pt x="414" y="600"/>
                    <a:pt x="414" y="601"/>
                    <a:pt x="414" y="601"/>
                  </a:cubicBezTo>
                  <a:cubicBezTo>
                    <a:pt x="414" y="602"/>
                    <a:pt x="414" y="603"/>
                    <a:pt x="414" y="604"/>
                  </a:cubicBezTo>
                  <a:cubicBezTo>
                    <a:pt x="413" y="607"/>
                    <a:pt x="412" y="610"/>
                    <a:pt x="410" y="613"/>
                  </a:cubicBezTo>
                  <a:cubicBezTo>
                    <a:pt x="406" y="618"/>
                    <a:pt x="400" y="621"/>
                    <a:pt x="393" y="621"/>
                  </a:cubicBezTo>
                  <a:cubicBezTo>
                    <a:pt x="377" y="621"/>
                    <a:pt x="377" y="621"/>
                    <a:pt x="377" y="621"/>
                  </a:cubicBezTo>
                  <a:cubicBezTo>
                    <a:pt x="346" y="621"/>
                    <a:pt x="346" y="621"/>
                    <a:pt x="346" y="621"/>
                  </a:cubicBezTo>
                  <a:cubicBezTo>
                    <a:pt x="336" y="621"/>
                    <a:pt x="336" y="621"/>
                    <a:pt x="336" y="621"/>
                  </a:cubicBezTo>
                  <a:cubicBezTo>
                    <a:pt x="330" y="621"/>
                    <a:pt x="330" y="621"/>
                    <a:pt x="330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0"/>
                    <a:pt x="328" y="620"/>
                    <a:pt x="328" y="620"/>
                  </a:cubicBezTo>
                  <a:cubicBezTo>
                    <a:pt x="329" y="617"/>
                    <a:pt x="329" y="617"/>
                    <a:pt x="329" y="617"/>
                  </a:cubicBezTo>
                  <a:cubicBezTo>
                    <a:pt x="332" y="606"/>
                    <a:pt x="332" y="606"/>
                    <a:pt x="332" y="606"/>
                  </a:cubicBezTo>
                  <a:cubicBezTo>
                    <a:pt x="334" y="598"/>
                    <a:pt x="334" y="598"/>
                    <a:pt x="334" y="598"/>
                  </a:cubicBezTo>
                  <a:cubicBezTo>
                    <a:pt x="340" y="578"/>
                    <a:pt x="346" y="558"/>
                    <a:pt x="353" y="539"/>
                  </a:cubicBezTo>
                  <a:cubicBezTo>
                    <a:pt x="360" y="519"/>
                    <a:pt x="367" y="499"/>
                    <a:pt x="374" y="480"/>
                  </a:cubicBezTo>
                  <a:cubicBezTo>
                    <a:pt x="378" y="470"/>
                    <a:pt x="382" y="460"/>
                    <a:pt x="386" y="451"/>
                  </a:cubicBezTo>
                  <a:cubicBezTo>
                    <a:pt x="388" y="446"/>
                    <a:pt x="390" y="441"/>
                    <a:pt x="392" y="437"/>
                  </a:cubicBezTo>
                  <a:cubicBezTo>
                    <a:pt x="395" y="429"/>
                    <a:pt x="395" y="429"/>
                    <a:pt x="395" y="429"/>
                  </a:cubicBezTo>
                  <a:cubicBezTo>
                    <a:pt x="397" y="425"/>
                    <a:pt x="397" y="425"/>
                    <a:pt x="397" y="425"/>
                  </a:cubicBezTo>
                  <a:cubicBezTo>
                    <a:pt x="398" y="423"/>
                    <a:pt x="399" y="421"/>
                    <a:pt x="400" y="420"/>
                  </a:cubicBezTo>
                  <a:cubicBezTo>
                    <a:pt x="404" y="420"/>
                    <a:pt x="404" y="420"/>
                    <a:pt x="404" y="420"/>
                  </a:cubicBezTo>
                  <a:cubicBezTo>
                    <a:pt x="405" y="420"/>
                    <a:pt x="405" y="420"/>
                    <a:pt x="406" y="420"/>
                  </a:cubicBezTo>
                  <a:cubicBezTo>
                    <a:pt x="407" y="420"/>
                    <a:pt x="407" y="420"/>
                    <a:pt x="407" y="420"/>
                  </a:cubicBezTo>
                  <a:cubicBezTo>
                    <a:pt x="408" y="420"/>
                    <a:pt x="408" y="420"/>
                    <a:pt x="408" y="420"/>
                  </a:cubicBezTo>
                  <a:cubicBezTo>
                    <a:pt x="410" y="420"/>
                    <a:pt x="411" y="420"/>
                    <a:pt x="413" y="420"/>
                  </a:cubicBezTo>
                  <a:cubicBezTo>
                    <a:pt x="417" y="420"/>
                    <a:pt x="420" y="419"/>
                    <a:pt x="423" y="418"/>
                  </a:cubicBezTo>
                  <a:cubicBezTo>
                    <a:pt x="430" y="416"/>
                    <a:pt x="435" y="413"/>
                    <a:pt x="440" y="408"/>
                  </a:cubicBezTo>
                  <a:cubicBezTo>
                    <a:pt x="442" y="406"/>
                    <a:pt x="444" y="403"/>
                    <a:pt x="445" y="400"/>
                  </a:cubicBezTo>
                  <a:cubicBezTo>
                    <a:pt x="446" y="397"/>
                    <a:pt x="447" y="394"/>
                    <a:pt x="448" y="390"/>
                  </a:cubicBezTo>
                  <a:cubicBezTo>
                    <a:pt x="449" y="384"/>
                    <a:pt x="448" y="377"/>
                    <a:pt x="445" y="371"/>
                  </a:cubicBezTo>
                  <a:cubicBezTo>
                    <a:pt x="443" y="365"/>
                    <a:pt x="438" y="360"/>
                    <a:pt x="432" y="359"/>
                  </a:cubicBezTo>
                  <a:cubicBezTo>
                    <a:pt x="431" y="359"/>
                    <a:pt x="430" y="359"/>
                    <a:pt x="428" y="359"/>
                  </a:cubicBezTo>
                  <a:cubicBezTo>
                    <a:pt x="427" y="359"/>
                    <a:pt x="425" y="360"/>
                    <a:pt x="424" y="361"/>
                  </a:cubicBezTo>
                  <a:cubicBezTo>
                    <a:pt x="421" y="362"/>
                    <a:pt x="419" y="364"/>
                    <a:pt x="416" y="366"/>
                  </a:cubicBezTo>
                  <a:cubicBezTo>
                    <a:pt x="414" y="368"/>
                    <a:pt x="411" y="371"/>
                    <a:pt x="409" y="374"/>
                  </a:cubicBezTo>
                  <a:cubicBezTo>
                    <a:pt x="409" y="375"/>
                    <a:pt x="408" y="375"/>
                    <a:pt x="408" y="376"/>
                  </a:cubicBezTo>
                  <a:cubicBezTo>
                    <a:pt x="407" y="377"/>
                    <a:pt x="407" y="377"/>
                    <a:pt x="407" y="377"/>
                  </a:cubicBezTo>
                  <a:cubicBezTo>
                    <a:pt x="407" y="378"/>
                    <a:pt x="407" y="378"/>
                    <a:pt x="407" y="378"/>
                  </a:cubicBezTo>
                  <a:cubicBezTo>
                    <a:pt x="404" y="383"/>
                    <a:pt x="404" y="383"/>
                    <a:pt x="404" y="383"/>
                  </a:cubicBezTo>
                  <a:cubicBezTo>
                    <a:pt x="399" y="393"/>
                    <a:pt x="399" y="393"/>
                    <a:pt x="399" y="393"/>
                  </a:cubicBezTo>
                  <a:cubicBezTo>
                    <a:pt x="393" y="406"/>
                    <a:pt x="393" y="406"/>
                    <a:pt x="393" y="406"/>
                  </a:cubicBezTo>
                  <a:cubicBezTo>
                    <a:pt x="393" y="406"/>
                    <a:pt x="392" y="406"/>
                    <a:pt x="392" y="406"/>
                  </a:cubicBezTo>
                  <a:cubicBezTo>
                    <a:pt x="391" y="405"/>
                    <a:pt x="391" y="405"/>
                    <a:pt x="391" y="405"/>
                  </a:cubicBezTo>
                  <a:cubicBezTo>
                    <a:pt x="388" y="404"/>
                    <a:pt x="388" y="404"/>
                    <a:pt x="388" y="404"/>
                  </a:cubicBezTo>
                  <a:cubicBezTo>
                    <a:pt x="386" y="403"/>
                    <a:pt x="385" y="403"/>
                    <a:pt x="383" y="402"/>
                  </a:cubicBezTo>
                  <a:cubicBezTo>
                    <a:pt x="382" y="401"/>
                    <a:pt x="382" y="401"/>
                    <a:pt x="382" y="401"/>
                  </a:cubicBezTo>
                  <a:cubicBezTo>
                    <a:pt x="381" y="400"/>
                    <a:pt x="381" y="400"/>
                    <a:pt x="381" y="400"/>
                  </a:cubicBezTo>
                  <a:cubicBezTo>
                    <a:pt x="380" y="400"/>
                    <a:pt x="380" y="400"/>
                    <a:pt x="379" y="399"/>
                  </a:cubicBezTo>
                  <a:cubicBezTo>
                    <a:pt x="378" y="398"/>
                    <a:pt x="377" y="398"/>
                    <a:pt x="376" y="397"/>
                  </a:cubicBezTo>
                  <a:cubicBezTo>
                    <a:pt x="372" y="394"/>
                    <a:pt x="368" y="390"/>
                    <a:pt x="365" y="386"/>
                  </a:cubicBezTo>
                  <a:cubicBezTo>
                    <a:pt x="362" y="381"/>
                    <a:pt x="359" y="377"/>
                    <a:pt x="357" y="373"/>
                  </a:cubicBezTo>
                  <a:cubicBezTo>
                    <a:pt x="356" y="370"/>
                    <a:pt x="355" y="368"/>
                    <a:pt x="354" y="366"/>
                  </a:cubicBezTo>
                  <a:cubicBezTo>
                    <a:pt x="353" y="363"/>
                    <a:pt x="353" y="363"/>
                    <a:pt x="353" y="363"/>
                  </a:cubicBezTo>
                  <a:cubicBezTo>
                    <a:pt x="352" y="361"/>
                    <a:pt x="352" y="361"/>
                    <a:pt x="352" y="361"/>
                  </a:cubicBezTo>
                  <a:cubicBezTo>
                    <a:pt x="351" y="359"/>
                    <a:pt x="350" y="357"/>
                    <a:pt x="350" y="356"/>
                  </a:cubicBezTo>
                  <a:cubicBezTo>
                    <a:pt x="352" y="354"/>
                    <a:pt x="354" y="353"/>
                    <a:pt x="356" y="352"/>
                  </a:cubicBezTo>
                  <a:cubicBezTo>
                    <a:pt x="358" y="351"/>
                    <a:pt x="358" y="351"/>
                    <a:pt x="358" y="351"/>
                  </a:cubicBezTo>
                  <a:cubicBezTo>
                    <a:pt x="359" y="350"/>
                    <a:pt x="359" y="350"/>
                    <a:pt x="359" y="350"/>
                  </a:cubicBezTo>
                  <a:cubicBezTo>
                    <a:pt x="359" y="349"/>
                    <a:pt x="360" y="349"/>
                    <a:pt x="360" y="349"/>
                  </a:cubicBezTo>
                  <a:cubicBezTo>
                    <a:pt x="363" y="347"/>
                    <a:pt x="365" y="345"/>
                    <a:pt x="367" y="342"/>
                  </a:cubicBezTo>
                  <a:cubicBezTo>
                    <a:pt x="372" y="338"/>
                    <a:pt x="376" y="333"/>
                    <a:pt x="378" y="328"/>
                  </a:cubicBezTo>
                  <a:cubicBezTo>
                    <a:pt x="380" y="322"/>
                    <a:pt x="382" y="317"/>
                    <a:pt x="380" y="311"/>
                  </a:cubicBezTo>
                  <a:cubicBezTo>
                    <a:pt x="380" y="308"/>
                    <a:pt x="379" y="306"/>
                    <a:pt x="377" y="303"/>
                  </a:cubicBezTo>
                  <a:cubicBezTo>
                    <a:pt x="377" y="302"/>
                    <a:pt x="376" y="301"/>
                    <a:pt x="375" y="300"/>
                  </a:cubicBezTo>
                  <a:cubicBezTo>
                    <a:pt x="374" y="299"/>
                    <a:pt x="373" y="297"/>
                    <a:pt x="372" y="297"/>
                  </a:cubicBezTo>
                  <a:cubicBezTo>
                    <a:pt x="368" y="293"/>
                    <a:pt x="362" y="292"/>
                    <a:pt x="357" y="293"/>
                  </a:cubicBezTo>
                  <a:cubicBezTo>
                    <a:pt x="354" y="294"/>
                    <a:pt x="352" y="295"/>
                    <a:pt x="349" y="296"/>
                  </a:cubicBezTo>
                  <a:cubicBezTo>
                    <a:pt x="347" y="298"/>
                    <a:pt x="345" y="300"/>
                    <a:pt x="343" y="302"/>
                  </a:cubicBezTo>
                  <a:cubicBezTo>
                    <a:pt x="338" y="306"/>
                    <a:pt x="336" y="311"/>
                    <a:pt x="334" y="317"/>
                  </a:cubicBezTo>
                  <a:cubicBezTo>
                    <a:pt x="332" y="323"/>
                    <a:pt x="332" y="329"/>
                    <a:pt x="333" y="335"/>
                  </a:cubicBezTo>
                  <a:cubicBezTo>
                    <a:pt x="332" y="329"/>
                    <a:pt x="332" y="323"/>
                    <a:pt x="334" y="317"/>
                  </a:cubicBezTo>
                  <a:cubicBezTo>
                    <a:pt x="335" y="312"/>
                    <a:pt x="338" y="307"/>
                    <a:pt x="342" y="302"/>
                  </a:cubicBezTo>
                  <a:cubicBezTo>
                    <a:pt x="343" y="301"/>
                    <a:pt x="344" y="300"/>
                    <a:pt x="345" y="299"/>
                  </a:cubicBezTo>
                  <a:cubicBezTo>
                    <a:pt x="346" y="299"/>
                    <a:pt x="346" y="298"/>
                    <a:pt x="347" y="298"/>
                  </a:cubicBezTo>
                  <a:cubicBezTo>
                    <a:pt x="348" y="297"/>
                    <a:pt x="348" y="297"/>
                    <a:pt x="349" y="297"/>
                  </a:cubicBezTo>
                  <a:cubicBezTo>
                    <a:pt x="351" y="295"/>
                    <a:pt x="354" y="294"/>
                    <a:pt x="356" y="293"/>
                  </a:cubicBezTo>
                  <a:cubicBezTo>
                    <a:pt x="362" y="292"/>
                    <a:pt x="368" y="293"/>
                    <a:pt x="372" y="296"/>
                  </a:cubicBezTo>
                  <a:cubicBezTo>
                    <a:pt x="372" y="297"/>
                    <a:pt x="373" y="297"/>
                    <a:pt x="373" y="297"/>
                  </a:cubicBezTo>
                  <a:cubicBezTo>
                    <a:pt x="374" y="298"/>
                    <a:pt x="374" y="299"/>
                    <a:pt x="375" y="299"/>
                  </a:cubicBezTo>
                  <a:cubicBezTo>
                    <a:pt x="375" y="300"/>
                    <a:pt x="376" y="301"/>
                    <a:pt x="377" y="303"/>
                  </a:cubicBezTo>
                  <a:cubicBezTo>
                    <a:pt x="379" y="305"/>
                    <a:pt x="380" y="308"/>
                    <a:pt x="380" y="310"/>
                  </a:cubicBezTo>
                  <a:cubicBezTo>
                    <a:pt x="382" y="316"/>
                    <a:pt x="381" y="322"/>
                    <a:pt x="378" y="327"/>
                  </a:cubicBezTo>
                  <a:cubicBezTo>
                    <a:pt x="376" y="333"/>
                    <a:pt x="372" y="338"/>
                    <a:pt x="368" y="342"/>
                  </a:cubicBezTo>
                  <a:cubicBezTo>
                    <a:pt x="366" y="345"/>
                    <a:pt x="363" y="347"/>
                    <a:pt x="361" y="349"/>
                  </a:cubicBezTo>
                  <a:cubicBezTo>
                    <a:pt x="360" y="349"/>
                    <a:pt x="359" y="350"/>
                    <a:pt x="359" y="350"/>
                  </a:cubicBezTo>
                  <a:cubicBezTo>
                    <a:pt x="358" y="351"/>
                    <a:pt x="358" y="351"/>
                    <a:pt x="358" y="351"/>
                  </a:cubicBezTo>
                  <a:cubicBezTo>
                    <a:pt x="356" y="352"/>
                    <a:pt x="356" y="352"/>
                    <a:pt x="356" y="352"/>
                  </a:cubicBezTo>
                  <a:cubicBezTo>
                    <a:pt x="354" y="353"/>
                    <a:pt x="352" y="354"/>
                    <a:pt x="350" y="356"/>
                  </a:cubicBezTo>
                  <a:cubicBezTo>
                    <a:pt x="350" y="356"/>
                    <a:pt x="350" y="356"/>
                    <a:pt x="350" y="356"/>
                  </a:cubicBezTo>
                  <a:cubicBezTo>
                    <a:pt x="351" y="357"/>
                    <a:pt x="351" y="357"/>
                    <a:pt x="351" y="357"/>
                  </a:cubicBezTo>
                  <a:cubicBezTo>
                    <a:pt x="351" y="358"/>
                    <a:pt x="351" y="358"/>
                    <a:pt x="351" y="358"/>
                  </a:cubicBezTo>
                  <a:cubicBezTo>
                    <a:pt x="352" y="361"/>
                    <a:pt x="352" y="361"/>
                    <a:pt x="352" y="361"/>
                  </a:cubicBezTo>
                  <a:cubicBezTo>
                    <a:pt x="353" y="363"/>
                    <a:pt x="353" y="363"/>
                    <a:pt x="353" y="363"/>
                  </a:cubicBezTo>
                  <a:cubicBezTo>
                    <a:pt x="354" y="366"/>
                    <a:pt x="354" y="366"/>
                    <a:pt x="354" y="366"/>
                  </a:cubicBezTo>
                  <a:cubicBezTo>
                    <a:pt x="355" y="368"/>
                    <a:pt x="356" y="370"/>
                    <a:pt x="357" y="372"/>
                  </a:cubicBezTo>
                  <a:cubicBezTo>
                    <a:pt x="359" y="377"/>
                    <a:pt x="362" y="381"/>
                    <a:pt x="365" y="385"/>
                  </a:cubicBezTo>
                  <a:cubicBezTo>
                    <a:pt x="368" y="389"/>
                    <a:pt x="372" y="393"/>
                    <a:pt x="376" y="397"/>
                  </a:cubicBezTo>
                  <a:cubicBezTo>
                    <a:pt x="377" y="397"/>
                    <a:pt x="378" y="398"/>
                    <a:pt x="379" y="399"/>
                  </a:cubicBezTo>
                  <a:cubicBezTo>
                    <a:pt x="380" y="399"/>
                    <a:pt x="380" y="400"/>
                    <a:pt x="381" y="400"/>
                  </a:cubicBezTo>
                  <a:cubicBezTo>
                    <a:pt x="382" y="401"/>
                    <a:pt x="382" y="401"/>
                    <a:pt x="382" y="401"/>
                  </a:cubicBezTo>
                  <a:cubicBezTo>
                    <a:pt x="383" y="401"/>
                    <a:pt x="383" y="401"/>
                    <a:pt x="383" y="401"/>
                  </a:cubicBezTo>
                  <a:cubicBezTo>
                    <a:pt x="385" y="402"/>
                    <a:pt x="386" y="403"/>
                    <a:pt x="388" y="404"/>
                  </a:cubicBezTo>
                  <a:cubicBezTo>
                    <a:pt x="390" y="405"/>
                    <a:pt x="390" y="405"/>
                    <a:pt x="390" y="405"/>
                  </a:cubicBezTo>
                  <a:cubicBezTo>
                    <a:pt x="392" y="405"/>
                    <a:pt x="392" y="405"/>
                    <a:pt x="392" y="405"/>
                  </a:cubicBezTo>
                  <a:cubicBezTo>
                    <a:pt x="392" y="405"/>
                    <a:pt x="393" y="406"/>
                    <a:pt x="393" y="406"/>
                  </a:cubicBezTo>
                  <a:cubicBezTo>
                    <a:pt x="399" y="392"/>
                    <a:pt x="399" y="392"/>
                    <a:pt x="399" y="392"/>
                  </a:cubicBezTo>
                  <a:cubicBezTo>
                    <a:pt x="404" y="383"/>
                    <a:pt x="404" y="383"/>
                    <a:pt x="404" y="383"/>
                  </a:cubicBezTo>
                  <a:cubicBezTo>
                    <a:pt x="406" y="378"/>
                    <a:pt x="406" y="378"/>
                    <a:pt x="406" y="378"/>
                  </a:cubicBezTo>
                  <a:cubicBezTo>
                    <a:pt x="407" y="377"/>
                    <a:pt x="407" y="377"/>
                    <a:pt x="407" y="377"/>
                  </a:cubicBezTo>
                  <a:cubicBezTo>
                    <a:pt x="408" y="376"/>
                    <a:pt x="408" y="376"/>
                    <a:pt x="408" y="376"/>
                  </a:cubicBezTo>
                  <a:cubicBezTo>
                    <a:pt x="408" y="375"/>
                    <a:pt x="409" y="374"/>
                    <a:pt x="409" y="374"/>
                  </a:cubicBezTo>
                  <a:cubicBezTo>
                    <a:pt x="411" y="371"/>
                    <a:pt x="414" y="368"/>
                    <a:pt x="416" y="366"/>
                  </a:cubicBezTo>
                  <a:cubicBezTo>
                    <a:pt x="421" y="361"/>
                    <a:pt x="427" y="358"/>
                    <a:pt x="432" y="359"/>
                  </a:cubicBezTo>
                  <a:cubicBezTo>
                    <a:pt x="435" y="360"/>
                    <a:pt x="438" y="361"/>
                    <a:pt x="440" y="363"/>
                  </a:cubicBezTo>
                  <a:cubicBezTo>
                    <a:pt x="443" y="365"/>
                    <a:pt x="444" y="368"/>
                    <a:pt x="446" y="371"/>
                  </a:cubicBezTo>
                  <a:cubicBezTo>
                    <a:pt x="448" y="377"/>
                    <a:pt x="449" y="384"/>
                    <a:pt x="448" y="390"/>
                  </a:cubicBezTo>
                  <a:cubicBezTo>
                    <a:pt x="447" y="394"/>
                    <a:pt x="447" y="397"/>
                    <a:pt x="445" y="400"/>
                  </a:cubicBezTo>
                  <a:cubicBezTo>
                    <a:pt x="444" y="403"/>
                    <a:pt x="442" y="406"/>
                    <a:pt x="440" y="408"/>
                  </a:cubicBezTo>
                  <a:cubicBezTo>
                    <a:pt x="436" y="413"/>
                    <a:pt x="430" y="417"/>
                    <a:pt x="423" y="419"/>
                  </a:cubicBezTo>
                  <a:cubicBezTo>
                    <a:pt x="420" y="420"/>
                    <a:pt x="416" y="420"/>
                    <a:pt x="413" y="420"/>
                  </a:cubicBezTo>
                  <a:cubicBezTo>
                    <a:pt x="411" y="421"/>
                    <a:pt x="410" y="421"/>
                    <a:pt x="408" y="421"/>
                  </a:cubicBezTo>
                  <a:cubicBezTo>
                    <a:pt x="407" y="421"/>
                    <a:pt x="407" y="421"/>
                    <a:pt x="407" y="421"/>
                  </a:cubicBezTo>
                  <a:cubicBezTo>
                    <a:pt x="407" y="421"/>
                    <a:pt x="407" y="421"/>
                    <a:pt x="406" y="421"/>
                  </a:cubicBezTo>
                  <a:cubicBezTo>
                    <a:pt x="405" y="421"/>
                    <a:pt x="405" y="421"/>
                    <a:pt x="404" y="420"/>
                  </a:cubicBezTo>
                  <a:cubicBezTo>
                    <a:pt x="400" y="420"/>
                    <a:pt x="400" y="420"/>
                    <a:pt x="400" y="420"/>
                  </a:cubicBezTo>
                  <a:cubicBezTo>
                    <a:pt x="399" y="422"/>
                    <a:pt x="399" y="423"/>
                    <a:pt x="398" y="425"/>
                  </a:cubicBezTo>
                  <a:cubicBezTo>
                    <a:pt x="396" y="429"/>
                    <a:pt x="396" y="429"/>
                    <a:pt x="396" y="429"/>
                  </a:cubicBezTo>
                  <a:cubicBezTo>
                    <a:pt x="393" y="435"/>
                    <a:pt x="393" y="435"/>
                    <a:pt x="393" y="435"/>
                  </a:cubicBezTo>
                  <a:cubicBezTo>
                    <a:pt x="388" y="447"/>
                    <a:pt x="388" y="447"/>
                    <a:pt x="388" y="447"/>
                  </a:cubicBezTo>
                  <a:cubicBezTo>
                    <a:pt x="384" y="456"/>
                    <a:pt x="381" y="464"/>
                    <a:pt x="378" y="472"/>
                  </a:cubicBezTo>
                  <a:cubicBezTo>
                    <a:pt x="371" y="489"/>
                    <a:pt x="365" y="506"/>
                    <a:pt x="359" y="523"/>
                  </a:cubicBezTo>
                  <a:cubicBezTo>
                    <a:pt x="353" y="539"/>
                    <a:pt x="347" y="556"/>
                    <a:pt x="342" y="573"/>
                  </a:cubicBezTo>
                  <a:cubicBezTo>
                    <a:pt x="340" y="581"/>
                    <a:pt x="337" y="590"/>
                    <a:pt x="335" y="598"/>
                  </a:cubicBezTo>
                  <a:cubicBezTo>
                    <a:pt x="330" y="612"/>
                    <a:pt x="330" y="612"/>
                    <a:pt x="330" y="612"/>
                  </a:cubicBezTo>
                  <a:cubicBezTo>
                    <a:pt x="329" y="617"/>
                    <a:pt x="329" y="617"/>
                    <a:pt x="329" y="617"/>
                  </a:cubicBezTo>
                  <a:cubicBezTo>
                    <a:pt x="328" y="620"/>
                    <a:pt x="328" y="620"/>
                    <a:pt x="328" y="620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9" y="621"/>
                    <a:pt x="329" y="621"/>
                    <a:pt x="329" y="621"/>
                  </a:cubicBezTo>
                  <a:cubicBezTo>
                    <a:pt x="329" y="621"/>
                    <a:pt x="329" y="621"/>
                    <a:pt x="329" y="621"/>
                  </a:cubicBezTo>
                  <a:cubicBezTo>
                    <a:pt x="339" y="621"/>
                    <a:pt x="339" y="621"/>
                    <a:pt x="339" y="621"/>
                  </a:cubicBezTo>
                  <a:cubicBezTo>
                    <a:pt x="392" y="621"/>
                    <a:pt x="392" y="621"/>
                    <a:pt x="392" y="621"/>
                  </a:cubicBezTo>
                  <a:cubicBezTo>
                    <a:pt x="393" y="621"/>
                    <a:pt x="393" y="621"/>
                    <a:pt x="393" y="621"/>
                  </a:cubicBezTo>
                  <a:cubicBezTo>
                    <a:pt x="393" y="621"/>
                    <a:pt x="393" y="621"/>
                    <a:pt x="393" y="621"/>
                  </a:cubicBezTo>
                  <a:cubicBezTo>
                    <a:pt x="394" y="621"/>
                    <a:pt x="395" y="621"/>
                    <a:pt x="395" y="621"/>
                  </a:cubicBezTo>
                  <a:cubicBezTo>
                    <a:pt x="397" y="621"/>
                    <a:pt x="398" y="620"/>
                    <a:pt x="399" y="620"/>
                  </a:cubicBezTo>
                  <a:cubicBezTo>
                    <a:pt x="402" y="619"/>
                    <a:pt x="404" y="618"/>
                    <a:pt x="406" y="616"/>
                  </a:cubicBezTo>
                  <a:cubicBezTo>
                    <a:pt x="410" y="613"/>
                    <a:pt x="413" y="608"/>
                    <a:pt x="414" y="603"/>
                  </a:cubicBezTo>
                  <a:cubicBezTo>
                    <a:pt x="414" y="602"/>
                    <a:pt x="414" y="601"/>
                    <a:pt x="414" y="601"/>
                  </a:cubicBezTo>
                  <a:cubicBezTo>
                    <a:pt x="414" y="600"/>
                    <a:pt x="414" y="600"/>
                    <a:pt x="414" y="600"/>
                  </a:cubicBezTo>
                  <a:cubicBezTo>
                    <a:pt x="414" y="599"/>
                    <a:pt x="414" y="599"/>
                    <a:pt x="414" y="599"/>
                  </a:cubicBezTo>
                  <a:cubicBezTo>
                    <a:pt x="414" y="596"/>
                    <a:pt x="414" y="596"/>
                    <a:pt x="414" y="596"/>
                  </a:cubicBezTo>
                  <a:cubicBezTo>
                    <a:pt x="414" y="590"/>
                    <a:pt x="414" y="590"/>
                    <a:pt x="414" y="590"/>
                  </a:cubicBezTo>
                  <a:cubicBezTo>
                    <a:pt x="414" y="577"/>
                    <a:pt x="414" y="577"/>
                    <a:pt x="414" y="577"/>
                  </a:cubicBezTo>
                  <a:cubicBezTo>
                    <a:pt x="414" y="552"/>
                    <a:pt x="414" y="552"/>
                    <a:pt x="414" y="552"/>
                  </a:cubicBezTo>
                  <a:cubicBezTo>
                    <a:pt x="414" y="548"/>
                    <a:pt x="414" y="548"/>
                    <a:pt x="414" y="548"/>
                  </a:cubicBezTo>
                  <a:cubicBezTo>
                    <a:pt x="414" y="547"/>
                    <a:pt x="415" y="547"/>
                    <a:pt x="415" y="547"/>
                  </a:cubicBezTo>
                  <a:cubicBezTo>
                    <a:pt x="416" y="546"/>
                    <a:pt x="416" y="546"/>
                    <a:pt x="416" y="546"/>
                  </a:cubicBezTo>
                  <a:cubicBezTo>
                    <a:pt x="420" y="545"/>
                    <a:pt x="424" y="543"/>
                    <a:pt x="428" y="541"/>
                  </a:cubicBezTo>
                  <a:cubicBezTo>
                    <a:pt x="442" y="533"/>
                    <a:pt x="456" y="523"/>
                    <a:pt x="470" y="513"/>
                  </a:cubicBezTo>
                  <a:cubicBezTo>
                    <a:pt x="496" y="493"/>
                    <a:pt x="518" y="468"/>
                    <a:pt x="535" y="440"/>
                  </a:cubicBezTo>
                  <a:cubicBezTo>
                    <a:pt x="553" y="412"/>
                    <a:pt x="565" y="382"/>
                    <a:pt x="572" y="350"/>
                  </a:cubicBezTo>
                  <a:cubicBezTo>
                    <a:pt x="580" y="319"/>
                    <a:pt x="581" y="286"/>
                    <a:pt x="578" y="255"/>
                  </a:cubicBezTo>
                  <a:cubicBezTo>
                    <a:pt x="574" y="223"/>
                    <a:pt x="566" y="192"/>
                    <a:pt x="552" y="164"/>
                  </a:cubicBezTo>
                  <a:cubicBezTo>
                    <a:pt x="539" y="135"/>
                    <a:pt x="521" y="109"/>
                    <a:pt x="499" y="86"/>
                  </a:cubicBezTo>
                  <a:cubicBezTo>
                    <a:pt x="477" y="63"/>
                    <a:pt x="451" y="44"/>
                    <a:pt x="424" y="30"/>
                  </a:cubicBezTo>
                  <a:cubicBezTo>
                    <a:pt x="412" y="23"/>
                    <a:pt x="399" y="18"/>
                    <a:pt x="386" y="13"/>
                  </a:cubicBezTo>
                  <a:cubicBezTo>
                    <a:pt x="369" y="8"/>
                    <a:pt x="353" y="4"/>
                    <a:pt x="339" y="2"/>
                  </a:cubicBezTo>
                  <a:cubicBezTo>
                    <a:pt x="325" y="0"/>
                    <a:pt x="313" y="0"/>
                    <a:pt x="305" y="0"/>
                  </a:cubicBezTo>
                  <a:cubicBezTo>
                    <a:pt x="296" y="0"/>
                    <a:pt x="291" y="0"/>
                    <a:pt x="291" y="1"/>
                  </a:cubicBezTo>
                  <a:cubicBezTo>
                    <a:pt x="291" y="1"/>
                    <a:pt x="296" y="2"/>
                    <a:pt x="308" y="3"/>
                  </a:cubicBezTo>
                  <a:cubicBezTo>
                    <a:pt x="314" y="3"/>
                    <a:pt x="322" y="4"/>
                    <a:pt x="331" y="6"/>
                  </a:cubicBezTo>
                  <a:cubicBezTo>
                    <a:pt x="341" y="7"/>
                    <a:pt x="352" y="10"/>
                    <a:pt x="365" y="13"/>
                  </a:cubicBezTo>
                  <a:cubicBezTo>
                    <a:pt x="372" y="15"/>
                    <a:pt x="380" y="18"/>
                    <a:pt x="388" y="21"/>
                  </a:cubicBezTo>
                  <a:cubicBezTo>
                    <a:pt x="397" y="24"/>
                    <a:pt x="405" y="28"/>
                    <a:pt x="413" y="31"/>
                  </a:cubicBezTo>
                  <a:cubicBezTo>
                    <a:pt x="429" y="39"/>
                    <a:pt x="440" y="46"/>
                    <a:pt x="440" y="46"/>
                  </a:cubicBezTo>
                  <a:cubicBezTo>
                    <a:pt x="445" y="49"/>
                    <a:pt x="445" y="50"/>
                    <a:pt x="444" y="50"/>
                  </a:cubicBezTo>
                  <a:cubicBezTo>
                    <a:pt x="443" y="50"/>
                    <a:pt x="440" y="48"/>
                    <a:pt x="437" y="47"/>
                  </a:cubicBezTo>
                  <a:cubicBezTo>
                    <a:pt x="475" y="70"/>
                    <a:pt x="507" y="102"/>
                    <a:pt x="530" y="139"/>
                  </a:cubicBezTo>
                  <a:cubicBezTo>
                    <a:pt x="553" y="176"/>
                    <a:pt x="567" y="219"/>
                    <a:pt x="571" y="263"/>
                  </a:cubicBezTo>
                  <a:cubicBezTo>
                    <a:pt x="572" y="285"/>
                    <a:pt x="572" y="307"/>
                    <a:pt x="568" y="329"/>
                  </a:cubicBezTo>
                  <a:cubicBezTo>
                    <a:pt x="565" y="350"/>
                    <a:pt x="559" y="371"/>
                    <a:pt x="551" y="392"/>
                  </a:cubicBezTo>
                  <a:cubicBezTo>
                    <a:pt x="535" y="432"/>
                    <a:pt x="509" y="469"/>
                    <a:pt x="475" y="498"/>
                  </a:cubicBezTo>
                  <a:cubicBezTo>
                    <a:pt x="462" y="510"/>
                    <a:pt x="448" y="520"/>
                    <a:pt x="432" y="529"/>
                  </a:cubicBezTo>
                  <a:cubicBezTo>
                    <a:pt x="428" y="531"/>
                    <a:pt x="425" y="533"/>
                    <a:pt x="421" y="535"/>
                  </a:cubicBezTo>
                  <a:cubicBezTo>
                    <a:pt x="419" y="536"/>
                    <a:pt x="417" y="537"/>
                    <a:pt x="415" y="538"/>
                  </a:cubicBezTo>
                  <a:cubicBezTo>
                    <a:pt x="413" y="539"/>
                    <a:pt x="410" y="541"/>
                    <a:pt x="407" y="542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4"/>
                    <a:pt x="406" y="544"/>
                    <a:pt x="406" y="544"/>
                  </a:cubicBezTo>
                  <a:cubicBezTo>
                    <a:pt x="406" y="547"/>
                    <a:pt x="406" y="547"/>
                    <a:pt x="406" y="547"/>
                  </a:cubicBezTo>
                  <a:cubicBezTo>
                    <a:pt x="406" y="551"/>
                    <a:pt x="406" y="551"/>
                    <a:pt x="406" y="551"/>
                  </a:cubicBezTo>
                  <a:cubicBezTo>
                    <a:pt x="406" y="558"/>
                    <a:pt x="406" y="558"/>
                    <a:pt x="406" y="558"/>
                  </a:cubicBezTo>
                  <a:cubicBezTo>
                    <a:pt x="406" y="571"/>
                    <a:pt x="406" y="571"/>
                    <a:pt x="406" y="571"/>
                  </a:cubicBezTo>
                  <a:cubicBezTo>
                    <a:pt x="406" y="598"/>
                    <a:pt x="406" y="598"/>
                    <a:pt x="406" y="598"/>
                  </a:cubicBezTo>
                  <a:cubicBezTo>
                    <a:pt x="406" y="600"/>
                    <a:pt x="406" y="600"/>
                    <a:pt x="406" y="600"/>
                  </a:cubicBezTo>
                  <a:cubicBezTo>
                    <a:pt x="406" y="600"/>
                    <a:pt x="406" y="600"/>
                    <a:pt x="406" y="600"/>
                  </a:cubicBezTo>
                  <a:cubicBezTo>
                    <a:pt x="406" y="601"/>
                    <a:pt x="406" y="601"/>
                    <a:pt x="406" y="601"/>
                  </a:cubicBezTo>
                  <a:cubicBezTo>
                    <a:pt x="406" y="602"/>
                    <a:pt x="406" y="603"/>
                    <a:pt x="406" y="604"/>
                  </a:cubicBezTo>
                  <a:cubicBezTo>
                    <a:pt x="405" y="605"/>
                    <a:pt x="404" y="607"/>
                    <a:pt x="403" y="608"/>
                  </a:cubicBezTo>
                  <a:cubicBezTo>
                    <a:pt x="401" y="611"/>
                    <a:pt x="398" y="613"/>
                    <a:pt x="394" y="613"/>
                  </a:cubicBezTo>
                  <a:cubicBezTo>
                    <a:pt x="394" y="613"/>
                    <a:pt x="393" y="613"/>
                    <a:pt x="393" y="613"/>
                  </a:cubicBezTo>
                  <a:cubicBezTo>
                    <a:pt x="391" y="613"/>
                    <a:pt x="391" y="613"/>
                    <a:pt x="391" y="613"/>
                  </a:cubicBezTo>
                  <a:cubicBezTo>
                    <a:pt x="388" y="613"/>
                    <a:pt x="388" y="613"/>
                    <a:pt x="388" y="613"/>
                  </a:cubicBezTo>
                  <a:cubicBezTo>
                    <a:pt x="381" y="613"/>
                    <a:pt x="381" y="613"/>
                    <a:pt x="381" y="613"/>
                  </a:cubicBezTo>
                  <a:cubicBezTo>
                    <a:pt x="368" y="613"/>
                    <a:pt x="368" y="613"/>
                    <a:pt x="368" y="613"/>
                  </a:cubicBezTo>
                  <a:cubicBezTo>
                    <a:pt x="342" y="613"/>
                    <a:pt x="342" y="613"/>
                    <a:pt x="342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8" y="613"/>
                    <a:pt x="339" y="613"/>
                    <a:pt x="339" y="613"/>
                  </a:cubicBezTo>
                  <a:cubicBezTo>
                    <a:pt x="339" y="612"/>
                    <a:pt x="339" y="612"/>
                    <a:pt x="339" y="612"/>
                  </a:cubicBezTo>
                  <a:cubicBezTo>
                    <a:pt x="339" y="610"/>
                    <a:pt x="339" y="610"/>
                    <a:pt x="339" y="610"/>
                  </a:cubicBezTo>
                  <a:cubicBezTo>
                    <a:pt x="342" y="599"/>
                    <a:pt x="342" y="599"/>
                    <a:pt x="342" y="599"/>
                  </a:cubicBezTo>
                  <a:cubicBezTo>
                    <a:pt x="345" y="591"/>
                    <a:pt x="348" y="582"/>
                    <a:pt x="350" y="574"/>
                  </a:cubicBezTo>
                  <a:cubicBezTo>
                    <a:pt x="355" y="557"/>
                    <a:pt x="361" y="540"/>
                    <a:pt x="367" y="524"/>
                  </a:cubicBezTo>
                  <a:cubicBezTo>
                    <a:pt x="373" y="507"/>
                    <a:pt x="379" y="490"/>
                    <a:pt x="385" y="474"/>
                  </a:cubicBezTo>
                  <a:cubicBezTo>
                    <a:pt x="389" y="466"/>
                    <a:pt x="392" y="458"/>
                    <a:pt x="396" y="450"/>
                  </a:cubicBezTo>
                  <a:cubicBezTo>
                    <a:pt x="401" y="438"/>
                    <a:pt x="401" y="438"/>
                    <a:pt x="401" y="438"/>
                  </a:cubicBezTo>
                  <a:cubicBezTo>
                    <a:pt x="403" y="432"/>
                    <a:pt x="403" y="432"/>
                    <a:pt x="403" y="432"/>
                  </a:cubicBezTo>
                  <a:cubicBezTo>
                    <a:pt x="404" y="430"/>
                    <a:pt x="404" y="430"/>
                    <a:pt x="404" y="430"/>
                  </a:cubicBezTo>
                  <a:cubicBezTo>
                    <a:pt x="405" y="429"/>
                    <a:pt x="405" y="429"/>
                    <a:pt x="405" y="428"/>
                  </a:cubicBezTo>
                  <a:cubicBezTo>
                    <a:pt x="405" y="428"/>
                    <a:pt x="406" y="428"/>
                    <a:pt x="406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8" y="429"/>
                    <a:pt x="408" y="429"/>
                    <a:pt x="408" y="429"/>
                  </a:cubicBezTo>
                  <a:cubicBezTo>
                    <a:pt x="410" y="429"/>
                    <a:pt x="412" y="429"/>
                    <a:pt x="414" y="428"/>
                  </a:cubicBezTo>
                  <a:cubicBezTo>
                    <a:pt x="418" y="428"/>
                    <a:pt x="422" y="427"/>
                    <a:pt x="426" y="426"/>
                  </a:cubicBezTo>
                  <a:cubicBezTo>
                    <a:pt x="433" y="424"/>
                    <a:pt x="441" y="420"/>
                    <a:pt x="446" y="413"/>
                  </a:cubicBezTo>
                  <a:cubicBezTo>
                    <a:pt x="449" y="410"/>
                    <a:pt x="451" y="407"/>
                    <a:pt x="453" y="403"/>
                  </a:cubicBezTo>
                  <a:cubicBezTo>
                    <a:pt x="454" y="399"/>
                    <a:pt x="455" y="395"/>
                    <a:pt x="456" y="391"/>
                  </a:cubicBezTo>
                  <a:cubicBezTo>
                    <a:pt x="457" y="383"/>
                    <a:pt x="457" y="375"/>
                    <a:pt x="453" y="367"/>
                  </a:cubicBezTo>
                  <a:cubicBezTo>
                    <a:pt x="451" y="363"/>
                    <a:pt x="449" y="360"/>
                    <a:pt x="446" y="357"/>
                  </a:cubicBezTo>
                  <a:cubicBezTo>
                    <a:pt x="442" y="354"/>
                    <a:pt x="438" y="352"/>
                    <a:pt x="434" y="351"/>
                  </a:cubicBezTo>
                  <a:cubicBezTo>
                    <a:pt x="433" y="351"/>
                    <a:pt x="431" y="351"/>
                    <a:pt x="430" y="351"/>
                  </a:cubicBezTo>
                  <a:cubicBezTo>
                    <a:pt x="429" y="351"/>
                    <a:pt x="428" y="351"/>
                    <a:pt x="427" y="351"/>
                  </a:cubicBezTo>
                  <a:cubicBezTo>
                    <a:pt x="424" y="351"/>
                    <a:pt x="422" y="352"/>
                    <a:pt x="420" y="353"/>
                  </a:cubicBezTo>
                  <a:cubicBezTo>
                    <a:pt x="416" y="355"/>
                    <a:pt x="413" y="357"/>
                    <a:pt x="410" y="360"/>
                  </a:cubicBezTo>
                  <a:cubicBezTo>
                    <a:pt x="407" y="363"/>
                    <a:pt x="405" y="366"/>
                    <a:pt x="402" y="369"/>
                  </a:cubicBezTo>
                  <a:cubicBezTo>
                    <a:pt x="402" y="369"/>
                    <a:pt x="401" y="370"/>
                    <a:pt x="401" y="371"/>
                  </a:cubicBezTo>
                  <a:cubicBezTo>
                    <a:pt x="400" y="372"/>
                    <a:pt x="400" y="372"/>
                    <a:pt x="400" y="372"/>
                  </a:cubicBezTo>
                  <a:cubicBezTo>
                    <a:pt x="400" y="373"/>
                    <a:pt x="400" y="373"/>
                    <a:pt x="400" y="373"/>
                  </a:cubicBezTo>
                  <a:cubicBezTo>
                    <a:pt x="399" y="374"/>
                    <a:pt x="399" y="374"/>
                    <a:pt x="399" y="374"/>
                  </a:cubicBezTo>
                  <a:cubicBezTo>
                    <a:pt x="396" y="379"/>
                    <a:pt x="396" y="379"/>
                    <a:pt x="396" y="379"/>
                  </a:cubicBezTo>
                  <a:cubicBezTo>
                    <a:pt x="392" y="389"/>
                    <a:pt x="392" y="389"/>
                    <a:pt x="392" y="389"/>
                  </a:cubicBezTo>
                  <a:cubicBezTo>
                    <a:pt x="389" y="394"/>
                    <a:pt x="389" y="394"/>
                    <a:pt x="389" y="394"/>
                  </a:cubicBezTo>
                  <a:cubicBezTo>
                    <a:pt x="389" y="395"/>
                    <a:pt x="389" y="395"/>
                    <a:pt x="389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7" y="394"/>
                    <a:pt x="387" y="394"/>
                    <a:pt x="387" y="394"/>
                  </a:cubicBezTo>
                  <a:cubicBezTo>
                    <a:pt x="386" y="393"/>
                    <a:pt x="386" y="393"/>
                    <a:pt x="386" y="393"/>
                  </a:cubicBezTo>
                  <a:cubicBezTo>
                    <a:pt x="385" y="393"/>
                    <a:pt x="385" y="393"/>
                    <a:pt x="385" y="393"/>
                  </a:cubicBezTo>
                  <a:cubicBezTo>
                    <a:pt x="385" y="392"/>
                    <a:pt x="384" y="392"/>
                    <a:pt x="383" y="391"/>
                  </a:cubicBezTo>
                  <a:cubicBezTo>
                    <a:pt x="380" y="389"/>
                    <a:pt x="377" y="386"/>
                    <a:pt x="375" y="383"/>
                  </a:cubicBezTo>
                  <a:cubicBezTo>
                    <a:pt x="369" y="377"/>
                    <a:pt x="365" y="370"/>
                    <a:pt x="362" y="363"/>
                  </a:cubicBezTo>
                  <a:cubicBezTo>
                    <a:pt x="365" y="370"/>
                    <a:pt x="369" y="377"/>
                    <a:pt x="375" y="383"/>
                  </a:cubicBezTo>
                  <a:cubicBezTo>
                    <a:pt x="377" y="386"/>
                    <a:pt x="380" y="389"/>
                    <a:pt x="383" y="391"/>
                  </a:cubicBezTo>
                  <a:cubicBezTo>
                    <a:pt x="384" y="392"/>
                    <a:pt x="385" y="392"/>
                    <a:pt x="385" y="393"/>
                  </a:cubicBezTo>
                  <a:cubicBezTo>
                    <a:pt x="386" y="393"/>
                    <a:pt x="386" y="393"/>
                    <a:pt x="386" y="393"/>
                  </a:cubicBezTo>
                  <a:cubicBezTo>
                    <a:pt x="387" y="393"/>
                    <a:pt x="387" y="393"/>
                    <a:pt x="387" y="393"/>
                  </a:cubicBezTo>
                  <a:cubicBezTo>
                    <a:pt x="387" y="394"/>
                    <a:pt x="387" y="394"/>
                    <a:pt x="388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9" y="394"/>
                    <a:pt x="389" y="394"/>
                    <a:pt x="389" y="394"/>
                  </a:cubicBezTo>
                  <a:cubicBezTo>
                    <a:pt x="389" y="394"/>
                    <a:pt x="389" y="395"/>
                    <a:pt x="389" y="394"/>
                  </a:cubicBezTo>
                  <a:cubicBezTo>
                    <a:pt x="392" y="389"/>
                    <a:pt x="392" y="389"/>
                    <a:pt x="392" y="389"/>
                  </a:cubicBezTo>
                  <a:cubicBezTo>
                    <a:pt x="396" y="379"/>
                    <a:pt x="396" y="379"/>
                    <a:pt x="396" y="379"/>
                  </a:cubicBezTo>
                  <a:cubicBezTo>
                    <a:pt x="399" y="374"/>
                    <a:pt x="399" y="374"/>
                    <a:pt x="399" y="374"/>
                  </a:cubicBezTo>
                  <a:cubicBezTo>
                    <a:pt x="399" y="373"/>
                    <a:pt x="399" y="373"/>
                    <a:pt x="400" y="372"/>
                  </a:cubicBezTo>
                  <a:cubicBezTo>
                    <a:pt x="401" y="371"/>
                    <a:pt x="401" y="371"/>
                    <a:pt x="401" y="371"/>
                  </a:cubicBezTo>
                  <a:cubicBezTo>
                    <a:pt x="401" y="370"/>
                    <a:pt x="402" y="369"/>
                    <a:pt x="402" y="369"/>
                  </a:cubicBezTo>
                  <a:cubicBezTo>
                    <a:pt x="405" y="365"/>
                    <a:pt x="407" y="362"/>
                    <a:pt x="410" y="360"/>
                  </a:cubicBezTo>
                  <a:cubicBezTo>
                    <a:pt x="413" y="357"/>
                    <a:pt x="417" y="354"/>
                    <a:pt x="421" y="353"/>
                  </a:cubicBezTo>
                  <a:cubicBezTo>
                    <a:pt x="423" y="352"/>
                    <a:pt x="425" y="351"/>
                    <a:pt x="427" y="351"/>
                  </a:cubicBezTo>
                  <a:cubicBezTo>
                    <a:pt x="429" y="350"/>
                    <a:pt x="432" y="350"/>
                    <a:pt x="434" y="351"/>
                  </a:cubicBezTo>
                  <a:cubicBezTo>
                    <a:pt x="439" y="352"/>
                    <a:pt x="443" y="354"/>
                    <a:pt x="446" y="357"/>
                  </a:cubicBezTo>
                  <a:cubicBezTo>
                    <a:pt x="449" y="360"/>
                    <a:pt x="452" y="364"/>
                    <a:pt x="453" y="368"/>
                  </a:cubicBezTo>
                  <a:cubicBezTo>
                    <a:pt x="457" y="375"/>
                    <a:pt x="457" y="384"/>
                    <a:pt x="456" y="392"/>
                  </a:cubicBezTo>
                  <a:cubicBezTo>
                    <a:pt x="455" y="396"/>
                    <a:pt x="454" y="400"/>
                    <a:pt x="453" y="403"/>
                  </a:cubicBezTo>
                  <a:cubicBezTo>
                    <a:pt x="451" y="407"/>
                    <a:pt x="449" y="411"/>
                    <a:pt x="446" y="414"/>
                  </a:cubicBezTo>
                  <a:cubicBezTo>
                    <a:pt x="441" y="420"/>
                    <a:pt x="433" y="424"/>
                    <a:pt x="425" y="426"/>
                  </a:cubicBezTo>
                  <a:cubicBezTo>
                    <a:pt x="422" y="428"/>
                    <a:pt x="418" y="428"/>
                    <a:pt x="414" y="429"/>
                  </a:cubicBezTo>
                  <a:cubicBezTo>
                    <a:pt x="412" y="429"/>
                    <a:pt x="410" y="429"/>
                    <a:pt x="408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6" y="429"/>
                    <a:pt x="406" y="429"/>
                    <a:pt x="406" y="429"/>
                  </a:cubicBezTo>
                  <a:cubicBezTo>
                    <a:pt x="406" y="429"/>
                    <a:pt x="405" y="429"/>
                    <a:pt x="405" y="429"/>
                  </a:cubicBezTo>
                  <a:cubicBezTo>
                    <a:pt x="405" y="429"/>
                    <a:pt x="405" y="429"/>
                    <a:pt x="404" y="430"/>
                  </a:cubicBezTo>
                  <a:cubicBezTo>
                    <a:pt x="404" y="432"/>
                    <a:pt x="404" y="432"/>
                    <a:pt x="404" y="432"/>
                  </a:cubicBezTo>
                  <a:cubicBezTo>
                    <a:pt x="401" y="438"/>
                    <a:pt x="401" y="438"/>
                    <a:pt x="401" y="438"/>
                  </a:cubicBezTo>
                  <a:cubicBezTo>
                    <a:pt x="396" y="450"/>
                    <a:pt x="396" y="450"/>
                    <a:pt x="396" y="450"/>
                  </a:cubicBezTo>
                  <a:cubicBezTo>
                    <a:pt x="392" y="458"/>
                    <a:pt x="389" y="466"/>
                    <a:pt x="385" y="475"/>
                  </a:cubicBezTo>
                  <a:cubicBezTo>
                    <a:pt x="379" y="491"/>
                    <a:pt x="373" y="508"/>
                    <a:pt x="367" y="525"/>
                  </a:cubicBezTo>
                  <a:cubicBezTo>
                    <a:pt x="361" y="541"/>
                    <a:pt x="355" y="558"/>
                    <a:pt x="350" y="575"/>
                  </a:cubicBezTo>
                  <a:cubicBezTo>
                    <a:pt x="347" y="584"/>
                    <a:pt x="345" y="592"/>
                    <a:pt x="342" y="601"/>
                  </a:cubicBezTo>
                  <a:cubicBezTo>
                    <a:pt x="339" y="611"/>
                    <a:pt x="339" y="611"/>
                    <a:pt x="339" y="611"/>
                  </a:cubicBezTo>
                  <a:cubicBezTo>
                    <a:pt x="339" y="612"/>
                    <a:pt x="339" y="612"/>
                    <a:pt x="339" y="612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40" y="613"/>
                    <a:pt x="340" y="613"/>
                    <a:pt x="340" y="613"/>
                  </a:cubicBezTo>
                  <a:cubicBezTo>
                    <a:pt x="343" y="613"/>
                    <a:pt x="343" y="613"/>
                    <a:pt x="343" y="613"/>
                  </a:cubicBezTo>
                  <a:cubicBezTo>
                    <a:pt x="369" y="613"/>
                    <a:pt x="369" y="613"/>
                    <a:pt x="369" y="613"/>
                  </a:cubicBezTo>
                  <a:cubicBezTo>
                    <a:pt x="382" y="613"/>
                    <a:pt x="382" y="613"/>
                    <a:pt x="382" y="613"/>
                  </a:cubicBezTo>
                  <a:cubicBezTo>
                    <a:pt x="389" y="613"/>
                    <a:pt x="389" y="613"/>
                    <a:pt x="389" y="613"/>
                  </a:cubicBezTo>
                  <a:cubicBezTo>
                    <a:pt x="392" y="613"/>
                    <a:pt x="392" y="613"/>
                    <a:pt x="392" y="613"/>
                  </a:cubicBezTo>
                  <a:cubicBezTo>
                    <a:pt x="393" y="613"/>
                    <a:pt x="393" y="613"/>
                    <a:pt x="394" y="613"/>
                  </a:cubicBezTo>
                  <a:cubicBezTo>
                    <a:pt x="394" y="613"/>
                    <a:pt x="395" y="613"/>
                    <a:pt x="395" y="613"/>
                  </a:cubicBezTo>
                  <a:cubicBezTo>
                    <a:pt x="398" y="612"/>
                    <a:pt x="402" y="610"/>
                    <a:pt x="404" y="607"/>
                  </a:cubicBezTo>
                  <a:cubicBezTo>
                    <a:pt x="405" y="606"/>
                    <a:pt x="405" y="604"/>
                    <a:pt x="406" y="603"/>
                  </a:cubicBezTo>
                  <a:cubicBezTo>
                    <a:pt x="406" y="602"/>
                    <a:pt x="406" y="601"/>
                    <a:pt x="406" y="600"/>
                  </a:cubicBezTo>
                  <a:cubicBezTo>
                    <a:pt x="406" y="597"/>
                    <a:pt x="406" y="597"/>
                    <a:pt x="406" y="597"/>
                  </a:cubicBezTo>
                  <a:cubicBezTo>
                    <a:pt x="406" y="570"/>
                    <a:pt x="406" y="570"/>
                    <a:pt x="406" y="570"/>
                  </a:cubicBezTo>
                  <a:cubicBezTo>
                    <a:pt x="406" y="557"/>
                    <a:pt x="406" y="557"/>
                    <a:pt x="406" y="557"/>
                  </a:cubicBezTo>
                  <a:cubicBezTo>
                    <a:pt x="406" y="550"/>
                    <a:pt x="406" y="550"/>
                    <a:pt x="406" y="550"/>
                  </a:cubicBezTo>
                  <a:cubicBezTo>
                    <a:pt x="406" y="545"/>
                    <a:pt x="406" y="545"/>
                    <a:pt x="406" y="545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7" y="542"/>
                    <a:pt x="407" y="542"/>
                    <a:pt x="407" y="542"/>
                  </a:cubicBezTo>
                  <a:cubicBezTo>
                    <a:pt x="408" y="542"/>
                    <a:pt x="408" y="542"/>
                    <a:pt x="408" y="542"/>
                  </a:cubicBezTo>
                  <a:cubicBezTo>
                    <a:pt x="412" y="540"/>
                    <a:pt x="412" y="540"/>
                    <a:pt x="412" y="540"/>
                  </a:cubicBezTo>
                  <a:cubicBezTo>
                    <a:pt x="415" y="538"/>
                    <a:pt x="415" y="538"/>
                    <a:pt x="415" y="538"/>
                  </a:cubicBezTo>
                  <a:cubicBezTo>
                    <a:pt x="417" y="537"/>
                    <a:pt x="419" y="536"/>
                    <a:pt x="421" y="535"/>
                  </a:cubicBezTo>
                  <a:cubicBezTo>
                    <a:pt x="425" y="533"/>
                    <a:pt x="429" y="531"/>
                    <a:pt x="433" y="529"/>
                  </a:cubicBezTo>
                  <a:cubicBezTo>
                    <a:pt x="448" y="520"/>
                    <a:pt x="462" y="509"/>
                    <a:pt x="475" y="498"/>
                  </a:cubicBezTo>
                  <a:cubicBezTo>
                    <a:pt x="509" y="469"/>
                    <a:pt x="535" y="432"/>
                    <a:pt x="551" y="391"/>
                  </a:cubicBezTo>
                  <a:cubicBezTo>
                    <a:pt x="568" y="350"/>
                    <a:pt x="574" y="305"/>
                    <a:pt x="570" y="261"/>
                  </a:cubicBezTo>
                  <a:cubicBezTo>
                    <a:pt x="566" y="217"/>
                    <a:pt x="552" y="174"/>
                    <a:pt x="528" y="136"/>
                  </a:cubicBezTo>
                  <a:cubicBezTo>
                    <a:pt x="504" y="99"/>
                    <a:pt x="471" y="67"/>
                    <a:pt x="432" y="44"/>
                  </a:cubicBezTo>
                  <a:cubicBezTo>
                    <a:pt x="430" y="43"/>
                    <a:pt x="429" y="43"/>
                    <a:pt x="432" y="45"/>
                  </a:cubicBezTo>
                  <a:cubicBezTo>
                    <a:pt x="442" y="52"/>
                    <a:pt x="442" y="52"/>
                    <a:pt x="442" y="52"/>
                  </a:cubicBezTo>
                  <a:cubicBezTo>
                    <a:pt x="446" y="55"/>
                    <a:pt x="452" y="59"/>
                    <a:pt x="460" y="65"/>
                  </a:cubicBezTo>
                  <a:cubicBezTo>
                    <a:pt x="470" y="73"/>
                    <a:pt x="487" y="88"/>
                    <a:pt x="505" y="108"/>
                  </a:cubicBezTo>
                  <a:cubicBezTo>
                    <a:pt x="513" y="119"/>
                    <a:pt x="522" y="131"/>
                    <a:pt x="530" y="144"/>
                  </a:cubicBezTo>
                  <a:cubicBezTo>
                    <a:pt x="538" y="157"/>
                    <a:pt x="545" y="172"/>
                    <a:pt x="551" y="188"/>
                  </a:cubicBezTo>
                  <a:cubicBezTo>
                    <a:pt x="557" y="203"/>
                    <a:pt x="562" y="220"/>
                    <a:pt x="565" y="237"/>
                  </a:cubicBezTo>
                  <a:cubicBezTo>
                    <a:pt x="568" y="254"/>
                    <a:pt x="569" y="271"/>
                    <a:pt x="569" y="288"/>
                  </a:cubicBezTo>
                  <a:cubicBezTo>
                    <a:pt x="569" y="305"/>
                    <a:pt x="568" y="321"/>
                    <a:pt x="565" y="337"/>
                  </a:cubicBezTo>
                  <a:cubicBezTo>
                    <a:pt x="562" y="352"/>
                    <a:pt x="558" y="366"/>
                    <a:pt x="554" y="379"/>
                  </a:cubicBezTo>
                  <a:cubicBezTo>
                    <a:pt x="539" y="422"/>
                    <a:pt x="513" y="461"/>
                    <a:pt x="478" y="492"/>
                  </a:cubicBezTo>
                  <a:cubicBezTo>
                    <a:pt x="461" y="508"/>
                    <a:pt x="442" y="521"/>
                    <a:pt x="421" y="532"/>
                  </a:cubicBezTo>
                  <a:cubicBezTo>
                    <a:pt x="419" y="534"/>
                    <a:pt x="416" y="535"/>
                    <a:pt x="413" y="536"/>
                  </a:cubicBezTo>
                  <a:cubicBezTo>
                    <a:pt x="408" y="539"/>
                    <a:pt x="408" y="539"/>
                    <a:pt x="408" y="539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2"/>
                    <a:pt x="404" y="542"/>
                    <a:pt x="404" y="542"/>
                  </a:cubicBezTo>
                  <a:cubicBezTo>
                    <a:pt x="404" y="543"/>
                    <a:pt x="404" y="543"/>
                    <a:pt x="404" y="543"/>
                  </a:cubicBezTo>
                  <a:cubicBezTo>
                    <a:pt x="404" y="545"/>
                    <a:pt x="404" y="545"/>
                    <a:pt x="404" y="545"/>
                  </a:cubicBezTo>
                  <a:cubicBezTo>
                    <a:pt x="404" y="565"/>
                    <a:pt x="404" y="565"/>
                    <a:pt x="404" y="565"/>
                  </a:cubicBezTo>
                  <a:cubicBezTo>
                    <a:pt x="404" y="600"/>
                    <a:pt x="404" y="600"/>
                    <a:pt x="404" y="600"/>
                  </a:cubicBezTo>
                  <a:cubicBezTo>
                    <a:pt x="403" y="602"/>
                    <a:pt x="403" y="604"/>
                    <a:pt x="402" y="606"/>
                  </a:cubicBezTo>
                  <a:cubicBezTo>
                    <a:pt x="401" y="607"/>
                    <a:pt x="399" y="609"/>
                    <a:pt x="397" y="609"/>
                  </a:cubicBezTo>
                  <a:cubicBezTo>
                    <a:pt x="397" y="610"/>
                    <a:pt x="396" y="610"/>
                    <a:pt x="395" y="610"/>
                  </a:cubicBezTo>
                  <a:cubicBezTo>
                    <a:pt x="394" y="610"/>
                    <a:pt x="393" y="610"/>
                    <a:pt x="391" y="610"/>
                  </a:cubicBezTo>
                  <a:cubicBezTo>
                    <a:pt x="382" y="610"/>
                    <a:pt x="382" y="610"/>
                    <a:pt x="382" y="610"/>
                  </a:cubicBezTo>
                  <a:cubicBezTo>
                    <a:pt x="346" y="610"/>
                    <a:pt x="346" y="610"/>
                    <a:pt x="346" y="610"/>
                  </a:cubicBezTo>
                  <a:cubicBezTo>
                    <a:pt x="343" y="610"/>
                    <a:pt x="343" y="610"/>
                    <a:pt x="343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09"/>
                    <a:pt x="342" y="609"/>
                    <a:pt x="342" y="609"/>
                  </a:cubicBezTo>
                  <a:cubicBezTo>
                    <a:pt x="346" y="596"/>
                    <a:pt x="346" y="596"/>
                    <a:pt x="346" y="596"/>
                  </a:cubicBezTo>
                  <a:cubicBezTo>
                    <a:pt x="350" y="584"/>
                    <a:pt x="353" y="573"/>
                    <a:pt x="357" y="561"/>
                  </a:cubicBezTo>
                  <a:cubicBezTo>
                    <a:pt x="364" y="539"/>
                    <a:pt x="372" y="516"/>
                    <a:pt x="381" y="493"/>
                  </a:cubicBezTo>
                  <a:cubicBezTo>
                    <a:pt x="385" y="482"/>
                    <a:pt x="389" y="471"/>
                    <a:pt x="394" y="460"/>
                  </a:cubicBezTo>
                  <a:cubicBezTo>
                    <a:pt x="396" y="454"/>
                    <a:pt x="399" y="449"/>
                    <a:pt x="401" y="443"/>
                  </a:cubicBezTo>
                  <a:cubicBezTo>
                    <a:pt x="405" y="435"/>
                    <a:pt x="405" y="435"/>
                    <a:pt x="405" y="435"/>
                  </a:cubicBezTo>
                  <a:cubicBezTo>
                    <a:pt x="406" y="432"/>
                    <a:pt x="406" y="432"/>
                    <a:pt x="406" y="432"/>
                  </a:cubicBezTo>
                  <a:cubicBezTo>
                    <a:pt x="406" y="431"/>
                    <a:pt x="406" y="431"/>
                    <a:pt x="406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8" y="431"/>
                    <a:pt x="408" y="431"/>
                    <a:pt x="408" y="431"/>
                  </a:cubicBezTo>
                  <a:cubicBezTo>
                    <a:pt x="410" y="431"/>
                    <a:pt x="412" y="431"/>
                    <a:pt x="414" y="431"/>
                  </a:cubicBezTo>
                  <a:cubicBezTo>
                    <a:pt x="418" y="430"/>
                    <a:pt x="422" y="430"/>
                    <a:pt x="426" y="429"/>
                  </a:cubicBezTo>
                  <a:cubicBezTo>
                    <a:pt x="434" y="426"/>
                    <a:pt x="442" y="422"/>
                    <a:pt x="448" y="415"/>
                  </a:cubicBezTo>
                  <a:cubicBezTo>
                    <a:pt x="451" y="412"/>
                    <a:pt x="453" y="408"/>
                    <a:pt x="455" y="404"/>
                  </a:cubicBezTo>
                  <a:cubicBezTo>
                    <a:pt x="457" y="400"/>
                    <a:pt x="458" y="396"/>
                    <a:pt x="458" y="392"/>
                  </a:cubicBezTo>
                  <a:cubicBezTo>
                    <a:pt x="460" y="383"/>
                    <a:pt x="459" y="374"/>
                    <a:pt x="455" y="366"/>
                  </a:cubicBezTo>
                  <a:cubicBezTo>
                    <a:pt x="453" y="362"/>
                    <a:pt x="450" y="358"/>
                    <a:pt x="447" y="355"/>
                  </a:cubicBezTo>
                  <a:cubicBezTo>
                    <a:pt x="444" y="352"/>
                    <a:pt x="439" y="350"/>
                    <a:pt x="434" y="349"/>
                  </a:cubicBezTo>
                  <a:cubicBezTo>
                    <a:pt x="433" y="348"/>
                    <a:pt x="432" y="348"/>
                    <a:pt x="430" y="348"/>
                  </a:cubicBezTo>
                  <a:cubicBezTo>
                    <a:pt x="429" y="348"/>
                    <a:pt x="428" y="348"/>
                    <a:pt x="426" y="349"/>
                  </a:cubicBezTo>
                  <a:cubicBezTo>
                    <a:pt x="424" y="349"/>
                    <a:pt x="421" y="350"/>
                    <a:pt x="419" y="351"/>
                  </a:cubicBezTo>
                  <a:cubicBezTo>
                    <a:pt x="415" y="353"/>
                    <a:pt x="412" y="355"/>
                    <a:pt x="409" y="358"/>
                  </a:cubicBezTo>
                  <a:cubicBezTo>
                    <a:pt x="406" y="361"/>
                    <a:pt x="403" y="364"/>
                    <a:pt x="401" y="367"/>
                  </a:cubicBezTo>
                  <a:cubicBezTo>
                    <a:pt x="400" y="368"/>
                    <a:pt x="399" y="369"/>
                    <a:pt x="399" y="370"/>
                  </a:cubicBezTo>
                  <a:cubicBezTo>
                    <a:pt x="398" y="370"/>
                    <a:pt x="398" y="370"/>
                    <a:pt x="398" y="370"/>
                  </a:cubicBezTo>
                  <a:cubicBezTo>
                    <a:pt x="398" y="371"/>
                    <a:pt x="398" y="371"/>
                    <a:pt x="398" y="371"/>
                  </a:cubicBezTo>
                  <a:cubicBezTo>
                    <a:pt x="398" y="371"/>
                    <a:pt x="398" y="371"/>
                    <a:pt x="398" y="371"/>
                  </a:cubicBezTo>
                  <a:cubicBezTo>
                    <a:pt x="397" y="373"/>
                    <a:pt x="397" y="373"/>
                    <a:pt x="397" y="373"/>
                  </a:cubicBezTo>
                  <a:cubicBezTo>
                    <a:pt x="395" y="378"/>
                    <a:pt x="395" y="378"/>
                    <a:pt x="395" y="378"/>
                  </a:cubicBezTo>
                  <a:cubicBezTo>
                    <a:pt x="388" y="392"/>
                    <a:pt x="388" y="392"/>
                    <a:pt x="388" y="392"/>
                  </a:cubicBezTo>
                  <a:cubicBezTo>
                    <a:pt x="388" y="392"/>
                    <a:pt x="387" y="391"/>
                    <a:pt x="387" y="391"/>
                  </a:cubicBezTo>
                  <a:cubicBezTo>
                    <a:pt x="387" y="391"/>
                    <a:pt x="387" y="391"/>
                    <a:pt x="387" y="391"/>
                  </a:cubicBezTo>
                  <a:cubicBezTo>
                    <a:pt x="385" y="390"/>
                    <a:pt x="385" y="390"/>
                    <a:pt x="385" y="390"/>
                  </a:cubicBezTo>
                  <a:cubicBezTo>
                    <a:pt x="384" y="390"/>
                    <a:pt x="384" y="389"/>
                    <a:pt x="383" y="388"/>
                  </a:cubicBezTo>
                  <a:cubicBezTo>
                    <a:pt x="379" y="386"/>
                    <a:pt x="376" y="382"/>
                    <a:pt x="374" y="379"/>
                  </a:cubicBezTo>
                  <a:cubicBezTo>
                    <a:pt x="371" y="375"/>
                    <a:pt x="369" y="372"/>
                    <a:pt x="367" y="367"/>
                  </a:cubicBezTo>
                  <a:cubicBezTo>
                    <a:pt x="366" y="365"/>
                    <a:pt x="365" y="363"/>
                    <a:pt x="364" y="361"/>
                  </a:cubicBezTo>
                  <a:cubicBezTo>
                    <a:pt x="363" y="361"/>
                    <a:pt x="363" y="361"/>
                    <a:pt x="363" y="361"/>
                  </a:cubicBezTo>
                  <a:cubicBezTo>
                    <a:pt x="363" y="360"/>
                    <a:pt x="363" y="360"/>
                    <a:pt x="363" y="360"/>
                  </a:cubicBezTo>
                  <a:cubicBezTo>
                    <a:pt x="363" y="360"/>
                    <a:pt x="363" y="360"/>
                    <a:pt x="363" y="360"/>
                  </a:cubicBezTo>
                  <a:cubicBezTo>
                    <a:pt x="364" y="360"/>
                    <a:pt x="364" y="360"/>
                    <a:pt x="364" y="360"/>
                  </a:cubicBezTo>
                  <a:cubicBezTo>
                    <a:pt x="364" y="360"/>
                    <a:pt x="364" y="360"/>
                    <a:pt x="364" y="360"/>
                  </a:cubicBezTo>
                  <a:cubicBezTo>
                    <a:pt x="365" y="359"/>
                    <a:pt x="365" y="359"/>
                    <a:pt x="365" y="359"/>
                  </a:cubicBezTo>
                  <a:cubicBezTo>
                    <a:pt x="368" y="357"/>
                    <a:pt x="370" y="355"/>
                    <a:pt x="372" y="353"/>
                  </a:cubicBezTo>
                  <a:cubicBezTo>
                    <a:pt x="376" y="349"/>
                    <a:pt x="380" y="345"/>
                    <a:pt x="383" y="340"/>
                  </a:cubicBezTo>
                  <a:cubicBezTo>
                    <a:pt x="387" y="336"/>
                    <a:pt x="390" y="330"/>
                    <a:pt x="391" y="324"/>
                  </a:cubicBezTo>
                  <a:cubicBezTo>
                    <a:pt x="392" y="318"/>
                    <a:pt x="392" y="311"/>
                    <a:pt x="390" y="305"/>
                  </a:cubicBezTo>
                  <a:cubicBezTo>
                    <a:pt x="389" y="302"/>
                    <a:pt x="388" y="299"/>
                    <a:pt x="386" y="296"/>
                  </a:cubicBezTo>
                  <a:cubicBezTo>
                    <a:pt x="385" y="295"/>
                    <a:pt x="384" y="294"/>
                    <a:pt x="383" y="292"/>
                  </a:cubicBezTo>
                  <a:cubicBezTo>
                    <a:pt x="383" y="292"/>
                    <a:pt x="382" y="291"/>
                    <a:pt x="382" y="291"/>
                  </a:cubicBezTo>
                  <a:cubicBezTo>
                    <a:pt x="381" y="290"/>
                    <a:pt x="381" y="290"/>
                    <a:pt x="381" y="290"/>
                  </a:cubicBezTo>
                  <a:cubicBezTo>
                    <a:pt x="380" y="289"/>
                    <a:pt x="380" y="289"/>
                    <a:pt x="380" y="289"/>
                  </a:cubicBezTo>
                  <a:cubicBezTo>
                    <a:pt x="377" y="287"/>
                    <a:pt x="374" y="285"/>
                    <a:pt x="371" y="283"/>
                  </a:cubicBezTo>
                  <a:cubicBezTo>
                    <a:pt x="368" y="282"/>
                    <a:pt x="364" y="282"/>
                    <a:pt x="361" y="282"/>
                  </a:cubicBezTo>
                  <a:cubicBezTo>
                    <a:pt x="354" y="282"/>
                    <a:pt x="348" y="284"/>
                    <a:pt x="343" y="287"/>
                  </a:cubicBezTo>
                  <a:cubicBezTo>
                    <a:pt x="340" y="289"/>
                    <a:pt x="338" y="291"/>
                    <a:pt x="336" y="293"/>
                  </a:cubicBezTo>
                  <a:cubicBezTo>
                    <a:pt x="333" y="295"/>
                    <a:pt x="331" y="298"/>
                    <a:pt x="330" y="300"/>
                  </a:cubicBezTo>
                  <a:cubicBezTo>
                    <a:pt x="327" y="304"/>
                    <a:pt x="325" y="308"/>
                    <a:pt x="324" y="312"/>
                  </a:cubicBezTo>
                  <a:cubicBezTo>
                    <a:pt x="322" y="316"/>
                    <a:pt x="322" y="321"/>
                    <a:pt x="321" y="325"/>
                  </a:cubicBezTo>
                  <a:cubicBezTo>
                    <a:pt x="321" y="329"/>
                    <a:pt x="321" y="333"/>
                    <a:pt x="322" y="337"/>
                  </a:cubicBezTo>
                  <a:cubicBezTo>
                    <a:pt x="322" y="340"/>
                    <a:pt x="322" y="340"/>
                    <a:pt x="322" y="340"/>
                  </a:cubicBezTo>
                  <a:cubicBezTo>
                    <a:pt x="322" y="343"/>
                    <a:pt x="322" y="343"/>
                    <a:pt x="322" y="343"/>
                  </a:cubicBezTo>
                  <a:cubicBezTo>
                    <a:pt x="323" y="343"/>
                    <a:pt x="323" y="343"/>
                    <a:pt x="323" y="343"/>
                  </a:cubicBezTo>
                  <a:cubicBezTo>
                    <a:pt x="322" y="343"/>
                    <a:pt x="322" y="343"/>
                    <a:pt x="322" y="343"/>
                  </a:cubicBezTo>
                  <a:cubicBezTo>
                    <a:pt x="322" y="344"/>
                    <a:pt x="322" y="344"/>
                    <a:pt x="322" y="344"/>
                  </a:cubicBezTo>
                  <a:cubicBezTo>
                    <a:pt x="320" y="344"/>
                    <a:pt x="318" y="345"/>
                    <a:pt x="315" y="345"/>
                  </a:cubicBezTo>
                  <a:cubicBezTo>
                    <a:pt x="311" y="346"/>
                    <a:pt x="307" y="347"/>
                    <a:pt x="302" y="347"/>
                  </a:cubicBezTo>
                  <a:cubicBezTo>
                    <a:pt x="298" y="346"/>
                    <a:pt x="293" y="346"/>
                    <a:pt x="289" y="345"/>
                  </a:cubicBezTo>
                  <a:cubicBezTo>
                    <a:pt x="287" y="345"/>
                    <a:pt x="287" y="345"/>
                    <a:pt x="287" y="345"/>
                  </a:cubicBezTo>
                  <a:cubicBezTo>
                    <a:pt x="286" y="345"/>
                    <a:pt x="286" y="345"/>
                    <a:pt x="286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4"/>
                    <a:pt x="285" y="344"/>
                    <a:pt x="285" y="344"/>
                  </a:cubicBezTo>
                  <a:cubicBezTo>
                    <a:pt x="286" y="343"/>
                    <a:pt x="286" y="343"/>
                    <a:pt x="286" y="343"/>
                  </a:cubicBezTo>
                  <a:cubicBezTo>
                    <a:pt x="290" y="339"/>
                    <a:pt x="293" y="334"/>
                    <a:pt x="295" y="330"/>
                  </a:cubicBezTo>
                  <a:cubicBezTo>
                    <a:pt x="298" y="325"/>
                    <a:pt x="300" y="320"/>
                    <a:pt x="302" y="314"/>
                  </a:cubicBezTo>
                  <a:cubicBezTo>
                    <a:pt x="302" y="311"/>
                    <a:pt x="303" y="308"/>
                    <a:pt x="302" y="305"/>
                  </a:cubicBezTo>
                  <a:cubicBezTo>
                    <a:pt x="302" y="301"/>
                    <a:pt x="302" y="298"/>
                    <a:pt x="300" y="295"/>
                  </a:cubicBezTo>
                  <a:cubicBezTo>
                    <a:pt x="298" y="289"/>
                    <a:pt x="293" y="284"/>
                    <a:pt x="289" y="280"/>
                  </a:cubicBezTo>
                  <a:cubicBezTo>
                    <a:pt x="284" y="277"/>
                    <a:pt x="278" y="274"/>
                    <a:pt x="271" y="274"/>
                  </a:cubicBezTo>
                  <a:cubicBezTo>
                    <a:pt x="268" y="273"/>
                    <a:pt x="264" y="274"/>
                    <a:pt x="261" y="275"/>
                  </a:cubicBezTo>
                  <a:cubicBezTo>
                    <a:pt x="258" y="276"/>
                    <a:pt x="255" y="277"/>
                    <a:pt x="252" y="279"/>
                  </a:cubicBezTo>
                  <a:cubicBezTo>
                    <a:pt x="247" y="282"/>
                    <a:pt x="243" y="287"/>
                    <a:pt x="240" y="291"/>
                  </a:cubicBezTo>
                  <a:cubicBezTo>
                    <a:pt x="237" y="296"/>
                    <a:pt x="234" y="301"/>
                    <a:pt x="232" y="306"/>
                  </a:cubicBezTo>
                  <a:cubicBezTo>
                    <a:pt x="230" y="311"/>
                    <a:pt x="229" y="316"/>
                    <a:pt x="228" y="322"/>
                  </a:cubicBezTo>
                  <a:cubicBezTo>
                    <a:pt x="228" y="325"/>
                    <a:pt x="228" y="328"/>
                    <a:pt x="228" y="331"/>
                  </a:cubicBezTo>
                  <a:cubicBezTo>
                    <a:pt x="228" y="331"/>
                    <a:pt x="228" y="332"/>
                    <a:pt x="228" y="333"/>
                  </a:cubicBezTo>
                  <a:cubicBezTo>
                    <a:pt x="228" y="334"/>
                    <a:pt x="228" y="334"/>
                    <a:pt x="228" y="335"/>
                  </a:cubicBezTo>
                  <a:cubicBezTo>
                    <a:pt x="229" y="337"/>
                    <a:pt x="229" y="338"/>
                    <a:pt x="229" y="339"/>
                  </a:cubicBezTo>
                  <a:cubicBezTo>
                    <a:pt x="230" y="342"/>
                    <a:pt x="231" y="345"/>
                    <a:pt x="232" y="348"/>
                  </a:cubicBezTo>
                  <a:cubicBezTo>
                    <a:pt x="233" y="348"/>
                    <a:pt x="233" y="349"/>
                    <a:pt x="233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3" y="351"/>
                    <a:pt x="233" y="351"/>
                    <a:pt x="233" y="351"/>
                  </a:cubicBezTo>
                  <a:cubicBezTo>
                    <a:pt x="231" y="353"/>
                    <a:pt x="229" y="355"/>
                    <a:pt x="228" y="357"/>
                  </a:cubicBezTo>
                  <a:cubicBezTo>
                    <a:pt x="224" y="360"/>
                    <a:pt x="221" y="363"/>
                    <a:pt x="217" y="366"/>
                  </a:cubicBezTo>
                  <a:cubicBezTo>
                    <a:pt x="213" y="369"/>
                    <a:pt x="209" y="372"/>
                    <a:pt x="205" y="375"/>
                  </a:cubicBezTo>
                  <a:cubicBezTo>
                    <a:pt x="204" y="376"/>
                    <a:pt x="203" y="376"/>
                    <a:pt x="202" y="377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198" y="375"/>
                    <a:pt x="198" y="375"/>
                    <a:pt x="198" y="375"/>
                  </a:cubicBezTo>
                  <a:cubicBezTo>
                    <a:pt x="196" y="370"/>
                    <a:pt x="196" y="370"/>
                    <a:pt x="196" y="370"/>
                  </a:cubicBezTo>
                  <a:cubicBezTo>
                    <a:pt x="195" y="368"/>
                    <a:pt x="194" y="366"/>
                    <a:pt x="192" y="365"/>
                  </a:cubicBezTo>
                  <a:cubicBezTo>
                    <a:pt x="188" y="358"/>
                    <a:pt x="182" y="351"/>
                    <a:pt x="174" y="346"/>
                  </a:cubicBezTo>
                  <a:cubicBezTo>
                    <a:pt x="170" y="344"/>
                    <a:pt x="166" y="342"/>
                    <a:pt x="161" y="342"/>
                  </a:cubicBezTo>
                  <a:cubicBezTo>
                    <a:pt x="157" y="341"/>
                    <a:pt x="152" y="341"/>
                    <a:pt x="147" y="342"/>
                  </a:cubicBezTo>
                  <a:cubicBezTo>
                    <a:pt x="145" y="343"/>
                    <a:pt x="142" y="344"/>
                    <a:pt x="140" y="345"/>
                  </a:cubicBezTo>
                  <a:cubicBezTo>
                    <a:pt x="138" y="346"/>
                    <a:pt x="136" y="347"/>
                    <a:pt x="134" y="348"/>
                  </a:cubicBezTo>
                  <a:cubicBezTo>
                    <a:pt x="131" y="351"/>
                    <a:pt x="127" y="355"/>
                    <a:pt x="125" y="359"/>
                  </a:cubicBezTo>
                  <a:cubicBezTo>
                    <a:pt x="123" y="364"/>
                    <a:pt x="122" y="369"/>
                    <a:pt x="122" y="374"/>
                  </a:cubicBezTo>
                  <a:cubicBezTo>
                    <a:pt x="122" y="379"/>
                    <a:pt x="123" y="383"/>
                    <a:pt x="125" y="387"/>
                  </a:cubicBezTo>
                  <a:cubicBezTo>
                    <a:pt x="126" y="391"/>
                    <a:pt x="128" y="395"/>
                    <a:pt x="131" y="399"/>
                  </a:cubicBezTo>
                  <a:cubicBezTo>
                    <a:pt x="133" y="402"/>
                    <a:pt x="136" y="405"/>
                    <a:pt x="139" y="408"/>
                  </a:cubicBezTo>
                  <a:cubicBezTo>
                    <a:pt x="146" y="414"/>
                    <a:pt x="154" y="418"/>
                    <a:pt x="162" y="421"/>
                  </a:cubicBezTo>
                  <a:cubicBezTo>
                    <a:pt x="166" y="422"/>
                    <a:pt x="171" y="422"/>
                    <a:pt x="175" y="422"/>
                  </a:cubicBezTo>
                  <a:cubicBezTo>
                    <a:pt x="177" y="422"/>
                    <a:pt x="179" y="422"/>
                    <a:pt x="181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3" y="425"/>
                    <a:pt x="183" y="425"/>
                    <a:pt x="183" y="425"/>
                  </a:cubicBezTo>
                  <a:cubicBezTo>
                    <a:pt x="186" y="432"/>
                    <a:pt x="186" y="432"/>
                    <a:pt x="186" y="432"/>
                  </a:cubicBezTo>
                  <a:cubicBezTo>
                    <a:pt x="189" y="438"/>
                    <a:pt x="191" y="443"/>
                    <a:pt x="193" y="448"/>
                  </a:cubicBezTo>
                  <a:cubicBezTo>
                    <a:pt x="198" y="458"/>
                    <a:pt x="202" y="469"/>
                    <a:pt x="206" y="480"/>
                  </a:cubicBezTo>
                  <a:cubicBezTo>
                    <a:pt x="215" y="501"/>
                    <a:pt x="222" y="522"/>
                    <a:pt x="230" y="544"/>
                  </a:cubicBezTo>
                  <a:cubicBezTo>
                    <a:pt x="236" y="562"/>
                    <a:pt x="241" y="580"/>
                    <a:pt x="247" y="598"/>
                  </a:cubicBezTo>
                  <a:cubicBezTo>
                    <a:pt x="250" y="609"/>
                    <a:pt x="250" y="609"/>
                    <a:pt x="250" y="609"/>
                  </a:cubicBezTo>
                  <a:cubicBezTo>
                    <a:pt x="250" y="610"/>
                    <a:pt x="250" y="610"/>
                    <a:pt x="250" y="610"/>
                  </a:cubicBezTo>
                  <a:cubicBezTo>
                    <a:pt x="250" y="610"/>
                    <a:pt x="250" y="610"/>
                    <a:pt x="250" y="610"/>
                  </a:cubicBezTo>
                  <a:cubicBezTo>
                    <a:pt x="224" y="610"/>
                    <a:pt x="224" y="610"/>
                    <a:pt x="224" y="610"/>
                  </a:cubicBezTo>
                  <a:cubicBezTo>
                    <a:pt x="196" y="610"/>
                    <a:pt x="196" y="610"/>
                    <a:pt x="196" y="610"/>
                  </a:cubicBezTo>
                  <a:cubicBezTo>
                    <a:pt x="188" y="610"/>
                    <a:pt x="188" y="610"/>
                    <a:pt x="188" y="610"/>
                  </a:cubicBezTo>
                  <a:cubicBezTo>
                    <a:pt x="187" y="610"/>
                    <a:pt x="186" y="609"/>
                    <a:pt x="184" y="609"/>
                  </a:cubicBezTo>
                  <a:cubicBezTo>
                    <a:pt x="182" y="608"/>
                    <a:pt x="180" y="605"/>
                    <a:pt x="179" y="603"/>
                  </a:cubicBezTo>
                  <a:cubicBezTo>
                    <a:pt x="179" y="602"/>
                    <a:pt x="179" y="601"/>
                    <a:pt x="179" y="600"/>
                  </a:cubicBezTo>
                  <a:cubicBezTo>
                    <a:pt x="179" y="600"/>
                    <a:pt x="179" y="600"/>
                    <a:pt x="179" y="600"/>
                  </a:cubicBezTo>
                  <a:cubicBezTo>
                    <a:pt x="179" y="599"/>
                    <a:pt x="179" y="599"/>
                    <a:pt x="179" y="599"/>
                  </a:cubicBezTo>
                  <a:cubicBezTo>
                    <a:pt x="179" y="597"/>
                    <a:pt x="179" y="597"/>
                    <a:pt x="179" y="597"/>
                  </a:cubicBezTo>
                  <a:cubicBezTo>
                    <a:pt x="179" y="590"/>
                    <a:pt x="179" y="590"/>
                    <a:pt x="179" y="590"/>
                  </a:cubicBezTo>
                  <a:cubicBezTo>
                    <a:pt x="179" y="576"/>
                    <a:pt x="179" y="576"/>
                    <a:pt x="179" y="576"/>
                  </a:cubicBezTo>
                  <a:cubicBezTo>
                    <a:pt x="179" y="544"/>
                    <a:pt x="179" y="544"/>
                    <a:pt x="179" y="544"/>
                  </a:cubicBezTo>
                  <a:cubicBezTo>
                    <a:pt x="179" y="540"/>
                    <a:pt x="179" y="540"/>
                    <a:pt x="179" y="540"/>
                  </a:cubicBezTo>
                  <a:cubicBezTo>
                    <a:pt x="179" y="540"/>
                    <a:pt x="179" y="540"/>
                    <a:pt x="179" y="540"/>
                  </a:cubicBezTo>
                  <a:cubicBezTo>
                    <a:pt x="178" y="540"/>
                    <a:pt x="178" y="540"/>
                    <a:pt x="178" y="540"/>
                  </a:cubicBezTo>
                  <a:cubicBezTo>
                    <a:pt x="177" y="540"/>
                    <a:pt x="177" y="540"/>
                    <a:pt x="177" y="540"/>
                  </a:cubicBezTo>
                  <a:cubicBezTo>
                    <a:pt x="176" y="539"/>
                    <a:pt x="176" y="539"/>
                    <a:pt x="176" y="539"/>
                  </a:cubicBezTo>
                  <a:cubicBezTo>
                    <a:pt x="170" y="536"/>
                    <a:pt x="170" y="536"/>
                    <a:pt x="170" y="536"/>
                  </a:cubicBezTo>
                  <a:cubicBezTo>
                    <a:pt x="168" y="535"/>
                    <a:pt x="166" y="534"/>
                    <a:pt x="164" y="533"/>
                  </a:cubicBezTo>
                  <a:cubicBezTo>
                    <a:pt x="160" y="531"/>
                    <a:pt x="155" y="528"/>
                    <a:pt x="151" y="526"/>
                  </a:cubicBezTo>
                  <a:cubicBezTo>
                    <a:pt x="143" y="521"/>
                    <a:pt x="135" y="516"/>
                    <a:pt x="128" y="511"/>
                  </a:cubicBezTo>
                  <a:cubicBezTo>
                    <a:pt x="113" y="500"/>
                    <a:pt x="99" y="487"/>
                    <a:pt x="86" y="473"/>
                  </a:cubicBezTo>
                  <a:cubicBezTo>
                    <a:pt x="61" y="446"/>
                    <a:pt x="41" y="413"/>
                    <a:pt x="29" y="378"/>
                  </a:cubicBezTo>
                  <a:cubicBezTo>
                    <a:pt x="17" y="344"/>
                    <a:pt x="12" y="307"/>
                    <a:pt x="14" y="271"/>
                  </a:cubicBezTo>
                  <a:cubicBezTo>
                    <a:pt x="16" y="235"/>
                    <a:pt x="25" y="201"/>
                    <a:pt x="40" y="170"/>
                  </a:cubicBezTo>
                  <a:cubicBezTo>
                    <a:pt x="54" y="139"/>
                    <a:pt x="74" y="111"/>
                    <a:pt x="97" y="89"/>
                  </a:cubicBezTo>
                  <a:cubicBezTo>
                    <a:pt x="120" y="66"/>
                    <a:pt x="147" y="48"/>
                    <a:pt x="174" y="35"/>
                  </a:cubicBezTo>
                  <a:cubicBezTo>
                    <a:pt x="198" y="24"/>
                    <a:pt x="220" y="18"/>
                    <a:pt x="237" y="14"/>
                  </a:cubicBezTo>
                  <a:cubicBezTo>
                    <a:pt x="255" y="10"/>
                    <a:pt x="268" y="9"/>
                    <a:pt x="278" y="8"/>
                  </a:cubicBezTo>
                  <a:cubicBezTo>
                    <a:pt x="283" y="8"/>
                    <a:pt x="287" y="8"/>
                    <a:pt x="290" y="8"/>
                  </a:cubicBezTo>
                  <a:cubicBezTo>
                    <a:pt x="293" y="7"/>
                    <a:pt x="295" y="7"/>
                    <a:pt x="296" y="7"/>
                  </a:cubicBezTo>
                  <a:cubicBezTo>
                    <a:pt x="298" y="7"/>
                    <a:pt x="296" y="6"/>
                    <a:pt x="291" y="6"/>
                  </a:cubicBezTo>
                  <a:cubicBezTo>
                    <a:pt x="286" y="6"/>
                    <a:pt x="277" y="5"/>
                    <a:pt x="266" y="6"/>
                  </a:cubicBezTo>
                  <a:cubicBezTo>
                    <a:pt x="254" y="7"/>
                    <a:pt x="239" y="8"/>
                    <a:pt x="222" y="12"/>
                  </a:cubicBezTo>
                  <a:cubicBezTo>
                    <a:pt x="205" y="16"/>
                    <a:pt x="186" y="22"/>
                    <a:pt x="165" y="32"/>
                  </a:cubicBezTo>
                  <a:cubicBezTo>
                    <a:pt x="145" y="42"/>
                    <a:pt x="123" y="56"/>
                    <a:pt x="102" y="74"/>
                  </a:cubicBezTo>
                  <a:cubicBezTo>
                    <a:pt x="101" y="73"/>
                    <a:pt x="101" y="73"/>
                    <a:pt x="101" y="73"/>
                  </a:cubicBezTo>
                  <a:cubicBezTo>
                    <a:pt x="122" y="55"/>
                    <a:pt x="141" y="43"/>
                    <a:pt x="157" y="34"/>
                  </a:cubicBezTo>
                  <a:cubicBezTo>
                    <a:pt x="173" y="26"/>
                    <a:pt x="186" y="20"/>
                    <a:pt x="196" y="17"/>
                  </a:cubicBezTo>
                  <a:cubicBezTo>
                    <a:pt x="206" y="13"/>
                    <a:pt x="213" y="11"/>
                    <a:pt x="218" y="10"/>
                  </a:cubicBezTo>
                  <a:cubicBezTo>
                    <a:pt x="222" y="8"/>
                    <a:pt x="225" y="8"/>
                    <a:pt x="225" y="7"/>
                  </a:cubicBezTo>
                  <a:cubicBezTo>
                    <a:pt x="227" y="6"/>
                    <a:pt x="223" y="7"/>
                    <a:pt x="220" y="7"/>
                  </a:cubicBezTo>
                  <a:cubicBezTo>
                    <a:pt x="217" y="8"/>
                    <a:pt x="215" y="7"/>
                    <a:pt x="221" y="5"/>
                  </a:cubicBezTo>
                  <a:cubicBezTo>
                    <a:pt x="194" y="12"/>
                    <a:pt x="168" y="23"/>
                    <a:pt x="144" y="37"/>
                  </a:cubicBezTo>
                  <a:cubicBezTo>
                    <a:pt x="120" y="51"/>
                    <a:pt x="98" y="69"/>
                    <a:pt x="78" y="89"/>
                  </a:cubicBezTo>
                  <a:cubicBezTo>
                    <a:pt x="59" y="110"/>
                    <a:pt x="43" y="133"/>
                    <a:pt x="30" y="158"/>
                  </a:cubicBezTo>
                  <a:cubicBezTo>
                    <a:pt x="18" y="183"/>
                    <a:pt x="9" y="210"/>
                    <a:pt x="4" y="237"/>
                  </a:cubicBezTo>
                  <a:cubicBezTo>
                    <a:pt x="3" y="244"/>
                    <a:pt x="1" y="253"/>
                    <a:pt x="1" y="263"/>
                  </a:cubicBezTo>
                  <a:cubicBezTo>
                    <a:pt x="0" y="272"/>
                    <a:pt x="0" y="283"/>
                    <a:pt x="0" y="293"/>
                  </a:cubicBezTo>
                  <a:cubicBezTo>
                    <a:pt x="0" y="304"/>
                    <a:pt x="1" y="314"/>
                    <a:pt x="2" y="324"/>
                  </a:cubicBezTo>
                  <a:cubicBezTo>
                    <a:pt x="3" y="334"/>
                    <a:pt x="5" y="342"/>
                    <a:pt x="6" y="349"/>
                  </a:cubicBezTo>
                  <a:cubicBezTo>
                    <a:pt x="12" y="376"/>
                    <a:pt x="22" y="402"/>
                    <a:pt x="35" y="426"/>
                  </a:cubicBezTo>
                  <a:cubicBezTo>
                    <a:pt x="48" y="450"/>
                    <a:pt x="64" y="472"/>
                    <a:pt x="83" y="491"/>
                  </a:cubicBezTo>
                  <a:cubicBezTo>
                    <a:pt x="102" y="510"/>
                    <a:pt x="124" y="527"/>
                    <a:pt x="148" y="540"/>
                  </a:cubicBezTo>
                  <a:cubicBezTo>
                    <a:pt x="151" y="542"/>
                    <a:pt x="154" y="544"/>
                    <a:pt x="157" y="545"/>
                  </a:cubicBezTo>
                  <a:cubicBezTo>
                    <a:pt x="161" y="547"/>
                    <a:pt x="161" y="547"/>
                    <a:pt x="161" y="547"/>
                  </a:cubicBezTo>
                  <a:cubicBezTo>
                    <a:pt x="164" y="549"/>
                    <a:pt x="164" y="549"/>
                    <a:pt x="164" y="549"/>
                  </a:cubicBezTo>
                  <a:cubicBezTo>
                    <a:pt x="165" y="549"/>
                    <a:pt x="165" y="549"/>
                    <a:pt x="165" y="549"/>
                  </a:cubicBezTo>
                  <a:cubicBezTo>
                    <a:pt x="165" y="549"/>
                    <a:pt x="165" y="549"/>
                    <a:pt x="165" y="549"/>
                  </a:cubicBezTo>
                  <a:cubicBezTo>
                    <a:pt x="165" y="551"/>
                    <a:pt x="165" y="551"/>
                    <a:pt x="165" y="551"/>
                  </a:cubicBezTo>
                  <a:cubicBezTo>
                    <a:pt x="165" y="561"/>
                    <a:pt x="165" y="561"/>
                    <a:pt x="165" y="561"/>
                  </a:cubicBezTo>
                  <a:cubicBezTo>
                    <a:pt x="165" y="601"/>
                    <a:pt x="165" y="601"/>
                    <a:pt x="165" y="601"/>
                  </a:cubicBezTo>
                  <a:cubicBezTo>
                    <a:pt x="165" y="605"/>
                    <a:pt x="167" y="610"/>
                    <a:pt x="169" y="614"/>
                  </a:cubicBezTo>
                  <a:cubicBezTo>
                    <a:pt x="172" y="618"/>
                    <a:pt x="176" y="621"/>
                    <a:pt x="180" y="622"/>
                  </a:cubicBezTo>
                  <a:cubicBezTo>
                    <a:pt x="180" y="622"/>
                    <a:pt x="180" y="622"/>
                    <a:pt x="181" y="622"/>
                  </a:cubicBezTo>
                  <a:cubicBezTo>
                    <a:pt x="176" y="623"/>
                    <a:pt x="172" y="626"/>
                    <a:pt x="169" y="629"/>
                  </a:cubicBezTo>
                  <a:cubicBezTo>
                    <a:pt x="166" y="633"/>
                    <a:pt x="164" y="637"/>
                    <a:pt x="164" y="641"/>
                  </a:cubicBezTo>
                  <a:cubicBezTo>
                    <a:pt x="163" y="646"/>
                    <a:pt x="163" y="650"/>
                    <a:pt x="165" y="654"/>
                  </a:cubicBezTo>
                  <a:cubicBezTo>
                    <a:pt x="166" y="658"/>
                    <a:pt x="169" y="662"/>
                    <a:pt x="172" y="665"/>
                  </a:cubicBezTo>
                  <a:cubicBezTo>
                    <a:pt x="174" y="667"/>
                    <a:pt x="176" y="668"/>
                    <a:pt x="178" y="669"/>
                  </a:cubicBezTo>
                  <a:cubicBezTo>
                    <a:pt x="181" y="670"/>
                    <a:pt x="183" y="670"/>
                    <a:pt x="185" y="670"/>
                  </a:cubicBezTo>
                  <a:cubicBezTo>
                    <a:pt x="205" y="670"/>
                    <a:pt x="205" y="670"/>
                    <a:pt x="205" y="670"/>
                  </a:cubicBezTo>
                  <a:cubicBezTo>
                    <a:pt x="244" y="670"/>
                    <a:pt x="244" y="670"/>
                    <a:pt x="244" y="670"/>
                  </a:cubicBezTo>
                  <a:cubicBezTo>
                    <a:pt x="268" y="670"/>
                    <a:pt x="268" y="670"/>
                    <a:pt x="268" y="670"/>
                  </a:cubicBezTo>
                  <a:cubicBezTo>
                    <a:pt x="232" y="670"/>
                    <a:pt x="232" y="670"/>
                    <a:pt x="232" y="670"/>
                  </a:cubicBezTo>
                  <a:cubicBezTo>
                    <a:pt x="192" y="670"/>
                    <a:pt x="192" y="670"/>
                    <a:pt x="192" y="670"/>
                  </a:cubicBezTo>
                  <a:cubicBezTo>
                    <a:pt x="188" y="670"/>
                    <a:pt x="188" y="670"/>
                    <a:pt x="188" y="670"/>
                  </a:cubicBezTo>
                  <a:cubicBezTo>
                    <a:pt x="185" y="670"/>
                    <a:pt x="185" y="670"/>
                    <a:pt x="185" y="670"/>
                  </a:cubicBezTo>
                  <a:cubicBezTo>
                    <a:pt x="184" y="670"/>
                    <a:pt x="183" y="671"/>
                    <a:pt x="181" y="671"/>
                  </a:cubicBezTo>
                  <a:cubicBezTo>
                    <a:pt x="177" y="672"/>
                    <a:pt x="172" y="674"/>
                    <a:pt x="169" y="678"/>
                  </a:cubicBezTo>
                  <a:cubicBezTo>
                    <a:pt x="166" y="681"/>
                    <a:pt x="164" y="686"/>
                    <a:pt x="164" y="690"/>
                  </a:cubicBezTo>
                  <a:cubicBezTo>
                    <a:pt x="163" y="694"/>
                    <a:pt x="163" y="699"/>
                    <a:pt x="165" y="703"/>
                  </a:cubicBezTo>
                  <a:cubicBezTo>
                    <a:pt x="166" y="707"/>
                    <a:pt x="169" y="711"/>
                    <a:pt x="172" y="714"/>
                  </a:cubicBezTo>
                  <a:cubicBezTo>
                    <a:pt x="174" y="715"/>
                    <a:pt x="176" y="717"/>
                    <a:pt x="178" y="717"/>
                  </a:cubicBezTo>
                  <a:cubicBezTo>
                    <a:pt x="181" y="718"/>
                    <a:pt x="183" y="719"/>
                    <a:pt x="185" y="719"/>
                  </a:cubicBezTo>
                  <a:cubicBezTo>
                    <a:pt x="205" y="719"/>
                    <a:pt x="205" y="719"/>
                    <a:pt x="205" y="719"/>
                  </a:cubicBezTo>
                  <a:cubicBezTo>
                    <a:pt x="244" y="719"/>
                    <a:pt x="244" y="719"/>
                    <a:pt x="244" y="719"/>
                  </a:cubicBezTo>
                  <a:cubicBezTo>
                    <a:pt x="265" y="719"/>
                    <a:pt x="265" y="719"/>
                    <a:pt x="265" y="719"/>
                  </a:cubicBezTo>
                  <a:cubicBezTo>
                    <a:pt x="205" y="719"/>
                    <a:pt x="205" y="719"/>
                    <a:pt x="205" y="719"/>
                  </a:cubicBezTo>
                  <a:cubicBezTo>
                    <a:pt x="193" y="719"/>
                    <a:pt x="193" y="719"/>
                    <a:pt x="193" y="719"/>
                  </a:cubicBezTo>
                  <a:cubicBezTo>
                    <a:pt x="187" y="719"/>
                    <a:pt x="187" y="719"/>
                    <a:pt x="187" y="719"/>
                  </a:cubicBezTo>
                  <a:cubicBezTo>
                    <a:pt x="186" y="719"/>
                    <a:pt x="186" y="719"/>
                    <a:pt x="186" y="719"/>
                  </a:cubicBezTo>
                  <a:cubicBezTo>
                    <a:pt x="185" y="719"/>
                    <a:pt x="185" y="719"/>
                    <a:pt x="185" y="719"/>
                  </a:cubicBezTo>
                  <a:cubicBezTo>
                    <a:pt x="184" y="719"/>
                    <a:pt x="184" y="719"/>
                    <a:pt x="184" y="719"/>
                  </a:cubicBezTo>
                  <a:cubicBezTo>
                    <a:pt x="182" y="719"/>
                    <a:pt x="181" y="719"/>
                    <a:pt x="179" y="720"/>
                  </a:cubicBezTo>
                  <a:cubicBezTo>
                    <a:pt x="174" y="722"/>
                    <a:pt x="169" y="726"/>
                    <a:pt x="167" y="730"/>
                  </a:cubicBezTo>
                  <a:cubicBezTo>
                    <a:pt x="164" y="735"/>
                    <a:pt x="163" y="740"/>
                    <a:pt x="163" y="746"/>
                  </a:cubicBezTo>
                  <a:cubicBezTo>
                    <a:pt x="164" y="751"/>
                    <a:pt x="166" y="756"/>
                    <a:pt x="169" y="760"/>
                  </a:cubicBezTo>
                  <a:cubicBezTo>
                    <a:pt x="171" y="762"/>
                    <a:pt x="173" y="764"/>
                    <a:pt x="176" y="765"/>
                  </a:cubicBezTo>
                  <a:cubicBezTo>
                    <a:pt x="179" y="766"/>
                    <a:pt x="181" y="767"/>
                    <a:pt x="184" y="767"/>
                  </a:cubicBezTo>
                  <a:cubicBezTo>
                    <a:pt x="204" y="767"/>
                    <a:pt x="204" y="767"/>
                    <a:pt x="204" y="767"/>
                  </a:cubicBezTo>
                  <a:cubicBezTo>
                    <a:pt x="220" y="801"/>
                    <a:pt x="220" y="801"/>
                    <a:pt x="220" y="801"/>
                  </a:cubicBezTo>
                  <a:cubicBezTo>
                    <a:pt x="222" y="805"/>
                    <a:pt x="222" y="805"/>
                    <a:pt x="222" y="805"/>
                  </a:cubicBezTo>
                  <a:cubicBezTo>
                    <a:pt x="224" y="808"/>
                    <a:pt x="224" y="808"/>
                    <a:pt x="224" y="808"/>
                  </a:cubicBezTo>
                  <a:cubicBezTo>
                    <a:pt x="224" y="809"/>
                    <a:pt x="224" y="809"/>
                    <a:pt x="224" y="809"/>
                  </a:cubicBezTo>
                  <a:cubicBezTo>
                    <a:pt x="225" y="810"/>
                    <a:pt x="225" y="810"/>
                    <a:pt x="225" y="810"/>
                  </a:cubicBezTo>
                  <a:cubicBezTo>
                    <a:pt x="225" y="810"/>
                    <a:pt x="225" y="811"/>
                    <a:pt x="225" y="811"/>
                  </a:cubicBezTo>
                  <a:cubicBezTo>
                    <a:pt x="227" y="813"/>
                    <a:pt x="227" y="813"/>
                    <a:pt x="227" y="813"/>
                  </a:cubicBezTo>
                  <a:cubicBezTo>
                    <a:pt x="229" y="815"/>
                    <a:pt x="229" y="815"/>
                    <a:pt x="229" y="815"/>
                  </a:cubicBezTo>
                  <a:cubicBezTo>
                    <a:pt x="230" y="817"/>
                    <a:pt x="231" y="818"/>
                    <a:pt x="232" y="820"/>
                  </a:cubicBezTo>
                  <a:cubicBezTo>
                    <a:pt x="234" y="821"/>
                    <a:pt x="235" y="822"/>
                    <a:pt x="236" y="824"/>
                  </a:cubicBezTo>
                  <a:cubicBezTo>
                    <a:pt x="238" y="825"/>
                    <a:pt x="239" y="826"/>
                    <a:pt x="241" y="828"/>
                  </a:cubicBezTo>
                  <a:cubicBezTo>
                    <a:pt x="242" y="828"/>
                    <a:pt x="243" y="829"/>
                    <a:pt x="245" y="830"/>
                  </a:cubicBezTo>
                  <a:cubicBezTo>
                    <a:pt x="246" y="830"/>
                    <a:pt x="247" y="830"/>
                    <a:pt x="247" y="830"/>
                  </a:cubicBezTo>
                  <a:cubicBezTo>
                    <a:pt x="249" y="831"/>
                    <a:pt x="249" y="831"/>
                    <a:pt x="249" y="831"/>
                  </a:cubicBezTo>
                  <a:cubicBezTo>
                    <a:pt x="250" y="831"/>
                    <a:pt x="252" y="831"/>
                    <a:pt x="254" y="831"/>
                  </a:cubicBezTo>
                  <a:cubicBezTo>
                    <a:pt x="268" y="833"/>
                    <a:pt x="282" y="834"/>
                    <a:pt x="296" y="834"/>
                  </a:cubicBezTo>
                  <a:cubicBezTo>
                    <a:pt x="303" y="835"/>
                    <a:pt x="310" y="835"/>
                    <a:pt x="318" y="834"/>
                  </a:cubicBezTo>
                  <a:cubicBezTo>
                    <a:pt x="321" y="834"/>
                    <a:pt x="325" y="834"/>
                    <a:pt x="329" y="833"/>
                  </a:cubicBezTo>
                  <a:cubicBezTo>
                    <a:pt x="331" y="833"/>
                    <a:pt x="332" y="832"/>
                    <a:pt x="334" y="832"/>
                  </a:cubicBezTo>
                  <a:cubicBezTo>
                    <a:pt x="335" y="832"/>
                    <a:pt x="336" y="831"/>
                    <a:pt x="337" y="831"/>
                  </a:cubicBezTo>
                  <a:cubicBezTo>
                    <a:pt x="338" y="831"/>
                    <a:pt x="338" y="831"/>
                    <a:pt x="339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1" y="830"/>
                    <a:pt x="341" y="830"/>
                    <a:pt x="341" y="830"/>
                  </a:cubicBezTo>
                  <a:cubicBezTo>
                    <a:pt x="341" y="829"/>
                    <a:pt x="341" y="829"/>
                    <a:pt x="341" y="829"/>
                  </a:cubicBezTo>
                  <a:cubicBezTo>
                    <a:pt x="342" y="829"/>
                    <a:pt x="342" y="829"/>
                    <a:pt x="343" y="829"/>
                  </a:cubicBezTo>
                  <a:cubicBezTo>
                    <a:pt x="342" y="829"/>
                    <a:pt x="342" y="829"/>
                    <a:pt x="341" y="829"/>
                  </a:cubicBezTo>
                  <a:cubicBezTo>
                    <a:pt x="341" y="830"/>
                    <a:pt x="341" y="830"/>
                    <a:pt x="341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39" y="830"/>
                    <a:pt x="339" y="830"/>
                    <a:pt x="339" y="830"/>
                  </a:cubicBezTo>
                  <a:cubicBezTo>
                    <a:pt x="338" y="831"/>
                    <a:pt x="338" y="831"/>
                    <a:pt x="337" y="831"/>
                  </a:cubicBezTo>
                  <a:cubicBezTo>
                    <a:pt x="336" y="831"/>
                    <a:pt x="335" y="832"/>
                    <a:pt x="334" y="832"/>
                  </a:cubicBezTo>
                  <a:cubicBezTo>
                    <a:pt x="332" y="832"/>
                    <a:pt x="330" y="833"/>
                    <a:pt x="329" y="833"/>
                  </a:cubicBezTo>
                  <a:cubicBezTo>
                    <a:pt x="325" y="834"/>
                    <a:pt x="321" y="834"/>
                    <a:pt x="317" y="834"/>
                  </a:cubicBezTo>
                  <a:cubicBezTo>
                    <a:pt x="310" y="834"/>
                    <a:pt x="303" y="834"/>
                    <a:pt x="296" y="834"/>
                  </a:cubicBezTo>
                  <a:cubicBezTo>
                    <a:pt x="282" y="834"/>
                    <a:pt x="268" y="833"/>
                    <a:pt x="254" y="831"/>
                  </a:cubicBezTo>
                  <a:cubicBezTo>
                    <a:pt x="252" y="831"/>
                    <a:pt x="250" y="830"/>
                    <a:pt x="248" y="830"/>
                  </a:cubicBezTo>
                  <a:cubicBezTo>
                    <a:pt x="247" y="830"/>
                    <a:pt x="247" y="830"/>
                    <a:pt x="247" y="830"/>
                  </a:cubicBezTo>
                  <a:cubicBezTo>
                    <a:pt x="246" y="830"/>
                    <a:pt x="246" y="830"/>
                    <a:pt x="246" y="830"/>
                  </a:cubicBezTo>
                  <a:cubicBezTo>
                    <a:pt x="246" y="830"/>
                    <a:pt x="246" y="830"/>
                    <a:pt x="246" y="830"/>
                  </a:cubicBezTo>
                  <a:cubicBezTo>
                    <a:pt x="245" y="829"/>
                    <a:pt x="245" y="829"/>
                    <a:pt x="245" y="829"/>
                  </a:cubicBezTo>
                  <a:cubicBezTo>
                    <a:pt x="243" y="829"/>
                    <a:pt x="242" y="828"/>
                    <a:pt x="241" y="827"/>
                  </a:cubicBezTo>
                  <a:cubicBezTo>
                    <a:pt x="239" y="826"/>
                    <a:pt x="238" y="825"/>
                    <a:pt x="236" y="823"/>
                  </a:cubicBezTo>
                  <a:cubicBezTo>
                    <a:pt x="235" y="822"/>
                    <a:pt x="234" y="821"/>
                    <a:pt x="232" y="819"/>
                  </a:cubicBezTo>
                  <a:cubicBezTo>
                    <a:pt x="231" y="818"/>
                    <a:pt x="230" y="817"/>
                    <a:pt x="229" y="815"/>
                  </a:cubicBezTo>
                  <a:cubicBezTo>
                    <a:pt x="227" y="813"/>
                    <a:pt x="227" y="813"/>
                    <a:pt x="227" y="813"/>
                  </a:cubicBezTo>
                  <a:cubicBezTo>
                    <a:pt x="225" y="811"/>
                    <a:pt x="225" y="811"/>
                    <a:pt x="225" y="811"/>
                  </a:cubicBezTo>
                  <a:cubicBezTo>
                    <a:pt x="225" y="810"/>
                    <a:pt x="225" y="810"/>
                    <a:pt x="225" y="809"/>
                  </a:cubicBezTo>
                  <a:cubicBezTo>
                    <a:pt x="224" y="809"/>
                    <a:pt x="224" y="809"/>
                    <a:pt x="224" y="809"/>
                  </a:cubicBezTo>
                  <a:cubicBezTo>
                    <a:pt x="224" y="808"/>
                    <a:pt x="224" y="808"/>
                    <a:pt x="224" y="808"/>
                  </a:cubicBezTo>
                  <a:cubicBezTo>
                    <a:pt x="223" y="805"/>
                    <a:pt x="223" y="805"/>
                    <a:pt x="223" y="805"/>
                  </a:cubicBezTo>
                  <a:cubicBezTo>
                    <a:pt x="220" y="801"/>
                    <a:pt x="220" y="801"/>
                    <a:pt x="220" y="801"/>
                  </a:cubicBezTo>
                  <a:cubicBezTo>
                    <a:pt x="204" y="767"/>
                    <a:pt x="204" y="767"/>
                    <a:pt x="204" y="767"/>
                  </a:cubicBezTo>
                  <a:cubicBezTo>
                    <a:pt x="194" y="767"/>
                    <a:pt x="194" y="767"/>
                    <a:pt x="194" y="767"/>
                  </a:cubicBezTo>
                  <a:cubicBezTo>
                    <a:pt x="187" y="767"/>
                    <a:pt x="187" y="767"/>
                    <a:pt x="187" y="767"/>
                  </a:cubicBezTo>
                  <a:cubicBezTo>
                    <a:pt x="186" y="767"/>
                    <a:pt x="184" y="767"/>
                    <a:pt x="182" y="767"/>
                  </a:cubicBezTo>
                  <a:cubicBezTo>
                    <a:pt x="180" y="766"/>
                    <a:pt x="178" y="766"/>
                    <a:pt x="177" y="765"/>
                  </a:cubicBezTo>
                  <a:cubicBezTo>
                    <a:pt x="171" y="762"/>
                    <a:pt x="166" y="756"/>
                    <a:pt x="165" y="750"/>
                  </a:cubicBezTo>
                  <a:cubicBezTo>
                    <a:pt x="163" y="744"/>
                    <a:pt x="164" y="737"/>
                    <a:pt x="167" y="731"/>
                  </a:cubicBezTo>
                  <a:cubicBezTo>
                    <a:pt x="166" y="732"/>
                    <a:pt x="166" y="733"/>
                    <a:pt x="166" y="733"/>
                  </a:cubicBezTo>
                  <a:cubicBezTo>
                    <a:pt x="166" y="733"/>
                    <a:pt x="167" y="733"/>
                    <a:pt x="167" y="731"/>
                  </a:cubicBezTo>
                  <a:cubicBezTo>
                    <a:pt x="164" y="737"/>
                    <a:pt x="164" y="743"/>
                    <a:pt x="165" y="749"/>
                  </a:cubicBezTo>
                  <a:cubicBezTo>
                    <a:pt x="167" y="755"/>
                    <a:pt x="171" y="761"/>
                    <a:pt x="177" y="764"/>
                  </a:cubicBezTo>
                  <a:cubicBezTo>
                    <a:pt x="178" y="765"/>
                    <a:pt x="180" y="765"/>
                    <a:pt x="182" y="766"/>
                  </a:cubicBezTo>
                  <a:cubicBezTo>
                    <a:pt x="183" y="766"/>
                    <a:pt x="183" y="766"/>
                    <a:pt x="184" y="766"/>
                  </a:cubicBezTo>
                  <a:cubicBezTo>
                    <a:pt x="185" y="766"/>
                    <a:pt x="185" y="766"/>
                    <a:pt x="185" y="766"/>
                  </a:cubicBezTo>
                  <a:cubicBezTo>
                    <a:pt x="186" y="766"/>
                    <a:pt x="186" y="766"/>
                    <a:pt x="186" y="766"/>
                  </a:cubicBezTo>
                  <a:cubicBezTo>
                    <a:pt x="194" y="766"/>
                    <a:pt x="194" y="766"/>
                    <a:pt x="194" y="766"/>
                  </a:cubicBezTo>
                  <a:cubicBezTo>
                    <a:pt x="205" y="766"/>
                    <a:pt x="205" y="766"/>
                    <a:pt x="205" y="766"/>
                  </a:cubicBezTo>
                  <a:cubicBezTo>
                    <a:pt x="221" y="800"/>
                    <a:pt x="221" y="800"/>
                    <a:pt x="221" y="800"/>
                  </a:cubicBezTo>
                  <a:cubicBezTo>
                    <a:pt x="224" y="805"/>
                    <a:pt x="224" y="805"/>
                    <a:pt x="224" y="805"/>
                  </a:cubicBezTo>
                  <a:cubicBezTo>
                    <a:pt x="225" y="807"/>
                    <a:pt x="225" y="807"/>
                    <a:pt x="225" y="807"/>
                  </a:cubicBezTo>
                  <a:cubicBezTo>
                    <a:pt x="225" y="808"/>
                    <a:pt x="225" y="808"/>
                    <a:pt x="225" y="808"/>
                  </a:cubicBezTo>
                  <a:cubicBezTo>
                    <a:pt x="226" y="809"/>
                    <a:pt x="226" y="809"/>
                    <a:pt x="226" y="809"/>
                  </a:cubicBezTo>
                  <a:cubicBezTo>
                    <a:pt x="226" y="809"/>
                    <a:pt x="226" y="810"/>
                    <a:pt x="226" y="810"/>
                  </a:cubicBezTo>
                  <a:cubicBezTo>
                    <a:pt x="228" y="812"/>
                    <a:pt x="228" y="812"/>
                    <a:pt x="228" y="812"/>
                  </a:cubicBezTo>
                  <a:cubicBezTo>
                    <a:pt x="230" y="815"/>
                    <a:pt x="230" y="815"/>
                    <a:pt x="230" y="815"/>
                  </a:cubicBezTo>
                  <a:cubicBezTo>
                    <a:pt x="231" y="816"/>
                    <a:pt x="232" y="817"/>
                    <a:pt x="233" y="819"/>
                  </a:cubicBezTo>
                  <a:cubicBezTo>
                    <a:pt x="234" y="820"/>
                    <a:pt x="236" y="821"/>
                    <a:pt x="237" y="823"/>
                  </a:cubicBezTo>
                  <a:cubicBezTo>
                    <a:pt x="238" y="824"/>
                    <a:pt x="240" y="825"/>
                    <a:pt x="242" y="827"/>
                  </a:cubicBezTo>
                  <a:cubicBezTo>
                    <a:pt x="243" y="827"/>
                    <a:pt x="244" y="828"/>
                    <a:pt x="245" y="829"/>
                  </a:cubicBezTo>
                  <a:cubicBezTo>
                    <a:pt x="246" y="829"/>
                    <a:pt x="246" y="829"/>
                    <a:pt x="246" y="829"/>
                  </a:cubicBezTo>
                  <a:cubicBezTo>
                    <a:pt x="246" y="829"/>
                    <a:pt x="246" y="829"/>
                    <a:pt x="246" y="829"/>
                  </a:cubicBezTo>
                  <a:cubicBezTo>
                    <a:pt x="247" y="829"/>
                    <a:pt x="247" y="829"/>
                    <a:pt x="247" y="829"/>
                  </a:cubicBezTo>
                  <a:cubicBezTo>
                    <a:pt x="249" y="829"/>
                    <a:pt x="249" y="829"/>
                    <a:pt x="249" y="829"/>
                  </a:cubicBezTo>
                  <a:cubicBezTo>
                    <a:pt x="250" y="830"/>
                    <a:pt x="252" y="830"/>
                    <a:pt x="254" y="830"/>
                  </a:cubicBezTo>
                  <a:cubicBezTo>
                    <a:pt x="268" y="832"/>
                    <a:pt x="282" y="833"/>
                    <a:pt x="296" y="834"/>
                  </a:cubicBezTo>
                  <a:cubicBezTo>
                    <a:pt x="303" y="834"/>
                    <a:pt x="310" y="834"/>
                    <a:pt x="317" y="833"/>
                  </a:cubicBezTo>
                  <a:cubicBezTo>
                    <a:pt x="321" y="833"/>
                    <a:pt x="325" y="833"/>
                    <a:pt x="328" y="832"/>
                  </a:cubicBezTo>
                  <a:cubicBezTo>
                    <a:pt x="330" y="832"/>
                    <a:pt x="332" y="831"/>
                    <a:pt x="334" y="831"/>
                  </a:cubicBezTo>
                  <a:cubicBezTo>
                    <a:pt x="335" y="831"/>
                    <a:pt x="336" y="830"/>
                    <a:pt x="337" y="830"/>
                  </a:cubicBezTo>
                  <a:cubicBezTo>
                    <a:pt x="337" y="830"/>
                    <a:pt x="338" y="830"/>
                    <a:pt x="338" y="829"/>
                  </a:cubicBezTo>
                  <a:cubicBezTo>
                    <a:pt x="339" y="829"/>
                    <a:pt x="339" y="829"/>
                    <a:pt x="339" y="829"/>
                  </a:cubicBezTo>
                  <a:cubicBezTo>
                    <a:pt x="340" y="829"/>
                    <a:pt x="340" y="829"/>
                    <a:pt x="340" y="829"/>
                  </a:cubicBezTo>
                  <a:cubicBezTo>
                    <a:pt x="340" y="829"/>
                    <a:pt x="340" y="829"/>
                    <a:pt x="340" y="829"/>
                  </a:cubicBezTo>
                  <a:cubicBezTo>
                    <a:pt x="341" y="829"/>
                    <a:pt x="341" y="829"/>
                    <a:pt x="341" y="829"/>
                  </a:cubicBezTo>
                  <a:cubicBezTo>
                    <a:pt x="341" y="828"/>
                    <a:pt x="341" y="828"/>
                    <a:pt x="341" y="828"/>
                  </a:cubicBezTo>
                  <a:cubicBezTo>
                    <a:pt x="342" y="828"/>
                    <a:pt x="342" y="828"/>
                    <a:pt x="343" y="827"/>
                  </a:cubicBezTo>
                  <a:cubicBezTo>
                    <a:pt x="344" y="827"/>
                    <a:pt x="345" y="826"/>
                    <a:pt x="346" y="826"/>
                  </a:cubicBezTo>
                  <a:cubicBezTo>
                    <a:pt x="346" y="827"/>
                    <a:pt x="346" y="827"/>
                    <a:pt x="346" y="827"/>
                  </a:cubicBezTo>
                  <a:cubicBezTo>
                    <a:pt x="352" y="823"/>
                    <a:pt x="357" y="817"/>
                    <a:pt x="360" y="812"/>
                  </a:cubicBezTo>
                  <a:cubicBezTo>
                    <a:pt x="369" y="796"/>
                    <a:pt x="369" y="796"/>
                    <a:pt x="369" y="796"/>
                  </a:cubicBezTo>
                  <a:cubicBezTo>
                    <a:pt x="377" y="780"/>
                    <a:pt x="377" y="780"/>
                    <a:pt x="377" y="780"/>
                  </a:cubicBezTo>
                  <a:cubicBezTo>
                    <a:pt x="382" y="772"/>
                    <a:pt x="382" y="772"/>
                    <a:pt x="382" y="772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5" y="768"/>
                    <a:pt x="385" y="768"/>
                    <a:pt x="385" y="768"/>
                  </a:cubicBezTo>
                  <a:cubicBezTo>
                    <a:pt x="391" y="768"/>
                    <a:pt x="391" y="768"/>
                    <a:pt x="391" y="768"/>
                  </a:cubicBezTo>
                  <a:cubicBezTo>
                    <a:pt x="396" y="768"/>
                    <a:pt x="396" y="768"/>
                    <a:pt x="396" y="768"/>
                  </a:cubicBezTo>
                  <a:cubicBezTo>
                    <a:pt x="396" y="768"/>
                    <a:pt x="396" y="768"/>
                    <a:pt x="396" y="768"/>
                  </a:cubicBezTo>
                  <a:cubicBezTo>
                    <a:pt x="397" y="768"/>
                    <a:pt x="397" y="768"/>
                    <a:pt x="397" y="768"/>
                  </a:cubicBezTo>
                  <a:cubicBezTo>
                    <a:pt x="398" y="768"/>
                    <a:pt x="398" y="768"/>
                    <a:pt x="399" y="768"/>
                  </a:cubicBezTo>
                  <a:cubicBezTo>
                    <a:pt x="400" y="768"/>
                    <a:pt x="401" y="768"/>
                    <a:pt x="402" y="767"/>
                  </a:cubicBezTo>
                  <a:cubicBezTo>
                    <a:pt x="406" y="766"/>
                    <a:pt x="409" y="764"/>
                    <a:pt x="412" y="761"/>
                  </a:cubicBezTo>
                  <a:cubicBezTo>
                    <a:pt x="416" y="756"/>
                    <a:pt x="418" y="749"/>
                    <a:pt x="418" y="744"/>
                  </a:cubicBezTo>
                  <a:cubicBezTo>
                    <a:pt x="417" y="748"/>
                    <a:pt x="416" y="753"/>
                    <a:pt x="414" y="757"/>
                  </a:cubicBezTo>
                  <a:cubicBezTo>
                    <a:pt x="411" y="761"/>
                    <a:pt x="407" y="764"/>
                    <a:pt x="402" y="765"/>
                  </a:cubicBezTo>
                  <a:cubicBezTo>
                    <a:pt x="401" y="766"/>
                    <a:pt x="400" y="766"/>
                    <a:pt x="399" y="766"/>
                  </a:cubicBezTo>
                  <a:cubicBezTo>
                    <a:pt x="398" y="766"/>
                    <a:pt x="397" y="766"/>
                    <a:pt x="397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5" y="766"/>
                    <a:pt x="395" y="766"/>
                    <a:pt x="395" y="766"/>
                  </a:cubicBezTo>
                  <a:cubicBezTo>
                    <a:pt x="390" y="766"/>
                    <a:pt x="390" y="766"/>
                    <a:pt x="390" y="766"/>
                  </a:cubicBezTo>
                  <a:cubicBezTo>
                    <a:pt x="385" y="766"/>
                    <a:pt x="385" y="766"/>
                    <a:pt x="385" y="766"/>
                  </a:cubicBezTo>
                  <a:cubicBezTo>
                    <a:pt x="384" y="766"/>
                    <a:pt x="384" y="766"/>
                    <a:pt x="384" y="766"/>
                  </a:cubicBezTo>
                  <a:cubicBezTo>
                    <a:pt x="384" y="766"/>
                    <a:pt x="384" y="766"/>
                    <a:pt x="384" y="766"/>
                  </a:cubicBezTo>
                  <a:cubicBezTo>
                    <a:pt x="383" y="766"/>
                    <a:pt x="383" y="766"/>
                    <a:pt x="383" y="766"/>
                  </a:cubicBezTo>
                  <a:cubicBezTo>
                    <a:pt x="383" y="766"/>
                    <a:pt x="383" y="766"/>
                    <a:pt x="383" y="766"/>
                  </a:cubicBezTo>
                  <a:cubicBezTo>
                    <a:pt x="382" y="767"/>
                    <a:pt x="382" y="767"/>
                    <a:pt x="382" y="767"/>
                  </a:cubicBezTo>
                  <a:cubicBezTo>
                    <a:pt x="379" y="771"/>
                    <a:pt x="379" y="771"/>
                    <a:pt x="379" y="771"/>
                  </a:cubicBezTo>
                  <a:cubicBezTo>
                    <a:pt x="375" y="780"/>
                    <a:pt x="375" y="780"/>
                    <a:pt x="375" y="780"/>
                  </a:cubicBezTo>
                  <a:cubicBezTo>
                    <a:pt x="366" y="796"/>
                    <a:pt x="366" y="796"/>
                    <a:pt x="366" y="796"/>
                  </a:cubicBezTo>
                  <a:cubicBezTo>
                    <a:pt x="361" y="805"/>
                    <a:pt x="361" y="805"/>
                    <a:pt x="361" y="805"/>
                  </a:cubicBezTo>
                  <a:cubicBezTo>
                    <a:pt x="359" y="809"/>
                    <a:pt x="359" y="809"/>
                    <a:pt x="359" y="809"/>
                  </a:cubicBezTo>
                  <a:cubicBezTo>
                    <a:pt x="358" y="811"/>
                    <a:pt x="357" y="812"/>
                    <a:pt x="356" y="814"/>
                  </a:cubicBezTo>
                  <a:cubicBezTo>
                    <a:pt x="354" y="816"/>
                    <a:pt x="352" y="819"/>
                    <a:pt x="349" y="822"/>
                  </a:cubicBezTo>
                  <a:cubicBezTo>
                    <a:pt x="346" y="824"/>
                    <a:pt x="343" y="826"/>
                    <a:pt x="339" y="828"/>
                  </a:cubicBezTo>
                  <a:cubicBezTo>
                    <a:pt x="339" y="828"/>
                    <a:pt x="339" y="828"/>
                    <a:pt x="339" y="828"/>
                  </a:cubicBezTo>
                  <a:cubicBezTo>
                    <a:pt x="336" y="829"/>
                    <a:pt x="333" y="830"/>
                    <a:pt x="330" y="830"/>
                  </a:cubicBezTo>
                  <a:cubicBezTo>
                    <a:pt x="327" y="831"/>
                    <a:pt x="324" y="831"/>
                    <a:pt x="321" y="831"/>
                  </a:cubicBezTo>
                  <a:cubicBezTo>
                    <a:pt x="315" y="832"/>
                    <a:pt x="309" y="832"/>
                    <a:pt x="303" y="832"/>
                  </a:cubicBezTo>
                  <a:cubicBezTo>
                    <a:pt x="291" y="832"/>
                    <a:pt x="279" y="831"/>
                    <a:pt x="267" y="830"/>
                  </a:cubicBezTo>
                  <a:cubicBezTo>
                    <a:pt x="261" y="829"/>
                    <a:pt x="255" y="829"/>
                    <a:pt x="249" y="828"/>
                  </a:cubicBezTo>
                  <a:cubicBezTo>
                    <a:pt x="248" y="828"/>
                    <a:pt x="247" y="828"/>
                    <a:pt x="246" y="827"/>
                  </a:cubicBezTo>
                  <a:cubicBezTo>
                    <a:pt x="245" y="827"/>
                    <a:pt x="244" y="826"/>
                    <a:pt x="243" y="826"/>
                  </a:cubicBezTo>
                  <a:cubicBezTo>
                    <a:pt x="241" y="825"/>
                    <a:pt x="240" y="824"/>
                    <a:pt x="239" y="823"/>
                  </a:cubicBezTo>
                  <a:cubicBezTo>
                    <a:pt x="238" y="822"/>
                    <a:pt x="237" y="820"/>
                    <a:pt x="236" y="819"/>
                  </a:cubicBezTo>
                  <a:cubicBezTo>
                    <a:pt x="240" y="823"/>
                    <a:pt x="246" y="827"/>
                    <a:pt x="253" y="828"/>
                  </a:cubicBezTo>
                  <a:cubicBezTo>
                    <a:pt x="263" y="829"/>
                    <a:pt x="273" y="830"/>
                    <a:pt x="283" y="831"/>
                  </a:cubicBezTo>
                  <a:cubicBezTo>
                    <a:pt x="292" y="831"/>
                    <a:pt x="302" y="832"/>
                    <a:pt x="311" y="832"/>
                  </a:cubicBezTo>
                  <a:cubicBezTo>
                    <a:pt x="316" y="832"/>
                    <a:pt x="321" y="831"/>
                    <a:pt x="325" y="831"/>
                  </a:cubicBezTo>
                  <a:cubicBezTo>
                    <a:pt x="330" y="830"/>
                    <a:pt x="335" y="829"/>
                    <a:pt x="339" y="827"/>
                  </a:cubicBezTo>
                  <a:cubicBezTo>
                    <a:pt x="339" y="827"/>
                    <a:pt x="339" y="827"/>
                    <a:pt x="339" y="827"/>
                  </a:cubicBezTo>
                  <a:cubicBezTo>
                    <a:pt x="343" y="826"/>
                    <a:pt x="346" y="824"/>
                    <a:pt x="349" y="821"/>
                  </a:cubicBezTo>
                  <a:cubicBezTo>
                    <a:pt x="352" y="819"/>
                    <a:pt x="354" y="816"/>
                    <a:pt x="356" y="813"/>
                  </a:cubicBezTo>
                  <a:cubicBezTo>
                    <a:pt x="357" y="812"/>
                    <a:pt x="358" y="810"/>
                    <a:pt x="359" y="809"/>
                  </a:cubicBezTo>
                  <a:cubicBezTo>
                    <a:pt x="361" y="804"/>
                    <a:pt x="361" y="804"/>
                    <a:pt x="361" y="804"/>
                  </a:cubicBezTo>
                  <a:cubicBezTo>
                    <a:pt x="366" y="796"/>
                    <a:pt x="366" y="796"/>
                    <a:pt x="366" y="796"/>
                  </a:cubicBezTo>
                  <a:cubicBezTo>
                    <a:pt x="375" y="779"/>
                    <a:pt x="375" y="779"/>
                    <a:pt x="375" y="779"/>
                  </a:cubicBezTo>
                  <a:cubicBezTo>
                    <a:pt x="379" y="771"/>
                    <a:pt x="379" y="771"/>
                    <a:pt x="379" y="771"/>
                  </a:cubicBezTo>
                  <a:cubicBezTo>
                    <a:pt x="381" y="767"/>
                    <a:pt x="381" y="767"/>
                    <a:pt x="381" y="767"/>
                  </a:cubicBezTo>
                  <a:cubicBezTo>
                    <a:pt x="382" y="765"/>
                    <a:pt x="382" y="765"/>
                    <a:pt x="382" y="765"/>
                  </a:cubicBezTo>
                  <a:cubicBezTo>
                    <a:pt x="390" y="766"/>
                    <a:pt x="390" y="766"/>
                    <a:pt x="390" y="766"/>
                  </a:cubicBezTo>
                  <a:cubicBezTo>
                    <a:pt x="395" y="766"/>
                    <a:pt x="395" y="766"/>
                    <a:pt x="395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7" y="766"/>
                    <a:pt x="397" y="766"/>
                    <a:pt x="397" y="766"/>
                  </a:cubicBezTo>
                  <a:cubicBezTo>
                    <a:pt x="397" y="766"/>
                    <a:pt x="398" y="766"/>
                    <a:pt x="398" y="765"/>
                  </a:cubicBezTo>
                  <a:cubicBezTo>
                    <a:pt x="400" y="765"/>
                    <a:pt x="401" y="765"/>
                    <a:pt x="402" y="765"/>
                  </a:cubicBezTo>
                  <a:cubicBezTo>
                    <a:pt x="407" y="763"/>
                    <a:pt x="410" y="760"/>
                    <a:pt x="413" y="756"/>
                  </a:cubicBezTo>
                  <a:cubicBezTo>
                    <a:pt x="415" y="752"/>
                    <a:pt x="417" y="748"/>
                    <a:pt x="417" y="743"/>
                  </a:cubicBezTo>
                  <a:cubicBezTo>
                    <a:pt x="417" y="740"/>
                    <a:pt x="416" y="737"/>
                    <a:pt x="415" y="734"/>
                  </a:cubicBezTo>
                  <a:cubicBezTo>
                    <a:pt x="413" y="730"/>
                    <a:pt x="410" y="727"/>
                    <a:pt x="407" y="725"/>
                  </a:cubicBezTo>
                  <a:cubicBezTo>
                    <a:pt x="405" y="723"/>
                    <a:pt x="402" y="723"/>
                    <a:pt x="399" y="723"/>
                  </a:cubicBezTo>
                  <a:cubicBezTo>
                    <a:pt x="397" y="723"/>
                    <a:pt x="396" y="723"/>
                    <a:pt x="396" y="724"/>
                  </a:cubicBezTo>
                  <a:cubicBezTo>
                    <a:pt x="396" y="724"/>
                    <a:pt x="397" y="725"/>
                    <a:pt x="400" y="726"/>
                  </a:cubicBezTo>
                  <a:cubicBezTo>
                    <a:pt x="402" y="727"/>
                    <a:pt x="405" y="729"/>
                    <a:pt x="408" y="733"/>
                  </a:cubicBezTo>
                  <a:cubicBezTo>
                    <a:pt x="408" y="734"/>
                    <a:pt x="409" y="735"/>
                    <a:pt x="410" y="737"/>
                  </a:cubicBezTo>
                  <a:cubicBezTo>
                    <a:pt x="410" y="739"/>
                    <a:pt x="410" y="740"/>
                    <a:pt x="411" y="742"/>
                  </a:cubicBezTo>
                  <a:cubicBezTo>
                    <a:pt x="411" y="745"/>
                    <a:pt x="410" y="747"/>
                    <a:pt x="410" y="747"/>
                  </a:cubicBezTo>
                  <a:cubicBezTo>
                    <a:pt x="409" y="749"/>
                    <a:pt x="409" y="748"/>
                    <a:pt x="408" y="747"/>
                  </a:cubicBezTo>
                  <a:cubicBezTo>
                    <a:pt x="408" y="749"/>
                    <a:pt x="406" y="752"/>
                    <a:pt x="405" y="754"/>
                  </a:cubicBezTo>
                  <a:cubicBezTo>
                    <a:pt x="403" y="756"/>
                    <a:pt x="401" y="757"/>
                    <a:pt x="398" y="758"/>
                  </a:cubicBezTo>
                  <a:cubicBezTo>
                    <a:pt x="397" y="758"/>
                    <a:pt x="397" y="758"/>
                    <a:pt x="396" y="758"/>
                  </a:cubicBezTo>
                  <a:cubicBezTo>
                    <a:pt x="394" y="758"/>
                    <a:pt x="394" y="758"/>
                    <a:pt x="394" y="758"/>
                  </a:cubicBezTo>
                  <a:cubicBezTo>
                    <a:pt x="389" y="758"/>
                    <a:pt x="389" y="758"/>
                    <a:pt x="389" y="758"/>
                  </a:cubicBezTo>
                  <a:cubicBezTo>
                    <a:pt x="377" y="758"/>
                    <a:pt x="377" y="758"/>
                    <a:pt x="377" y="758"/>
                  </a:cubicBezTo>
                  <a:cubicBezTo>
                    <a:pt x="362" y="787"/>
                    <a:pt x="362" y="787"/>
                    <a:pt x="362" y="787"/>
                  </a:cubicBezTo>
                  <a:cubicBezTo>
                    <a:pt x="354" y="801"/>
                    <a:pt x="354" y="801"/>
                    <a:pt x="354" y="801"/>
                  </a:cubicBezTo>
                  <a:cubicBezTo>
                    <a:pt x="352" y="804"/>
                    <a:pt x="352" y="804"/>
                    <a:pt x="352" y="804"/>
                  </a:cubicBezTo>
                  <a:cubicBezTo>
                    <a:pt x="352" y="805"/>
                    <a:pt x="351" y="806"/>
                    <a:pt x="350" y="807"/>
                  </a:cubicBezTo>
                  <a:cubicBezTo>
                    <a:pt x="349" y="809"/>
                    <a:pt x="348" y="811"/>
                    <a:pt x="346" y="813"/>
                  </a:cubicBezTo>
                  <a:cubicBezTo>
                    <a:pt x="345" y="815"/>
                    <a:pt x="343" y="816"/>
                    <a:pt x="342" y="817"/>
                  </a:cubicBezTo>
                  <a:cubicBezTo>
                    <a:pt x="341" y="817"/>
                    <a:pt x="341" y="818"/>
                    <a:pt x="341" y="818"/>
                  </a:cubicBezTo>
                  <a:cubicBezTo>
                    <a:pt x="341" y="818"/>
                    <a:pt x="341" y="817"/>
                    <a:pt x="342" y="817"/>
                  </a:cubicBezTo>
                  <a:cubicBezTo>
                    <a:pt x="343" y="816"/>
                    <a:pt x="345" y="815"/>
                    <a:pt x="346" y="813"/>
                  </a:cubicBezTo>
                  <a:cubicBezTo>
                    <a:pt x="348" y="811"/>
                    <a:pt x="349" y="809"/>
                    <a:pt x="350" y="807"/>
                  </a:cubicBezTo>
                  <a:cubicBezTo>
                    <a:pt x="351" y="806"/>
                    <a:pt x="352" y="805"/>
                    <a:pt x="352" y="804"/>
                  </a:cubicBezTo>
                  <a:cubicBezTo>
                    <a:pt x="354" y="801"/>
                    <a:pt x="354" y="801"/>
                    <a:pt x="354" y="801"/>
                  </a:cubicBezTo>
                  <a:cubicBezTo>
                    <a:pt x="361" y="787"/>
                    <a:pt x="361" y="787"/>
                    <a:pt x="361" y="787"/>
                  </a:cubicBezTo>
                  <a:cubicBezTo>
                    <a:pt x="377" y="757"/>
                    <a:pt x="377" y="757"/>
                    <a:pt x="377" y="757"/>
                  </a:cubicBezTo>
                  <a:cubicBezTo>
                    <a:pt x="389" y="757"/>
                    <a:pt x="389" y="757"/>
                    <a:pt x="389" y="757"/>
                  </a:cubicBezTo>
                  <a:cubicBezTo>
                    <a:pt x="394" y="757"/>
                    <a:pt x="394" y="757"/>
                    <a:pt x="394" y="757"/>
                  </a:cubicBezTo>
                  <a:cubicBezTo>
                    <a:pt x="396" y="757"/>
                    <a:pt x="396" y="757"/>
                    <a:pt x="396" y="757"/>
                  </a:cubicBezTo>
                  <a:cubicBezTo>
                    <a:pt x="397" y="757"/>
                    <a:pt x="398" y="757"/>
                    <a:pt x="398" y="757"/>
                  </a:cubicBezTo>
                  <a:cubicBezTo>
                    <a:pt x="401" y="757"/>
                    <a:pt x="403" y="755"/>
                    <a:pt x="405" y="753"/>
                  </a:cubicBezTo>
                  <a:cubicBezTo>
                    <a:pt x="406" y="751"/>
                    <a:pt x="407" y="748"/>
                    <a:pt x="408" y="746"/>
                  </a:cubicBezTo>
                  <a:cubicBezTo>
                    <a:pt x="408" y="745"/>
                    <a:pt x="407" y="745"/>
                    <a:pt x="407" y="746"/>
                  </a:cubicBezTo>
                  <a:cubicBezTo>
                    <a:pt x="406" y="746"/>
                    <a:pt x="406" y="748"/>
                    <a:pt x="405" y="750"/>
                  </a:cubicBezTo>
                  <a:cubicBezTo>
                    <a:pt x="404" y="751"/>
                    <a:pt x="403" y="752"/>
                    <a:pt x="402" y="753"/>
                  </a:cubicBezTo>
                  <a:cubicBezTo>
                    <a:pt x="401" y="754"/>
                    <a:pt x="399" y="755"/>
                    <a:pt x="398" y="755"/>
                  </a:cubicBezTo>
                  <a:cubicBezTo>
                    <a:pt x="397" y="755"/>
                    <a:pt x="397" y="755"/>
                    <a:pt x="397" y="755"/>
                  </a:cubicBezTo>
                  <a:cubicBezTo>
                    <a:pt x="396" y="755"/>
                    <a:pt x="396" y="755"/>
                    <a:pt x="396" y="755"/>
                  </a:cubicBezTo>
                  <a:cubicBezTo>
                    <a:pt x="396" y="755"/>
                    <a:pt x="396" y="755"/>
                    <a:pt x="396" y="755"/>
                  </a:cubicBezTo>
                  <a:cubicBezTo>
                    <a:pt x="394" y="755"/>
                    <a:pt x="394" y="755"/>
                    <a:pt x="394" y="755"/>
                  </a:cubicBezTo>
                  <a:cubicBezTo>
                    <a:pt x="390" y="755"/>
                    <a:pt x="390" y="755"/>
                    <a:pt x="390" y="755"/>
                  </a:cubicBezTo>
                  <a:cubicBezTo>
                    <a:pt x="376" y="755"/>
                    <a:pt x="376" y="755"/>
                    <a:pt x="376" y="755"/>
                  </a:cubicBezTo>
                  <a:cubicBezTo>
                    <a:pt x="366" y="774"/>
                    <a:pt x="366" y="774"/>
                    <a:pt x="366" y="774"/>
                  </a:cubicBezTo>
                  <a:cubicBezTo>
                    <a:pt x="363" y="780"/>
                    <a:pt x="360" y="785"/>
                    <a:pt x="358" y="789"/>
                  </a:cubicBezTo>
                  <a:cubicBezTo>
                    <a:pt x="353" y="798"/>
                    <a:pt x="353" y="798"/>
                    <a:pt x="353" y="798"/>
                  </a:cubicBezTo>
                  <a:cubicBezTo>
                    <a:pt x="351" y="802"/>
                    <a:pt x="351" y="802"/>
                    <a:pt x="351" y="802"/>
                  </a:cubicBezTo>
                  <a:cubicBezTo>
                    <a:pt x="350" y="803"/>
                    <a:pt x="350" y="804"/>
                    <a:pt x="349" y="804"/>
                  </a:cubicBezTo>
                  <a:cubicBezTo>
                    <a:pt x="349" y="805"/>
                    <a:pt x="349" y="806"/>
                    <a:pt x="348" y="806"/>
                  </a:cubicBezTo>
                  <a:cubicBezTo>
                    <a:pt x="347" y="809"/>
                    <a:pt x="345" y="811"/>
                    <a:pt x="342" y="813"/>
                  </a:cubicBezTo>
                  <a:cubicBezTo>
                    <a:pt x="340" y="815"/>
                    <a:pt x="338" y="817"/>
                    <a:pt x="336" y="818"/>
                  </a:cubicBezTo>
                  <a:cubicBezTo>
                    <a:pt x="335" y="818"/>
                    <a:pt x="335" y="818"/>
                    <a:pt x="335" y="818"/>
                  </a:cubicBezTo>
                  <a:cubicBezTo>
                    <a:pt x="331" y="819"/>
                    <a:pt x="326" y="820"/>
                    <a:pt x="320" y="821"/>
                  </a:cubicBezTo>
                  <a:cubicBezTo>
                    <a:pt x="315" y="821"/>
                    <a:pt x="310" y="821"/>
                    <a:pt x="304" y="821"/>
                  </a:cubicBezTo>
                  <a:cubicBezTo>
                    <a:pt x="293" y="821"/>
                    <a:pt x="282" y="821"/>
                    <a:pt x="270" y="820"/>
                  </a:cubicBezTo>
                  <a:cubicBezTo>
                    <a:pt x="265" y="819"/>
                    <a:pt x="259" y="818"/>
                    <a:pt x="254" y="818"/>
                  </a:cubicBezTo>
                  <a:cubicBezTo>
                    <a:pt x="252" y="817"/>
                    <a:pt x="251" y="817"/>
                    <a:pt x="250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6"/>
                  </a:cubicBezTo>
                  <a:cubicBezTo>
                    <a:pt x="247" y="815"/>
                    <a:pt x="245" y="814"/>
                    <a:pt x="244" y="812"/>
                  </a:cubicBezTo>
                  <a:cubicBezTo>
                    <a:pt x="242" y="810"/>
                    <a:pt x="240" y="808"/>
                    <a:pt x="239" y="806"/>
                  </a:cubicBezTo>
                  <a:cubicBezTo>
                    <a:pt x="237" y="804"/>
                    <a:pt x="237" y="804"/>
                    <a:pt x="237" y="804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5" y="800"/>
                    <a:pt x="235" y="800"/>
                    <a:pt x="235" y="800"/>
                  </a:cubicBezTo>
                  <a:cubicBezTo>
                    <a:pt x="228" y="785"/>
                    <a:pt x="228" y="785"/>
                    <a:pt x="228" y="785"/>
                  </a:cubicBezTo>
                  <a:cubicBezTo>
                    <a:pt x="221" y="771"/>
                    <a:pt x="221" y="771"/>
                    <a:pt x="221" y="771"/>
                  </a:cubicBezTo>
                  <a:cubicBezTo>
                    <a:pt x="213" y="753"/>
                    <a:pt x="213" y="753"/>
                    <a:pt x="213" y="753"/>
                  </a:cubicBezTo>
                  <a:cubicBezTo>
                    <a:pt x="185" y="753"/>
                    <a:pt x="185" y="753"/>
                    <a:pt x="185" y="753"/>
                  </a:cubicBezTo>
                  <a:cubicBezTo>
                    <a:pt x="183" y="753"/>
                    <a:pt x="182" y="752"/>
                    <a:pt x="180" y="750"/>
                  </a:cubicBezTo>
                  <a:cubicBezTo>
                    <a:pt x="179" y="749"/>
                    <a:pt x="178" y="746"/>
                    <a:pt x="178" y="744"/>
                  </a:cubicBezTo>
                  <a:cubicBezTo>
                    <a:pt x="178" y="741"/>
                    <a:pt x="178" y="739"/>
                    <a:pt x="179" y="737"/>
                  </a:cubicBezTo>
                  <a:cubicBezTo>
                    <a:pt x="181" y="735"/>
                    <a:pt x="182" y="734"/>
                    <a:pt x="184" y="733"/>
                  </a:cubicBezTo>
                  <a:cubicBezTo>
                    <a:pt x="184" y="733"/>
                    <a:pt x="185" y="733"/>
                    <a:pt x="185" y="733"/>
                  </a:cubicBezTo>
                  <a:cubicBezTo>
                    <a:pt x="188" y="733"/>
                    <a:pt x="188" y="733"/>
                    <a:pt x="188" y="733"/>
                  </a:cubicBezTo>
                  <a:cubicBezTo>
                    <a:pt x="194" y="733"/>
                    <a:pt x="194" y="733"/>
                    <a:pt x="194" y="733"/>
                  </a:cubicBezTo>
                  <a:cubicBezTo>
                    <a:pt x="206" y="733"/>
                    <a:pt x="206" y="733"/>
                    <a:pt x="206" y="733"/>
                  </a:cubicBezTo>
                  <a:cubicBezTo>
                    <a:pt x="263" y="732"/>
                    <a:pt x="326" y="734"/>
                    <a:pt x="373" y="732"/>
                  </a:cubicBezTo>
                  <a:cubicBezTo>
                    <a:pt x="414" y="731"/>
                    <a:pt x="399" y="727"/>
                    <a:pt x="357" y="725"/>
                  </a:cubicBezTo>
                  <a:cubicBezTo>
                    <a:pt x="357" y="724"/>
                    <a:pt x="357" y="724"/>
                    <a:pt x="357" y="724"/>
                  </a:cubicBezTo>
                  <a:cubicBezTo>
                    <a:pt x="399" y="725"/>
                    <a:pt x="378" y="722"/>
                    <a:pt x="383" y="720"/>
                  </a:cubicBezTo>
                  <a:cubicBezTo>
                    <a:pt x="364" y="720"/>
                    <a:pt x="346" y="720"/>
                    <a:pt x="327" y="719"/>
                  </a:cubicBezTo>
                  <a:cubicBezTo>
                    <a:pt x="361" y="719"/>
                    <a:pt x="361" y="719"/>
                    <a:pt x="361" y="719"/>
                  </a:cubicBezTo>
                  <a:cubicBezTo>
                    <a:pt x="380" y="719"/>
                    <a:pt x="380" y="719"/>
                    <a:pt x="380" y="719"/>
                  </a:cubicBezTo>
                  <a:cubicBezTo>
                    <a:pt x="389" y="720"/>
                    <a:pt x="389" y="720"/>
                    <a:pt x="389" y="720"/>
                  </a:cubicBezTo>
                  <a:cubicBezTo>
                    <a:pt x="393" y="720"/>
                    <a:pt x="393" y="720"/>
                    <a:pt x="393" y="720"/>
                  </a:cubicBezTo>
                  <a:cubicBezTo>
                    <a:pt x="396" y="720"/>
                    <a:pt x="396" y="720"/>
                    <a:pt x="396" y="720"/>
                  </a:cubicBezTo>
                  <a:cubicBezTo>
                    <a:pt x="396" y="720"/>
                    <a:pt x="396" y="720"/>
                    <a:pt x="396" y="720"/>
                  </a:cubicBezTo>
                  <a:cubicBezTo>
                    <a:pt x="397" y="720"/>
                    <a:pt x="397" y="720"/>
                    <a:pt x="397" y="720"/>
                  </a:cubicBezTo>
                  <a:cubicBezTo>
                    <a:pt x="398" y="720"/>
                    <a:pt x="398" y="720"/>
                    <a:pt x="399" y="719"/>
                  </a:cubicBezTo>
                  <a:cubicBezTo>
                    <a:pt x="403" y="719"/>
                    <a:pt x="407" y="717"/>
                    <a:pt x="409" y="715"/>
                  </a:cubicBezTo>
                  <a:cubicBezTo>
                    <a:pt x="412" y="713"/>
                    <a:pt x="414" y="710"/>
                    <a:pt x="416" y="707"/>
                  </a:cubicBezTo>
                  <a:cubicBezTo>
                    <a:pt x="418" y="701"/>
                    <a:pt x="418" y="696"/>
                    <a:pt x="417" y="691"/>
                  </a:cubicBezTo>
                  <a:cubicBezTo>
                    <a:pt x="418" y="697"/>
                    <a:pt x="417" y="703"/>
                    <a:pt x="413" y="708"/>
                  </a:cubicBezTo>
                  <a:cubicBezTo>
                    <a:pt x="412" y="711"/>
                    <a:pt x="409" y="713"/>
                    <a:pt x="406" y="715"/>
                  </a:cubicBezTo>
                  <a:cubicBezTo>
                    <a:pt x="404" y="716"/>
                    <a:pt x="400" y="717"/>
                    <a:pt x="397" y="718"/>
                  </a:cubicBezTo>
                  <a:cubicBezTo>
                    <a:pt x="369" y="717"/>
                    <a:pt x="369" y="717"/>
                    <a:pt x="369" y="717"/>
                  </a:cubicBezTo>
                  <a:cubicBezTo>
                    <a:pt x="350" y="717"/>
                    <a:pt x="330" y="717"/>
                    <a:pt x="311" y="716"/>
                  </a:cubicBezTo>
                  <a:cubicBezTo>
                    <a:pt x="195" y="716"/>
                    <a:pt x="195" y="716"/>
                    <a:pt x="195" y="716"/>
                  </a:cubicBezTo>
                  <a:cubicBezTo>
                    <a:pt x="227" y="716"/>
                    <a:pt x="264" y="715"/>
                    <a:pt x="296" y="716"/>
                  </a:cubicBezTo>
                  <a:cubicBezTo>
                    <a:pt x="319" y="716"/>
                    <a:pt x="341" y="717"/>
                    <a:pt x="362" y="717"/>
                  </a:cubicBezTo>
                  <a:cubicBezTo>
                    <a:pt x="394" y="717"/>
                    <a:pt x="394" y="717"/>
                    <a:pt x="394" y="717"/>
                  </a:cubicBezTo>
                  <a:cubicBezTo>
                    <a:pt x="395" y="717"/>
                    <a:pt x="396" y="717"/>
                    <a:pt x="398" y="717"/>
                  </a:cubicBezTo>
                  <a:cubicBezTo>
                    <a:pt x="400" y="717"/>
                    <a:pt x="402" y="716"/>
                    <a:pt x="403" y="716"/>
                  </a:cubicBezTo>
                  <a:cubicBezTo>
                    <a:pt x="406" y="714"/>
                    <a:pt x="409" y="712"/>
                    <a:pt x="411" y="709"/>
                  </a:cubicBezTo>
                  <a:cubicBezTo>
                    <a:pt x="416" y="704"/>
                    <a:pt x="417" y="697"/>
                    <a:pt x="416" y="691"/>
                  </a:cubicBezTo>
                  <a:cubicBezTo>
                    <a:pt x="416" y="688"/>
                    <a:pt x="415" y="685"/>
                    <a:pt x="414" y="683"/>
                  </a:cubicBezTo>
                  <a:cubicBezTo>
                    <a:pt x="412" y="679"/>
                    <a:pt x="409" y="677"/>
                    <a:pt x="406" y="676"/>
                  </a:cubicBezTo>
                  <a:cubicBezTo>
                    <a:pt x="404" y="674"/>
                    <a:pt x="401" y="674"/>
                    <a:pt x="399" y="674"/>
                  </a:cubicBezTo>
                  <a:cubicBezTo>
                    <a:pt x="397" y="674"/>
                    <a:pt x="396" y="675"/>
                    <a:pt x="396" y="675"/>
                  </a:cubicBezTo>
                  <a:cubicBezTo>
                    <a:pt x="396" y="676"/>
                    <a:pt x="397" y="676"/>
                    <a:pt x="399" y="677"/>
                  </a:cubicBezTo>
                  <a:cubicBezTo>
                    <a:pt x="401" y="678"/>
                    <a:pt x="404" y="679"/>
                    <a:pt x="407" y="683"/>
                  </a:cubicBezTo>
                  <a:cubicBezTo>
                    <a:pt x="408" y="685"/>
                    <a:pt x="410" y="688"/>
                    <a:pt x="410" y="690"/>
                  </a:cubicBezTo>
                  <a:cubicBezTo>
                    <a:pt x="411" y="693"/>
                    <a:pt x="411" y="695"/>
                    <a:pt x="411" y="695"/>
                  </a:cubicBezTo>
                  <a:cubicBezTo>
                    <a:pt x="410" y="697"/>
                    <a:pt x="409" y="696"/>
                    <a:pt x="409" y="695"/>
                  </a:cubicBezTo>
                  <a:cubicBezTo>
                    <a:pt x="409" y="698"/>
                    <a:pt x="408" y="701"/>
                    <a:pt x="406" y="704"/>
                  </a:cubicBezTo>
                  <a:cubicBezTo>
                    <a:pt x="404" y="706"/>
                    <a:pt x="401" y="708"/>
                    <a:pt x="398" y="709"/>
                  </a:cubicBezTo>
                  <a:cubicBezTo>
                    <a:pt x="398" y="709"/>
                    <a:pt x="397" y="709"/>
                    <a:pt x="396" y="709"/>
                  </a:cubicBezTo>
                  <a:cubicBezTo>
                    <a:pt x="393" y="709"/>
                    <a:pt x="393" y="709"/>
                    <a:pt x="393" y="709"/>
                  </a:cubicBezTo>
                  <a:cubicBezTo>
                    <a:pt x="388" y="709"/>
                    <a:pt x="388" y="709"/>
                    <a:pt x="388" y="709"/>
                  </a:cubicBezTo>
                  <a:cubicBezTo>
                    <a:pt x="377" y="709"/>
                    <a:pt x="377" y="709"/>
                    <a:pt x="377" y="709"/>
                  </a:cubicBezTo>
                  <a:cubicBezTo>
                    <a:pt x="332" y="708"/>
                    <a:pt x="332" y="708"/>
                    <a:pt x="332" y="708"/>
                  </a:cubicBezTo>
                  <a:cubicBezTo>
                    <a:pt x="295" y="708"/>
                    <a:pt x="259" y="708"/>
                    <a:pt x="223" y="707"/>
                  </a:cubicBezTo>
                  <a:cubicBezTo>
                    <a:pt x="259" y="708"/>
                    <a:pt x="296" y="708"/>
                    <a:pt x="332" y="708"/>
                  </a:cubicBezTo>
                  <a:cubicBezTo>
                    <a:pt x="377" y="709"/>
                    <a:pt x="377" y="709"/>
                    <a:pt x="377" y="709"/>
                  </a:cubicBezTo>
                  <a:cubicBezTo>
                    <a:pt x="388" y="709"/>
                    <a:pt x="388" y="709"/>
                    <a:pt x="388" y="709"/>
                  </a:cubicBezTo>
                  <a:cubicBezTo>
                    <a:pt x="394" y="709"/>
                    <a:pt x="394" y="709"/>
                    <a:pt x="394" y="709"/>
                  </a:cubicBezTo>
                  <a:cubicBezTo>
                    <a:pt x="395" y="709"/>
                    <a:pt x="395" y="709"/>
                    <a:pt x="395" y="709"/>
                  </a:cubicBezTo>
                  <a:cubicBezTo>
                    <a:pt x="396" y="709"/>
                    <a:pt x="396" y="709"/>
                    <a:pt x="396" y="709"/>
                  </a:cubicBezTo>
                  <a:cubicBezTo>
                    <a:pt x="397" y="709"/>
                    <a:pt x="397" y="709"/>
                    <a:pt x="397" y="709"/>
                  </a:cubicBezTo>
                  <a:cubicBezTo>
                    <a:pt x="397" y="709"/>
                    <a:pt x="398" y="708"/>
                    <a:pt x="399" y="708"/>
                  </a:cubicBezTo>
                  <a:cubicBezTo>
                    <a:pt x="401" y="708"/>
                    <a:pt x="404" y="706"/>
                    <a:pt x="406" y="703"/>
                  </a:cubicBezTo>
                  <a:cubicBezTo>
                    <a:pt x="407" y="701"/>
                    <a:pt x="408" y="697"/>
                    <a:pt x="408" y="694"/>
                  </a:cubicBezTo>
                  <a:cubicBezTo>
                    <a:pt x="408" y="694"/>
                    <a:pt x="407" y="694"/>
                    <a:pt x="407" y="694"/>
                  </a:cubicBezTo>
                  <a:cubicBezTo>
                    <a:pt x="407" y="695"/>
                    <a:pt x="407" y="696"/>
                    <a:pt x="406" y="699"/>
                  </a:cubicBezTo>
                  <a:cubicBezTo>
                    <a:pt x="405" y="700"/>
                    <a:pt x="404" y="703"/>
                    <a:pt x="402" y="704"/>
                  </a:cubicBezTo>
                  <a:cubicBezTo>
                    <a:pt x="400" y="705"/>
                    <a:pt x="399" y="706"/>
                    <a:pt x="397" y="706"/>
                  </a:cubicBezTo>
                  <a:cubicBezTo>
                    <a:pt x="397" y="706"/>
                    <a:pt x="397" y="706"/>
                    <a:pt x="396" y="706"/>
                  </a:cubicBezTo>
                  <a:cubicBezTo>
                    <a:pt x="394" y="706"/>
                    <a:pt x="394" y="706"/>
                    <a:pt x="394" y="706"/>
                  </a:cubicBezTo>
                  <a:cubicBezTo>
                    <a:pt x="390" y="706"/>
                    <a:pt x="390" y="706"/>
                    <a:pt x="390" y="706"/>
                  </a:cubicBezTo>
                  <a:cubicBezTo>
                    <a:pt x="379" y="707"/>
                    <a:pt x="366" y="707"/>
                    <a:pt x="357" y="707"/>
                  </a:cubicBezTo>
                  <a:cubicBezTo>
                    <a:pt x="306" y="705"/>
                    <a:pt x="251" y="706"/>
                    <a:pt x="201" y="705"/>
                  </a:cubicBezTo>
                  <a:cubicBezTo>
                    <a:pt x="187" y="705"/>
                    <a:pt x="187" y="705"/>
                    <a:pt x="187" y="705"/>
                  </a:cubicBezTo>
                  <a:cubicBezTo>
                    <a:pt x="185" y="704"/>
                    <a:pt x="185" y="704"/>
                    <a:pt x="185" y="704"/>
                  </a:cubicBezTo>
                  <a:cubicBezTo>
                    <a:pt x="185" y="704"/>
                    <a:pt x="185" y="704"/>
                    <a:pt x="185" y="704"/>
                  </a:cubicBezTo>
                  <a:cubicBezTo>
                    <a:pt x="184" y="704"/>
                    <a:pt x="184" y="704"/>
                    <a:pt x="183" y="704"/>
                  </a:cubicBezTo>
                  <a:cubicBezTo>
                    <a:pt x="182" y="704"/>
                    <a:pt x="181" y="703"/>
                    <a:pt x="180" y="702"/>
                  </a:cubicBezTo>
                  <a:cubicBezTo>
                    <a:pt x="179" y="700"/>
                    <a:pt x="178" y="697"/>
                    <a:pt x="178" y="694"/>
                  </a:cubicBezTo>
                  <a:cubicBezTo>
                    <a:pt x="178" y="692"/>
                    <a:pt x="179" y="689"/>
                    <a:pt x="181" y="687"/>
                  </a:cubicBezTo>
                  <a:cubicBezTo>
                    <a:pt x="181" y="686"/>
                    <a:pt x="182" y="686"/>
                    <a:pt x="183" y="685"/>
                  </a:cubicBezTo>
                  <a:cubicBezTo>
                    <a:pt x="184" y="685"/>
                    <a:pt x="184" y="685"/>
                    <a:pt x="185" y="685"/>
                  </a:cubicBezTo>
                  <a:cubicBezTo>
                    <a:pt x="185" y="685"/>
                    <a:pt x="185" y="685"/>
                    <a:pt x="185" y="685"/>
                  </a:cubicBezTo>
                  <a:cubicBezTo>
                    <a:pt x="185" y="685"/>
                    <a:pt x="185" y="685"/>
                    <a:pt x="185" y="685"/>
                  </a:cubicBezTo>
                  <a:cubicBezTo>
                    <a:pt x="186" y="685"/>
                    <a:pt x="186" y="685"/>
                    <a:pt x="186" y="685"/>
                  </a:cubicBezTo>
                  <a:cubicBezTo>
                    <a:pt x="187" y="685"/>
                    <a:pt x="187" y="685"/>
                    <a:pt x="187" y="685"/>
                  </a:cubicBezTo>
                  <a:cubicBezTo>
                    <a:pt x="201" y="685"/>
                    <a:pt x="201" y="685"/>
                    <a:pt x="201" y="685"/>
                  </a:cubicBezTo>
                  <a:cubicBezTo>
                    <a:pt x="229" y="685"/>
                    <a:pt x="229" y="685"/>
                    <a:pt x="229" y="685"/>
                  </a:cubicBezTo>
                  <a:cubicBezTo>
                    <a:pt x="279" y="684"/>
                    <a:pt x="334" y="685"/>
                    <a:pt x="376" y="684"/>
                  </a:cubicBezTo>
                  <a:cubicBezTo>
                    <a:pt x="412" y="683"/>
                    <a:pt x="398" y="678"/>
                    <a:pt x="362" y="677"/>
                  </a:cubicBezTo>
                  <a:cubicBezTo>
                    <a:pt x="362" y="675"/>
                    <a:pt x="362" y="675"/>
                    <a:pt x="362" y="675"/>
                  </a:cubicBezTo>
                  <a:cubicBezTo>
                    <a:pt x="398" y="676"/>
                    <a:pt x="380" y="673"/>
                    <a:pt x="385" y="671"/>
                  </a:cubicBezTo>
                  <a:cubicBezTo>
                    <a:pt x="369" y="671"/>
                    <a:pt x="353" y="671"/>
                    <a:pt x="337" y="671"/>
                  </a:cubicBezTo>
                  <a:cubicBezTo>
                    <a:pt x="361" y="671"/>
                    <a:pt x="361" y="671"/>
                    <a:pt x="361" y="671"/>
                  </a:cubicBezTo>
                  <a:cubicBezTo>
                    <a:pt x="380" y="671"/>
                    <a:pt x="380" y="671"/>
                    <a:pt x="380" y="671"/>
                  </a:cubicBezTo>
                  <a:cubicBezTo>
                    <a:pt x="389" y="671"/>
                    <a:pt x="389" y="671"/>
                    <a:pt x="389" y="671"/>
                  </a:cubicBezTo>
                  <a:cubicBezTo>
                    <a:pt x="393" y="671"/>
                    <a:pt x="393" y="671"/>
                    <a:pt x="393" y="671"/>
                  </a:cubicBezTo>
                  <a:cubicBezTo>
                    <a:pt x="396" y="671"/>
                    <a:pt x="396" y="671"/>
                    <a:pt x="396" y="671"/>
                  </a:cubicBezTo>
                  <a:cubicBezTo>
                    <a:pt x="396" y="671"/>
                    <a:pt x="396" y="671"/>
                    <a:pt x="396" y="671"/>
                  </a:cubicBezTo>
                  <a:cubicBezTo>
                    <a:pt x="397" y="671"/>
                    <a:pt x="397" y="671"/>
                    <a:pt x="397" y="671"/>
                  </a:cubicBezTo>
                  <a:cubicBezTo>
                    <a:pt x="398" y="671"/>
                    <a:pt x="399" y="671"/>
                    <a:pt x="399" y="671"/>
                  </a:cubicBezTo>
                  <a:cubicBezTo>
                    <a:pt x="403" y="670"/>
                    <a:pt x="407" y="668"/>
                    <a:pt x="409" y="666"/>
                  </a:cubicBezTo>
                  <a:cubicBezTo>
                    <a:pt x="412" y="664"/>
                    <a:pt x="414" y="661"/>
                    <a:pt x="416" y="658"/>
                  </a:cubicBezTo>
                  <a:cubicBezTo>
                    <a:pt x="418" y="653"/>
                    <a:pt x="418" y="647"/>
                    <a:pt x="417" y="642"/>
                  </a:cubicBezTo>
                  <a:cubicBezTo>
                    <a:pt x="418" y="648"/>
                    <a:pt x="417" y="655"/>
                    <a:pt x="413" y="660"/>
                  </a:cubicBezTo>
                  <a:cubicBezTo>
                    <a:pt x="412" y="662"/>
                    <a:pt x="409" y="665"/>
                    <a:pt x="407" y="666"/>
                  </a:cubicBezTo>
                  <a:cubicBezTo>
                    <a:pt x="404" y="668"/>
                    <a:pt x="400" y="669"/>
                    <a:pt x="397" y="669"/>
                  </a:cubicBezTo>
                  <a:cubicBezTo>
                    <a:pt x="369" y="669"/>
                    <a:pt x="369" y="669"/>
                    <a:pt x="369" y="669"/>
                  </a:cubicBezTo>
                  <a:cubicBezTo>
                    <a:pt x="350" y="668"/>
                    <a:pt x="330" y="668"/>
                    <a:pt x="311" y="668"/>
                  </a:cubicBezTo>
                  <a:cubicBezTo>
                    <a:pt x="195" y="667"/>
                    <a:pt x="195" y="667"/>
                    <a:pt x="195" y="667"/>
                  </a:cubicBezTo>
                  <a:cubicBezTo>
                    <a:pt x="227" y="667"/>
                    <a:pt x="264" y="667"/>
                    <a:pt x="296" y="668"/>
                  </a:cubicBezTo>
                  <a:cubicBezTo>
                    <a:pt x="319" y="668"/>
                    <a:pt x="341" y="668"/>
                    <a:pt x="362" y="668"/>
                  </a:cubicBezTo>
                  <a:cubicBezTo>
                    <a:pt x="394" y="668"/>
                    <a:pt x="394" y="668"/>
                    <a:pt x="394" y="668"/>
                  </a:cubicBezTo>
                  <a:cubicBezTo>
                    <a:pt x="396" y="668"/>
                    <a:pt x="396" y="668"/>
                    <a:pt x="396" y="668"/>
                  </a:cubicBezTo>
                  <a:cubicBezTo>
                    <a:pt x="396" y="668"/>
                    <a:pt x="396" y="668"/>
                    <a:pt x="396" y="668"/>
                  </a:cubicBezTo>
                  <a:cubicBezTo>
                    <a:pt x="397" y="668"/>
                    <a:pt x="397" y="668"/>
                    <a:pt x="397" y="668"/>
                  </a:cubicBezTo>
                  <a:cubicBezTo>
                    <a:pt x="397" y="668"/>
                    <a:pt x="398" y="668"/>
                    <a:pt x="398" y="668"/>
                  </a:cubicBezTo>
                  <a:cubicBezTo>
                    <a:pt x="400" y="668"/>
                    <a:pt x="402" y="668"/>
                    <a:pt x="403" y="667"/>
                  </a:cubicBezTo>
                  <a:cubicBezTo>
                    <a:pt x="407" y="666"/>
                    <a:pt x="409" y="663"/>
                    <a:pt x="411" y="661"/>
                  </a:cubicBezTo>
                  <a:cubicBezTo>
                    <a:pt x="416" y="656"/>
                    <a:pt x="417" y="649"/>
                    <a:pt x="416" y="642"/>
                  </a:cubicBezTo>
                  <a:cubicBezTo>
                    <a:pt x="416" y="639"/>
                    <a:pt x="415" y="637"/>
                    <a:pt x="414" y="634"/>
                  </a:cubicBezTo>
                  <a:cubicBezTo>
                    <a:pt x="412" y="631"/>
                    <a:pt x="409" y="629"/>
                    <a:pt x="406" y="627"/>
                  </a:cubicBezTo>
                  <a:cubicBezTo>
                    <a:pt x="404" y="626"/>
                    <a:pt x="401" y="625"/>
                    <a:pt x="399" y="626"/>
                  </a:cubicBezTo>
                  <a:cubicBezTo>
                    <a:pt x="397" y="626"/>
                    <a:pt x="396" y="626"/>
                    <a:pt x="396" y="627"/>
                  </a:cubicBezTo>
                  <a:cubicBezTo>
                    <a:pt x="396" y="627"/>
                    <a:pt x="397" y="628"/>
                    <a:pt x="399" y="628"/>
                  </a:cubicBezTo>
                  <a:cubicBezTo>
                    <a:pt x="401" y="629"/>
                    <a:pt x="404" y="631"/>
                    <a:pt x="407" y="634"/>
                  </a:cubicBezTo>
                  <a:cubicBezTo>
                    <a:pt x="408" y="636"/>
                    <a:pt x="410" y="639"/>
                    <a:pt x="410" y="642"/>
                  </a:cubicBezTo>
                  <a:cubicBezTo>
                    <a:pt x="411" y="645"/>
                    <a:pt x="411" y="647"/>
                    <a:pt x="411" y="647"/>
                  </a:cubicBezTo>
                  <a:cubicBezTo>
                    <a:pt x="410" y="648"/>
                    <a:pt x="409" y="647"/>
                    <a:pt x="409" y="646"/>
                  </a:cubicBezTo>
                  <a:cubicBezTo>
                    <a:pt x="409" y="650"/>
                    <a:pt x="408" y="653"/>
                    <a:pt x="406" y="655"/>
                  </a:cubicBezTo>
                  <a:cubicBezTo>
                    <a:pt x="404" y="658"/>
                    <a:pt x="401" y="660"/>
                    <a:pt x="398" y="660"/>
                  </a:cubicBezTo>
                  <a:cubicBezTo>
                    <a:pt x="398" y="660"/>
                    <a:pt x="397" y="660"/>
                    <a:pt x="396" y="660"/>
                  </a:cubicBezTo>
                  <a:cubicBezTo>
                    <a:pt x="394" y="660"/>
                    <a:pt x="394" y="660"/>
                    <a:pt x="394" y="660"/>
                  </a:cubicBezTo>
                  <a:cubicBezTo>
                    <a:pt x="388" y="660"/>
                    <a:pt x="388" y="660"/>
                    <a:pt x="388" y="660"/>
                  </a:cubicBezTo>
                  <a:cubicBezTo>
                    <a:pt x="377" y="660"/>
                    <a:pt x="377" y="660"/>
                    <a:pt x="377" y="660"/>
                  </a:cubicBezTo>
                  <a:cubicBezTo>
                    <a:pt x="332" y="660"/>
                    <a:pt x="332" y="660"/>
                    <a:pt x="332" y="660"/>
                  </a:cubicBezTo>
                  <a:cubicBezTo>
                    <a:pt x="295" y="660"/>
                    <a:pt x="259" y="659"/>
                    <a:pt x="223" y="658"/>
                  </a:cubicBezTo>
                  <a:cubicBezTo>
                    <a:pt x="259" y="659"/>
                    <a:pt x="296" y="660"/>
                    <a:pt x="332" y="660"/>
                  </a:cubicBezTo>
                  <a:cubicBezTo>
                    <a:pt x="377" y="660"/>
                    <a:pt x="377" y="660"/>
                    <a:pt x="377" y="660"/>
                  </a:cubicBezTo>
                  <a:cubicBezTo>
                    <a:pt x="388" y="660"/>
                    <a:pt x="388" y="660"/>
                    <a:pt x="388" y="660"/>
                  </a:cubicBezTo>
                  <a:cubicBezTo>
                    <a:pt x="394" y="660"/>
                    <a:pt x="394" y="660"/>
                    <a:pt x="394" y="660"/>
                  </a:cubicBezTo>
                  <a:cubicBezTo>
                    <a:pt x="395" y="660"/>
                    <a:pt x="395" y="660"/>
                    <a:pt x="395" y="660"/>
                  </a:cubicBezTo>
                  <a:cubicBezTo>
                    <a:pt x="396" y="660"/>
                    <a:pt x="396" y="660"/>
                    <a:pt x="396" y="660"/>
                  </a:cubicBezTo>
                  <a:cubicBezTo>
                    <a:pt x="397" y="660"/>
                    <a:pt x="397" y="660"/>
                    <a:pt x="397" y="660"/>
                  </a:cubicBezTo>
                  <a:cubicBezTo>
                    <a:pt x="397" y="660"/>
                    <a:pt x="398" y="660"/>
                    <a:pt x="399" y="660"/>
                  </a:cubicBezTo>
                  <a:cubicBezTo>
                    <a:pt x="402" y="659"/>
                    <a:pt x="404" y="657"/>
                    <a:pt x="406" y="654"/>
                  </a:cubicBezTo>
                  <a:cubicBezTo>
                    <a:pt x="407" y="652"/>
                    <a:pt x="408" y="649"/>
                    <a:pt x="408" y="646"/>
                  </a:cubicBezTo>
                  <a:cubicBezTo>
                    <a:pt x="408" y="645"/>
                    <a:pt x="407" y="645"/>
                    <a:pt x="407" y="646"/>
                  </a:cubicBezTo>
                  <a:cubicBezTo>
                    <a:pt x="407" y="646"/>
                    <a:pt x="407" y="648"/>
                    <a:pt x="406" y="650"/>
                  </a:cubicBezTo>
                  <a:cubicBezTo>
                    <a:pt x="405" y="651"/>
                    <a:pt x="404" y="654"/>
                    <a:pt x="402" y="656"/>
                  </a:cubicBezTo>
                  <a:cubicBezTo>
                    <a:pt x="400" y="657"/>
                    <a:pt x="399" y="658"/>
                    <a:pt x="397" y="658"/>
                  </a:cubicBezTo>
                  <a:cubicBezTo>
                    <a:pt x="397" y="658"/>
                    <a:pt x="397" y="658"/>
                    <a:pt x="396" y="658"/>
                  </a:cubicBezTo>
                  <a:cubicBezTo>
                    <a:pt x="394" y="658"/>
                    <a:pt x="394" y="658"/>
                    <a:pt x="394" y="658"/>
                  </a:cubicBezTo>
                  <a:cubicBezTo>
                    <a:pt x="390" y="658"/>
                    <a:pt x="390" y="658"/>
                    <a:pt x="390" y="658"/>
                  </a:cubicBezTo>
                  <a:cubicBezTo>
                    <a:pt x="379" y="658"/>
                    <a:pt x="366" y="658"/>
                    <a:pt x="357" y="658"/>
                  </a:cubicBezTo>
                  <a:cubicBezTo>
                    <a:pt x="306" y="657"/>
                    <a:pt x="251" y="657"/>
                    <a:pt x="201" y="656"/>
                  </a:cubicBezTo>
                  <a:cubicBezTo>
                    <a:pt x="187" y="656"/>
                    <a:pt x="187" y="656"/>
                    <a:pt x="187" y="656"/>
                  </a:cubicBezTo>
                  <a:cubicBezTo>
                    <a:pt x="185" y="656"/>
                    <a:pt x="185" y="656"/>
                    <a:pt x="185" y="656"/>
                  </a:cubicBezTo>
                  <a:cubicBezTo>
                    <a:pt x="185" y="656"/>
                    <a:pt x="185" y="656"/>
                    <a:pt x="185" y="656"/>
                  </a:cubicBezTo>
                  <a:cubicBezTo>
                    <a:pt x="184" y="656"/>
                    <a:pt x="184" y="656"/>
                    <a:pt x="183" y="655"/>
                  </a:cubicBezTo>
                  <a:cubicBezTo>
                    <a:pt x="182" y="655"/>
                    <a:pt x="181" y="654"/>
                    <a:pt x="180" y="653"/>
                  </a:cubicBezTo>
                  <a:cubicBezTo>
                    <a:pt x="179" y="652"/>
                    <a:pt x="178" y="649"/>
                    <a:pt x="178" y="646"/>
                  </a:cubicBezTo>
                  <a:cubicBezTo>
                    <a:pt x="178" y="643"/>
                    <a:pt x="179" y="640"/>
                    <a:pt x="181" y="638"/>
                  </a:cubicBezTo>
                  <a:cubicBezTo>
                    <a:pt x="181" y="638"/>
                    <a:pt x="182" y="637"/>
                    <a:pt x="183" y="637"/>
                  </a:cubicBezTo>
                  <a:cubicBezTo>
                    <a:pt x="184" y="636"/>
                    <a:pt x="184" y="636"/>
                    <a:pt x="185" y="636"/>
                  </a:cubicBezTo>
                  <a:cubicBezTo>
                    <a:pt x="185" y="636"/>
                    <a:pt x="185" y="636"/>
                    <a:pt x="185" y="636"/>
                  </a:cubicBezTo>
                  <a:cubicBezTo>
                    <a:pt x="185" y="636"/>
                    <a:pt x="185" y="636"/>
                    <a:pt x="185" y="636"/>
                  </a:cubicBezTo>
                  <a:cubicBezTo>
                    <a:pt x="186" y="636"/>
                    <a:pt x="186" y="636"/>
                    <a:pt x="186" y="636"/>
                  </a:cubicBezTo>
                  <a:cubicBezTo>
                    <a:pt x="187" y="636"/>
                    <a:pt x="187" y="636"/>
                    <a:pt x="187" y="636"/>
                  </a:cubicBezTo>
                  <a:cubicBezTo>
                    <a:pt x="201" y="636"/>
                    <a:pt x="201" y="636"/>
                    <a:pt x="201" y="636"/>
                  </a:cubicBezTo>
                  <a:cubicBezTo>
                    <a:pt x="229" y="636"/>
                    <a:pt x="229" y="636"/>
                    <a:pt x="229" y="636"/>
                  </a:cubicBezTo>
                  <a:cubicBezTo>
                    <a:pt x="279" y="635"/>
                    <a:pt x="334" y="636"/>
                    <a:pt x="376" y="635"/>
                  </a:cubicBezTo>
                  <a:cubicBezTo>
                    <a:pt x="412" y="634"/>
                    <a:pt x="398" y="630"/>
                    <a:pt x="362" y="628"/>
                  </a:cubicBezTo>
                  <a:cubicBezTo>
                    <a:pt x="362" y="627"/>
                    <a:pt x="362" y="627"/>
                    <a:pt x="362" y="627"/>
                  </a:cubicBezTo>
                  <a:cubicBezTo>
                    <a:pt x="393" y="627"/>
                    <a:pt x="385" y="625"/>
                    <a:pt x="384" y="624"/>
                  </a:cubicBezTo>
                  <a:cubicBezTo>
                    <a:pt x="391" y="624"/>
                    <a:pt x="391" y="624"/>
                    <a:pt x="391" y="624"/>
                  </a:cubicBezTo>
                  <a:cubicBezTo>
                    <a:pt x="392" y="624"/>
                    <a:pt x="392" y="624"/>
                    <a:pt x="392" y="624"/>
                  </a:cubicBezTo>
                  <a:cubicBezTo>
                    <a:pt x="393" y="624"/>
                    <a:pt x="393" y="624"/>
                    <a:pt x="393" y="624"/>
                  </a:cubicBezTo>
                  <a:cubicBezTo>
                    <a:pt x="394" y="624"/>
                    <a:pt x="394" y="624"/>
                    <a:pt x="394" y="624"/>
                  </a:cubicBezTo>
                  <a:cubicBezTo>
                    <a:pt x="395" y="624"/>
                    <a:pt x="397" y="623"/>
                    <a:pt x="398" y="623"/>
                  </a:cubicBezTo>
                  <a:cubicBezTo>
                    <a:pt x="400" y="623"/>
                    <a:pt x="403" y="622"/>
                    <a:pt x="405" y="620"/>
                  </a:cubicBezTo>
                  <a:cubicBezTo>
                    <a:pt x="410" y="617"/>
                    <a:pt x="414" y="613"/>
                    <a:pt x="415" y="608"/>
                  </a:cubicBezTo>
                  <a:cubicBezTo>
                    <a:pt x="416" y="605"/>
                    <a:pt x="417" y="603"/>
                    <a:pt x="417" y="600"/>
                  </a:cubicBezTo>
                  <a:cubicBezTo>
                    <a:pt x="417" y="594"/>
                    <a:pt x="417" y="594"/>
                    <a:pt x="417" y="594"/>
                  </a:cubicBezTo>
                  <a:cubicBezTo>
                    <a:pt x="417" y="571"/>
                    <a:pt x="417" y="571"/>
                    <a:pt x="417" y="571"/>
                  </a:cubicBezTo>
                  <a:cubicBezTo>
                    <a:pt x="417" y="550"/>
                    <a:pt x="417" y="550"/>
                    <a:pt x="417" y="550"/>
                  </a:cubicBezTo>
                  <a:cubicBezTo>
                    <a:pt x="417" y="549"/>
                    <a:pt x="417" y="549"/>
                    <a:pt x="417" y="549"/>
                  </a:cubicBezTo>
                  <a:cubicBezTo>
                    <a:pt x="420" y="548"/>
                    <a:pt x="420" y="548"/>
                    <a:pt x="420" y="548"/>
                  </a:cubicBezTo>
                  <a:cubicBezTo>
                    <a:pt x="423" y="546"/>
                    <a:pt x="427" y="544"/>
                    <a:pt x="430" y="542"/>
                  </a:cubicBezTo>
                  <a:cubicBezTo>
                    <a:pt x="427" y="544"/>
                    <a:pt x="423" y="546"/>
                    <a:pt x="420" y="548"/>
                  </a:cubicBezTo>
                  <a:cubicBezTo>
                    <a:pt x="417" y="549"/>
                    <a:pt x="417" y="549"/>
                    <a:pt x="417" y="549"/>
                  </a:cubicBezTo>
                  <a:cubicBezTo>
                    <a:pt x="417" y="549"/>
                    <a:pt x="417" y="549"/>
                    <a:pt x="417" y="550"/>
                  </a:cubicBezTo>
                  <a:cubicBezTo>
                    <a:pt x="417" y="572"/>
                    <a:pt x="417" y="572"/>
                    <a:pt x="417" y="572"/>
                  </a:cubicBezTo>
                  <a:cubicBezTo>
                    <a:pt x="417" y="595"/>
                    <a:pt x="417" y="595"/>
                    <a:pt x="417" y="595"/>
                  </a:cubicBezTo>
                  <a:cubicBezTo>
                    <a:pt x="417" y="601"/>
                    <a:pt x="417" y="601"/>
                    <a:pt x="417" y="601"/>
                  </a:cubicBezTo>
                  <a:cubicBezTo>
                    <a:pt x="417" y="603"/>
                    <a:pt x="416" y="606"/>
                    <a:pt x="415" y="609"/>
                  </a:cubicBezTo>
                  <a:cubicBezTo>
                    <a:pt x="413" y="614"/>
                    <a:pt x="409" y="618"/>
                    <a:pt x="405" y="621"/>
                  </a:cubicBezTo>
                  <a:cubicBezTo>
                    <a:pt x="402" y="622"/>
                    <a:pt x="400" y="623"/>
                    <a:pt x="397" y="623"/>
                  </a:cubicBezTo>
                  <a:cubicBezTo>
                    <a:pt x="396" y="623"/>
                    <a:pt x="394" y="624"/>
                    <a:pt x="393" y="624"/>
                  </a:cubicBezTo>
                  <a:cubicBezTo>
                    <a:pt x="390" y="624"/>
                    <a:pt x="390" y="624"/>
                    <a:pt x="390" y="624"/>
                  </a:cubicBezTo>
                  <a:cubicBezTo>
                    <a:pt x="384" y="624"/>
                    <a:pt x="384" y="624"/>
                    <a:pt x="384" y="624"/>
                  </a:cubicBezTo>
                  <a:cubicBezTo>
                    <a:pt x="384" y="623"/>
                    <a:pt x="384" y="623"/>
                    <a:pt x="385" y="623"/>
                  </a:cubicBezTo>
                  <a:cubicBezTo>
                    <a:pt x="379" y="623"/>
                    <a:pt x="374" y="623"/>
                    <a:pt x="369" y="623"/>
                  </a:cubicBezTo>
                  <a:cubicBezTo>
                    <a:pt x="390" y="623"/>
                    <a:pt x="390" y="623"/>
                    <a:pt x="390" y="623"/>
                  </a:cubicBezTo>
                  <a:cubicBezTo>
                    <a:pt x="393" y="623"/>
                    <a:pt x="393" y="623"/>
                    <a:pt x="393" y="623"/>
                  </a:cubicBezTo>
                  <a:cubicBezTo>
                    <a:pt x="394" y="623"/>
                    <a:pt x="395" y="623"/>
                    <a:pt x="397" y="622"/>
                  </a:cubicBezTo>
                  <a:cubicBezTo>
                    <a:pt x="399" y="622"/>
                    <a:pt x="402" y="621"/>
                    <a:pt x="404" y="620"/>
                  </a:cubicBezTo>
                  <a:cubicBezTo>
                    <a:pt x="409" y="617"/>
                    <a:pt x="413" y="612"/>
                    <a:pt x="414" y="607"/>
                  </a:cubicBezTo>
                  <a:cubicBezTo>
                    <a:pt x="415" y="606"/>
                    <a:pt x="415" y="605"/>
                    <a:pt x="415" y="603"/>
                  </a:cubicBezTo>
                  <a:cubicBezTo>
                    <a:pt x="416" y="603"/>
                    <a:pt x="416" y="602"/>
                    <a:pt x="416" y="601"/>
                  </a:cubicBezTo>
                  <a:cubicBezTo>
                    <a:pt x="416" y="601"/>
                    <a:pt x="416" y="600"/>
                    <a:pt x="416" y="599"/>
                  </a:cubicBezTo>
                  <a:cubicBezTo>
                    <a:pt x="416" y="593"/>
                    <a:pt x="416" y="593"/>
                    <a:pt x="416" y="593"/>
                  </a:cubicBezTo>
                  <a:cubicBezTo>
                    <a:pt x="416" y="581"/>
                    <a:pt x="416" y="581"/>
                    <a:pt x="416" y="581"/>
                  </a:cubicBezTo>
                  <a:cubicBezTo>
                    <a:pt x="416" y="557"/>
                    <a:pt x="416" y="557"/>
                    <a:pt x="416" y="557"/>
                  </a:cubicBezTo>
                  <a:cubicBezTo>
                    <a:pt x="416" y="549"/>
                    <a:pt x="416" y="549"/>
                    <a:pt x="416" y="549"/>
                  </a:cubicBezTo>
                  <a:cubicBezTo>
                    <a:pt x="416" y="548"/>
                    <a:pt x="416" y="548"/>
                    <a:pt x="416" y="548"/>
                  </a:cubicBezTo>
                  <a:cubicBezTo>
                    <a:pt x="416" y="548"/>
                    <a:pt x="416" y="548"/>
                    <a:pt x="416" y="548"/>
                  </a:cubicBezTo>
                  <a:cubicBezTo>
                    <a:pt x="417" y="548"/>
                    <a:pt x="417" y="548"/>
                    <a:pt x="417" y="548"/>
                  </a:cubicBezTo>
                  <a:cubicBezTo>
                    <a:pt x="419" y="547"/>
                    <a:pt x="421" y="546"/>
                    <a:pt x="423" y="545"/>
                  </a:cubicBezTo>
                  <a:cubicBezTo>
                    <a:pt x="430" y="541"/>
                    <a:pt x="437" y="537"/>
                    <a:pt x="444" y="533"/>
                  </a:cubicBezTo>
                  <a:cubicBezTo>
                    <a:pt x="445" y="534"/>
                    <a:pt x="445" y="534"/>
                    <a:pt x="445" y="534"/>
                  </a:cubicBezTo>
                  <a:cubicBezTo>
                    <a:pt x="476" y="514"/>
                    <a:pt x="504" y="488"/>
                    <a:pt x="526" y="458"/>
                  </a:cubicBezTo>
                  <a:cubicBezTo>
                    <a:pt x="548" y="428"/>
                    <a:pt x="564" y="394"/>
                    <a:pt x="574" y="357"/>
                  </a:cubicBezTo>
                  <a:cubicBezTo>
                    <a:pt x="583" y="321"/>
                    <a:pt x="585" y="283"/>
                    <a:pt x="579" y="245"/>
                  </a:cubicBezTo>
                  <a:cubicBezTo>
                    <a:pt x="574" y="208"/>
                    <a:pt x="561" y="171"/>
                    <a:pt x="542" y="139"/>
                  </a:cubicBezTo>
                  <a:close/>
                  <a:moveTo>
                    <a:pt x="338" y="819"/>
                  </a:moveTo>
                  <a:cubicBezTo>
                    <a:pt x="339" y="819"/>
                    <a:pt x="340" y="819"/>
                    <a:pt x="340" y="818"/>
                  </a:cubicBezTo>
                  <a:cubicBezTo>
                    <a:pt x="340" y="819"/>
                    <a:pt x="339" y="819"/>
                    <a:pt x="338" y="819"/>
                  </a:cubicBezTo>
                  <a:close/>
                  <a:moveTo>
                    <a:pt x="256" y="820"/>
                  </a:moveTo>
                  <a:cubicBezTo>
                    <a:pt x="265" y="821"/>
                    <a:pt x="274" y="822"/>
                    <a:pt x="283" y="823"/>
                  </a:cubicBezTo>
                  <a:cubicBezTo>
                    <a:pt x="292" y="823"/>
                    <a:pt x="301" y="824"/>
                    <a:pt x="310" y="824"/>
                  </a:cubicBezTo>
                  <a:cubicBezTo>
                    <a:pt x="315" y="824"/>
                    <a:pt x="319" y="823"/>
                    <a:pt x="324" y="823"/>
                  </a:cubicBezTo>
                  <a:cubicBezTo>
                    <a:pt x="328" y="822"/>
                    <a:pt x="333" y="822"/>
                    <a:pt x="336" y="820"/>
                  </a:cubicBezTo>
                  <a:cubicBezTo>
                    <a:pt x="337" y="820"/>
                    <a:pt x="337" y="820"/>
                    <a:pt x="337" y="820"/>
                  </a:cubicBezTo>
                  <a:cubicBezTo>
                    <a:pt x="337" y="820"/>
                    <a:pt x="337" y="820"/>
                    <a:pt x="338" y="819"/>
                  </a:cubicBezTo>
                  <a:cubicBezTo>
                    <a:pt x="337" y="820"/>
                    <a:pt x="337" y="820"/>
                    <a:pt x="337" y="820"/>
                  </a:cubicBezTo>
                  <a:cubicBezTo>
                    <a:pt x="336" y="820"/>
                    <a:pt x="336" y="820"/>
                    <a:pt x="336" y="820"/>
                  </a:cubicBezTo>
                  <a:cubicBezTo>
                    <a:pt x="332" y="822"/>
                    <a:pt x="328" y="822"/>
                    <a:pt x="324" y="823"/>
                  </a:cubicBezTo>
                  <a:cubicBezTo>
                    <a:pt x="319" y="823"/>
                    <a:pt x="315" y="824"/>
                    <a:pt x="310" y="824"/>
                  </a:cubicBezTo>
                  <a:cubicBezTo>
                    <a:pt x="301" y="824"/>
                    <a:pt x="292" y="824"/>
                    <a:pt x="283" y="823"/>
                  </a:cubicBezTo>
                  <a:cubicBezTo>
                    <a:pt x="274" y="822"/>
                    <a:pt x="264" y="821"/>
                    <a:pt x="256" y="820"/>
                  </a:cubicBezTo>
                  <a:cubicBezTo>
                    <a:pt x="253" y="820"/>
                    <a:pt x="251" y="820"/>
                    <a:pt x="249" y="819"/>
                  </a:cubicBezTo>
                  <a:cubicBezTo>
                    <a:pt x="249" y="819"/>
                    <a:pt x="249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51" y="820"/>
                    <a:pt x="254" y="820"/>
                    <a:pt x="256" y="820"/>
                  </a:cubicBezTo>
                  <a:close/>
                  <a:moveTo>
                    <a:pt x="249" y="817"/>
                  </a:move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lose/>
                  <a:moveTo>
                    <a:pt x="249" y="819"/>
                  </a:moveTo>
                  <a:cubicBezTo>
                    <a:pt x="249" y="819"/>
                    <a:pt x="249" y="819"/>
                    <a:pt x="249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9" y="819"/>
                    <a:pt x="249" y="819"/>
                    <a:pt x="249" y="819"/>
                  </a:cubicBezTo>
                  <a:close/>
                  <a:moveTo>
                    <a:pt x="246" y="817"/>
                  </a:moveTo>
                  <a:cubicBezTo>
                    <a:pt x="246" y="818"/>
                    <a:pt x="247" y="818"/>
                    <a:pt x="248" y="818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8"/>
                  </a:cubicBezTo>
                  <a:cubicBezTo>
                    <a:pt x="247" y="818"/>
                    <a:pt x="246" y="817"/>
                    <a:pt x="245" y="817"/>
                  </a:cubicBezTo>
                  <a:cubicBezTo>
                    <a:pt x="243" y="814"/>
                    <a:pt x="240" y="811"/>
                    <a:pt x="237" y="807"/>
                  </a:cubicBezTo>
                  <a:cubicBezTo>
                    <a:pt x="240" y="811"/>
                    <a:pt x="243" y="814"/>
                    <a:pt x="246" y="817"/>
                  </a:cubicBezTo>
                  <a:close/>
                  <a:moveTo>
                    <a:pt x="230" y="813"/>
                  </a:moveTo>
                  <a:cubicBezTo>
                    <a:pt x="230" y="812"/>
                    <a:pt x="230" y="812"/>
                    <a:pt x="230" y="812"/>
                  </a:cubicBezTo>
                  <a:cubicBezTo>
                    <a:pt x="228" y="811"/>
                    <a:pt x="228" y="811"/>
                    <a:pt x="228" y="811"/>
                  </a:cubicBezTo>
                  <a:cubicBezTo>
                    <a:pt x="228" y="810"/>
                    <a:pt x="228" y="810"/>
                    <a:pt x="228" y="810"/>
                  </a:cubicBezTo>
                  <a:cubicBezTo>
                    <a:pt x="227" y="809"/>
                    <a:pt x="227" y="809"/>
                    <a:pt x="227" y="809"/>
                  </a:cubicBezTo>
                  <a:cubicBezTo>
                    <a:pt x="227" y="808"/>
                    <a:pt x="227" y="808"/>
                    <a:pt x="227" y="808"/>
                  </a:cubicBezTo>
                  <a:cubicBezTo>
                    <a:pt x="223" y="800"/>
                    <a:pt x="223" y="800"/>
                    <a:pt x="223" y="800"/>
                  </a:cubicBezTo>
                  <a:cubicBezTo>
                    <a:pt x="215" y="784"/>
                    <a:pt x="215" y="784"/>
                    <a:pt x="215" y="784"/>
                  </a:cubicBezTo>
                  <a:cubicBezTo>
                    <a:pt x="220" y="793"/>
                    <a:pt x="224" y="804"/>
                    <a:pt x="230" y="813"/>
                  </a:cubicBezTo>
                  <a:close/>
                  <a:moveTo>
                    <a:pt x="190" y="672"/>
                  </a:moveTo>
                  <a:cubicBezTo>
                    <a:pt x="187" y="672"/>
                    <a:pt x="187" y="672"/>
                    <a:pt x="187" y="672"/>
                  </a:cubicBezTo>
                  <a:cubicBezTo>
                    <a:pt x="185" y="672"/>
                    <a:pt x="185" y="672"/>
                    <a:pt x="185" y="672"/>
                  </a:cubicBezTo>
                  <a:cubicBezTo>
                    <a:pt x="185" y="672"/>
                    <a:pt x="184" y="672"/>
                    <a:pt x="183" y="672"/>
                  </a:cubicBezTo>
                  <a:cubicBezTo>
                    <a:pt x="180" y="672"/>
                    <a:pt x="177" y="673"/>
                    <a:pt x="175" y="675"/>
                  </a:cubicBezTo>
                  <a:cubicBezTo>
                    <a:pt x="172" y="677"/>
                    <a:pt x="170" y="679"/>
                    <a:pt x="169" y="681"/>
                  </a:cubicBezTo>
                  <a:cubicBezTo>
                    <a:pt x="166" y="686"/>
                    <a:pt x="165" y="691"/>
                    <a:pt x="165" y="696"/>
                  </a:cubicBezTo>
                  <a:cubicBezTo>
                    <a:pt x="165" y="702"/>
                    <a:pt x="167" y="707"/>
                    <a:pt x="171" y="711"/>
                  </a:cubicBezTo>
                  <a:cubicBezTo>
                    <a:pt x="173" y="713"/>
                    <a:pt x="175" y="715"/>
                    <a:pt x="178" y="716"/>
                  </a:cubicBezTo>
                  <a:cubicBezTo>
                    <a:pt x="179" y="716"/>
                    <a:pt x="181" y="717"/>
                    <a:pt x="182" y="717"/>
                  </a:cubicBezTo>
                  <a:cubicBezTo>
                    <a:pt x="183" y="717"/>
                    <a:pt x="184" y="717"/>
                    <a:pt x="184" y="717"/>
                  </a:cubicBezTo>
                  <a:cubicBezTo>
                    <a:pt x="185" y="717"/>
                    <a:pt x="185" y="717"/>
                    <a:pt x="185" y="717"/>
                  </a:cubicBezTo>
                  <a:cubicBezTo>
                    <a:pt x="186" y="717"/>
                    <a:pt x="186" y="717"/>
                    <a:pt x="186" y="717"/>
                  </a:cubicBezTo>
                  <a:cubicBezTo>
                    <a:pt x="199" y="717"/>
                    <a:pt x="199" y="717"/>
                    <a:pt x="199" y="717"/>
                  </a:cubicBezTo>
                  <a:cubicBezTo>
                    <a:pt x="224" y="718"/>
                    <a:pt x="224" y="718"/>
                    <a:pt x="224" y="718"/>
                  </a:cubicBezTo>
                  <a:cubicBezTo>
                    <a:pt x="257" y="718"/>
                    <a:pt x="290" y="718"/>
                    <a:pt x="325" y="718"/>
                  </a:cubicBezTo>
                  <a:cubicBezTo>
                    <a:pt x="325" y="719"/>
                    <a:pt x="325" y="719"/>
                    <a:pt x="325" y="719"/>
                  </a:cubicBezTo>
                  <a:cubicBezTo>
                    <a:pt x="323" y="719"/>
                    <a:pt x="322" y="719"/>
                    <a:pt x="321" y="719"/>
                  </a:cubicBezTo>
                  <a:cubicBezTo>
                    <a:pt x="300" y="719"/>
                    <a:pt x="300" y="719"/>
                    <a:pt x="300" y="719"/>
                  </a:cubicBezTo>
                  <a:cubicBezTo>
                    <a:pt x="297" y="719"/>
                    <a:pt x="297" y="719"/>
                    <a:pt x="297" y="719"/>
                  </a:cubicBezTo>
                  <a:cubicBezTo>
                    <a:pt x="272" y="719"/>
                    <a:pt x="247" y="718"/>
                    <a:pt x="223" y="718"/>
                  </a:cubicBezTo>
                  <a:cubicBezTo>
                    <a:pt x="198" y="718"/>
                    <a:pt x="198" y="718"/>
                    <a:pt x="198" y="718"/>
                  </a:cubicBezTo>
                  <a:cubicBezTo>
                    <a:pt x="186" y="718"/>
                    <a:pt x="186" y="718"/>
                    <a:pt x="186" y="718"/>
                  </a:cubicBezTo>
                  <a:cubicBezTo>
                    <a:pt x="185" y="718"/>
                    <a:pt x="185" y="718"/>
                    <a:pt x="185" y="718"/>
                  </a:cubicBezTo>
                  <a:cubicBezTo>
                    <a:pt x="184" y="718"/>
                    <a:pt x="184" y="718"/>
                    <a:pt x="184" y="718"/>
                  </a:cubicBezTo>
                  <a:cubicBezTo>
                    <a:pt x="183" y="718"/>
                    <a:pt x="182" y="718"/>
                    <a:pt x="181" y="718"/>
                  </a:cubicBezTo>
                  <a:cubicBezTo>
                    <a:pt x="180" y="718"/>
                    <a:pt x="178" y="717"/>
                    <a:pt x="177" y="716"/>
                  </a:cubicBezTo>
                  <a:cubicBezTo>
                    <a:pt x="174" y="715"/>
                    <a:pt x="172" y="713"/>
                    <a:pt x="170" y="711"/>
                  </a:cubicBezTo>
                  <a:cubicBezTo>
                    <a:pt x="166" y="707"/>
                    <a:pt x="164" y="702"/>
                    <a:pt x="164" y="696"/>
                  </a:cubicBezTo>
                  <a:cubicBezTo>
                    <a:pt x="164" y="691"/>
                    <a:pt x="165" y="685"/>
                    <a:pt x="168" y="680"/>
                  </a:cubicBezTo>
                  <a:cubicBezTo>
                    <a:pt x="170" y="678"/>
                    <a:pt x="172" y="676"/>
                    <a:pt x="174" y="674"/>
                  </a:cubicBezTo>
                  <a:cubicBezTo>
                    <a:pt x="177" y="673"/>
                    <a:pt x="180" y="671"/>
                    <a:pt x="183" y="671"/>
                  </a:cubicBezTo>
                  <a:cubicBezTo>
                    <a:pt x="183" y="671"/>
                    <a:pt x="184" y="671"/>
                    <a:pt x="185" y="671"/>
                  </a:cubicBezTo>
                  <a:cubicBezTo>
                    <a:pt x="187" y="671"/>
                    <a:pt x="187" y="671"/>
                    <a:pt x="187" y="671"/>
                  </a:cubicBezTo>
                  <a:cubicBezTo>
                    <a:pt x="190" y="671"/>
                    <a:pt x="190" y="671"/>
                    <a:pt x="190" y="671"/>
                  </a:cubicBezTo>
                  <a:cubicBezTo>
                    <a:pt x="196" y="671"/>
                    <a:pt x="196" y="671"/>
                    <a:pt x="196" y="671"/>
                  </a:cubicBezTo>
                  <a:cubicBezTo>
                    <a:pt x="196" y="671"/>
                    <a:pt x="194" y="671"/>
                    <a:pt x="197" y="671"/>
                  </a:cubicBezTo>
                  <a:lnTo>
                    <a:pt x="190" y="672"/>
                  </a:lnTo>
                  <a:close/>
                  <a:moveTo>
                    <a:pt x="136" y="380"/>
                  </a:moveTo>
                  <a:cubicBezTo>
                    <a:pt x="135" y="376"/>
                    <a:pt x="135" y="371"/>
                    <a:pt x="136" y="368"/>
                  </a:cubicBezTo>
                  <a:cubicBezTo>
                    <a:pt x="137" y="364"/>
                    <a:pt x="139" y="361"/>
                    <a:pt x="143" y="359"/>
                  </a:cubicBezTo>
                  <a:cubicBezTo>
                    <a:pt x="146" y="356"/>
                    <a:pt x="150" y="355"/>
                    <a:pt x="154" y="354"/>
                  </a:cubicBezTo>
                  <a:cubicBezTo>
                    <a:pt x="158" y="354"/>
                    <a:pt x="162" y="355"/>
                    <a:pt x="166" y="357"/>
                  </a:cubicBezTo>
                  <a:cubicBezTo>
                    <a:pt x="170" y="359"/>
                    <a:pt x="174" y="362"/>
                    <a:pt x="177" y="366"/>
                  </a:cubicBezTo>
                  <a:cubicBezTo>
                    <a:pt x="180" y="369"/>
                    <a:pt x="183" y="373"/>
                    <a:pt x="185" y="377"/>
                  </a:cubicBezTo>
                  <a:cubicBezTo>
                    <a:pt x="188" y="384"/>
                    <a:pt x="188" y="384"/>
                    <a:pt x="188" y="384"/>
                  </a:cubicBezTo>
                  <a:cubicBezTo>
                    <a:pt x="194" y="396"/>
                    <a:pt x="194" y="396"/>
                    <a:pt x="194" y="396"/>
                  </a:cubicBezTo>
                  <a:cubicBezTo>
                    <a:pt x="196" y="395"/>
                    <a:pt x="198" y="394"/>
                    <a:pt x="200" y="393"/>
                  </a:cubicBezTo>
                  <a:cubicBezTo>
                    <a:pt x="201" y="393"/>
                    <a:pt x="201" y="392"/>
                    <a:pt x="202" y="392"/>
                  </a:cubicBezTo>
                  <a:cubicBezTo>
                    <a:pt x="203" y="391"/>
                    <a:pt x="204" y="391"/>
                    <a:pt x="205" y="390"/>
                  </a:cubicBezTo>
                  <a:cubicBezTo>
                    <a:pt x="207" y="389"/>
                    <a:pt x="207" y="389"/>
                    <a:pt x="207" y="389"/>
                  </a:cubicBezTo>
                  <a:cubicBezTo>
                    <a:pt x="209" y="388"/>
                    <a:pt x="209" y="388"/>
                    <a:pt x="209" y="388"/>
                  </a:cubicBezTo>
                  <a:cubicBezTo>
                    <a:pt x="210" y="387"/>
                    <a:pt x="211" y="386"/>
                    <a:pt x="213" y="386"/>
                  </a:cubicBezTo>
                  <a:cubicBezTo>
                    <a:pt x="217" y="383"/>
                    <a:pt x="221" y="380"/>
                    <a:pt x="225" y="376"/>
                  </a:cubicBezTo>
                  <a:cubicBezTo>
                    <a:pt x="229" y="373"/>
                    <a:pt x="233" y="369"/>
                    <a:pt x="237" y="366"/>
                  </a:cubicBezTo>
                  <a:cubicBezTo>
                    <a:pt x="239" y="364"/>
                    <a:pt x="240" y="362"/>
                    <a:pt x="242" y="360"/>
                  </a:cubicBezTo>
                  <a:cubicBezTo>
                    <a:pt x="244" y="358"/>
                    <a:pt x="244" y="358"/>
                    <a:pt x="244" y="358"/>
                  </a:cubicBezTo>
                  <a:cubicBezTo>
                    <a:pt x="246" y="356"/>
                    <a:pt x="246" y="356"/>
                    <a:pt x="246" y="356"/>
                  </a:cubicBezTo>
                  <a:cubicBezTo>
                    <a:pt x="247" y="354"/>
                    <a:pt x="249" y="353"/>
                    <a:pt x="250" y="351"/>
                  </a:cubicBezTo>
                  <a:cubicBezTo>
                    <a:pt x="249" y="349"/>
                    <a:pt x="247" y="348"/>
                    <a:pt x="246" y="346"/>
                  </a:cubicBezTo>
                  <a:cubicBezTo>
                    <a:pt x="245" y="345"/>
                    <a:pt x="245" y="345"/>
                    <a:pt x="245" y="345"/>
                  </a:cubicBezTo>
                  <a:cubicBezTo>
                    <a:pt x="245" y="344"/>
                    <a:pt x="245" y="344"/>
                    <a:pt x="245" y="344"/>
                  </a:cubicBezTo>
                  <a:cubicBezTo>
                    <a:pt x="245" y="343"/>
                    <a:pt x="244" y="343"/>
                    <a:pt x="244" y="342"/>
                  </a:cubicBezTo>
                  <a:cubicBezTo>
                    <a:pt x="243" y="340"/>
                    <a:pt x="242" y="338"/>
                    <a:pt x="242" y="336"/>
                  </a:cubicBezTo>
                  <a:cubicBezTo>
                    <a:pt x="242" y="335"/>
                    <a:pt x="241" y="334"/>
                    <a:pt x="241" y="333"/>
                  </a:cubicBezTo>
                  <a:cubicBezTo>
                    <a:pt x="241" y="332"/>
                    <a:pt x="241" y="332"/>
                    <a:pt x="241" y="331"/>
                  </a:cubicBezTo>
                  <a:cubicBezTo>
                    <a:pt x="241" y="331"/>
                    <a:pt x="241" y="330"/>
                    <a:pt x="241" y="330"/>
                  </a:cubicBezTo>
                  <a:cubicBezTo>
                    <a:pt x="241" y="328"/>
                    <a:pt x="241" y="325"/>
                    <a:pt x="241" y="323"/>
                  </a:cubicBezTo>
                  <a:cubicBezTo>
                    <a:pt x="242" y="314"/>
                    <a:pt x="246" y="306"/>
                    <a:pt x="251" y="298"/>
                  </a:cubicBezTo>
                  <a:cubicBezTo>
                    <a:pt x="253" y="295"/>
                    <a:pt x="256" y="291"/>
                    <a:pt x="260" y="289"/>
                  </a:cubicBezTo>
                  <a:cubicBezTo>
                    <a:pt x="263" y="287"/>
                    <a:pt x="267" y="286"/>
                    <a:pt x="271" y="286"/>
                  </a:cubicBezTo>
                  <a:cubicBezTo>
                    <a:pt x="274" y="287"/>
                    <a:pt x="278" y="288"/>
                    <a:pt x="281" y="291"/>
                  </a:cubicBezTo>
                  <a:cubicBezTo>
                    <a:pt x="285" y="293"/>
                    <a:pt x="287" y="297"/>
                    <a:pt x="288" y="300"/>
                  </a:cubicBezTo>
                  <a:cubicBezTo>
                    <a:pt x="291" y="307"/>
                    <a:pt x="288" y="316"/>
                    <a:pt x="284" y="324"/>
                  </a:cubicBezTo>
                  <a:cubicBezTo>
                    <a:pt x="282" y="328"/>
                    <a:pt x="279" y="332"/>
                    <a:pt x="276" y="335"/>
                  </a:cubicBezTo>
                  <a:cubicBezTo>
                    <a:pt x="275" y="337"/>
                    <a:pt x="275" y="337"/>
                    <a:pt x="275" y="337"/>
                  </a:cubicBezTo>
                  <a:cubicBezTo>
                    <a:pt x="273" y="339"/>
                    <a:pt x="273" y="339"/>
                    <a:pt x="273" y="339"/>
                  </a:cubicBezTo>
                  <a:cubicBezTo>
                    <a:pt x="269" y="344"/>
                    <a:pt x="269" y="344"/>
                    <a:pt x="269" y="344"/>
                  </a:cubicBezTo>
                  <a:cubicBezTo>
                    <a:pt x="268" y="346"/>
                    <a:pt x="267" y="347"/>
                    <a:pt x="267" y="349"/>
                  </a:cubicBezTo>
                  <a:cubicBezTo>
                    <a:pt x="267" y="349"/>
                    <a:pt x="267" y="350"/>
                    <a:pt x="267" y="350"/>
                  </a:cubicBezTo>
                  <a:cubicBezTo>
                    <a:pt x="267" y="351"/>
                    <a:pt x="267" y="351"/>
                    <a:pt x="267" y="351"/>
                  </a:cubicBezTo>
                  <a:cubicBezTo>
                    <a:pt x="267" y="351"/>
                    <a:pt x="267" y="351"/>
                    <a:pt x="268" y="351"/>
                  </a:cubicBezTo>
                  <a:cubicBezTo>
                    <a:pt x="268" y="352"/>
                    <a:pt x="268" y="352"/>
                    <a:pt x="268" y="352"/>
                  </a:cubicBezTo>
                  <a:cubicBezTo>
                    <a:pt x="268" y="352"/>
                    <a:pt x="269" y="353"/>
                    <a:pt x="270" y="353"/>
                  </a:cubicBezTo>
                  <a:cubicBezTo>
                    <a:pt x="270" y="354"/>
                    <a:pt x="271" y="354"/>
                    <a:pt x="272" y="354"/>
                  </a:cubicBezTo>
                  <a:cubicBezTo>
                    <a:pt x="274" y="355"/>
                    <a:pt x="276" y="356"/>
                    <a:pt x="277" y="356"/>
                  </a:cubicBezTo>
                  <a:cubicBezTo>
                    <a:pt x="278" y="356"/>
                    <a:pt x="279" y="357"/>
                    <a:pt x="280" y="357"/>
                  </a:cubicBezTo>
                  <a:cubicBezTo>
                    <a:pt x="283" y="357"/>
                    <a:pt x="283" y="357"/>
                    <a:pt x="283" y="357"/>
                  </a:cubicBezTo>
                  <a:cubicBezTo>
                    <a:pt x="285" y="358"/>
                    <a:pt x="286" y="358"/>
                    <a:pt x="287" y="358"/>
                  </a:cubicBezTo>
                  <a:cubicBezTo>
                    <a:pt x="292" y="359"/>
                    <a:pt x="297" y="359"/>
                    <a:pt x="303" y="359"/>
                  </a:cubicBezTo>
                  <a:cubicBezTo>
                    <a:pt x="308" y="359"/>
                    <a:pt x="313" y="359"/>
                    <a:pt x="318" y="358"/>
                  </a:cubicBezTo>
                  <a:cubicBezTo>
                    <a:pt x="321" y="357"/>
                    <a:pt x="323" y="356"/>
                    <a:pt x="326" y="355"/>
                  </a:cubicBezTo>
                  <a:cubicBezTo>
                    <a:pt x="327" y="355"/>
                    <a:pt x="327" y="355"/>
                    <a:pt x="327" y="355"/>
                  </a:cubicBezTo>
                  <a:cubicBezTo>
                    <a:pt x="328" y="355"/>
                    <a:pt x="328" y="355"/>
                    <a:pt x="328" y="355"/>
                  </a:cubicBezTo>
                  <a:cubicBezTo>
                    <a:pt x="331" y="353"/>
                    <a:pt x="331" y="353"/>
                    <a:pt x="331" y="353"/>
                  </a:cubicBezTo>
                  <a:cubicBezTo>
                    <a:pt x="333" y="353"/>
                    <a:pt x="335" y="352"/>
                    <a:pt x="337" y="351"/>
                  </a:cubicBezTo>
                  <a:cubicBezTo>
                    <a:pt x="336" y="348"/>
                    <a:pt x="336" y="345"/>
                    <a:pt x="335" y="342"/>
                  </a:cubicBezTo>
                  <a:cubicBezTo>
                    <a:pt x="335" y="340"/>
                    <a:pt x="335" y="340"/>
                    <a:pt x="335" y="340"/>
                  </a:cubicBezTo>
                  <a:cubicBezTo>
                    <a:pt x="335" y="339"/>
                    <a:pt x="335" y="339"/>
                    <a:pt x="335" y="339"/>
                  </a:cubicBezTo>
                  <a:cubicBezTo>
                    <a:pt x="334" y="337"/>
                    <a:pt x="334" y="337"/>
                    <a:pt x="334" y="337"/>
                  </a:cubicBezTo>
                  <a:cubicBezTo>
                    <a:pt x="334" y="333"/>
                    <a:pt x="334" y="330"/>
                    <a:pt x="334" y="327"/>
                  </a:cubicBezTo>
                  <a:cubicBezTo>
                    <a:pt x="334" y="320"/>
                    <a:pt x="336" y="314"/>
                    <a:pt x="339" y="309"/>
                  </a:cubicBezTo>
                  <a:cubicBezTo>
                    <a:pt x="340" y="307"/>
                    <a:pt x="342" y="304"/>
                    <a:pt x="345" y="302"/>
                  </a:cubicBezTo>
                  <a:cubicBezTo>
                    <a:pt x="346" y="301"/>
                    <a:pt x="347" y="300"/>
                    <a:pt x="348" y="299"/>
                  </a:cubicBezTo>
                  <a:cubicBezTo>
                    <a:pt x="349" y="298"/>
                    <a:pt x="350" y="297"/>
                    <a:pt x="352" y="297"/>
                  </a:cubicBezTo>
                  <a:cubicBezTo>
                    <a:pt x="357" y="294"/>
                    <a:pt x="363" y="294"/>
                    <a:pt x="367" y="296"/>
                  </a:cubicBezTo>
                  <a:cubicBezTo>
                    <a:pt x="369" y="296"/>
                    <a:pt x="370" y="297"/>
                    <a:pt x="371" y="297"/>
                  </a:cubicBezTo>
                  <a:cubicBezTo>
                    <a:pt x="371" y="298"/>
                    <a:pt x="372" y="298"/>
                    <a:pt x="372" y="299"/>
                  </a:cubicBezTo>
                  <a:cubicBezTo>
                    <a:pt x="373" y="299"/>
                    <a:pt x="373" y="300"/>
                    <a:pt x="374" y="300"/>
                  </a:cubicBezTo>
                  <a:cubicBezTo>
                    <a:pt x="375" y="303"/>
                    <a:pt x="377" y="305"/>
                    <a:pt x="378" y="308"/>
                  </a:cubicBezTo>
                  <a:cubicBezTo>
                    <a:pt x="380" y="313"/>
                    <a:pt x="380" y="319"/>
                    <a:pt x="378" y="325"/>
                  </a:cubicBezTo>
                  <a:cubicBezTo>
                    <a:pt x="376" y="330"/>
                    <a:pt x="372" y="336"/>
                    <a:pt x="367" y="340"/>
                  </a:cubicBezTo>
                  <a:cubicBezTo>
                    <a:pt x="365" y="343"/>
                    <a:pt x="363" y="345"/>
                    <a:pt x="360" y="347"/>
                  </a:cubicBezTo>
                  <a:cubicBezTo>
                    <a:pt x="359" y="347"/>
                    <a:pt x="359" y="348"/>
                    <a:pt x="358" y="348"/>
                  </a:cubicBezTo>
                  <a:cubicBezTo>
                    <a:pt x="357" y="349"/>
                    <a:pt x="357" y="349"/>
                    <a:pt x="357" y="349"/>
                  </a:cubicBezTo>
                  <a:cubicBezTo>
                    <a:pt x="356" y="350"/>
                    <a:pt x="356" y="350"/>
                    <a:pt x="356" y="350"/>
                  </a:cubicBezTo>
                  <a:cubicBezTo>
                    <a:pt x="353" y="352"/>
                    <a:pt x="351" y="353"/>
                    <a:pt x="348" y="355"/>
                  </a:cubicBezTo>
                  <a:cubicBezTo>
                    <a:pt x="349" y="357"/>
                    <a:pt x="349" y="359"/>
                    <a:pt x="350" y="361"/>
                  </a:cubicBezTo>
                  <a:cubicBezTo>
                    <a:pt x="350" y="362"/>
                    <a:pt x="351" y="363"/>
                    <a:pt x="351" y="364"/>
                  </a:cubicBezTo>
                  <a:cubicBezTo>
                    <a:pt x="352" y="366"/>
                    <a:pt x="352" y="366"/>
                    <a:pt x="352" y="366"/>
                  </a:cubicBezTo>
                  <a:cubicBezTo>
                    <a:pt x="353" y="369"/>
                    <a:pt x="354" y="371"/>
                    <a:pt x="356" y="373"/>
                  </a:cubicBezTo>
                  <a:cubicBezTo>
                    <a:pt x="358" y="378"/>
                    <a:pt x="361" y="382"/>
                    <a:pt x="364" y="387"/>
                  </a:cubicBezTo>
                  <a:cubicBezTo>
                    <a:pt x="367" y="391"/>
                    <a:pt x="371" y="395"/>
                    <a:pt x="375" y="398"/>
                  </a:cubicBezTo>
                  <a:cubicBezTo>
                    <a:pt x="376" y="399"/>
                    <a:pt x="377" y="400"/>
                    <a:pt x="378" y="400"/>
                  </a:cubicBezTo>
                  <a:cubicBezTo>
                    <a:pt x="379" y="401"/>
                    <a:pt x="379" y="401"/>
                    <a:pt x="380" y="402"/>
                  </a:cubicBezTo>
                  <a:cubicBezTo>
                    <a:pt x="381" y="402"/>
                    <a:pt x="381" y="402"/>
                    <a:pt x="381" y="402"/>
                  </a:cubicBezTo>
                  <a:cubicBezTo>
                    <a:pt x="381" y="402"/>
                    <a:pt x="381" y="402"/>
                    <a:pt x="381" y="402"/>
                  </a:cubicBezTo>
                  <a:cubicBezTo>
                    <a:pt x="383" y="403"/>
                    <a:pt x="383" y="403"/>
                    <a:pt x="383" y="403"/>
                  </a:cubicBezTo>
                  <a:cubicBezTo>
                    <a:pt x="384" y="404"/>
                    <a:pt x="386" y="405"/>
                    <a:pt x="388" y="406"/>
                  </a:cubicBezTo>
                  <a:cubicBezTo>
                    <a:pt x="391" y="407"/>
                    <a:pt x="391" y="407"/>
                    <a:pt x="391" y="407"/>
                  </a:cubicBezTo>
                  <a:cubicBezTo>
                    <a:pt x="392" y="408"/>
                    <a:pt x="392" y="408"/>
                    <a:pt x="392" y="408"/>
                  </a:cubicBezTo>
                  <a:cubicBezTo>
                    <a:pt x="393" y="408"/>
                    <a:pt x="393" y="408"/>
                    <a:pt x="394" y="408"/>
                  </a:cubicBezTo>
                  <a:cubicBezTo>
                    <a:pt x="401" y="393"/>
                    <a:pt x="401" y="393"/>
                    <a:pt x="401" y="393"/>
                  </a:cubicBezTo>
                  <a:cubicBezTo>
                    <a:pt x="406" y="383"/>
                    <a:pt x="406" y="383"/>
                    <a:pt x="406" y="383"/>
                  </a:cubicBezTo>
                  <a:cubicBezTo>
                    <a:pt x="408" y="379"/>
                    <a:pt x="408" y="379"/>
                    <a:pt x="408" y="379"/>
                  </a:cubicBezTo>
                  <a:cubicBezTo>
                    <a:pt x="409" y="378"/>
                    <a:pt x="409" y="378"/>
                    <a:pt x="409" y="378"/>
                  </a:cubicBezTo>
                  <a:cubicBezTo>
                    <a:pt x="409" y="377"/>
                    <a:pt x="409" y="377"/>
                    <a:pt x="409" y="377"/>
                  </a:cubicBezTo>
                  <a:cubicBezTo>
                    <a:pt x="410" y="376"/>
                    <a:pt x="410" y="375"/>
                    <a:pt x="411" y="375"/>
                  </a:cubicBezTo>
                  <a:cubicBezTo>
                    <a:pt x="413" y="372"/>
                    <a:pt x="415" y="370"/>
                    <a:pt x="417" y="367"/>
                  </a:cubicBezTo>
                  <a:cubicBezTo>
                    <a:pt x="420" y="365"/>
                    <a:pt x="422" y="363"/>
                    <a:pt x="425" y="362"/>
                  </a:cubicBezTo>
                  <a:cubicBezTo>
                    <a:pt x="426" y="361"/>
                    <a:pt x="427" y="361"/>
                    <a:pt x="429" y="361"/>
                  </a:cubicBezTo>
                  <a:cubicBezTo>
                    <a:pt x="430" y="361"/>
                    <a:pt x="431" y="361"/>
                    <a:pt x="432" y="361"/>
                  </a:cubicBezTo>
                  <a:cubicBezTo>
                    <a:pt x="437" y="362"/>
                    <a:pt x="441" y="366"/>
                    <a:pt x="444" y="372"/>
                  </a:cubicBezTo>
                  <a:cubicBezTo>
                    <a:pt x="446" y="377"/>
                    <a:pt x="447" y="384"/>
                    <a:pt x="446" y="390"/>
                  </a:cubicBezTo>
                  <a:cubicBezTo>
                    <a:pt x="445" y="393"/>
                    <a:pt x="445" y="396"/>
                    <a:pt x="443" y="399"/>
                  </a:cubicBezTo>
                  <a:cubicBezTo>
                    <a:pt x="442" y="402"/>
                    <a:pt x="440" y="405"/>
                    <a:pt x="438" y="407"/>
                  </a:cubicBezTo>
                  <a:cubicBezTo>
                    <a:pt x="434" y="411"/>
                    <a:pt x="429" y="415"/>
                    <a:pt x="423" y="417"/>
                  </a:cubicBezTo>
                  <a:cubicBezTo>
                    <a:pt x="420" y="418"/>
                    <a:pt x="416" y="418"/>
                    <a:pt x="413" y="418"/>
                  </a:cubicBezTo>
                  <a:cubicBezTo>
                    <a:pt x="411" y="418"/>
                    <a:pt x="410" y="419"/>
                    <a:pt x="408" y="419"/>
                  </a:cubicBezTo>
                  <a:cubicBezTo>
                    <a:pt x="407" y="418"/>
                    <a:pt x="407" y="418"/>
                    <a:pt x="407" y="418"/>
                  </a:cubicBezTo>
                  <a:cubicBezTo>
                    <a:pt x="407" y="418"/>
                    <a:pt x="406" y="418"/>
                    <a:pt x="406" y="418"/>
                  </a:cubicBezTo>
                  <a:cubicBezTo>
                    <a:pt x="405" y="418"/>
                    <a:pt x="404" y="418"/>
                    <a:pt x="404" y="418"/>
                  </a:cubicBezTo>
                  <a:cubicBezTo>
                    <a:pt x="399" y="418"/>
                    <a:pt x="399" y="418"/>
                    <a:pt x="399" y="418"/>
                  </a:cubicBezTo>
                  <a:cubicBezTo>
                    <a:pt x="398" y="419"/>
                    <a:pt x="397" y="421"/>
                    <a:pt x="397" y="423"/>
                  </a:cubicBezTo>
                  <a:cubicBezTo>
                    <a:pt x="395" y="427"/>
                    <a:pt x="395" y="427"/>
                    <a:pt x="395" y="427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87" y="443"/>
                    <a:pt x="387" y="443"/>
                    <a:pt x="387" y="443"/>
                  </a:cubicBezTo>
                  <a:cubicBezTo>
                    <a:pt x="384" y="451"/>
                    <a:pt x="381" y="458"/>
                    <a:pt x="378" y="465"/>
                  </a:cubicBezTo>
                  <a:cubicBezTo>
                    <a:pt x="372" y="480"/>
                    <a:pt x="367" y="495"/>
                    <a:pt x="361" y="510"/>
                  </a:cubicBezTo>
                  <a:cubicBezTo>
                    <a:pt x="351" y="539"/>
                    <a:pt x="341" y="570"/>
                    <a:pt x="332" y="600"/>
                  </a:cubicBezTo>
                  <a:cubicBezTo>
                    <a:pt x="327" y="617"/>
                    <a:pt x="327" y="617"/>
                    <a:pt x="327" y="617"/>
                  </a:cubicBezTo>
                  <a:cubicBezTo>
                    <a:pt x="326" y="622"/>
                    <a:pt x="326" y="622"/>
                    <a:pt x="326" y="622"/>
                  </a:cubicBezTo>
                  <a:cubicBezTo>
                    <a:pt x="325" y="622"/>
                    <a:pt x="325" y="622"/>
                    <a:pt x="325" y="622"/>
                  </a:cubicBezTo>
                  <a:cubicBezTo>
                    <a:pt x="330" y="603"/>
                    <a:pt x="330" y="603"/>
                    <a:pt x="330" y="603"/>
                  </a:cubicBezTo>
                  <a:cubicBezTo>
                    <a:pt x="334" y="592"/>
                    <a:pt x="334" y="592"/>
                    <a:pt x="334" y="592"/>
                  </a:cubicBezTo>
                  <a:cubicBezTo>
                    <a:pt x="342" y="563"/>
                    <a:pt x="352" y="534"/>
                    <a:pt x="362" y="506"/>
                  </a:cubicBezTo>
                  <a:cubicBezTo>
                    <a:pt x="367" y="491"/>
                    <a:pt x="373" y="477"/>
                    <a:pt x="378" y="463"/>
                  </a:cubicBezTo>
                  <a:cubicBezTo>
                    <a:pt x="381" y="456"/>
                    <a:pt x="384" y="449"/>
                    <a:pt x="387" y="442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94" y="426"/>
                    <a:pt x="394" y="426"/>
                    <a:pt x="394" y="426"/>
                  </a:cubicBezTo>
                  <a:cubicBezTo>
                    <a:pt x="398" y="417"/>
                    <a:pt x="398" y="417"/>
                    <a:pt x="398" y="417"/>
                  </a:cubicBezTo>
                  <a:cubicBezTo>
                    <a:pt x="403" y="418"/>
                    <a:pt x="403" y="418"/>
                    <a:pt x="403" y="418"/>
                  </a:cubicBezTo>
                  <a:cubicBezTo>
                    <a:pt x="404" y="418"/>
                    <a:pt x="405" y="418"/>
                    <a:pt x="406" y="418"/>
                  </a:cubicBezTo>
                  <a:cubicBezTo>
                    <a:pt x="406" y="418"/>
                    <a:pt x="407" y="418"/>
                    <a:pt x="407" y="418"/>
                  </a:cubicBezTo>
                  <a:cubicBezTo>
                    <a:pt x="408" y="418"/>
                    <a:pt x="408" y="418"/>
                    <a:pt x="408" y="418"/>
                  </a:cubicBezTo>
                  <a:cubicBezTo>
                    <a:pt x="410" y="418"/>
                    <a:pt x="411" y="418"/>
                    <a:pt x="413" y="418"/>
                  </a:cubicBezTo>
                  <a:cubicBezTo>
                    <a:pt x="416" y="417"/>
                    <a:pt x="419" y="417"/>
                    <a:pt x="422" y="416"/>
                  </a:cubicBezTo>
                  <a:cubicBezTo>
                    <a:pt x="428" y="414"/>
                    <a:pt x="434" y="411"/>
                    <a:pt x="438" y="406"/>
                  </a:cubicBezTo>
                  <a:cubicBezTo>
                    <a:pt x="440" y="404"/>
                    <a:pt x="442" y="402"/>
                    <a:pt x="443" y="399"/>
                  </a:cubicBezTo>
                  <a:cubicBezTo>
                    <a:pt x="444" y="396"/>
                    <a:pt x="445" y="393"/>
                    <a:pt x="445" y="390"/>
                  </a:cubicBezTo>
                  <a:cubicBezTo>
                    <a:pt x="446" y="384"/>
                    <a:pt x="446" y="377"/>
                    <a:pt x="443" y="372"/>
                  </a:cubicBezTo>
                  <a:cubicBezTo>
                    <a:pt x="441" y="367"/>
                    <a:pt x="436" y="362"/>
                    <a:pt x="432" y="362"/>
                  </a:cubicBezTo>
                  <a:cubicBezTo>
                    <a:pt x="431" y="362"/>
                    <a:pt x="431" y="362"/>
                    <a:pt x="430" y="361"/>
                  </a:cubicBezTo>
                  <a:cubicBezTo>
                    <a:pt x="430" y="361"/>
                    <a:pt x="429" y="362"/>
                    <a:pt x="429" y="362"/>
                  </a:cubicBezTo>
                  <a:cubicBezTo>
                    <a:pt x="428" y="362"/>
                    <a:pt x="426" y="362"/>
                    <a:pt x="425" y="363"/>
                  </a:cubicBezTo>
                  <a:cubicBezTo>
                    <a:pt x="423" y="364"/>
                    <a:pt x="420" y="366"/>
                    <a:pt x="418" y="368"/>
                  </a:cubicBezTo>
                  <a:cubicBezTo>
                    <a:pt x="415" y="370"/>
                    <a:pt x="413" y="373"/>
                    <a:pt x="411" y="375"/>
                  </a:cubicBezTo>
                  <a:cubicBezTo>
                    <a:pt x="411" y="376"/>
                    <a:pt x="410" y="377"/>
                    <a:pt x="410" y="377"/>
                  </a:cubicBezTo>
                  <a:cubicBezTo>
                    <a:pt x="409" y="378"/>
                    <a:pt x="409" y="378"/>
                    <a:pt x="409" y="378"/>
                  </a:cubicBezTo>
                  <a:cubicBezTo>
                    <a:pt x="409" y="379"/>
                    <a:pt x="409" y="379"/>
                    <a:pt x="409" y="379"/>
                  </a:cubicBezTo>
                  <a:cubicBezTo>
                    <a:pt x="406" y="384"/>
                    <a:pt x="406" y="384"/>
                    <a:pt x="406" y="384"/>
                  </a:cubicBezTo>
                  <a:cubicBezTo>
                    <a:pt x="402" y="394"/>
                    <a:pt x="402" y="394"/>
                    <a:pt x="402" y="394"/>
                  </a:cubicBezTo>
                  <a:cubicBezTo>
                    <a:pt x="394" y="409"/>
                    <a:pt x="394" y="409"/>
                    <a:pt x="394" y="409"/>
                  </a:cubicBezTo>
                  <a:cubicBezTo>
                    <a:pt x="394" y="409"/>
                    <a:pt x="393" y="409"/>
                    <a:pt x="393" y="409"/>
                  </a:cubicBezTo>
                  <a:cubicBezTo>
                    <a:pt x="391" y="408"/>
                    <a:pt x="391" y="408"/>
                    <a:pt x="391" y="408"/>
                  </a:cubicBezTo>
                  <a:cubicBezTo>
                    <a:pt x="388" y="407"/>
                    <a:pt x="388" y="407"/>
                    <a:pt x="388" y="407"/>
                  </a:cubicBezTo>
                  <a:cubicBezTo>
                    <a:pt x="386" y="406"/>
                    <a:pt x="384" y="405"/>
                    <a:pt x="382" y="404"/>
                  </a:cubicBezTo>
                  <a:cubicBezTo>
                    <a:pt x="381" y="403"/>
                    <a:pt x="381" y="403"/>
                    <a:pt x="381" y="403"/>
                  </a:cubicBezTo>
                  <a:cubicBezTo>
                    <a:pt x="380" y="403"/>
                    <a:pt x="380" y="403"/>
                    <a:pt x="380" y="403"/>
                  </a:cubicBezTo>
                  <a:cubicBezTo>
                    <a:pt x="380" y="402"/>
                    <a:pt x="380" y="402"/>
                    <a:pt x="380" y="402"/>
                  </a:cubicBezTo>
                  <a:cubicBezTo>
                    <a:pt x="379" y="402"/>
                    <a:pt x="378" y="402"/>
                    <a:pt x="378" y="401"/>
                  </a:cubicBezTo>
                  <a:cubicBezTo>
                    <a:pt x="377" y="400"/>
                    <a:pt x="376" y="400"/>
                    <a:pt x="375" y="399"/>
                  </a:cubicBezTo>
                  <a:cubicBezTo>
                    <a:pt x="370" y="395"/>
                    <a:pt x="367" y="391"/>
                    <a:pt x="363" y="387"/>
                  </a:cubicBezTo>
                  <a:cubicBezTo>
                    <a:pt x="360" y="383"/>
                    <a:pt x="357" y="378"/>
                    <a:pt x="355" y="374"/>
                  </a:cubicBezTo>
                  <a:cubicBezTo>
                    <a:pt x="354" y="371"/>
                    <a:pt x="352" y="369"/>
                    <a:pt x="351" y="367"/>
                  </a:cubicBezTo>
                  <a:cubicBezTo>
                    <a:pt x="351" y="366"/>
                    <a:pt x="351" y="366"/>
                    <a:pt x="351" y="366"/>
                  </a:cubicBezTo>
                  <a:cubicBezTo>
                    <a:pt x="350" y="364"/>
                    <a:pt x="350" y="364"/>
                    <a:pt x="350" y="364"/>
                  </a:cubicBezTo>
                  <a:cubicBezTo>
                    <a:pt x="350" y="363"/>
                    <a:pt x="350" y="362"/>
                    <a:pt x="349" y="361"/>
                  </a:cubicBezTo>
                  <a:cubicBezTo>
                    <a:pt x="348" y="359"/>
                    <a:pt x="348" y="357"/>
                    <a:pt x="347" y="355"/>
                  </a:cubicBezTo>
                  <a:cubicBezTo>
                    <a:pt x="350" y="353"/>
                    <a:pt x="352" y="351"/>
                    <a:pt x="355" y="349"/>
                  </a:cubicBezTo>
                  <a:cubicBezTo>
                    <a:pt x="357" y="348"/>
                    <a:pt x="357" y="348"/>
                    <a:pt x="357" y="348"/>
                  </a:cubicBezTo>
                  <a:cubicBezTo>
                    <a:pt x="358" y="348"/>
                    <a:pt x="358" y="348"/>
                    <a:pt x="358" y="348"/>
                  </a:cubicBezTo>
                  <a:cubicBezTo>
                    <a:pt x="358" y="347"/>
                    <a:pt x="359" y="347"/>
                    <a:pt x="359" y="346"/>
                  </a:cubicBezTo>
                  <a:cubicBezTo>
                    <a:pt x="362" y="344"/>
                    <a:pt x="364" y="342"/>
                    <a:pt x="367" y="340"/>
                  </a:cubicBezTo>
                  <a:cubicBezTo>
                    <a:pt x="371" y="335"/>
                    <a:pt x="375" y="330"/>
                    <a:pt x="377" y="325"/>
                  </a:cubicBezTo>
                  <a:cubicBezTo>
                    <a:pt x="379" y="319"/>
                    <a:pt x="379" y="313"/>
                    <a:pt x="377" y="308"/>
                  </a:cubicBezTo>
                  <a:cubicBezTo>
                    <a:pt x="376" y="306"/>
                    <a:pt x="375" y="303"/>
                    <a:pt x="373" y="301"/>
                  </a:cubicBezTo>
                  <a:cubicBezTo>
                    <a:pt x="372" y="301"/>
                    <a:pt x="372" y="300"/>
                    <a:pt x="371" y="299"/>
                  </a:cubicBezTo>
                  <a:cubicBezTo>
                    <a:pt x="371" y="299"/>
                    <a:pt x="371" y="299"/>
                    <a:pt x="370" y="298"/>
                  </a:cubicBezTo>
                  <a:cubicBezTo>
                    <a:pt x="369" y="297"/>
                    <a:pt x="368" y="297"/>
                    <a:pt x="367" y="296"/>
                  </a:cubicBezTo>
                  <a:cubicBezTo>
                    <a:pt x="363" y="295"/>
                    <a:pt x="357" y="295"/>
                    <a:pt x="352" y="298"/>
                  </a:cubicBezTo>
                  <a:cubicBezTo>
                    <a:pt x="351" y="298"/>
                    <a:pt x="350" y="299"/>
                    <a:pt x="349" y="300"/>
                  </a:cubicBezTo>
                  <a:cubicBezTo>
                    <a:pt x="347" y="301"/>
                    <a:pt x="346" y="302"/>
                    <a:pt x="345" y="303"/>
                  </a:cubicBezTo>
                  <a:cubicBezTo>
                    <a:pt x="343" y="305"/>
                    <a:pt x="341" y="307"/>
                    <a:pt x="340" y="310"/>
                  </a:cubicBezTo>
                  <a:cubicBezTo>
                    <a:pt x="337" y="315"/>
                    <a:pt x="335" y="321"/>
                    <a:pt x="335" y="327"/>
                  </a:cubicBezTo>
                  <a:cubicBezTo>
                    <a:pt x="335" y="330"/>
                    <a:pt x="335" y="333"/>
                    <a:pt x="335" y="337"/>
                  </a:cubicBezTo>
                  <a:cubicBezTo>
                    <a:pt x="336" y="339"/>
                    <a:pt x="336" y="339"/>
                    <a:pt x="336" y="339"/>
                  </a:cubicBezTo>
                  <a:cubicBezTo>
                    <a:pt x="336" y="340"/>
                    <a:pt x="336" y="340"/>
                    <a:pt x="336" y="340"/>
                  </a:cubicBezTo>
                  <a:cubicBezTo>
                    <a:pt x="336" y="342"/>
                    <a:pt x="336" y="342"/>
                    <a:pt x="336" y="342"/>
                  </a:cubicBezTo>
                  <a:cubicBezTo>
                    <a:pt x="336" y="343"/>
                    <a:pt x="336" y="343"/>
                    <a:pt x="336" y="343"/>
                  </a:cubicBezTo>
                  <a:cubicBezTo>
                    <a:pt x="337" y="344"/>
                    <a:pt x="337" y="344"/>
                    <a:pt x="337" y="344"/>
                  </a:cubicBezTo>
                  <a:cubicBezTo>
                    <a:pt x="337" y="347"/>
                    <a:pt x="337" y="347"/>
                    <a:pt x="337" y="347"/>
                  </a:cubicBezTo>
                  <a:cubicBezTo>
                    <a:pt x="338" y="351"/>
                    <a:pt x="338" y="351"/>
                    <a:pt x="338" y="351"/>
                  </a:cubicBezTo>
                  <a:cubicBezTo>
                    <a:pt x="336" y="352"/>
                    <a:pt x="334" y="353"/>
                    <a:pt x="332" y="354"/>
                  </a:cubicBezTo>
                  <a:cubicBezTo>
                    <a:pt x="331" y="355"/>
                    <a:pt x="330" y="355"/>
                    <a:pt x="329" y="355"/>
                  </a:cubicBezTo>
                  <a:cubicBezTo>
                    <a:pt x="328" y="356"/>
                    <a:pt x="328" y="356"/>
                    <a:pt x="328" y="356"/>
                  </a:cubicBezTo>
                  <a:cubicBezTo>
                    <a:pt x="326" y="356"/>
                    <a:pt x="326" y="356"/>
                    <a:pt x="326" y="356"/>
                  </a:cubicBezTo>
                  <a:cubicBezTo>
                    <a:pt x="324" y="357"/>
                    <a:pt x="321" y="358"/>
                    <a:pt x="318" y="359"/>
                  </a:cubicBezTo>
                  <a:cubicBezTo>
                    <a:pt x="313" y="360"/>
                    <a:pt x="308" y="360"/>
                    <a:pt x="303" y="360"/>
                  </a:cubicBezTo>
                  <a:cubicBezTo>
                    <a:pt x="297" y="360"/>
                    <a:pt x="292" y="360"/>
                    <a:pt x="287" y="359"/>
                  </a:cubicBezTo>
                  <a:cubicBezTo>
                    <a:pt x="286" y="359"/>
                    <a:pt x="284" y="359"/>
                    <a:pt x="283" y="358"/>
                  </a:cubicBezTo>
                  <a:cubicBezTo>
                    <a:pt x="282" y="358"/>
                    <a:pt x="281" y="358"/>
                    <a:pt x="280" y="358"/>
                  </a:cubicBezTo>
                  <a:cubicBezTo>
                    <a:pt x="279" y="358"/>
                    <a:pt x="278" y="357"/>
                    <a:pt x="277" y="357"/>
                  </a:cubicBezTo>
                  <a:cubicBezTo>
                    <a:pt x="275" y="357"/>
                    <a:pt x="273" y="356"/>
                    <a:pt x="271" y="355"/>
                  </a:cubicBezTo>
                  <a:cubicBezTo>
                    <a:pt x="270" y="355"/>
                    <a:pt x="269" y="354"/>
                    <a:pt x="268" y="354"/>
                  </a:cubicBezTo>
                  <a:cubicBezTo>
                    <a:pt x="268" y="353"/>
                    <a:pt x="267" y="353"/>
                    <a:pt x="267" y="352"/>
                  </a:cubicBezTo>
                  <a:cubicBezTo>
                    <a:pt x="266" y="352"/>
                    <a:pt x="266" y="351"/>
                    <a:pt x="266" y="351"/>
                  </a:cubicBezTo>
                  <a:cubicBezTo>
                    <a:pt x="266" y="350"/>
                    <a:pt x="266" y="350"/>
                    <a:pt x="266" y="350"/>
                  </a:cubicBezTo>
                  <a:cubicBezTo>
                    <a:pt x="266" y="350"/>
                    <a:pt x="266" y="349"/>
                    <a:pt x="265" y="349"/>
                  </a:cubicBezTo>
                  <a:cubicBezTo>
                    <a:pt x="265" y="348"/>
                    <a:pt x="266" y="346"/>
                    <a:pt x="268" y="344"/>
                  </a:cubicBezTo>
                  <a:cubicBezTo>
                    <a:pt x="272" y="339"/>
                    <a:pt x="272" y="339"/>
                    <a:pt x="272" y="339"/>
                  </a:cubicBezTo>
                  <a:cubicBezTo>
                    <a:pt x="274" y="336"/>
                    <a:pt x="274" y="336"/>
                    <a:pt x="274" y="336"/>
                  </a:cubicBezTo>
                  <a:cubicBezTo>
                    <a:pt x="275" y="335"/>
                    <a:pt x="275" y="335"/>
                    <a:pt x="275" y="335"/>
                  </a:cubicBezTo>
                  <a:cubicBezTo>
                    <a:pt x="278" y="331"/>
                    <a:pt x="281" y="327"/>
                    <a:pt x="283" y="323"/>
                  </a:cubicBezTo>
                  <a:cubicBezTo>
                    <a:pt x="285" y="319"/>
                    <a:pt x="287" y="315"/>
                    <a:pt x="288" y="311"/>
                  </a:cubicBezTo>
                  <a:cubicBezTo>
                    <a:pt x="289" y="307"/>
                    <a:pt x="289" y="304"/>
                    <a:pt x="288" y="300"/>
                  </a:cubicBezTo>
                  <a:cubicBezTo>
                    <a:pt x="286" y="297"/>
                    <a:pt x="284" y="294"/>
                    <a:pt x="281" y="292"/>
                  </a:cubicBezTo>
                  <a:cubicBezTo>
                    <a:pt x="277" y="289"/>
                    <a:pt x="274" y="288"/>
                    <a:pt x="270" y="287"/>
                  </a:cubicBezTo>
                  <a:cubicBezTo>
                    <a:pt x="267" y="287"/>
                    <a:pt x="264" y="288"/>
                    <a:pt x="260" y="290"/>
                  </a:cubicBezTo>
                  <a:cubicBezTo>
                    <a:pt x="257" y="292"/>
                    <a:pt x="254" y="295"/>
                    <a:pt x="252" y="299"/>
                  </a:cubicBezTo>
                  <a:cubicBezTo>
                    <a:pt x="247" y="306"/>
                    <a:pt x="243" y="315"/>
                    <a:pt x="242" y="323"/>
                  </a:cubicBezTo>
                  <a:cubicBezTo>
                    <a:pt x="242" y="326"/>
                    <a:pt x="242" y="328"/>
                    <a:pt x="242" y="330"/>
                  </a:cubicBezTo>
                  <a:cubicBezTo>
                    <a:pt x="242" y="330"/>
                    <a:pt x="242" y="331"/>
                    <a:pt x="242" y="331"/>
                  </a:cubicBezTo>
                  <a:cubicBezTo>
                    <a:pt x="242" y="332"/>
                    <a:pt x="242" y="332"/>
                    <a:pt x="242" y="333"/>
                  </a:cubicBezTo>
                  <a:cubicBezTo>
                    <a:pt x="242" y="334"/>
                    <a:pt x="243" y="335"/>
                    <a:pt x="243" y="336"/>
                  </a:cubicBezTo>
                  <a:cubicBezTo>
                    <a:pt x="243" y="338"/>
                    <a:pt x="244" y="340"/>
                    <a:pt x="245" y="342"/>
                  </a:cubicBezTo>
                  <a:cubicBezTo>
                    <a:pt x="245" y="342"/>
                    <a:pt x="245" y="343"/>
                    <a:pt x="246" y="343"/>
                  </a:cubicBezTo>
                  <a:cubicBezTo>
                    <a:pt x="246" y="343"/>
                    <a:pt x="246" y="343"/>
                    <a:pt x="246" y="344"/>
                  </a:cubicBezTo>
                  <a:cubicBezTo>
                    <a:pt x="247" y="346"/>
                    <a:pt x="247" y="346"/>
                    <a:pt x="247" y="346"/>
                  </a:cubicBezTo>
                  <a:cubicBezTo>
                    <a:pt x="248" y="347"/>
                    <a:pt x="250" y="349"/>
                    <a:pt x="251" y="351"/>
                  </a:cubicBezTo>
                  <a:cubicBezTo>
                    <a:pt x="250" y="353"/>
                    <a:pt x="248" y="355"/>
                    <a:pt x="247" y="356"/>
                  </a:cubicBezTo>
                  <a:cubicBezTo>
                    <a:pt x="246" y="357"/>
                    <a:pt x="245" y="358"/>
                    <a:pt x="244" y="359"/>
                  </a:cubicBezTo>
                  <a:cubicBezTo>
                    <a:pt x="243" y="361"/>
                    <a:pt x="243" y="361"/>
                    <a:pt x="243" y="361"/>
                  </a:cubicBezTo>
                  <a:cubicBezTo>
                    <a:pt x="241" y="363"/>
                    <a:pt x="239" y="365"/>
                    <a:pt x="237" y="366"/>
                  </a:cubicBezTo>
                  <a:cubicBezTo>
                    <a:pt x="234" y="370"/>
                    <a:pt x="230" y="374"/>
                    <a:pt x="226" y="377"/>
                  </a:cubicBezTo>
                  <a:cubicBezTo>
                    <a:pt x="222" y="380"/>
                    <a:pt x="217" y="384"/>
                    <a:pt x="213" y="387"/>
                  </a:cubicBezTo>
                  <a:cubicBezTo>
                    <a:pt x="212" y="387"/>
                    <a:pt x="211" y="388"/>
                    <a:pt x="210" y="389"/>
                  </a:cubicBezTo>
                  <a:cubicBezTo>
                    <a:pt x="208" y="390"/>
                    <a:pt x="208" y="390"/>
                    <a:pt x="208" y="390"/>
                  </a:cubicBezTo>
                  <a:cubicBezTo>
                    <a:pt x="207" y="390"/>
                    <a:pt x="207" y="390"/>
                    <a:pt x="207" y="390"/>
                  </a:cubicBezTo>
                  <a:cubicBezTo>
                    <a:pt x="206" y="391"/>
                    <a:pt x="206" y="391"/>
                    <a:pt x="206" y="391"/>
                  </a:cubicBezTo>
                  <a:cubicBezTo>
                    <a:pt x="205" y="392"/>
                    <a:pt x="204" y="392"/>
                    <a:pt x="203" y="393"/>
                  </a:cubicBezTo>
                  <a:cubicBezTo>
                    <a:pt x="202" y="393"/>
                    <a:pt x="201" y="394"/>
                    <a:pt x="200" y="394"/>
                  </a:cubicBezTo>
                  <a:cubicBezTo>
                    <a:pt x="198" y="395"/>
                    <a:pt x="196" y="396"/>
                    <a:pt x="194" y="397"/>
                  </a:cubicBezTo>
                  <a:cubicBezTo>
                    <a:pt x="187" y="385"/>
                    <a:pt x="187" y="385"/>
                    <a:pt x="187" y="385"/>
                  </a:cubicBezTo>
                  <a:cubicBezTo>
                    <a:pt x="184" y="378"/>
                    <a:pt x="184" y="378"/>
                    <a:pt x="184" y="378"/>
                  </a:cubicBezTo>
                  <a:cubicBezTo>
                    <a:pt x="182" y="374"/>
                    <a:pt x="179" y="370"/>
                    <a:pt x="177" y="367"/>
                  </a:cubicBezTo>
                  <a:cubicBezTo>
                    <a:pt x="174" y="363"/>
                    <a:pt x="170" y="360"/>
                    <a:pt x="167" y="358"/>
                  </a:cubicBezTo>
                  <a:cubicBezTo>
                    <a:pt x="163" y="356"/>
                    <a:pt x="159" y="355"/>
                    <a:pt x="155" y="355"/>
                  </a:cubicBezTo>
                  <a:cubicBezTo>
                    <a:pt x="152" y="355"/>
                    <a:pt x="148" y="356"/>
                    <a:pt x="144" y="358"/>
                  </a:cubicBezTo>
                  <a:cubicBezTo>
                    <a:pt x="141" y="361"/>
                    <a:pt x="138" y="363"/>
                    <a:pt x="137" y="367"/>
                  </a:cubicBezTo>
                  <a:cubicBezTo>
                    <a:pt x="136" y="370"/>
                    <a:pt x="135" y="374"/>
                    <a:pt x="136" y="378"/>
                  </a:cubicBezTo>
                  <a:cubicBezTo>
                    <a:pt x="137" y="382"/>
                    <a:pt x="139" y="386"/>
                    <a:pt x="141" y="389"/>
                  </a:cubicBezTo>
                  <a:cubicBezTo>
                    <a:pt x="141" y="388"/>
                    <a:pt x="139" y="386"/>
                    <a:pt x="139" y="386"/>
                  </a:cubicBezTo>
                  <a:cubicBezTo>
                    <a:pt x="139" y="385"/>
                    <a:pt x="139" y="386"/>
                    <a:pt x="139" y="387"/>
                  </a:cubicBezTo>
                  <a:cubicBezTo>
                    <a:pt x="140" y="388"/>
                    <a:pt x="141" y="389"/>
                    <a:pt x="142" y="392"/>
                  </a:cubicBezTo>
                  <a:cubicBezTo>
                    <a:pt x="140" y="388"/>
                    <a:pt x="137" y="384"/>
                    <a:pt x="136" y="380"/>
                  </a:cubicBezTo>
                  <a:close/>
                  <a:moveTo>
                    <a:pt x="183" y="623"/>
                  </a:moveTo>
                  <a:cubicBezTo>
                    <a:pt x="180" y="624"/>
                    <a:pt x="177" y="625"/>
                    <a:pt x="175" y="626"/>
                  </a:cubicBezTo>
                  <a:cubicBezTo>
                    <a:pt x="172" y="628"/>
                    <a:pt x="170" y="630"/>
                    <a:pt x="169" y="632"/>
                  </a:cubicBezTo>
                  <a:cubicBezTo>
                    <a:pt x="166" y="637"/>
                    <a:pt x="165" y="642"/>
                    <a:pt x="165" y="648"/>
                  </a:cubicBezTo>
                  <a:cubicBezTo>
                    <a:pt x="165" y="653"/>
                    <a:pt x="167" y="658"/>
                    <a:pt x="171" y="662"/>
                  </a:cubicBezTo>
                  <a:cubicBezTo>
                    <a:pt x="173" y="664"/>
                    <a:pt x="175" y="666"/>
                    <a:pt x="178" y="667"/>
                  </a:cubicBezTo>
                  <a:cubicBezTo>
                    <a:pt x="179" y="668"/>
                    <a:pt x="181" y="668"/>
                    <a:pt x="182" y="668"/>
                  </a:cubicBezTo>
                  <a:cubicBezTo>
                    <a:pt x="183" y="669"/>
                    <a:pt x="184" y="669"/>
                    <a:pt x="184" y="669"/>
                  </a:cubicBezTo>
                  <a:cubicBezTo>
                    <a:pt x="185" y="669"/>
                    <a:pt x="185" y="669"/>
                    <a:pt x="185" y="669"/>
                  </a:cubicBezTo>
                  <a:cubicBezTo>
                    <a:pt x="186" y="669"/>
                    <a:pt x="186" y="669"/>
                    <a:pt x="186" y="669"/>
                  </a:cubicBezTo>
                  <a:cubicBezTo>
                    <a:pt x="199" y="669"/>
                    <a:pt x="199" y="669"/>
                    <a:pt x="199" y="669"/>
                  </a:cubicBezTo>
                  <a:cubicBezTo>
                    <a:pt x="224" y="669"/>
                    <a:pt x="224" y="669"/>
                    <a:pt x="224" y="669"/>
                  </a:cubicBezTo>
                  <a:cubicBezTo>
                    <a:pt x="257" y="669"/>
                    <a:pt x="290" y="670"/>
                    <a:pt x="325" y="669"/>
                  </a:cubicBezTo>
                  <a:cubicBezTo>
                    <a:pt x="325" y="670"/>
                    <a:pt x="325" y="670"/>
                    <a:pt x="325" y="670"/>
                  </a:cubicBezTo>
                  <a:cubicBezTo>
                    <a:pt x="311" y="670"/>
                    <a:pt x="311" y="670"/>
                    <a:pt x="311" y="670"/>
                  </a:cubicBezTo>
                  <a:cubicBezTo>
                    <a:pt x="298" y="670"/>
                    <a:pt x="298" y="670"/>
                    <a:pt x="298" y="670"/>
                  </a:cubicBezTo>
                  <a:cubicBezTo>
                    <a:pt x="273" y="670"/>
                    <a:pt x="248" y="670"/>
                    <a:pt x="223" y="670"/>
                  </a:cubicBezTo>
                  <a:cubicBezTo>
                    <a:pt x="198" y="670"/>
                    <a:pt x="198" y="670"/>
                    <a:pt x="198" y="670"/>
                  </a:cubicBezTo>
                  <a:cubicBezTo>
                    <a:pt x="186" y="670"/>
                    <a:pt x="186" y="670"/>
                    <a:pt x="186" y="670"/>
                  </a:cubicBezTo>
                  <a:cubicBezTo>
                    <a:pt x="185" y="670"/>
                    <a:pt x="185" y="670"/>
                    <a:pt x="185" y="670"/>
                  </a:cubicBezTo>
                  <a:cubicBezTo>
                    <a:pt x="184" y="670"/>
                    <a:pt x="184" y="670"/>
                    <a:pt x="184" y="670"/>
                  </a:cubicBezTo>
                  <a:cubicBezTo>
                    <a:pt x="183" y="670"/>
                    <a:pt x="182" y="669"/>
                    <a:pt x="181" y="669"/>
                  </a:cubicBezTo>
                  <a:cubicBezTo>
                    <a:pt x="180" y="669"/>
                    <a:pt x="178" y="669"/>
                    <a:pt x="177" y="668"/>
                  </a:cubicBezTo>
                  <a:cubicBezTo>
                    <a:pt x="174" y="667"/>
                    <a:pt x="172" y="665"/>
                    <a:pt x="170" y="663"/>
                  </a:cubicBezTo>
                  <a:cubicBezTo>
                    <a:pt x="166" y="658"/>
                    <a:pt x="164" y="653"/>
                    <a:pt x="164" y="648"/>
                  </a:cubicBezTo>
                  <a:cubicBezTo>
                    <a:pt x="164" y="642"/>
                    <a:pt x="165" y="637"/>
                    <a:pt x="168" y="632"/>
                  </a:cubicBezTo>
                  <a:cubicBezTo>
                    <a:pt x="170" y="630"/>
                    <a:pt x="172" y="627"/>
                    <a:pt x="174" y="626"/>
                  </a:cubicBezTo>
                  <a:cubicBezTo>
                    <a:pt x="176" y="624"/>
                    <a:pt x="179" y="623"/>
                    <a:pt x="182" y="623"/>
                  </a:cubicBezTo>
                  <a:cubicBezTo>
                    <a:pt x="182" y="623"/>
                    <a:pt x="183" y="623"/>
                    <a:pt x="183" y="623"/>
                  </a:cubicBezTo>
                  <a:cubicBezTo>
                    <a:pt x="183" y="623"/>
                    <a:pt x="183" y="623"/>
                    <a:pt x="183" y="623"/>
                  </a:cubicBezTo>
                  <a:close/>
                  <a:moveTo>
                    <a:pt x="248" y="379"/>
                  </a:moveTo>
                  <a:cubicBezTo>
                    <a:pt x="251" y="377"/>
                    <a:pt x="253" y="375"/>
                    <a:pt x="255" y="372"/>
                  </a:cubicBezTo>
                  <a:cubicBezTo>
                    <a:pt x="259" y="368"/>
                    <a:pt x="259" y="368"/>
                    <a:pt x="259" y="368"/>
                  </a:cubicBezTo>
                  <a:cubicBezTo>
                    <a:pt x="260" y="368"/>
                    <a:pt x="261" y="369"/>
                    <a:pt x="262" y="369"/>
                  </a:cubicBezTo>
                  <a:cubicBezTo>
                    <a:pt x="262" y="369"/>
                    <a:pt x="262" y="369"/>
                    <a:pt x="262" y="369"/>
                  </a:cubicBezTo>
                  <a:cubicBezTo>
                    <a:pt x="263" y="370"/>
                    <a:pt x="263" y="370"/>
                    <a:pt x="263" y="370"/>
                  </a:cubicBezTo>
                  <a:cubicBezTo>
                    <a:pt x="264" y="370"/>
                    <a:pt x="264" y="370"/>
                    <a:pt x="264" y="370"/>
                  </a:cubicBezTo>
                  <a:cubicBezTo>
                    <a:pt x="266" y="371"/>
                    <a:pt x="266" y="371"/>
                    <a:pt x="266" y="371"/>
                  </a:cubicBezTo>
                  <a:cubicBezTo>
                    <a:pt x="270" y="372"/>
                    <a:pt x="273" y="373"/>
                    <a:pt x="276" y="374"/>
                  </a:cubicBezTo>
                  <a:cubicBezTo>
                    <a:pt x="283" y="376"/>
                    <a:pt x="290" y="377"/>
                    <a:pt x="297" y="377"/>
                  </a:cubicBezTo>
                  <a:cubicBezTo>
                    <a:pt x="304" y="377"/>
                    <a:pt x="311" y="377"/>
                    <a:pt x="318" y="376"/>
                  </a:cubicBezTo>
                  <a:cubicBezTo>
                    <a:pt x="321" y="375"/>
                    <a:pt x="324" y="375"/>
                    <a:pt x="328" y="374"/>
                  </a:cubicBezTo>
                  <a:cubicBezTo>
                    <a:pt x="330" y="373"/>
                    <a:pt x="330" y="373"/>
                    <a:pt x="330" y="373"/>
                  </a:cubicBezTo>
                  <a:cubicBezTo>
                    <a:pt x="332" y="372"/>
                    <a:pt x="332" y="372"/>
                    <a:pt x="332" y="372"/>
                  </a:cubicBezTo>
                  <a:cubicBezTo>
                    <a:pt x="333" y="372"/>
                    <a:pt x="334" y="372"/>
                    <a:pt x="334" y="371"/>
                  </a:cubicBezTo>
                  <a:cubicBezTo>
                    <a:pt x="334" y="372"/>
                    <a:pt x="334" y="372"/>
                    <a:pt x="335" y="372"/>
                  </a:cubicBezTo>
                  <a:cubicBezTo>
                    <a:pt x="335" y="373"/>
                    <a:pt x="335" y="373"/>
                    <a:pt x="335" y="374"/>
                  </a:cubicBezTo>
                  <a:cubicBezTo>
                    <a:pt x="336" y="375"/>
                    <a:pt x="336" y="375"/>
                    <a:pt x="336" y="375"/>
                  </a:cubicBezTo>
                  <a:cubicBezTo>
                    <a:pt x="336" y="376"/>
                    <a:pt x="336" y="376"/>
                    <a:pt x="336" y="376"/>
                  </a:cubicBezTo>
                  <a:cubicBezTo>
                    <a:pt x="336" y="376"/>
                    <a:pt x="337" y="377"/>
                    <a:pt x="337" y="378"/>
                  </a:cubicBezTo>
                  <a:cubicBezTo>
                    <a:pt x="338" y="380"/>
                    <a:pt x="340" y="383"/>
                    <a:pt x="341" y="386"/>
                  </a:cubicBezTo>
                  <a:cubicBezTo>
                    <a:pt x="345" y="391"/>
                    <a:pt x="348" y="396"/>
                    <a:pt x="352" y="400"/>
                  </a:cubicBezTo>
                  <a:cubicBezTo>
                    <a:pt x="356" y="405"/>
                    <a:pt x="361" y="409"/>
                    <a:pt x="365" y="413"/>
                  </a:cubicBezTo>
                  <a:cubicBezTo>
                    <a:pt x="368" y="415"/>
                    <a:pt x="370" y="416"/>
                    <a:pt x="373" y="418"/>
                  </a:cubicBezTo>
                  <a:cubicBezTo>
                    <a:pt x="375" y="419"/>
                    <a:pt x="375" y="419"/>
                    <a:pt x="375" y="419"/>
                  </a:cubicBezTo>
                  <a:cubicBezTo>
                    <a:pt x="376" y="420"/>
                    <a:pt x="376" y="420"/>
                    <a:pt x="376" y="420"/>
                  </a:cubicBezTo>
                  <a:cubicBezTo>
                    <a:pt x="376" y="420"/>
                    <a:pt x="377" y="420"/>
                    <a:pt x="378" y="421"/>
                  </a:cubicBezTo>
                  <a:cubicBezTo>
                    <a:pt x="372" y="434"/>
                    <a:pt x="372" y="434"/>
                    <a:pt x="372" y="434"/>
                  </a:cubicBezTo>
                  <a:cubicBezTo>
                    <a:pt x="369" y="440"/>
                    <a:pt x="367" y="445"/>
                    <a:pt x="364" y="451"/>
                  </a:cubicBezTo>
                  <a:cubicBezTo>
                    <a:pt x="359" y="462"/>
                    <a:pt x="355" y="473"/>
                    <a:pt x="350" y="484"/>
                  </a:cubicBezTo>
                  <a:cubicBezTo>
                    <a:pt x="355" y="473"/>
                    <a:pt x="359" y="462"/>
                    <a:pt x="364" y="451"/>
                  </a:cubicBezTo>
                  <a:cubicBezTo>
                    <a:pt x="367" y="445"/>
                    <a:pt x="369" y="439"/>
                    <a:pt x="371" y="434"/>
                  </a:cubicBezTo>
                  <a:cubicBezTo>
                    <a:pt x="377" y="421"/>
                    <a:pt x="377" y="421"/>
                    <a:pt x="377" y="421"/>
                  </a:cubicBezTo>
                  <a:cubicBezTo>
                    <a:pt x="377" y="420"/>
                    <a:pt x="376" y="420"/>
                    <a:pt x="376" y="420"/>
                  </a:cubicBezTo>
                  <a:cubicBezTo>
                    <a:pt x="375" y="419"/>
                    <a:pt x="375" y="419"/>
                    <a:pt x="375" y="419"/>
                  </a:cubicBezTo>
                  <a:cubicBezTo>
                    <a:pt x="373" y="418"/>
                    <a:pt x="373" y="418"/>
                    <a:pt x="373" y="418"/>
                  </a:cubicBezTo>
                  <a:cubicBezTo>
                    <a:pt x="370" y="417"/>
                    <a:pt x="368" y="415"/>
                    <a:pt x="365" y="413"/>
                  </a:cubicBezTo>
                  <a:cubicBezTo>
                    <a:pt x="360" y="409"/>
                    <a:pt x="356" y="405"/>
                    <a:pt x="352" y="400"/>
                  </a:cubicBezTo>
                  <a:cubicBezTo>
                    <a:pt x="348" y="396"/>
                    <a:pt x="344" y="391"/>
                    <a:pt x="341" y="386"/>
                  </a:cubicBezTo>
                  <a:cubicBezTo>
                    <a:pt x="340" y="383"/>
                    <a:pt x="338" y="380"/>
                    <a:pt x="337" y="378"/>
                  </a:cubicBezTo>
                  <a:cubicBezTo>
                    <a:pt x="336" y="376"/>
                    <a:pt x="336" y="376"/>
                    <a:pt x="336" y="376"/>
                  </a:cubicBezTo>
                  <a:cubicBezTo>
                    <a:pt x="336" y="375"/>
                    <a:pt x="336" y="375"/>
                    <a:pt x="336" y="375"/>
                  </a:cubicBezTo>
                  <a:cubicBezTo>
                    <a:pt x="335" y="374"/>
                    <a:pt x="335" y="374"/>
                    <a:pt x="335" y="374"/>
                  </a:cubicBezTo>
                  <a:cubicBezTo>
                    <a:pt x="335" y="373"/>
                    <a:pt x="335" y="373"/>
                    <a:pt x="335" y="372"/>
                  </a:cubicBezTo>
                  <a:cubicBezTo>
                    <a:pt x="334" y="372"/>
                    <a:pt x="334" y="372"/>
                    <a:pt x="334" y="371"/>
                  </a:cubicBezTo>
                  <a:cubicBezTo>
                    <a:pt x="334" y="372"/>
                    <a:pt x="333" y="372"/>
                    <a:pt x="332" y="372"/>
                  </a:cubicBezTo>
                  <a:cubicBezTo>
                    <a:pt x="330" y="373"/>
                    <a:pt x="330" y="373"/>
                    <a:pt x="330" y="373"/>
                  </a:cubicBezTo>
                  <a:cubicBezTo>
                    <a:pt x="328" y="374"/>
                    <a:pt x="328" y="374"/>
                    <a:pt x="328" y="374"/>
                  </a:cubicBezTo>
                  <a:cubicBezTo>
                    <a:pt x="324" y="375"/>
                    <a:pt x="321" y="375"/>
                    <a:pt x="318" y="376"/>
                  </a:cubicBezTo>
                  <a:cubicBezTo>
                    <a:pt x="311" y="377"/>
                    <a:pt x="304" y="378"/>
                    <a:pt x="297" y="377"/>
                  </a:cubicBezTo>
                  <a:cubicBezTo>
                    <a:pt x="290" y="377"/>
                    <a:pt x="283" y="376"/>
                    <a:pt x="276" y="374"/>
                  </a:cubicBezTo>
                  <a:cubicBezTo>
                    <a:pt x="273" y="374"/>
                    <a:pt x="270" y="373"/>
                    <a:pt x="266" y="371"/>
                  </a:cubicBezTo>
                  <a:cubicBezTo>
                    <a:pt x="265" y="371"/>
                    <a:pt x="265" y="371"/>
                    <a:pt x="264" y="370"/>
                  </a:cubicBezTo>
                  <a:cubicBezTo>
                    <a:pt x="263" y="370"/>
                    <a:pt x="263" y="370"/>
                    <a:pt x="263" y="370"/>
                  </a:cubicBezTo>
                  <a:cubicBezTo>
                    <a:pt x="262" y="370"/>
                    <a:pt x="262" y="370"/>
                    <a:pt x="262" y="370"/>
                  </a:cubicBezTo>
                  <a:cubicBezTo>
                    <a:pt x="262" y="369"/>
                    <a:pt x="262" y="369"/>
                    <a:pt x="262" y="369"/>
                  </a:cubicBezTo>
                  <a:cubicBezTo>
                    <a:pt x="261" y="369"/>
                    <a:pt x="260" y="369"/>
                    <a:pt x="259" y="368"/>
                  </a:cubicBezTo>
                  <a:cubicBezTo>
                    <a:pt x="258" y="369"/>
                    <a:pt x="257" y="370"/>
                    <a:pt x="255" y="373"/>
                  </a:cubicBezTo>
                  <a:cubicBezTo>
                    <a:pt x="253" y="375"/>
                    <a:pt x="250" y="377"/>
                    <a:pt x="248" y="379"/>
                  </a:cubicBezTo>
                  <a:cubicBezTo>
                    <a:pt x="244" y="384"/>
                    <a:pt x="239" y="388"/>
                    <a:pt x="235" y="392"/>
                  </a:cubicBezTo>
                  <a:cubicBezTo>
                    <a:pt x="234" y="393"/>
                    <a:pt x="235" y="393"/>
                    <a:pt x="236" y="393"/>
                  </a:cubicBezTo>
                  <a:cubicBezTo>
                    <a:pt x="236" y="392"/>
                    <a:pt x="238" y="391"/>
                    <a:pt x="242" y="388"/>
                  </a:cubicBezTo>
                  <a:cubicBezTo>
                    <a:pt x="244" y="386"/>
                    <a:pt x="247" y="384"/>
                    <a:pt x="251" y="380"/>
                  </a:cubicBezTo>
                  <a:cubicBezTo>
                    <a:pt x="252" y="378"/>
                    <a:pt x="254" y="377"/>
                    <a:pt x="256" y="374"/>
                  </a:cubicBezTo>
                  <a:cubicBezTo>
                    <a:pt x="259" y="372"/>
                    <a:pt x="259" y="372"/>
                    <a:pt x="259" y="372"/>
                  </a:cubicBezTo>
                  <a:cubicBezTo>
                    <a:pt x="259" y="371"/>
                    <a:pt x="259" y="371"/>
                    <a:pt x="260" y="371"/>
                  </a:cubicBezTo>
                  <a:cubicBezTo>
                    <a:pt x="260" y="371"/>
                    <a:pt x="260" y="371"/>
                    <a:pt x="260" y="371"/>
                  </a:cubicBezTo>
                  <a:cubicBezTo>
                    <a:pt x="261" y="371"/>
                    <a:pt x="261" y="371"/>
                    <a:pt x="261" y="371"/>
                  </a:cubicBezTo>
                  <a:cubicBezTo>
                    <a:pt x="262" y="372"/>
                    <a:pt x="262" y="372"/>
                    <a:pt x="262" y="372"/>
                  </a:cubicBezTo>
                  <a:cubicBezTo>
                    <a:pt x="264" y="373"/>
                    <a:pt x="266" y="374"/>
                    <a:pt x="268" y="374"/>
                  </a:cubicBezTo>
                  <a:cubicBezTo>
                    <a:pt x="273" y="376"/>
                    <a:pt x="277" y="377"/>
                    <a:pt x="282" y="378"/>
                  </a:cubicBezTo>
                  <a:cubicBezTo>
                    <a:pt x="291" y="379"/>
                    <a:pt x="299" y="379"/>
                    <a:pt x="307" y="379"/>
                  </a:cubicBezTo>
                  <a:cubicBezTo>
                    <a:pt x="312" y="379"/>
                    <a:pt x="317" y="378"/>
                    <a:pt x="323" y="377"/>
                  </a:cubicBezTo>
                  <a:cubicBezTo>
                    <a:pt x="325" y="377"/>
                    <a:pt x="328" y="376"/>
                    <a:pt x="331" y="375"/>
                  </a:cubicBezTo>
                  <a:cubicBezTo>
                    <a:pt x="332" y="375"/>
                    <a:pt x="332" y="375"/>
                    <a:pt x="332" y="375"/>
                  </a:cubicBezTo>
                  <a:cubicBezTo>
                    <a:pt x="333" y="374"/>
                    <a:pt x="333" y="374"/>
                    <a:pt x="333" y="374"/>
                  </a:cubicBezTo>
                  <a:cubicBezTo>
                    <a:pt x="333" y="375"/>
                    <a:pt x="333" y="375"/>
                    <a:pt x="333" y="375"/>
                  </a:cubicBezTo>
                  <a:cubicBezTo>
                    <a:pt x="334" y="376"/>
                    <a:pt x="334" y="376"/>
                    <a:pt x="334" y="376"/>
                  </a:cubicBezTo>
                  <a:cubicBezTo>
                    <a:pt x="334" y="376"/>
                    <a:pt x="334" y="376"/>
                    <a:pt x="334" y="376"/>
                  </a:cubicBezTo>
                  <a:cubicBezTo>
                    <a:pt x="334" y="377"/>
                    <a:pt x="334" y="377"/>
                    <a:pt x="334" y="377"/>
                  </a:cubicBezTo>
                  <a:cubicBezTo>
                    <a:pt x="334" y="378"/>
                    <a:pt x="334" y="378"/>
                    <a:pt x="334" y="378"/>
                  </a:cubicBezTo>
                  <a:cubicBezTo>
                    <a:pt x="336" y="380"/>
                    <a:pt x="337" y="383"/>
                    <a:pt x="339" y="386"/>
                  </a:cubicBezTo>
                  <a:cubicBezTo>
                    <a:pt x="342" y="391"/>
                    <a:pt x="345" y="397"/>
                    <a:pt x="350" y="401"/>
                  </a:cubicBezTo>
                  <a:cubicBezTo>
                    <a:pt x="354" y="406"/>
                    <a:pt x="358" y="411"/>
                    <a:pt x="363" y="415"/>
                  </a:cubicBezTo>
                  <a:cubicBezTo>
                    <a:pt x="366" y="417"/>
                    <a:pt x="369" y="418"/>
                    <a:pt x="371" y="420"/>
                  </a:cubicBezTo>
                  <a:cubicBezTo>
                    <a:pt x="374" y="421"/>
                    <a:pt x="374" y="421"/>
                    <a:pt x="374" y="421"/>
                  </a:cubicBezTo>
                  <a:cubicBezTo>
                    <a:pt x="374" y="422"/>
                    <a:pt x="374" y="422"/>
                    <a:pt x="374" y="422"/>
                  </a:cubicBezTo>
                  <a:cubicBezTo>
                    <a:pt x="374" y="422"/>
                    <a:pt x="374" y="422"/>
                    <a:pt x="374" y="423"/>
                  </a:cubicBezTo>
                  <a:cubicBezTo>
                    <a:pt x="372" y="428"/>
                    <a:pt x="372" y="428"/>
                    <a:pt x="372" y="428"/>
                  </a:cubicBezTo>
                  <a:cubicBezTo>
                    <a:pt x="366" y="440"/>
                    <a:pt x="366" y="440"/>
                    <a:pt x="366" y="440"/>
                  </a:cubicBezTo>
                  <a:cubicBezTo>
                    <a:pt x="363" y="448"/>
                    <a:pt x="360" y="456"/>
                    <a:pt x="356" y="464"/>
                  </a:cubicBezTo>
                  <a:cubicBezTo>
                    <a:pt x="350" y="480"/>
                    <a:pt x="344" y="495"/>
                    <a:pt x="338" y="511"/>
                  </a:cubicBezTo>
                  <a:cubicBezTo>
                    <a:pt x="330" y="534"/>
                    <a:pt x="322" y="557"/>
                    <a:pt x="315" y="580"/>
                  </a:cubicBezTo>
                  <a:cubicBezTo>
                    <a:pt x="314" y="585"/>
                    <a:pt x="312" y="591"/>
                    <a:pt x="310" y="597"/>
                  </a:cubicBezTo>
                  <a:cubicBezTo>
                    <a:pt x="308" y="606"/>
                    <a:pt x="308" y="606"/>
                    <a:pt x="308" y="606"/>
                  </a:cubicBezTo>
                  <a:cubicBezTo>
                    <a:pt x="307" y="608"/>
                    <a:pt x="307" y="608"/>
                    <a:pt x="307" y="608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6" y="609"/>
                    <a:pt x="306" y="609"/>
                    <a:pt x="306" y="609"/>
                  </a:cubicBezTo>
                  <a:cubicBezTo>
                    <a:pt x="304" y="609"/>
                    <a:pt x="304" y="609"/>
                    <a:pt x="304" y="609"/>
                  </a:cubicBezTo>
                  <a:cubicBezTo>
                    <a:pt x="295" y="609"/>
                    <a:pt x="295" y="609"/>
                    <a:pt x="295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0" y="587"/>
                    <a:pt x="280" y="587"/>
                    <a:pt x="280" y="587"/>
                  </a:cubicBezTo>
                  <a:cubicBezTo>
                    <a:pt x="277" y="579"/>
                    <a:pt x="275" y="571"/>
                    <a:pt x="272" y="563"/>
                  </a:cubicBezTo>
                  <a:cubicBezTo>
                    <a:pt x="267" y="547"/>
                    <a:pt x="262" y="531"/>
                    <a:pt x="256" y="515"/>
                  </a:cubicBezTo>
                  <a:cubicBezTo>
                    <a:pt x="246" y="484"/>
                    <a:pt x="234" y="454"/>
                    <a:pt x="222" y="429"/>
                  </a:cubicBezTo>
                  <a:cubicBezTo>
                    <a:pt x="217" y="418"/>
                    <a:pt x="214" y="411"/>
                    <a:pt x="211" y="408"/>
                  </a:cubicBezTo>
                  <a:cubicBezTo>
                    <a:pt x="210" y="406"/>
                    <a:pt x="210" y="405"/>
                    <a:pt x="209" y="405"/>
                  </a:cubicBezTo>
                  <a:cubicBezTo>
                    <a:pt x="212" y="404"/>
                    <a:pt x="215" y="402"/>
                    <a:pt x="220" y="400"/>
                  </a:cubicBezTo>
                  <a:cubicBezTo>
                    <a:pt x="223" y="398"/>
                    <a:pt x="226" y="395"/>
                    <a:pt x="229" y="393"/>
                  </a:cubicBezTo>
                  <a:cubicBezTo>
                    <a:pt x="232" y="391"/>
                    <a:pt x="234" y="389"/>
                    <a:pt x="234" y="389"/>
                  </a:cubicBezTo>
                  <a:cubicBezTo>
                    <a:pt x="237" y="388"/>
                    <a:pt x="236" y="389"/>
                    <a:pt x="235" y="391"/>
                  </a:cubicBezTo>
                  <a:cubicBezTo>
                    <a:pt x="240" y="387"/>
                    <a:pt x="244" y="383"/>
                    <a:pt x="248" y="379"/>
                  </a:cubicBezTo>
                  <a:close/>
                  <a:moveTo>
                    <a:pt x="318" y="622"/>
                  </a:moveTo>
                  <a:cubicBezTo>
                    <a:pt x="319" y="621"/>
                    <a:pt x="319" y="621"/>
                    <a:pt x="319" y="621"/>
                  </a:cubicBezTo>
                  <a:cubicBezTo>
                    <a:pt x="323" y="606"/>
                    <a:pt x="323" y="606"/>
                    <a:pt x="323" y="606"/>
                  </a:cubicBezTo>
                  <a:cubicBezTo>
                    <a:pt x="325" y="599"/>
                    <a:pt x="327" y="592"/>
                    <a:pt x="329" y="585"/>
                  </a:cubicBezTo>
                  <a:cubicBezTo>
                    <a:pt x="337" y="557"/>
                    <a:pt x="346" y="530"/>
                    <a:pt x="356" y="502"/>
                  </a:cubicBezTo>
                  <a:cubicBezTo>
                    <a:pt x="361" y="489"/>
                    <a:pt x="366" y="475"/>
                    <a:pt x="372" y="462"/>
                  </a:cubicBezTo>
                  <a:cubicBezTo>
                    <a:pt x="374" y="455"/>
                    <a:pt x="377" y="448"/>
                    <a:pt x="380" y="442"/>
                  </a:cubicBezTo>
                  <a:cubicBezTo>
                    <a:pt x="385" y="432"/>
                    <a:pt x="385" y="432"/>
                    <a:pt x="385" y="432"/>
                  </a:cubicBezTo>
                  <a:cubicBezTo>
                    <a:pt x="392" y="416"/>
                    <a:pt x="392" y="416"/>
                    <a:pt x="392" y="416"/>
                  </a:cubicBezTo>
                  <a:cubicBezTo>
                    <a:pt x="386" y="413"/>
                    <a:pt x="386" y="413"/>
                    <a:pt x="386" y="413"/>
                  </a:cubicBezTo>
                  <a:cubicBezTo>
                    <a:pt x="385" y="412"/>
                    <a:pt x="384" y="412"/>
                    <a:pt x="383" y="411"/>
                  </a:cubicBezTo>
                  <a:cubicBezTo>
                    <a:pt x="381" y="410"/>
                    <a:pt x="381" y="410"/>
                    <a:pt x="381" y="410"/>
                  </a:cubicBezTo>
                  <a:cubicBezTo>
                    <a:pt x="381" y="410"/>
                    <a:pt x="381" y="410"/>
                    <a:pt x="380" y="410"/>
                  </a:cubicBezTo>
                  <a:cubicBezTo>
                    <a:pt x="380" y="410"/>
                    <a:pt x="380" y="410"/>
                    <a:pt x="380" y="410"/>
                  </a:cubicBezTo>
                  <a:cubicBezTo>
                    <a:pt x="378" y="409"/>
                    <a:pt x="376" y="407"/>
                    <a:pt x="374" y="406"/>
                  </a:cubicBezTo>
                  <a:cubicBezTo>
                    <a:pt x="371" y="404"/>
                    <a:pt x="367" y="401"/>
                    <a:pt x="364" y="398"/>
                  </a:cubicBezTo>
                  <a:cubicBezTo>
                    <a:pt x="358" y="392"/>
                    <a:pt x="353" y="385"/>
                    <a:pt x="349" y="377"/>
                  </a:cubicBezTo>
                  <a:cubicBezTo>
                    <a:pt x="353" y="385"/>
                    <a:pt x="358" y="392"/>
                    <a:pt x="364" y="398"/>
                  </a:cubicBezTo>
                  <a:cubicBezTo>
                    <a:pt x="367" y="401"/>
                    <a:pt x="371" y="404"/>
                    <a:pt x="374" y="406"/>
                  </a:cubicBezTo>
                  <a:cubicBezTo>
                    <a:pt x="376" y="407"/>
                    <a:pt x="378" y="409"/>
                    <a:pt x="380" y="410"/>
                  </a:cubicBezTo>
                  <a:cubicBezTo>
                    <a:pt x="383" y="412"/>
                    <a:pt x="388" y="414"/>
                    <a:pt x="391" y="416"/>
                  </a:cubicBezTo>
                  <a:cubicBezTo>
                    <a:pt x="384" y="433"/>
                    <a:pt x="384" y="433"/>
                    <a:pt x="384" y="433"/>
                  </a:cubicBezTo>
                  <a:cubicBezTo>
                    <a:pt x="379" y="445"/>
                    <a:pt x="379" y="445"/>
                    <a:pt x="379" y="445"/>
                  </a:cubicBezTo>
                  <a:cubicBezTo>
                    <a:pt x="375" y="452"/>
                    <a:pt x="372" y="460"/>
                    <a:pt x="369" y="468"/>
                  </a:cubicBezTo>
                  <a:cubicBezTo>
                    <a:pt x="363" y="483"/>
                    <a:pt x="357" y="499"/>
                    <a:pt x="351" y="515"/>
                  </a:cubicBezTo>
                  <a:cubicBezTo>
                    <a:pt x="340" y="546"/>
                    <a:pt x="330" y="578"/>
                    <a:pt x="321" y="612"/>
                  </a:cubicBezTo>
                  <a:cubicBezTo>
                    <a:pt x="321" y="611"/>
                    <a:pt x="321" y="609"/>
                    <a:pt x="320" y="612"/>
                  </a:cubicBezTo>
                  <a:cubicBezTo>
                    <a:pt x="329" y="579"/>
                    <a:pt x="339" y="546"/>
                    <a:pt x="350" y="515"/>
                  </a:cubicBezTo>
                  <a:cubicBezTo>
                    <a:pt x="356" y="499"/>
                    <a:pt x="362" y="483"/>
                    <a:pt x="368" y="468"/>
                  </a:cubicBezTo>
                  <a:cubicBezTo>
                    <a:pt x="371" y="460"/>
                    <a:pt x="375" y="452"/>
                    <a:pt x="378" y="444"/>
                  </a:cubicBezTo>
                  <a:cubicBezTo>
                    <a:pt x="383" y="433"/>
                    <a:pt x="383" y="433"/>
                    <a:pt x="383" y="433"/>
                  </a:cubicBezTo>
                  <a:cubicBezTo>
                    <a:pt x="391" y="416"/>
                    <a:pt x="391" y="416"/>
                    <a:pt x="391" y="416"/>
                  </a:cubicBezTo>
                  <a:cubicBezTo>
                    <a:pt x="384" y="413"/>
                    <a:pt x="384" y="413"/>
                    <a:pt x="384" y="413"/>
                  </a:cubicBezTo>
                  <a:cubicBezTo>
                    <a:pt x="383" y="413"/>
                    <a:pt x="383" y="412"/>
                    <a:pt x="382" y="412"/>
                  </a:cubicBezTo>
                  <a:cubicBezTo>
                    <a:pt x="380" y="411"/>
                    <a:pt x="380" y="411"/>
                    <a:pt x="380" y="411"/>
                  </a:cubicBezTo>
                  <a:cubicBezTo>
                    <a:pt x="379" y="410"/>
                    <a:pt x="379" y="410"/>
                    <a:pt x="379" y="410"/>
                  </a:cubicBezTo>
                  <a:cubicBezTo>
                    <a:pt x="377" y="409"/>
                    <a:pt x="375" y="408"/>
                    <a:pt x="373" y="406"/>
                  </a:cubicBezTo>
                  <a:cubicBezTo>
                    <a:pt x="369" y="404"/>
                    <a:pt x="366" y="401"/>
                    <a:pt x="363" y="397"/>
                  </a:cubicBezTo>
                  <a:cubicBezTo>
                    <a:pt x="356" y="391"/>
                    <a:pt x="350" y="383"/>
                    <a:pt x="346" y="374"/>
                  </a:cubicBezTo>
                  <a:cubicBezTo>
                    <a:pt x="347" y="374"/>
                    <a:pt x="347" y="374"/>
                    <a:pt x="347" y="374"/>
                  </a:cubicBezTo>
                  <a:cubicBezTo>
                    <a:pt x="347" y="373"/>
                    <a:pt x="346" y="372"/>
                    <a:pt x="346" y="372"/>
                  </a:cubicBezTo>
                  <a:cubicBezTo>
                    <a:pt x="346" y="371"/>
                    <a:pt x="346" y="371"/>
                    <a:pt x="346" y="371"/>
                  </a:cubicBezTo>
                  <a:cubicBezTo>
                    <a:pt x="345" y="371"/>
                    <a:pt x="345" y="371"/>
                    <a:pt x="345" y="371"/>
                  </a:cubicBezTo>
                  <a:cubicBezTo>
                    <a:pt x="345" y="370"/>
                    <a:pt x="345" y="370"/>
                    <a:pt x="345" y="370"/>
                  </a:cubicBezTo>
                  <a:cubicBezTo>
                    <a:pt x="344" y="368"/>
                    <a:pt x="344" y="368"/>
                    <a:pt x="344" y="368"/>
                  </a:cubicBezTo>
                  <a:cubicBezTo>
                    <a:pt x="343" y="364"/>
                    <a:pt x="342" y="361"/>
                    <a:pt x="340" y="358"/>
                  </a:cubicBezTo>
                  <a:cubicBezTo>
                    <a:pt x="337" y="359"/>
                    <a:pt x="334" y="360"/>
                    <a:pt x="331" y="361"/>
                  </a:cubicBezTo>
                  <a:cubicBezTo>
                    <a:pt x="330" y="362"/>
                    <a:pt x="330" y="362"/>
                    <a:pt x="329" y="362"/>
                  </a:cubicBezTo>
                  <a:cubicBezTo>
                    <a:pt x="327" y="363"/>
                    <a:pt x="327" y="363"/>
                    <a:pt x="327" y="363"/>
                  </a:cubicBezTo>
                  <a:cubicBezTo>
                    <a:pt x="325" y="363"/>
                    <a:pt x="325" y="363"/>
                    <a:pt x="325" y="363"/>
                  </a:cubicBezTo>
                  <a:cubicBezTo>
                    <a:pt x="322" y="364"/>
                    <a:pt x="319" y="365"/>
                    <a:pt x="316" y="365"/>
                  </a:cubicBezTo>
                  <a:cubicBezTo>
                    <a:pt x="310" y="366"/>
                    <a:pt x="304" y="367"/>
                    <a:pt x="297" y="367"/>
                  </a:cubicBezTo>
                  <a:cubicBezTo>
                    <a:pt x="291" y="366"/>
                    <a:pt x="285" y="365"/>
                    <a:pt x="279" y="364"/>
                  </a:cubicBezTo>
                  <a:cubicBezTo>
                    <a:pt x="276" y="363"/>
                    <a:pt x="273" y="362"/>
                    <a:pt x="270" y="361"/>
                  </a:cubicBezTo>
                  <a:cubicBezTo>
                    <a:pt x="269" y="361"/>
                    <a:pt x="269" y="361"/>
                    <a:pt x="268" y="360"/>
                  </a:cubicBezTo>
                  <a:cubicBezTo>
                    <a:pt x="267" y="360"/>
                    <a:pt x="267" y="360"/>
                    <a:pt x="267" y="360"/>
                  </a:cubicBezTo>
                  <a:cubicBezTo>
                    <a:pt x="266" y="360"/>
                    <a:pt x="266" y="360"/>
                    <a:pt x="266" y="360"/>
                  </a:cubicBezTo>
                  <a:cubicBezTo>
                    <a:pt x="265" y="359"/>
                    <a:pt x="265" y="359"/>
                    <a:pt x="265" y="359"/>
                  </a:cubicBezTo>
                  <a:cubicBezTo>
                    <a:pt x="263" y="358"/>
                    <a:pt x="263" y="358"/>
                    <a:pt x="263" y="358"/>
                  </a:cubicBezTo>
                  <a:cubicBezTo>
                    <a:pt x="261" y="357"/>
                    <a:pt x="261" y="357"/>
                    <a:pt x="261" y="357"/>
                  </a:cubicBezTo>
                  <a:cubicBezTo>
                    <a:pt x="256" y="354"/>
                    <a:pt x="256" y="354"/>
                    <a:pt x="256" y="354"/>
                  </a:cubicBezTo>
                  <a:cubicBezTo>
                    <a:pt x="251" y="361"/>
                    <a:pt x="251" y="361"/>
                    <a:pt x="251" y="361"/>
                  </a:cubicBezTo>
                  <a:cubicBezTo>
                    <a:pt x="248" y="364"/>
                    <a:pt x="248" y="364"/>
                    <a:pt x="248" y="364"/>
                  </a:cubicBezTo>
                  <a:cubicBezTo>
                    <a:pt x="246" y="366"/>
                    <a:pt x="246" y="366"/>
                    <a:pt x="246" y="366"/>
                  </a:cubicBezTo>
                  <a:cubicBezTo>
                    <a:pt x="243" y="369"/>
                    <a:pt x="243" y="369"/>
                    <a:pt x="243" y="369"/>
                  </a:cubicBezTo>
                  <a:cubicBezTo>
                    <a:pt x="241" y="371"/>
                    <a:pt x="239" y="373"/>
                    <a:pt x="237" y="375"/>
                  </a:cubicBezTo>
                  <a:cubicBezTo>
                    <a:pt x="233" y="379"/>
                    <a:pt x="230" y="383"/>
                    <a:pt x="226" y="386"/>
                  </a:cubicBezTo>
                  <a:cubicBezTo>
                    <a:pt x="231" y="383"/>
                    <a:pt x="236" y="378"/>
                    <a:pt x="241" y="374"/>
                  </a:cubicBezTo>
                  <a:cubicBezTo>
                    <a:pt x="243" y="372"/>
                    <a:pt x="245" y="370"/>
                    <a:pt x="247" y="367"/>
                  </a:cubicBezTo>
                  <a:cubicBezTo>
                    <a:pt x="249" y="366"/>
                    <a:pt x="249" y="366"/>
                    <a:pt x="249" y="366"/>
                  </a:cubicBezTo>
                  <a:cubicBezTo>
                    <a:pt x="250" y="365"/>
                    <a:pt x="250" y="365"/>
                    <a:pt x="250" y="365"/>
                  </a:cubicBezTo>
                  <a:cubicBezTo>
                    <a:pt x="251" y="363"/>
                    <a:pt x="251" y="363"/>
                    <a:pt x="251" y="363"/>
                  </a:cubicBezTo>
                  <a:cubicBezTo>
                    <a:pt x="257" y="357"/>
                    <a:pt x="257" y="357"/>
                    <a:pt x="257" y="357"/>
                  </a:cubicBezTo>
                  <a:cubicBezTo>
                    <a:pt x="261" y="359"/>
                    <a:pt x="261" y="359"/>
                    <a:pt x="261" y="359"/>
                  </a:cubicBezTo>
                  <a:cubicBezTo>
                    <a:pt x="263" y="360"/>
                    <a:pt x="263" y="360"/>
                    <a:pt x="263" y="360"/>
                  </a:cubicBezTo>
                  <a:cubicBezTo>
                    <a:pt x="264" y="361"/>
                    <a:pt x="264" y="361"/>
                    <a:pt x="264" y="361"/>
                  </a:cubicBezTo>
                  <a:cubicBezTo>
                    <a:pt x="266" y="362"/>
                    <a:pt x="266" y="362"/>
                    <a:pt x="267" y="362"/>
                  </a:cubicBezTo>
                  <a:cubicBezTo>
                    <a:pt x="269" y="363"/>
                    <a:pt x="269" y="363"/>
                    <a:pt x="269" y="363"/>
                  </a:cubicBezTo>
                  <a:cubicBezTo>
                    <a:pt x="272" y="364"/>
                    <a:pt x="275" y="365"/>
                    <a:pt x="278" y="366"/>
                  </a:cubicBezTo>
                  <a:cubicBezTo>
                    <a:pt x="284" y="367"/>
                    <a:pt x="291" y="368"/>
                    <a:pt x="297" y="369"/>
                  </a:cubicBezTo>
                  <a:cubicBezTo>
                    <a:pt x="303" y="369"/>
                    <a:pt x="310" y="369"/>
                    <a:pt x="316" y="368"/>
                  </a:cubicBezTo>
                  <a:cubicBezTo>
                    <a:pt x="319" y="367"/>
                    <a:pt x="322" y="367"/>
                    <a:pt x="325" y="366"/>
                  </a:cubicBezTo>
                  <a:cubicBezTo>
                    <a:pt x="328" y="365"/>
                    <a:pt x="328" y="365"/>
                    <a:pt x="328" y="365"/>
                  </a:cubicBezTo>
                  <a:cubicBezTo>
                    <a:pt x="329" y="365"/>
                    <a:pt x="329" y="365"/>
                    <a:pt x="329" y="365"/>
                  </a:cubicBezTo>
                  <a:cubicBezTo>
                    <a:pt x="330" y="364"/>
                    <a:pt x="331" y="364"/>
                    <a:pt x="331" y="364"/>
                  </a:cubicBezTo>
                  <a:cubicBezTo>
                    <a:pt x="334" y="363"/>
                    <a:pt x="336" y="362"/>
                    <a:pt x="339" y="361"/>
                  </a:cubicBezTo>
                  <a:cubicBezTo>
                    <a:pt x="342" y="368"/>
                    <a:pt x="342" y="368"/>
                    <a:pt x="342" y="368"/>
                  </a:cubicBezTo>
                  <a:cubicBezTo>
                    <a:pt x="342" y="369"/>
                    <a:pt x="342" y="370"/>
                    <a:pt x="343" y="371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4" y="373"/>
                    <a:pt x="344" y="373"/>
                    <a:pt x="344" y="373"/>
                  </a:cubicBezTo>
                  <a:cubicBezTo>
                    <a:pt x="345" y="376"/>
                    <a:pt x="346" y="378"/>
                    <a:pt x="348" y="381"/>
                  </a:cubicBezTo>
                  <a:cubicBezTo>
                    <a:pt x="351" y="386"/>
                    <a:pt x="354" y="390"/>
                    <a:pt x="358" y="394"/>
                  </a:cubicBezTo>
                  <a:cubicBezTo>
                    <a:pt x="361" y="399"/>
                    <a:pt x="366" y="403"/>
                    <a:pt x="370" y="406"/>
                  </a:cubicBezTo>
                  <a:cubicBezTo>
                    <a:pt x="372" y="408"/>
                    <a:pt x="375" y="409"/>
                    <a:pt x="377" y="411"/>
                  </a:cubicBezTo>
                  <a:cubicBezTo>
                    <a:pt x="378" y="411"/>
                    <a:pt x="378" y="411"/>
                    <a:pt x="378" y="411"/>
                  </a:cubicBezTo>
                  <a:cubicBezTo>
                    <a:pt x="379" y="412"/>
                    <a:pt x="379" y="412"/>
                    <a:pt x="379" y="412"/>
                  </a:cubicBezTo>
                  <a:cubicBezTo>
                    <a:pt x="380" y="413"/>
                    <a:pt x="381" y="413"/>
                    <a:pt x="382" y="414"/>
                  </a:cubicBezTo>
                  <a:cubicBezTo>
                    <a:pt x="384" y="415"/>
                    <a:pt x="386" y="416"/>
                    <a:pt x="388" y="417"/>
                  </a:cubicBezTo>
                  <a:cubicBezTo>
                    <a:pt x="381" y="433"/>
                    <a:pt x="381" y="433"/>
                    <a:pt x="381" y="433"/>
                  </a:cubicBezTo>
                  <a:cubicBezTo>
                    <a:pt x="376" y="445"/>
                    <a:pt x="376" y="445"/>
                    <a:pt x="376" y="445"/>
                  </a:cubicBezTo>
                  <a:cubicBezTo>
                    <a:pt x="372" y="454"/>
                    <a:pt x="369" y="462"/>
                    <a:pt x="365" y="471"/>
                  </a:cubicBezTo>
                  <a:cubicBezTo>
                    <a:pt x="359" y="488"/>
                    <a:pt x="352" y="504"/>
                    <a:pt x="346" y="521"/>
                  </a:cubicBezTo>
                  <a:cubicBezTo>
                    <a:pt x="352" y="505"/>
                    <a:pt x="358" y="488"/>
                    <a:pt x="365" y="471"/>
                  </a:cubicBezTo>
                  <a:cubicBezTo>
                    <a:pt x="368" y="462"/>
                    <a:pt x="372" y="454"/>
                    <a:pt x="375" y="445"/>
                  </a:cubicBezTo>
                  <a:cubicBezTo>
                    <a:pt x="377" y="441"/>
                    <a:pt x="379" y="437"/>
                    <a:pt x="381" y="433"/>
                  </a:cubicBezTo>
                  <a:cubicBezTo>
                    <a:pt x="388" y="417"/>
                    <a:pt x="388" y="417"/>
                    <a:pt x="388" y="417"/>
                  </a:cubicBezTo>
                  <a:cubicBezTo>
                    <a:pt x="385" y="416"/>
                    <a:pt x="382" y="414"/>
                    <a:pt x="380" y="413"/>
                  </a:cubicBezTo>
                  <a:cubicBezTo>
                    <a:pt x="380" y="413"/>
                    <a:pt x="379" y="413"/>
                    <a:pt x="379" y="412"/>
                  </a:cubicBezTo>
                  <a:cubicBezTo>
                    <a:pt x="378" y="412"/>
                    <a:pt x="378" y="412"/>
                    <a:pt x="378" y="412"/>
                  </a:cubicBezTo>
                  <a:cubicBezTo>
                    <a:pt x="377" y="411"/>
                    <a:pt x="377" y="411"/>
                    <a:pt x="377" y="411"/>
                  </a:cubicBezTo>
                  <a:cubicBezTo>
                    <a:pt x="376" y="411"/>
                    <a:pt x="375" y="410"/>
                    <a:pt x="375" y="410"/>
                  </a:cubicBezTo>
                  <a:cubicBezTo>
                    <a:pt x="372" y="408"/>
                    <a:pt x="369" y="406"/>
                    <a:pt x="366" y="403"/>
                  </a:cubicBezTo>
                  <a:cubicBezTo>
                    <a:pt x="360" y="398"/>
                    <a:pt x="355" y="392"/>
                    <a:pt x="351" y="386"/>
                  </a:cubicBezTo>
                  <a:cubicBezTo>
                    <a:pt x="349" y="382"/>
                    <a:pt x="347" y="379"/>
                    <a:pt x="345" y="376"/>
                  </a:cubicBezTo>
                  <a:cubicBezTo>
                    <a:pt x="345" y="375"/>
                    <a:pt x="344" y="374"/>
                    <a:pt x="344" y="373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2" y="370"/>
                    <a:pt x="342" y="370"/>
                    <a:pt x="342" y="370"/>
                  </a:cubicBezTo>
                  <a:cubicBezTo>
                    <a:pt x="341" y="367"/>
                    <a:pt x="340" y="364"/>
                    <a:pt x="339" y="361"/>
                  </a:cubicBezTo>
                  <a:cubicBezTo>
                    <a:pt x="336" y="362"/>
                    <a:pt x="334" y="363"/>
                    <a:pt x="331" y="364"/>
                  </a:cubicBezTo>
                  <a:cubicBezTo>
                    <a:pt x="330" y="364"/>
                    <a:pt x="330" y="365"/>
                    <a:pt x="329" y="365"/>
                  </a:cubicBezTo>
                  <a:cubicBezTo>
                    <a:pt x="328" y="365"/>
                    <a:pt x="328" y="365"/>
                    <a:pt x="328" y="365"/>
                  </a:cubicBezTo>
                  <a:cubicBezTo>
                    <a:pt x="325" y="366"/>
                    <a:pt x="325" y="366"/>
                    <a:pt x="325" y="366"/>
                  </a:cubicBezTo>
                  <a:cubicBezTo>
                    <a:pt x="322" y="367"/>
                    <a:pt x="319" y="368"/>
                    <a:pt x="316" y="368"/>
                  </a:cubicBezTo>
                  <a:cubicBezTo>
                    <a:pt x="309" y="369"/>
                    <a:pt x="303" y="369"/>
                    <a:pt x="297" y="369"/>
                  </a:cubicBezTo>
                  <a:cubicBezTo>
                    <a:pt x="290" y="369"/>
                    <a:pt x="284" y="368"/>
                    <a:pt x="278" y="366"/>
                  </a:cubicBezTo>
                  <a:cubicBezTo>
                    <a:pt x="275" y="366"/>
                    <a:pt x="272" y="365"/>
                    <a:pt x="269" y="364"/>
                  </a:cubicBezTo>
                  <a:cubicBezTo>
                    <a:pt x="268" y="363"/>
                    <a:pt x="267" y="363"/>
                    <a:pt x="267" y="363"/>
                  </a:cubicBezTo>
                  <a:cubicBezTo>
                    <a:pt x="266" y="362"/>
                    <a:pt x="266" y="362"/>
                    <a:pt x="264" y="362"/>
                  </a:cubicBezTo>
                  <a:cubicBezTo>
                    <a:pt x="262" y="361"/>
                    <a:pt x="262" y="361"/>
                    <a:pt x="262" y="361"/>
                  </a:cubicBezTo>
                  <a:cubicBezTo>
                    <a:pt x="261" y="360"/>
                    <a:pt x="261" y="360"/>
                    <a:pt x="261" y="360"/>
                  </a:cubicBezTo>
                  <a:cubicBezTo>
                    <a:pt x="257" y="358"/>
                    <a:pt x="257" y="358"/>
                    <a:pt x="257" y="358"/>
                  </a:cubicBezTo>
                  <a:cubicBezTo>
                    <a:pt x="252" y="364"/>
                    <a:pt x="252" y="364"/>
                    <a:pt x="252" y="364"/>
                  </a:cubicBezTo>
                  <a:cubicBezTo>
                    <a:pt x="250" y="366"/>
                    <a:pt x="250" y="366"/>
                    <a:pt x="250" y="366"/>
                  </a:cubicBezTo>
                  <a:cubicBezTo>
                    <a:pt x="248" y="368"/>
                    <a:pt x="248" y="368"/>
                    <a:pt x="248" y="368"/>
                  </a:cubicBezTo>
                  <a:cubicBezTo>
                    <a:pt x="246" y="370"/>
                    <a:pt x="244" y="372"/>
                    <a:pt x="241" y="375"/>
                  </a:cubicBezTo>
                  <a:cubicBezTo>
                    <a:pt x="237" y="379"/>
                    <a:pt x="232" y="383"/>
                    <a:pt x="227" y="387"/>
                  </a:cubicBezTo>
                  <a:cubicBezTo>
                    <a:pt x="225" y="389"/>
                    <a:pt x="222" y="391"/>
                    <a:pt x="220" y="392"/>
                  </a:cubicBezTo>
                  <a:cubicBezTo>
                    <a:pt x="217" y="395"/>
                    <a:pt x="215" y="397"/>
                    <a:pt x="212" y="398"/>
                  </a:cubicBezTo>
                  <a:cubicBezTo>
                    <a:pt x="208" y="402"/>
                    <a:pt x="204" y="405"/>
                    <a:pt x="204" y="406"/>
                  </a:cubicBezTo>
                  <a:cubicBezTo>
                    <a:pt x="205" y="406"/>
                    <a:pt x="206" y="406"/>
                    <a:pt x="208" y="405"/>
                  </a:cubicBezTo>
                  <a:cubicBezTo>
                    <a:pt x="208" y="405"/>
                    <a:pt x="208" y="406"/>
                    <a:pt x="208" y="406"/>
                  </a:cubicBezTo>
                  <a:cubicBezTo>
                    <a:pt x="209" y="411"/>
                    <a:pt x="214" y="426"/>
                    <a:pt x="223" y="449"/>
                  </a:cubicBezTo>
                  <a:cubicBezTo>
                    <a:pt x="222" y="449"/>
                    <a:pt x="222" y="449"/>
                    <a:pt x="222" y="449"/>
                  </a:cubicBezTo>
                  <a:cubicBezTo>
                    <a:pt x="217" y="438"/>
                    <a:pt x="214" y="431"/>
                    <a:pt x="212" y="427"/>
                  </a:cubicBezTo>
                  <a:cubicBezTo>
                    <a:pt x="210" y="423"/>
                    <a:pt x="209" y="422"/>
                    <a:pt x="209" y="422"/>
                  </a:cubicBezTo>
                  <a:cubicBezTo>
                    <a:pt x="207" y="421"/>
                    <a:pt x="208" y="426"/>
                    <a:pt x="206" y="423"/>
                  </a:cubicBezTo>
                  <a:cubicBezTo>
                    <a:pt x="216" y="445"/>
                    <a:pt x="225" y="467"/>
                    <a:pt x="232" y="490"/>
                  </a:cubicBezTo>
                  <a:cubicBezTo>
                    <a:pt x="234" y="496"/>
                    <a:pt x="238" y="507"/>
                    <a:pt x="240" y="513"/>
                  </a:cubicBezTo>
                  <a:cubicBezTo>
                    <a:pt x="251" y="541"/>
                    <a:pt x="260" y="569"/>
                    <a:pt x="268" y="598"/>
                  </a:cubicBezTo>
                  <a:cubicBezTo>
                    <a:pt x="271" y="608"/>
                    <a:pt x="271" y="608"/>
                    <a:pt x="271" y="608"/>
                  </a:cubicBezTo>
                  <a:cubicBezTo>
                    <a:pt x="273" y="614"/>
                    <a:pt x="273" y="614"/>
                    <a:pt x="273" y="614"/>
                  </a:cubicBezTo>
                  <a:cubicBezTo>
                    <a:pt x="274" y="619"/>
                    <a:pt x="274" y="619"/>
                    <a:pt x="274" y="619"/>
                  </a:cubicBezTo>
                  <a:cubicBezTo>
                    <a:pt x="275" y="622"/>
                    <a:pt x="275" y="622"/>
                    <a:pt x="275" y="622"/>
                  </a:cubicBezTo>
                  <a:cubicBezTo>
                    <a:pt x="268" y="622"/>
                    <a:pt x="268" y="622"/>
                    <a:pt x="268" y="622"/>
                  </a:cubicBezTo>
                  <a:cubicBezTo>
                    <a:pt x="268" y="621"/>
                    <a:pt x="268" y="621"/>
                    <a:pt x="268" y="621"/>
                  </a:cubicBezTo>
                  <a:cubicBezTo>
                    <a:pt x="263" y="604"/>
                    <a:pt x="263" y="604"/>
                    <a:pt x="263" y="604"/>
                  </a:cubicBezTo>
                  <a:cubicBezTo>
                    <a:pt x="261" y="595"/>
                    <a:pt x="261" y="595"/>
                    <a:pt x="261" y="595"/>
                  </a:cubicBezTo>
                  <a:cubicBezTo>
                    <a:pt x="257" y="582"/>
                    <a:pt x="253" y="570"/>
                    <a:pt x="249" y="557"/>
                  </a:cubicBezTo>
                  <a:cubicBezTo>
                    <a:pt x="241" y="532"/>
                    <a:pt x="232" y="507"/>
                    <a:pt x="223" y="483"/>
                  </a:cubicBezTo>
                  <a:cubicBezTo>
                    <a:pt x="218" y="471"/>
                    <a:pt x="213" y="459"/>
                    <a:pt x="208" y="447"/>
                  </a:cubicBezTo>
                  <a:cubicBezTo>
                    <a:pt x="206" y="441"/>
                    <a:pt x="203" y="435"/>
                    <a:pt x="201" y="429"/>
                  </a:cubicBezTo>
                  <a:cubicBezTo>
                    <a:pt x="196" y="420"/>
                    <a:pt x="196" y="420"/>
                    <a:pt x="196" y="420"/>
                  </a:cubicBezTo>
                  <a:cubicBezTo>
                    <a:pt x="190" y="406"/>
                    <a:pt x="190" y="406"/>
                    <a:pt x="190" y="406"/>
                  </a:cubicBezTo>
                  <a:cubicBezTo>
                    <a:pt x="185" y="407"/>
                    <a:pt x="185" y="407"/>
                    <a:pt x="185" y="407"/>
                  </a:cubicBezTo>
                  <a:cubicBezTo>
                    <a:pt x="182" y="407"/>
                    <a:pt x="182" y="407"/>
                    <a:pt x="182" y="407"/>
                  </a:cubicBezTo>
                  <a:cubicBezTo>
                    <a:pt x="182" y="407"/>
                    <a:pt x="181" y="408"/>
                    <a:pt x="181" y="408"/>
                  </a:cubicBezTo>
                  <a:cubicBezTo>
                    <a:pt x="180" y="408"/>
                    <a:pt x="180" y="408"/>
                    <a:pt x="180" y="408"/>
                  </a:cubicBezTo>
                  <a:cubicBezTo>
                    <a:pt x="178" y="408"/>
                    <a:pt x="177" y="408"/>
                    <a:pt x="175" y="408"/>
                  </a:cubicBezTo>
                  <a:cubicBezTo>
                    <a:pt x="172" y="408"/>
                    <a:pt x="169" y="407"/>
                    <a:pt x="166" y="407"/>
                  </a:cubicBezTo>
                  <a:cubicBezTo>
                    <a:pt x="159" y="405"/>
                    <a:pt x="154" y="402"/>
                    <a:pt x="149" y="397"/>
                  </a:cubicBezTo>
                  <a:cubicBezTo>
                    <a:pt x="144" y="393"/>
                    <a:pt x="140" y="388"/>
                    <a:pt x="138" y="382"/>
                  </a:cubicBezTo>
                  <a:cubicBezTo>
                    <a:pt x="136" y="376"/>
                    <a:pt x="136" y="370"/>
                    <a:pt x="138" y="366"/>
                  </a:cubicBezTo>
                  <a:cubicBezTo>
                    <a:pt x="139" y="364"/>
                    <a:pt x="141" y="362"/>
                    <a:pt x="143" y="360"/>
                  </a:cubicBezTo>
                  <a:cubicBezTo>
                    <a:pt x="145" y="358"/>
                    <a:pt x="148" y="357"/>
                    <a:pt x="151" y="356"/>
                  </a:cubicBezTo>
                  <a:cubicBezTo>
                    <a:pt x="156" y="355"/>
                    <a:pt x="162" y="356"/>
                    <a:pt x="167" y="359"/>
                  </a:cubicBezTo>
                  <a:cubicBezTo>
                    <a:pt x="172" y="362"/>
                    <a:pt x="177" y="367"/>
                    <a:pt x="180" y="373"/>
                  </a:cubicBezTo>
                  <a:cubicBezTo>
                    <a:pt x="181" y="374"/>
                    <a:pt x="182" y="375"/>
                    <a:pt x="183" y="377"/>
                  </a:cubicBezTo>
                  <a:cubicBezTo>
                    <a:pt x="185" y="382"/>
                    <a:pt x="185" y="382"/>
                    <a:pt x="185" y="382"/>
                  </a:cubicBezTo>
                  <a:cubicBezTo>
                    <a:pt x="193" y="398"/>
                    <a:pt x="193" y="398"/>
                    <a:pt x="193" y="398"/>
                  </a:cubicBezTo>
                  <a:cubicBezTo>
                    <a:pt x="195" y="397"/>
                    <a:pt x="197" y="396"/>
                    <a:pt x="200" y="395"/>
                  </a:cubicBezTo>
                  <a:cubicBezTo>
                    <a:pt x="201" y="394"/>
                    <a:pt x="202" y="394"/>
                    <a:pt x="203" y="393"/>
                  </a:cubicBezTo>
                  <a:cubicBezTo>
                    <a:pt x="204" y="393"/>
                    <a:pt x="205" y="392"/>
                    <a:pt x="206" y="392"/>
                  </a:cubicBezTo>
                  <a:cubicBezTo>
                    <a:pt x="207" y="391"/>
                    <a:pt x="207" y="391"/>
                    <a:pt x="207" y="391"/>
                  </a:cubicBezTo>
                  <a:cubicBezTo>
                    <a:pt x="208" y="390"/>
                    <a:pt x="208" y="390"/>
                    <a:pt x="208" y="390"/>
                  </a:cubicBezTo>
                  <a:cubicBezTo>
                    <a:pt x="210" y="389"/>
                    <a:pt x="210" y="389"/>
                    <a:pt x="210" y="389"/>
                  </a:cubicBezTo>
                  <a:cubicBezTo>
                    <a:pt x="211" y="388"/>
                    <a:pt x="212" y="388"/>
                    <a:pt x="213" y="387"/>
                  </a:cubicBezTo>
                  <a:cubicBezTo>
                    <a:pt x="218" y="384"/>
                    <a:pt x="222" y="381"/>
                    <a:pt x="226" y="378"/>
                  </a:cubicBezTo>
                  <a:cubicBezTo>
                    <a:pt x="230" y="374"/>
                    <a:pt x="234" y="371"/>
                    <a:pt x="238" y="367"/>
                  </a:cubicBezTo>
                  <a:cubicBezTo>
                    <a:pt x="240" y="365"/>
                    <a:pt x="242" y="363"/>
                    <a:pt x="243" y="361"/>
                  </a:cubicBezTo>
                  <a:cubicBezTo>
                    <a:pt x="244" y="360"/>
                    <a:pt x="244" y="360"/>
                    <a:pt x="244" y="360"/>
                  </a:cubicBezTo>
                  <a:cubicBezTo>
                    <a:pt x="245" y="359"/>
                    <a:pt x="245" y="359"/>
                    <a:pt x="245" y="359"/>
                  </a:cubicBezTo>
                  <a:cubicBezTo>
                    <a:pt x="246" y="358"/>
                    <a:pt x="246" y="358"/>
                    <a:pt x="247" y="357"/>
                  </a:cubicBezTo>
                  <a:cubicBezTo>
                    <a:pt x="249" y="355"/>
                    <a:pt x="250" y="353"/>
                    <a:pt x="252" y="351"/>
                  </a:cubicBezTo>
                  <a:cubicBezTo>
                    <a:pt x="250" y="349"/>
                    <a:pt x="249" y="347"/>
                    <a:pt x="248" y="345"/>
                  </a:cubicBezTo>
                  <a:cubicBezTo>
                    <a:pt x="247" y="344"/>
                    <a:pt x="247" y="344"/>
                    <a:pt x="247" y="344"/>
                  </a:cubicBezTo>
                  <a:cubicBezTo>
                    <a:pt x="247" y="344"/>
                    <a:pt x="246" y="343"/>
                    <a:pt x="246" y="343"/>
                  </a:cubicBezTo>
                  <a:cubicBezTo>
                    <a:pt x="246" y="343"/>
                    <a:pt x="246" y="343"/>
                    <a:pt x="246" y="343"/>
                  </a:cubicBezTo>
                  <a:cubicBezTo>
                    <a:pt x="246" y="342"/>
                    <a:pt x="246" y="342"/>
                    <a:pt x="245" y="341"/>
                  </a:cubicBezTo>
                  <a:cubicBezTo>
                    <a:pt x="245" y="340"/>
                    <a:pt x="244" y="338"/>
                    <a:pt x="243" y="336"/>
                  </a:cubicBezTo>
                  <a:cubicBezTo>
                    <a:pt x="243" y="335"/>
                    <a:pt x="243" y="334"/>
                    <a:pt x="243" y="333"/>
                  </a:cubicBezTo>
                  <a:cubicBezTo>
                    <a:pt x="243" y="332"/>
                    <a:pt x="243" y="332"/>
                    <a:pt x="242" y="331"/>
                  </a:cubicBezTo>
                  <a:cubicBezTo>
                    <a:pt x="242" y="331"/>
                    <a:pt x="242" y="330"/>
                    <a:pt x="242" y="330"/>
                  </a:cubicBezTo>
                  <a:cubicBezTo>
                    <a:pt x="242" y="328"/>
                    <a:pt x="242" y="326"/>
                    <a:pt x="243" y="324"/>
                  </a:cubicBezTo>
                  <a:cubicBezTo>
                    <a:pt x="244" y="315"/>
                    <a:pt x="247" y="306"/>
                    <a:pt x="252" y="299"/>
                  </a:cubicBezTo>
                  <a:cubicBezTo>
                    <a:pt x="254" y="296"/>
                    <a:pt x="257" y="293"/>
                    <a:pt x="260" y="291"/>
                  </a:cubicBezTo>
                  <a:cubicBezTo>
                    <a:pt x="263" y="289"/>
                    <a:pt x="267" y="288"/>
                    <a:pt x="270" y="288"/>
                  </a:cubicBezTo>
                  <a:cubicBezTo>
                    <a:pt x="274" y="288"/>
                    <a:pt x="277" y="290"/>
                    <a:pt x="280" y="292"/>
                  </a:cubicBezTo>
                  <a:cubicBezTo>
                    <a:pt x="283" y="294"/>
                    <a:pt x="286" y="297"/>
                    <a:pt x="287" y="300"/>
                  </a:cubicBezTo>
                  <a:cubicBezTo>
                    <a:pt x="288" y="304"/>
                    <a:pt x="288" y="307"/>
                    <a:pt x="287" y="311"/>
                  </a:cubicBezTo>
                  <a:cubicBezTo>
                    <a:pt x="287" y="315"/>
                    <a:pt x="285" y="319"/>
                    <a:pt x="283" y="323"/>
                  </a:cubicBezTo>
                  <a:cubicBezTo>
                    <a:pt x="280" y="327"/>
                    <a:pt x="278" y="330"/>
                    <a:pt x="275" y="334"/>
                  </a:cubicBezTo>
                  <a:cubicBezTo>
                    <a:pt x="274" y="336"/>
                    <a:pt x="274" y="336"/>
                    <a:pt x="274" y="336"/>
                  </a:cubicBezTo>
                  <a:cubicBezTo>
                    <a:pt x="272" y="338"/>
                    <a:pt x="272" y="338"/>
                    <a:pt x="272" y="338"/>
                  </a:cubicBezTo>
                  <a:cubicBezTo>
                    <a:pt x="267" y="344"/>
                    <a:pt x="267" y="344"/>
                    <a:pt x="267" y="344"/>
                  </a:cubicBezTo>
                  <a:cubicBezTo>
                    <a:pt x="266" y="346"/>
                    <a:pt x="265" y="347"/>
                    <a:pt x="265" y="349"/>
                  </a:cubicBezTo>
                  <a:cubicBezTo>
                    <a:pt x="265" y="349"/>
                    <a:pt x="265" y="350"/>
                    <a:pt x="265" y="350"/>
                  </a:cubicBezTo>
                  <a:cubicBezTo>
                    <a:pt x="265" y="351"/>
                    <a:pt x="266" y="351"/>
                    <a:pt x="266" y="351"/>
                  </a:cubicBezTo>
                  <a:cubicBezTo>
                    <a:pt x="266" y="351"/>
                    <a:pt x="266" y="351"/>
                    <a:pt x="266" y="351"/>
                  </a:cubicBezTo>
                  <a:cubicBezTo>
                    <a:pt x="266" y="352"/>
                    <a:pt x="266" y="352"/>
                    <a:pt x="266" y="352"/>
                  </a:cubicBezTo>
                  <a:cubicBezTo>
                    <a:pt x="267" y="354"/>
                    <a:pt x="268" y="354"/>
                    <a:pt x="270" y="355"/>
                  </a:cubicBezTo>
                  <a:cubicBezTo>
                    <a:pt x="272" y="356"/>
                    <a:pt x="274" y="357"/>
                    <a:pt x="276" y="357"/>
                  </a:cubicBezTo>
                  <a:cubicBezTo>
                    <a:pt x="277" y="358"/>
                    <a:pt x="278" y="358"/>
                    <a:pt x="280" y="358"/>
                  </a:cubicBezTo>
                  <a:cubicBezTo>
                    <a:pt x="281" y="358"/>
                    <a:pt x="282" y="359"/>
                    <a:pt x="283" y="359"/>
                  </a:cubicBezTo>
                  <a:cubicBezTo>
                    <a:pt x="285" y="359"/>
                    <a:pt x="285" y="359"/>
                    <a:pt x="285" y="359"/>
                  </a:cubicBezTo>
                  <a:cubicBezTo>
                    <a:pt x="287" y="360"/>
                    <a:pt x="287" y="360"/>
                    <a:pt x="287" y="360"/>
                  </a:cubicBezTo>
                  <a:cubicBezTo>
                    <a:pt x="292" y="360"/>
                    <a:pt x="297" y="361"/>
                    <a:pt x="302" y="361"/>
                  </a:cubicBezTo>
                  <a:cubicBezTo>
                    <a:pt x="308" y="361"/>
                    <a:pt x="313" y="360"/>
                    <a:pt x="318" y="359"/>
                  </a:cubicBezTo>
                  <a:cubicBezTo>
                    <a:pt x="321" y="359"/>
                    <a:pt x="324" y="358"/>
                    <a:pt x="327" y="357"/>
                  </a:cubicBezTo>
                  <a:cubicBezTo>
                    <a:pt x="327" y="357"/>
                    <a:pt x="328" y="356"/>
                    <a:pt x="329" y="356"/>
                  </a:cubicBezTo>
                  <a:cubicBezTo>
                    <a:pt x="330" y="355"/>
                    <a:pt x="331" y="355"/>
                    <a:pt x="332" y="355"/>
                  </a:cubicBezTo>
                  <a:cubicBezTo>
                    <a:pt x="338" y="352"/>
                    <a:pt x="338" y="352"/>
                    <a:pt x="338" y="352"/>
                  </a:cubicBezTo>
                  <a:cubicBezTo>
                    <a:pt x="338" y="347"/>
                    <a:pt x="338" y="347"/>
                    <a:pt x="338" y="347"/>
                  </a:cubicBezTo>
                  <a:cubicBezTo>
                    <a:pt x="337" y="344"/>
                    <a:pt x="337" y="344"/>
                    <a:pt x="337" y="344"/>
                  </a:cubicBezTo>
                  <a:cubicBezTo>
                    <a:pt x="337" y="343"/>
                    <a:pt x="337" y="343"/>
                    <a:pt x="337" y="343"/>
                  </a:cubicBezTo>
                  <a:cubicBezTo>
                    <a:pt x="337" y="342"/>
                    <a:pt x="337" y="342"/>
                    <a:pt x="337" y="342"/>
                  </a:cubicBezTo>
                  <a:cubicBezTo>
                    <a:pt x="336" y="340"/>
                    <a:pt x="336" y="340"/>
                    <a:pt x="336" y="340"/>
                  </a:cubicBezTo>
                  <a:cubicBezTo>
                    <a:pt x="336" y="339"/>
                    <a:pt x="336" y="339"/>
                    <a:pt x="336" y="339"/>
                  </a:cubicBezTo>
                  <a:cubicBezTo>
                    <a:pt x="336" y="336"/>
                    <a:pt x="336" y="336"/>
                    <a:pt x="336" y="336"/>
                  </a:cubicBezTo>
                  <a:cubicBezTo>
                    <a:pt x="336" y="333"/>
                    <a:pt x="335" y="330"/>
                    <a:pt x="335" y="327"/>
                  </a:cubicBezTo>
                  <a:cubicBezTo>
                    <a:pt x="336" y="321"/>
                    <a:pt x="337" y="315"/>
                    <a:pt x="340" y="310"/>
                  </a:cubicBezTo>
                  <a:cubicBezTo>
                    <a:pt x="342" y="307"/>
                    <a:pt x="343" y="305"/>
                    <a:pt x="345" y="303"/>
                  </a:cubicBezTo>
                  <a:cubicBezTo>
                    <a:pt x="347" y="302"/>
                    <a:pt x="348" y="301"/>
                    <a:pt x="349" y="300"/>
                  </a:cubicBezTo>
                  <a:cubicBezTo>
                    <a:pt x="350" y="299"/>
                    <a:pt x="351" y="299"/>
                    <a:pt x="352" y="298"/>
                  </a:cubicBezTo>
                  <a:cubicBezTo>
                    <a:pt x="357" y="296"/>
                    <a:pt x="363" y="295"/>
                    <a:pt x="367" y="297"/>
                  </a:cubicBezTo>
                  <a:cubicBezTo>
                    <a:pt x="368" y="297"/>
                    <a:pt x="369" y="298"/>
                    <a:pt x="370" y="299"/>
                  </a:cubicBezTo>
                  <a:cubicBezTo>
                    <a:pt x="370" y="299"/>
                    <a:pt x="371" y="299"/>
                    <a:pt x="371" y="300"/>
                  </a:cubicBezTo>
                  <a:cubicBezTo>
                    <a:pt x="372" y="300"/>
                    <a:pt x="372" y="301"/>
                    <a:pt x="373" y="301"/>
                  </a:cubicBezTo>
                  <a:cubicBezTo>
                    <a:pt x="374" y="304"/>
                    <a:pt x="376" y="306"/>
                    <a:pt x="377" y="308"/>
                  </a:cubicBezTo>
                  <a:cubicBezTo>
                    <a:pt x="378" y="311"/>
                    <a:pt x="378" y="313"/>
                    <a:pt x="378" y="316"/>
                  </a:cubicBezTo>
                  <a:cubicBezTo>
                    <a:pt x="378" y="319"/>
                    <a:pt x="377" y="322"/>
                    <a:pt x="376" y="324"/>
                  </a:cubicBezTo>
                  <a:cubicBezTo>
                    <a:pt x="374" y="330"/>
                    <a:pt x="371" y="335"/>
                    <a:pt x="366" y="339"/>
                  </a:cubicBezTo>
                  <a:cubicBezTo>
                    <a:pt x="364" y="342"/>
                    <a:pt x="362" y="344"/>
                    <a:pt x="359" y="346"/>
                  </a:cubicBezTo>
                  <a:cubicBezTo>
                    <a:pt x="359" y="346"/>
                    <a:pt x="358" y="347"/>
                    <a:pt x="357" y="347"/>
                  </a:cubicBezTo>
                  <a:cubicBezTo>
                    <a:pt x="356" y="348"/>
                    <a:pt x="356" y="348"/>
                    <a:pt x="356" y="348"/>
                  </a:cubicBezTo>
                  <a:cubicBezTo>
                    <a:pt x="355" y="349"/>
                    <a:pt x="355" y="349"/>
                    <a:pt x="355" y="349"/>
                  </a:cubicBezTo>
                  <a:cubicBezTo>
                    <a:pt x="352" y="351"/>
                    <a:pt x="349" y="353"/>
                    <a:pt x="346" y="355"/>
                  </a:cubicBezTo>
                  <a:cubicBezTo>
                    <a:pt x="347" y="357"/>
                    <a:pt x="348" y="359"/>
                    <a:pt x="349" y="361"/>
                  </a:cubicBezTo>
                  <a:cubicBezTo>
                    <a:pt x="349" y="362"/>
                    <a:pt x="350" y="363"/>
                    <a:pt x="350" y="364"/>
                  </a:cubicBezTo>
                  <a:cubicBezTo>
                    <a:pt x="351" y="366"/>
                    <a:pt x="351" y="366"/>
                    <a:pt x="351" y="366"/>
                  </a:cubicBezTo>
                  <a:cubicBezTo>
                    <a:pt x="351" y="367"/>
                    <a:pt x="351" y="367"/>
                    <a:pt x="351" y="367"/>
                  </a:cubicBezTo>
                  <a:cubicBezTo>
                    <a:pt x="352" y="369"/>
                    <a:pt x="353" y="372"/>
                    <a:pt x="354" y="374"/>
                  </a:cubicBezTo>
                  <a:cubicBezTo>
                    <a:pt x="357" y="378"/>
                    <a:pt x="360" y="383"/>
                    <a:pt x="363" y="387"/>
                  </a:cubicBezTo>
                  <a:cubicBezTo>
                    <a:pt x="366" y="392"/>
                    <a:pt x="370" y="396"/>
                    <a:pt x="374" y="399"/>
                  </a:cubicBezTo>
                  <a:cubicBezTo>
                    <a:pt x="375" y="400"/>
                    <a:pt x="377" y="401"/>
                    <a:pt x="378" y="401"/>
                  </a:cubicBezTo>
                  <a:cubicBezTo>
                    <a:pt x="378" y="402"/>
                    <a:pt x="379" y="402"/>
                    <a:pt x="379" y="403"/>
                  </a:cubicBezTo>
                  <a:cubicBezTo>
                    <a:pt x="380" y="403"/>
                    <a:pt x="380" y="403"/>
                    <a:pt x="380" y="403"/>
                  </a:cubicBezTo>
                  <a:cubicBezTo>
                    <a:pt x="381" y="403"/>
                    <a:pt x="381" y="403"/>
                    <a:pt x="381" y="403"/>
                  </a:cubicBezTo>
                  <a:cubicBezTo>
                    <a:pt x="382" y="404"/>
                    <a:pt x="382" y="404"/>
                    <a:pt x="382" y="404"/>
                  </a:cubicBezTo>
                  <a:cubicBezTo>
                    <a:pt x="384" y="405"/>
                    <a:pt x="386" y="406"/>
                    <a:pt x="388" y="407"/>
                  </a:cubicBezTo>
                  <a:cubicBezTo>
                    <a:pt x="390" y="408"/>
                    <a:pt x="392" y="409"/>
                    <a:pt x="394" y="410"/>
                  </a:cubicBezTo>
                  <a:cubicBezTo>
                    <a:pt x="402" y="394"/>
                    <a:pt x="402" y="394"/>
                    <a:pt x="402" y="394"/>
                  </a:cubicBezTo>
                  <a:cubicBezTo>
                    <a:pt x="407" y="384"/>
                    <a:pt x="407" y="384"/>
                    <a:pt x="407" y="384"/>
                  </a:cubicBezTo>
                  <a:cubicBezTo>
                    <a:pt x="409" y="379"/>
                    <a:pt x="409" y="379"/>
                    <a:pt x="409" y="379"/>
                  </a:cubicBezTo>
                  <a:cubicBezTo>
                    <a:pt x="410" y="378"/>
                    <a:pt x="410" y="378"/>
                    <a:pt x="410" y="378"/>
                  </a:cubicBezTo>
                  <a:cubicBezTo>
                    <a:pt x="410" y="377"/>
                    <a:pt x="410" y="377"/>
                    <a:pt x="410" y="377"/>
                  </a:cubicBezTo>
                  <a:cubicBezTo>
                    <a:pt x="411" y="377"/>
                    <a:pt x="411" y="376"/>
                    <a:pt x="412" y="375"/>
                  </a:cubicBezTo>
                  <a:cubicBezTo>
                    <a:pt x="414" y="373"/>
                    <a:pt x="416" y="370"/>
                    <a:pt x="418" y="368"/>
                  </a:cubicBezTo>
                  <a:cubicBezTo>
                    <a:pt x="420" y="366"/>
                    <a:pt x="423" y="364"/>
                    <a:pt x="425" y="363"/>
                  </a:cubicBezTo>
                  <a:cubicBezTo>
                    <a:pt x="426" y="362"/>
                    <a:pt x="428" y="362"/>
                    <a:pt x="429" y="362"/>
                  </a:cubicBezTo>
                  <a:cubicBezTo>
                    <a:pt x="429" y="362"/>
                    <a:pt x="430" y="362"/>
                    <a:pt x="430" y="362"/>
                  </a:cubicBezTo>
                  <a:cubicBezTo>
                    <a:pt x="431" y="362"/>
                    <a:pt x="431" y="362"/>
                    <a:pt x="432" y="362"/>
                  </a:cubicBezTo>
                  <a:cubicBezTo>
                    <a:pt x="436" y="363"/>
                    <a:pt x="441" y="367"/>
                    <a:pt x="443" y="372"/>
                  </a:cubicBezTo>
                  <a:cubicBezTo>
                    <a:pt x="445" y="377"/>
                    <a:pt x="446" y="384"/>
                    <a:pt x="445" y="390"/>
                  </a:cubicBezTo>
                  <a:cubicBezTo>
                    <a:pt x="445" y="393"/>
                    <a:pt x="444" y="396"/>
                    <a:pt x="442" y="399"/>
                  </a:cubicBezTo>
                  <a:cubicBezTo>
                    <a:pt x="441" y="402"/>
                    <a:pt x="440" y="404"/>
                    <a:pt x="438" y="406"/>
                  </a:cubicBezTo>
                  <a:cubicBezTo>
                    <a:pt x="434" y="411"/>
                    <a:pt x="428" y="414"/>
                    <a:pt x="422" y="416"/>
                  </a:cubicBezTo>
                  <a:cubicBezTo>
                    <a:pt x="419" y="417"/>
                    <a:pt x="416" y="417"/>
                    <a:pt x="413" y="417"/>
                  </a:cubicBezTo>
                  <a:cubicBezTo>
                    <a:pt x="411" y="418"/>
                    <a:pt x="410" y="418"/>
                    <a:pt x="408" y="418"/>
                  </a:cubicBezTo>
                  <a:cubicBezTo>
                    <a:pt x="407" y="418"/>
                    <a:pt x="407" y="418"/>
                    <a:pt x="407" y="418"/>
                  </a:cubicBezTo>
                  <a:cubicBezTo>
                    <a:pt x="407" y="418"/>
                    <a:pt x="406" y="418"/>
                    <a:pt x="406" y="418"/>
                  </a:cubicBezTo>
                  <a:cubicBezTo>
                    <a:pt x="405" y="417"/>
                    <a:pt x="404" y="417"/>
                    <a:pt x="403" y="417"/>
                  </a:cubicBezTo>
                  <a:cubicBezTo>
                    <a:pt x="398" y="417"/>
                    <a:pt x="398" y="417"/>
                    <a:pt x="398" y="417"/>
                  </a:cubicBezTo>
                  <a:cubicBezTo>
                    <a:pt x="394" y="426"/>
                    <a:pt x="394" y="426"/>
                    <a:pt x="394" y="426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87" y="442"/>
                    <a:pt x="387" y="442"/>
                    <a:pt x="387" y="442"/>
                  </a:cubicBezTo>
                  <a:cubicBezTo>
                    <a:pt x="384" y="449"/>
                    <a:pt x="381" y="456"/>
                    <a:pt x="378" y="463"/>
                  </a:cubicBezTo>
                  <a:cubicBezTo>
                    <a:pt x="372" y="477"/>
                    <a:pt x="367" y="492"/>
                    <a:pt x="362" y="506"/>
                  </a:cubicBezTo>
                  <a:cubicBezTo>
                    <a:pt x="351" y="535"/>
                    <a:pt x="342" y="564"/>
                    <a:pt x="333" y="593"/>
                  </a:cubicBezTo>
                  <a:cubicBezTo>
                    <a:pt x="330" y="604"/>
                    <a:pt x="330" y="604"/>
                    <a:pt x="330" y="604"/>
                  </a:cubicBezTo>
                  <a:cubicBezTo>
                    <a:pt x="327" y="613"/>
                    <a:pt x="327" y="613"/>
                    <a:pt x="327" y="613"/>
                  </a:cubicBezTo>
                  <a:cubicBezTo>
                    <a:pt x="326" y="619"/>
                    <a:pt x="326" y="619"/>
                    <a:pt x="326" y="619"/>
                  </a:cubicBezTo>
                  <a:cubicBezTo>
                    <a:pt x="325" y="621"/>
                    <a:pt x="325" y="621"/>
                    <a:pt x="325" y="621"/>
                  </a:cubicBezTo>
                  <a:cubicBezTo>
                    <a:pt x="325" y="622"/>
                    <a:pt x="325" y="622"/>
                    <a:pt x="325" y="622"/>
                  </a:cubicBezTo>
                  <a:lnTo>
                    <a:pt x="318" y="6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</p:grpSp>
      <p:pic>
        <p:nvPicPr>
          <p:cNvPr id="250" name="图片 12">
            <a:extLst>
              <a:ext uri="{FF2B5EF4-FFF2-40B4-BE49-F238E27FC236}">
                <a16:creationId xmlns:a16="http://schemas.microsoft.com/office/drawing/2014/main" id="{418CFAAE-814B-4234-90BE-05076E2C11C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95472" y="6129221"/>
            <a:ext cx="1777590" cy="683601"/>
          </a:xfrm>
          <a:prstGeom prst="rect">
            <a:avLst/>
          </a:prstGeom>
        </p:spPr>
      </p:pic>
      <p:pic>
        <p:nvPicPr>
          <p:cNvPr id="251" name="图片 13">
            <a:extLst>
              <a:ext uri="{FF2B5EF4-FFF2-40B4-BE49-F238E27FC236}">
                <a16:creationId xmlns:a16="http://schemas.microsoft.com/office/drawing/2014/main" id="{E2F8F064-1458-496A-AA26-0A4BA7B60E3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8119" y="6129220"/>
            <a:ext cx="1777590" cy="683601"/>
          </a:xfrm>
          <a:prstGeom prst="rect">
            <a:avLst/>
          </a:prstGeom>
        </p:spPr>
      </p:pic>
      <p:sp>
        <p:nvSpPr>
          <p:cNvPr id="252" name="Freeform 123">
            <a:extLst>
              <a:ext uri="{FF2B5EF4-FFF2-40B4-BE49-F238E27FC236}">
                <a16:creationId xmlns:a16="http://schemas.microsoft.com/office/drawing/2014/main" id="{5B797C24-DF24-440D-94EE-61CA263FAEB8}"/>
              </a:ext>
            </a:extLst>
          </p:cNvPr>
          <p:cNvSpPr>
            <a:spLocks noEditPoints="1"/>
          </p:cNvSpPr>
          <p:nvPr/>
        </p:nvSpPr>
        <p:spPr bwMode="auto">
          <a:xfrm rot="3896716" flipH="1">
            <a:off x="1686129" y="4693098"/>
            <a:ext cx="421912" cy="1258115"/>
          </a:xfrm>
          <a:custGeom>
            <a:avLst/>
            <a:gdLst>
              <a:gd name="T0" fmla="*/ 64 w 70"/>
              <a:gd name="T1" fmla="*/ 114 h 209"/>
              <a:gd name="T2" fmla="*/ 24 w 70"/>
              <a:gd name="T3" fmla="*/ 125 h 209"/>
              <a:gd name="T4" fmla="*/ 19 w 70"/>
              <a:gd name="T5" fmla="*/ 109 h 209"/>
              <a:gd name="T6" fmla="*/ 22 w 70"/>
              <a:gd name="T7" fmla="*/ 81 h 209"/>
              <a:gd name="T8" fmla="*/ 62 w 70"/>
              <a:gd name="T9" fmla="*/ 58 h 209"/>
              <a:gd name="T10" fmla="*/ 57 w 70"/>
              <a:gd name="T11" fmla="*/ 50 h 209"/>
              <a:gd name="T12" fmla="*/ 21 w 70"/>
              <a:gd name="T13" fmla="*/ 62 h 209"/>
              <a:gd name="T14" fmla="*/ 20 w 70"/>
              <a:gd name="T15" fmla="*/ 59 h 209"/>
              <a:gd name="T16" fmla="*/ 48 w 70"/>
              <a:gd name="T17" fmla="*/ 8 h 209"/>
              <a:gd name="T18" fmla="*/ 45 w 70"/>
              <a:gd name="T19" fmla="*/ 2 h 209"/>
              <a:gd name="T20" fmla="*/ 14 w 70"/>
              <a:gd name="T21" fmla="*/ 71 h 209"/>
              <a:gd name="T22" fmla="*/ 14 w 70"/>
              <a:gd name="T23" fmla="*/ 72 h 209"/>
              <a:gd name="T24" fmla="*/ 7 w 70"/>
              <a:gd name="T25" fmla="*/ 115 h 209"/>
              <a:gd name="T26" fmla="*/ 16 w 70"/>
              <a:gd name="T27" fmla="*/ 135 h 209"/>
              <a:gd name="T28" fmla="*/ 32 w 70"/>
              <a:gd name="T29" fmla="*/ 208 h 209"/>
              <a:gd name="T30" fmla="*/ 36 w 70"/>
              <a:gd name="T31" fmla="*/ 197 h 209"/>
              <a:gd name="T32" fmla="*/ 22 w 70"/>
              <a:gd name="T33" fmla="*/ 154 h 209"/>
              <a:gd name="T34" fmla="*/ 27 w 70"/>
              <a:gd name="T35" fmla="*/ 143 h 209"/>
              <a:gd name="T36" fmla="*/ 30 w 70"/>
              <a:gd name="T37" fmla="*/ 145 h 209"/>
              <a:gd name="T38" fmla="*/ 68 w 70"/>
              <a:gd name="T39" fmla="*/ 123 h 209"/>
              <a:gd name="T40" fmla="*/ 64 w 70"/>
              <a:gd name="T41" fmla="*/ 114 h 209"/>
              <a:gd name="T42" fmla="*/ 47 w 70"/>
              <a:gd name="T43" fmla="*/ 62 h 209"/>
              <a:gd name="T44" fmla="*/ 28 w 70"/>
              <a:gd name="T45" fmla="*/ 71 h 209"/>
              <a:gd name="T46" fmla="*/ 47 w 70"/>
              <a:gd name="T47" fmla="*/ 62 h 209"/>
              <a:gd name="T48" fmla="*/ 34 w 70"/>
              <a:gd name="T49" fmla="*/ 132 h 209"/>
              <a:gd name="T50" fmla="*/ 52 w 70"/>
              <a:gd name="T51" fmla="*/ 123 h 209"/>
              <a:gd name="T52" fmla="*/ 34 w 70"/>
              <a:gd name="T53" fmla="*/ 132 h 2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70" h="209">
                <a:moveTo>
                  <a:pt x="64" y="114"/>
                </a:moveTo>
                <a:cubicBezTo>
                  <a:pt x="49" y="108"/>
                  <a:pt x="35" y="113"/>
                  <a:pt x="24" y="125"/>
                </a:cubicBezTo>
                <a:cubicBezTo>
                  <a:pt x="21" y="120"/>
                  <a:pt x="20" y="114"/>
                  <a:pt x="19" y="109"/>
                </a:cubicBezTo>
                <a:cubicBezTo>
                  <a:pt x="17" y="99"/>
                  <a:pt x="18" y="89"/>
                  <a:pt x="22" y="81"/>
                </a:cubicBezTo>
                <a:cubicBezTo>
                  <a:pt x="36" y="89"/>
                  <a:pt x="55" y="71"/>
                  <a:pt x="62" y="58"/>
                </a:cubicBezTo>
                <a:cubicBezTo>
                  <a:pt x="64" y="55"/>
                  <a:pt x="61" y="51"/>
                  <a:pt x="57" y="50"/>
                </a:cubicBezTo>
                <a:cubicBezTo>
                  <a:pt x="42" y="49"/>
                  <a:pt x="30" y="54"/>
                  <a:pt x="21" y="62"/>
                </a:cubicBezTo>
                <a:cubicBezTo>
                  <a:pt x="21" y="61"/>
                  <a:pt x="21" y="60"/>
                  <a:pt x="20" y="59"/>
                </a:cubicBezTo>
                <a:cubicBezTo>
                  <a:pt x="14" y="38"/>
                  <a:pt x="33" y="19"/>
                  <a:pt x="48" y="8"/>
                </a:cubicBezTo>
                <a:cubicBezTo>
                  <a:pt x="52" y="5"/>
                  <a:pt x="49" y="0"/>
                  <a:pt x="45" y="2"/>
                </a:cubicBezTo>
                <a:cubicBezTo>
                  <a:pt x="22" y="16"/>
                  <a:pt x="1" y="44"/>
                  <a:pt x="14" y="71"/>
                </a:cubicBezTo>
                <a:cubicBezTo>
                  <a:pt x="14" y="72"/>
                  <a:pt x="14" y="72"/>
                  <a:pt x="14" y="72"/>
                </a:cubicBezTo>
                <a:cubicBezTo>
                  <a:pt x="7" y="84"/>
                  <a:pt x="4" y="99"/>
                  <a:pt x="7" y="115"/>
                </a:cubicBezTo>
                <a:cubicBezTo>
                  <a:pt x="9" y="122"/>
                  <a:pt x="12" y="129"/>
                  <a:pt x="16" y="135"/>
                </a:cubicBezTo>
                <a:cubicBezTo>
                  <a:pt x="0" y="162"/>
                  <a:pt x="0" y="202"/>
                  <a:pt x="32" y="208"/>
                </a:cubicBezTo>
                <a:cubicBezTo>
                  <a:pt x="38" y="209"/>
                  <a:pt x="42" y="201"/>
                  <a:pt x="36" y="197"/>
                </a:cubicBezTo>
                <a:cubicBezTo>
                  <a:pt x="19" y="188"/>
                  <a:pt x="17" y="172"/>
                  <a:pt x="22" y="154"/>
                </a:cubicBezTo>
                <a:cubicBezTo>
                  <a:pt x="23" y="151"/>
                  <a:pt x="25" y="147"/>
                  <a:pt x="27" y="143"/>
                </a:cubicBezTo>
                <a:cubicBezTo>
                  <a:pt x="28" y="144"/>
                  <a:pt x="29" y="144"/>
                  <a:pt x="30" y="145"/>
                </a:cubicBezTo>
                <a:cubicBezTo>
                  <a:pt x="46" y="149"/>
                  <a:pt x="60" y="134"/>
                  <a:pt x="68" y="123"/>
                </a:cubicBezTo>
                <a:cubicBezTo>
                  <a:pt x="70" y="119"/>
                  <a:pt x="67" y="115"/>
                  <a:pt x="64" y="114"/>
                </a:cubicBezTo>
                <a:close/>
                <a:moveTo>
                  <a:pt x="47" y="62"/>
                </a:moveTo>
                <a:cubicBezTo>
                  <a:pt x="41" y="68"/>
                  <a:pt x="34" y="73"/>
                  <a:pt x="28" y="71"/>
                </a:cubicBezTo>
                <a:cubicBezTo>
                  <a:pt x="33" y="66"/>
                  <a:pt x="39" y="63"/>
                  <a:pt x="47" y="62"/>
                </a:cubicBezTo>
                <a:close/>
                <a:moveTo>
                  <a:pt x="34" y="132"/>
                </a:moveTo>
                <a:cubicBezTo>
                  <a:pt x="39" y="127"/>
                  <a:pt x="45" y="123"/>
                  <a:pt x="52" y="123"/>
                </a:cubicBezTo>
                <a:cubicBezTo>
                  <a:pt x="47" y="129"/>
                  <a:pt x="41" y="133"/>
                  <a:pt x="34" y="132"/>
                </a:cubicBezTo>
                <a:close/>
              </a:path>
            </a:pathLst>
          </a:custGeom>
          <a:solidFill>
            <a:srgbClr val="4442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19" tIns="45709" rIns="91419" bIns="45709" numCol="1" anchor="t" anchorCtr="0" compatLnSpc="1">
            <a:prstTxWarp prst="textNoShape">
              <a:avLst/>
            </a:prstTxWarp>
          </a:bodyPr>
          <a:lstStyle/>
          <a:p>
            <a:pPr defTabSz="1218926">
              <a:defRPr/>
            </a:pPr>
            <a:endParaRPr lang="zh-CN" altLang="en-US" sz="2400">
              <a:solidFill>
                <a:prstClr val="black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253" name="图片 65">
            <a:extLst>
              <a:ext uri="{FF2B5EF4-FFF2-40B4-BE49-F238E27FC236}">
                <a16:creationId xmlns:a16="http://schemas.microsoft.com/office/drawing/2014/main" id="{E02BEED2-8717-481B-8821-F54AA9A691A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61254" y="6337363"/>
            <a:ext cx="1278264" cy="491577"/>
          </a:xfrm>
          <a:prstGeom prst="rect">
            <a:avLst/>
          </a:prstGeom>
        </p:spPr>
      </p:pic>
      <p:pic>
        <p:nvPicPr>
          <p:cNvPr id="254" name="图片 66">
            <a:extLst>
              <a:ext uri="{FF2B5EF4-FFF2-40B4-BE49-F238E27FC236}">
                <a16:creationId xmlns:a16="http://schemas.microsoft.com/office/drawing/2014/main" id="{1F9E0F90-3D63-4A40-8781-B38DC339A55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60600" y="6011022"/>
            <a:ext cx="2160368" cy="830805"/>
          </a:xfrm>
          <a:prstGeom prst="rect">
            <a:avLst/>
          </a:prstGeom>
        </p:spPr>
      </p:pic>
      <p:pic>
        <p:nvPicPr>
          <p:cNvPr id="255" name="图片 67">
            <a:extLst>
              <a:ext uri="{FF2B5EF4-FFF2-40B4-BE49-F238E27FC236}">
                <a16:creationId xmlns:a16="http://schemas.microsoft.com/office/drawing/2014/main" id="{7A0AD1DD-819F-4882-9ED9-DEA51C73E92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15533" y="6288696"/>
            <a:ext cx="1326564" cy="510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5946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8C9E6F7-ED01-4857-BBCF-E7782D6AE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+mn-cs"/>
              </a:rPr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ITC Avant Garde Std Bk" panose="020B0502020202020204" pitchFamily="34" charset="0"/>
              <a:ea typeface="+mn-ea"/>
              <a:cs typeface="+mn-cs"/>
            </a:endParaRPr>
          </a:p>
        </p:txBody>
      </p:sp>
      <p:sp>
        <p:nvSpPr>
          <p:cNvPr id="16" name="文本框 41">
            <a:extLst>
              <a:ext uri="{FF2B5EF4-FFF2-40B4-BE49-F238E27FC236}">
                <a16:creationId xmlns:a16="http://schemas.microsoft.com/office/drawing/2014/main" id="{56100E42-1B9F-4C8D-B484-B237526F1280}"/>
              </a:ext>
            </a:extLst>
          </p:cNvPr>
          <p:cNvSpPr txBox="1"/>
          <p:nvPr/>
        </p:nvSpPr>
        <p:spPr>
          <a:xfrm>
            <a:off x="1486711" y="366322"/>
            <a:ext cx="3118846" cy="707758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lvl="0" defTabSz="914217"/>
            <a:r>
              <a:rPr lang="en-US" altLang="zh-CN" sz="3999" b="1" dirty="0" err="1">
                <a:ln w="12700">
                  <a:noFill/>
                </a:ln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Cách</a:t>
            </a:r>
            <a:r>
              <a:rPr lang="en-US" altLang="zh-CN" sz="3999" b="1" dirty="0">
                <a:ln w="12700">
                  <a:noFill/>
                </a:ln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999" b="1" dirty="0" err="1">
                <a:ln w="12700">
                  <a:noFill/>
                </a:ln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kể</a:t>
            </a:r>
            <a:endParaRPr kumimoji="0" lang="en-US" altLang="zh-CN" sz="3999" b="1" i="0" u="none" strike="noStrike" kern="1200" cap="none" spc="0" normalizeH="0" baseline="0" noProof="0" dirty="0">
              <a:ln w="12700">
                <a:noFill/>
              </a:ln>
              <a:solidFill>
                <a:srgbClr val="FFBF53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7" name="图片 11">
            <a:extLst>
              <a:ext uri="{FF2B5EF4-FFF2-40B4-BE49-F238E27FC236}">
                <a16:creationId xmlns:a16="http://schemas.microsoft.com/office/drawing/2014/main" id="{2B95A3F4-F6B7-4BAC-BB49-6D0D5EDA6B6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16329" y="6145341"/>
            <a:ext cx="1777590" cy="683601"/>
          </a:xfrm>
          <a:prstGeom prst="rect">
            <a:avLst/>
          </a:prstGeom>
        </p:spPr>
      </p:pic>
      <p:pic>
        <p:nvPicPr>
          <p:cNvPr id="18" name="图片 12">
            <a:extLst>
              <a:ext uri="{FF2B5EF4-FFF2-40B4-BE49-F238E27FC236}">
                <a16:creationId xmlns:a16="http://schemas.microsoft.com/office/drawing/2014/main" id="{210DAB6B-DA50-4C70-B363-59876124889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45373" y="6145394"/>
            <a:ext cx="1777590" cy="683601"/>
          </a:xfrm>
          <a:prstGeom prst="rect">
            <a:avLst/>
          </a:prstGeom>
        </p:spPr>
      </p:pic>
      <p:pic>
        <p:nvPicPr>
          <p:cNvPr id="19" name="图片 13">
            <a:extLst>
              <a:ext uri="{FF2B5EF4-FFF2-40B4-BE49-F238E27FC236}">
                <a16:creationId xmlns:a16="http://schemas.microsoft.com/office/drawing/2014/main" id="{FB0D5F7B-CD06-4D9A-8334-21BA4770F84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78218" y="6145393"/>
            <a:ext cx="1777590" cy="683601"/>
          </a:xfrm>
          <a:prstGeom prst="rect">
            <a:avLst/>
          </a:prstGeom>
        </p:spPr>
      </p:pic>
      <p:sp>
        <p:nvSpPr>
          <p:cNvPr id="20" name="Freeform 123">
            <a:extLst>
              <a:ext uri="{FF2B5EF4-FFF2-40B4-BE49-F238E27FC236}">
                <a16:creationId xmlns:a16="http://schemas.microsoft.com/office/drawing/2014/main" id="{541BEC1A-4E02-4ED4-8E23-A40B767C9C57}"/>
              </a:ext>
            </a:extLst>
          </p:cNvPr>
          <p:cNvSpPr>
            <a:spLocks noEditPoints="1"/>
          </p:cNvSpPr>
          <p:nvPr/>
        </p:nvSpPr>
        <p:spPr bwMode="auto">
          <a:xfrm rot="3896716" flipH="1">
            <a:off x="4413259" y="1787047"/>
            <a:ext cx="421912" cy="1258115"/>
          </a:xfrm>
          <a:custGeom>
            <a:avLst/>
            <a:gdLst>
              <a:gd name="T0" fmla="*/ 64 w 70"/>
              <a:gd name="T1" fmla="*/ 114 h 209"/>
              <a:gd name="T2" fmla="*/ 24 w 70"/>
              <a:gd name="T3" fmla="*/ 125 h 209"/>
              <a:gd name="T4" fmla="*/ 19 w 70"/>
              <a:gd name="T5" fmla="*/ 109 h 209"/>
              <a:gd name="T6" fmla="*/ 22 w 70"/>
              <a:gd name="T7" fmla="*/ 81 h 209"/>
              <a:gd name="T8" fmla="*/ 62 w 70"/>
              <a:gd name="T9" fmla="*/ 58 h 209"/>
              <a:gd name="T10" fmla="*/ 57 w 70"/>
              <a:gd name="T11" fmla="*/ 50 h 209"/>
              <a:gd name="T12" fmla="*/ 21 w 70"/>
              <a:gd name="T13" fmla="*/ 62 h 209"/>
              <a:gd name="T14" fmla="*/ 20 w 70"/>
              <a:gd name="T15" fmla="*/ 59 h 209"/>
              <a:gd name="T16" fmla="*/ 48 w 70"/>
              <a:gd name="T17" fmla="*/ 8 h 209"/>
              <a:gd name="T18" fmla="*/ 45 w 70"/>
              <a:gd name="T19" fmla="*/ 2 h 209"/>
              <a:gd name="T20" fmla="*/ 14 w 70"/>
              <a:gd name="T21" fmla="*/ 71 h 209"/>
              <a:gd name="T22" fmla="*/ 14 w 70"/>
              <a:gd name="T23" fmla="*/ 72 h 209"/>
              <a:gd name="T24" fmla="*/ 7 w 70"/>
              <a:gd name="T25" fmla="*/ 115 h 209"/>
              <a:gd name="T26" fmla="*/ 16 w 70"/>
              <a:gd name="T27" fmla="*/ 135 h 209"/>
              <a:gd name="T28" fmla="*/ 32 w 70"/>
              <a:gd name="T29" fmla="*/ 208 h 209"/>
              <a:gd name="T30" fmla="*/ 36 w 70"/>
              <a:gd name="T31" fmla="*/ 197 h 209"/>
              <a:gd name="T32" fmla="*/ 22 w 70"/>
              <a:gd name="T33" fmla="*/ 154 h 209"/>
              <a:gd name="T34" fmla="*/ 27 w 70"/>
              <a:gd name="T35" fmla="*/ 143 h 209"/>
              <a:gd name="T36" fmla="*/ 30 w 70"/>
              <a:gd name="T37" fmla="*/ 145 h 209"/>
              <a:gd name="T38" fmla="*/ 68 w 70"/>
              <a:gd name="T39" fmla="*/ 123 h 209"/>
              <a:gd name="T40" fmla="*/ 64 w 70"/>
              <a:gd name="T41" fmla="*/ 114 h 209"/>
              <a:gd name="T42" fmla="*/ 47 w 70"/>
              <a:gd name="T43" fmla="*/ 62 h 209"/>
              <a:gd name="T44" fmla="*/ 28 w 70"/>
              <a:gd name="T45" fmla="*/ 71 h 209"/>
              <a:gd name="T46" fmla="*/ 47 w 70"/>
              <a:gd name="T47" fmla="*/ 62 h 209"/>
              <a:gd name="T48" fmla="*/ 34 w 70"/>
              <a:gd name="T49" fmla="*/ 132 h 209"/>
              <a:gd name="T50" fmla="*/ 52 w 70"/>
              <a:gd name="T51" fmla="*/ 123 h 209"/>
              <a:gd name="T52" fmla="*/ 34 w 70"/>
              <a:gd name="T53" fmla="*/ 132 h 2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70" h="209">
                <a:moveTo>
                  <a:pt x="64" y="114"/>
                </a:moveTo>
                <a:cubicBezTo>
                  <a:pt x="49" y="108"/>
                  <a:pt x="35" y="113"/>
                  <a:pt x="24" y="125"/>
                </a:cubicBezTo>
                <a:cubicBezTo>
                  <a:pt x="21" y="120"/>
                  <a:pt x="20" y="114"/>
                  <a:pt x="19" y="109"/>
                </a:cubicBezTo>
                <a:cubicBezTo>
                  <a:pt x="17" y="99"/>
                  <a:pt x="18" y="89"/>
                  <a:pt x="22" y="81"/>
                </a:cubicBezTo>
                <a:cubicBezTo>
                  <a:pt x="36" y="89"/>
                  <a:pt x="55" y="71"/>
                  <a:pt x="62" y="58"/>
                </a:cubicBezTo>
                <a:cubicBezTo>
                  <a:pt x="64" y="55"/>
                  <a:pt x="61" y="51"/>
                  <a:pt x="57" y="50"/>
                </a:cubicBezTo>
                <a:cubicBezTo>
                  <a:pt x="42" y="49"/>
                  <a:pt x="30" y="54"/>
                  <a:pt x="21" y="62"/>
                </a:cubicBezTo>
                <a:cubicBezTo>
                  <a:pt x="21" y="61"/>
                  <a:pt x="21" y="60"/>
                  <a:pt x="20" y="59"/>
                </a:cubicBezTo>
                <a:cubicBezTo>
                  <a:pt x="14" y="38"/>
                  <a:pt x="33" y="19"/>
                  <a:pt x="48" y="8"/>
                </a:cubicBezTo>
                <a:cubicBezTo>
                  <a:pt x="52" y="5"/>
                  <a:pt x="49" y="0"/>
                  <a:pt x="45" y="2"/>
                </a:cubicBezTo>
                <a:cubicBezTo>
                  <a:pt x="22" y="16"/>
                  <a:pt x="1" y="44"/>
                  <a:pt x="14" y="71"/>
                </a:cubicBezTo>
                <a:cubicBezTo>
                  <a:pt x="14" y="72"/>
                  <a:pt x="14" y="72"/>
                  <a:pt x="14" y="72"/>
                </a:cubicBezTo>
                <a:cubicBezTo>
                  <a:pt x="7" y="84"/>
                  <a:pt x="4" y="99"/>
                  <a:pt x="7" y="115"/>
                </a:cubicBezTo>
                <a:cubicBezTo>
                  <a:pt x="9" y="122"/>
                  <a:pt x="12" y="129"/>
                  <a:pt x="16" y="135"/>
                </a:cubicBezTo>
                <a:cubicBezTo>
                  <a:pt x="0" y="162"/>
                  <a:pt x="0" y="202"/>
                  <a:pt x="32" y="208"/>
                </a:cubicBezTo>
                <a:cubicBezTo>
                  <a:pt x="38" y="209"/>
                  <a:pt x="42" y="201"/>
                  <a:pt x="36" y="197"/>
                </a:cubicBezTo>
                <a:cubicBezTo>
                  <a:pt x="19" y="188"/>
                  <a:pt x="17" y="172"/>
                  <a:pt x="22" y="154"/>
                </a:cubicBezTo>
                <a:cubicBezTo>
                  <a:pt x="23" y="151"/>
                  <a:pt x="25" y="147"/>
                  <a:pt x="27" y="143"/>
                </a:cubicBezTo>
                <a:cubicBezTo>
                  <a:pt x="28" y="144"/>
                  <a:pt x="29" y="144"/>
                  <a:pt x="30" y="145"/>
                </a:cubicBezTo>
                <a:cubicBezTo>
                  <a:pt x="46" y="149"/>
                  <a:pt x="60" y="134"/>
                  <a:pt x="68" y="123"/>
                </a:cubicBezTo>
                <a:cubicBezTo>
                  <a:pt x="70" y="119"/>
                  <a:pt x="67" y="115"/>
                  <a:pt x="64" y="114"/>
                </a:cubicBezTo>
                <a:close/>
                <a:moveTo>
                  <a:pt x="47" y="62"/>
                </a:moveTo>
                <a:cubicBezTo>
                  <a:pt x="41" y="68"/>
                  <a:pt x="34" y="73"/>
                  <a:pt x="28" y="71"/>
                </a:cubicBezTo>
                <a:cubicBezTo>
                  <a:pt x="33" y="66"/>
                  <a:pt x="39" y="63"/>
                  <a:pt x="47" y="62"/>
                </a:cubicBezTo>
                <a:close/>
                <a:moveTo>
                  <a:pt x="34" y="132"/>
                </a:moveTo>
                <a:cubicBezTo>
                  <a:pt x="39" y="127"/>
                  <a:pt x="45" y="123"/>
                  <a:pt x="52" y="123"/>
                </a:cubicBezTo>
                <a:cubicBezTo>
                  <a:pt x="47" y="129"/>
                  <a:pt x="41" y="133"/>
                  <a:pt x="34" y="132"/>
                </a:cubicBezTo>
                <a:close/>
              </a:path>
            </a:pathLst>
          </a:custGeom>
          <a:solidFill>
            <a:srgbClr val="4442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19" tIns="45709" rIns="91419" bIns="4570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89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1" name="图片 32">
            <a:extLst>
              <a:ext uri="{FF2B5EF4-FFF2-40B4-BE49-F238E27FC236}">
                <a16:creationId xmlns:a16="http://schemas.microsoft.com/office/drawing/2014/main" id="{C5E65F22-6F3A-4B3B-918B-0676FB0C2EF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36209" y="5851860"/>
            <a:ext cx="2574243" cy="989967"/>
          </a:xfrm>
          <a:prstGeom prst="rect">
            <a:avLst/>
          </a:prstGeom>
        </p:spPr>
      </p:pic>
      <p:pic>
        <p:nvPicPr>
          <p:cNvPr id="22" name="图片 65">
            <a:extLst>
              <a:ext uri="{FF2B5EF4-FFF2-40B4-BE49-F238E27FC236}">
                <a16:creationId xmlns:a16="http://schemas.microsoft.com/office/drawing/2014/main" id="{04BB644F-80A0-4339-8040-F422C22C2AE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11155" y="6353536"/>
            <a:ext cx="1278264" cy="491577"/>
          </a:xfrm>
          <a:prstGeom prst="rect">
            <a:avLst/>
          </a:prstGeom>
        </p:spPr>
      </p:pic>
      <p:pic>
        <p:nvPicPr>
          <p:cNvPr id="23" name="图片 66">
            <a:extLst>
              <a:ext uri="{FF2B5EF4-FFF2-40B4-BE49-F238E27FC236}">
                <a16:creationId xmlns:a16="http://schemas.microsoft.com/office/drawing/2014/main" id="{177FB685-A0CF-4A80-9E5C-AD171980235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10501" y="6027195"/>
            <a:ext cx="2160368" cy="830805"/>
          </a:xfrm>
          <a:prstGeom prst="rect">
            <a:avLst/>
          </a:prstGeom>
        </p:spPr>
      </p:pic>
      <p:pic>
        <p:nvPicPr>
          <p:cNvPr id="24" name="图片 67">
            <a:extLst>
              <a:ext uri="{FF2B5EF4-FFF2-40B4-BE49-F238E27FC236}">
                <a16:creationId xmlns:a16="http://schemas.microsoft.com/office/drawing/2014/main" id="{511098DF-AA42-4B9B-82F2-2F6100A4C5E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65434" y="6288696"/>
            <a:ext cx="1326564" cy="510152"/>
          </a:xfrm>
          <a:prstGeom prst="rect">
            <a:avLst/>
          </a:prstGeom>
        </p:spPr>
      </p:pic>
      <p:grpSp>
        <p:nvGrpSpPr>
          <p:cNvPr id="34" name="Group 44">
            <a:extLst>
              <a:ext uri="{FF2B5EF4-FFF2-40B4-BE49-F238E27FC236}">
                <a16:creationId xmlns:a16="http://schemas.microsoft.com/office/drawing/2014/main" id="{A851A25E-6F4B-4CE0-8E19-717F34A0DB2F}"/>
              </a:ext>
            </a:extLst>
          </p:cNvPr>
          <p:cNvGrpSpPr/>
          <p:nvPr/>
        </p:nvGrpSpPr>
        <p:grpSpPr>
          <a:xfrm>
            <a:off x="976363" y="1627586"/>
            <a:ext cx="657357" cy="738321"/>
            <a:chOff x="0" y="0"/>
            <a:chExt cx="807366" cy="906807"/>
          </a:xfrm>
          <a:noFill/>
        </p:grpSpPr>
        <p:sp>
          <p:nvSpPr>
            <p:cNvPr id="35" name="Shape 42">
              <a:extLst>
                <a:ext uri="{FF2B5EF4-FFF2-40B4-BE49-F238E27FC236}">
                  <a16:creationId xmlns:a16="http://schemas.microsoft.com/office/drawing/2014/main" id="{D6817EE2-0F86-43EE-959A-A965DF9D25F6}"/>
                </a:ext>
              </a:extLst>
            </p:cNvPr>
            <p:cNvSpPr/>
            <p:nvPr/>
          </p:nvSpPr>
          <p:spPr>
            <a:xfrm>
              <a:off x="-1" y="101600"/>
              <a:ext cx="792823" cy="805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6" h="19829" extrusionOk="0">
                  <a:moveTo>
                    <a:pt x="13770" y="824"/>
                  </a:moveTo>
                  <a:cubicBezTo>
                    <a:pt x="8089" y="-376"/>
                    <a:pt x="1804" y="-1265"/>
                    <a:pt x="353" y="5681"/>
                  </a:cubicBezTo>
                  <a:cubicBezTo>
                    <a:pt x="-441" y="9482"/>
                    <a:pt x="-115" y="16268"/>
                    <a:pt x="3660" y="18583"/>
                  </a:cubicBezTo>
                  <a:cubicBezTo>
                    <a:pt x="6516" y="20335"/>
                    <a:pt x="12966" y="20052"/>
                    <a:pt x="15977" y="18892"/>
                  </a:cubicBezTo>
                  <a:cubicBezTo>
                    <a:pt x="21159" y="16897"/>
                    <a:pt x="19879" y="11191"/>
                    <a:pt x="19174" y="6766"/>
                  </a:cubicBezTo>
                </a:path>
              </a:pathLst>
            </a:custGeom>
            <a:grpFill/>
            <a:ln w="38100" cap="flat">
              <a:solidFill>
                <a:srgbClr val="262626"/>
              </a:solidFill>
              <a:prstDash val="solid"/>
              <a:miter lim="400000"/>
            </a:ln>
            <a:effectLst/>
          </p:spPr>
          <p:txBody>
            <a:bodyPr wrap="square" lIns="38091" tIns="38091" rIns="38091" bIns="38091" numCol="1" anchor="ctr">
              <a:noAutofit/>
            </a:bodyPr>
            <a:lstStyle/>
            <a:p>
              <a:pPr marL="0" marR="0" lvl="0" indent="0" algn="l" defTabSz="4571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29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Shape 43">
              <a:extLst>
                <a:ext uri="{FF2B5EF4-FFF2-40B4-BE49-F238E27FC236}">
                  <a16:creationId xmlns:a16="http://schemas.microsoft.com/office/drawing/2014/main" id="{8F865E5B-DCF7-4619-A16C-31E5000CC65E}"/>
                </a:ext>
              </a:extLst>
            </p:cNvPr>
            <p:cNvSpPr/>
            <p:nvPr/>
          </p:nvSpPr>
          <p:spPr>
            <a:xfrm>
              <a:off x="165100" y="-1"/>
              <a:ext cx="642267" cy="7189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1" h="21116" extrusionOk="0">
                  <a:moveTo>
                    <a:pt x="21521" y="13"/>
                  </a:moveTo>
                  <a:cubicBezTo>
                    <a:pt x="21600" y="-484"/>
                    <a:pt x="8558" y="13479"/>
                    <a:pt x="8933" y="13772"/>
                  </a:cubicBezTo>
                  <a:cubicBezTo>
                    <a:pt x="6785" y="12126"/>
                    <a:pt x="2898" y="10471"/>
                    <a:pt x="0" y="10120"/>
                  </a:cubicBezTo>
                  <a:cubicBezTo>
                    <a:pt x="1254" y="12620"/>
                    <a:pt x="2166" y="14279"/>
                    <a:pt x="4430" y="16128"/>
                  </a:cubicBezTo>
                  <a:cubicBezTo>
                    <a:pt x="4883" y="16498"/>
                    <a:pt x="10336" y="20581"/>
                    <a:pt x="9763" y="21116"/>
                  </a:cubicBezTo>
                  <a:cubicBezTo>
                    <a:pt x="14957" y="16270"/>
                    <a:pt x="20402" y="7017"/>
                    <a:pt x="21521" y="13"/>
                  </a:cubicBezTo>
                  <a:close/>
                </a:path>
              </a:pathLst>
            </a:custGeom>
            <a:grpFill/>
            <a:ln w="38100" cap="flat">
              <a:solidFill>
                <a:srgbClr val="262626"/>
              </a:solidFill>
              <a:prstDash val="solid"/>
              <a:miter lim="400000"/>
            </a:ln>
            <a:effectLst/>
          </p:spPr>
          <p:txBody>
            <a:bodyPr wrap="square" lIns="38091" tIns="38091" rIns="38091" bIns="38091" numCol="1" anchor="ctr">
              <a:noAutofit/>
            </a:bodyPr>
            <a:lstStyle/>
            <a:p>
              <a:pPr marL="0" marR="0" lvl="0" indent="0" algn="l" defTabSz="4571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29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7" name="Group 44">
            <a:extLst>
              <a:ext uri="{FF2B5EF4-FFF2-40B4-BE49-F238E27FC236}">
                <a16:creationId xmlns:a16="http://schemas.microsoft.com/office/drawing/2014/main" id="{6CBA95BA-80E0-44A0-BE19-2808F6BE2E4F}"/>
              </a:ext>
            </a:extLst>
          </p:cNvPr>
          <p:cNvGrpSpPr/>
          <p:nvPr/>
        </p:nvGrpSpPr>
        <p:grpSpPr>
          <a:xfrm>
            <a:off x="961822" y="2979081"/>
            <a:ext cx="657357" cy="738321"/>
            <a:chOff x="0" y="0"/>
            <a:chExt cx="807366" cy="906807"/>
          </a:xfrm>
        </p:grpSpPr>
        <p:sp>
          <p:nvSpPr>
            <p:cNvPr id="38" name="Shape 42">
              <a:extLst>
                <a:ext uri="{FF2B5EF4-FFF2-40B4-BE49-F238E27FC236}">
                  <a16:creationId xmlns:a16="http://schemas.microsoft.com/office/drawing/2014/main" id="{DDE897DB-A487-436D-8C96-07F990F8E729}"/>
                </a:ext>
              </a:extLst>
            </p:cNvPr>
            <p:cNvSpPr/>
            <p:nvPr/>
          </p:nvSpPr>
          <p:spPr>
            <a:xfrm>
              <a:off x="-1" y="101600"/>
              <a:ext cx="792823" cy="805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6" h="19829" extrusionOk="0">
                  <a:moveTo>
                    <a:pt x="13770" y="824"/>
                  </a:moveTo>
                  <a:cubicBezTo>
                    <a:pt x="8089" y="-376"/>
                    <a:pt x="1804" y="-1265"/>
                    <a:pt x="353" y="5681"/>
                  </a:cubicBezTo>
                  <a:cubicBezTo>
                    <a:pt x="-441" y="9482"/>
                    <a:pt x="-115" y="16268"/>
                    <a:pt x="3660" y="18583"/>
                  </a:cubicBezTo>
                  <a:cubicBezTo>
                    <a:pt x="6516" y="20335"/>
                    <a:pt x="12966" y="20052"/>
                    <a:pt x="15977" y="18892"/>
                  </a:cubicBezTo>
                  <a:cubicBezTo>
                    <a:pt x="21159" y="16897"/>
                    <a:pt x="19879" y="11191"/>
                    <a:pt x="19174" y="6766"/>
                  </a:cubicBezTo>
                </a:path>
              </a:pathLst>
            </a:custGeom>
            <a:noFill/>
            <a:ln w="38100" cap="flat">
              <a:solidFill>
                <a:srgbClr val="262626"/>
              </a:solidFill>
              <a:prstDash val="solid"/>
              <a:miter lim="400000"/>
            </a:ln>
            <a:effectLst/>
          </p:spPr>
          <p:txBody>
            <a:bodyPr wrap="square" lIns="38091" tIns="38091" rIns="38091" bIns="38091" numCol="1" anchor="ctr">
              <a:noAutofit/>
            </a:bodyPr>
            <a:lstStyle/>
            <a:p>
              <a:pPr marL="0" marR="0" lvl="0" indent="0" algn="l" defTabSz="4571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29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Shape 43">
              <a:extLst>
                <a:ext uri="{FF2B5EF4-FFF2-40B4-BE49-F238E27FC236}">
                  <a16:creationId xmlns:a16="http://schemas.microsoft.com/office/drawing/2014/main" id="{D6B13673-62B1-4638-9F5F-B3E71D6487C0}"/>
                </a:ext>
              </a:extLst>
            </p:cNvPr>
            <p:cNvSpPr/>
            <p:nvPr/>
          </p:nvSpPr>
          <p:spPr>
            <a:xfrm>
              <a:off x="165100" y="-1"/>
              <a:ext cx="642267" cy="7189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1" h="21116" extrusionOk="0">
                  <a:moveTo>
                    <a:pt x="21521" y="13"/>
                  </a:moveTo>
                  <a:cubicBezTo>
                    <a:pt x="21600" y="-484"/>
                    <a:pt x="8558" y="13479"/>
                    <a:pt x="8933" y="13772"/>
                  </a:cubicBezTo>
                  <a:cubicBezTo>
                    <a:pt x="6785" y="12126"/>
                    <a:pt x="2898" y="10471"/>
                    <a:pt x="0" y="10120"/>
                  </a:cubicBezTo>
                  <a:cubicBezTo>
                    <a:pt x="1254" y="12620"/>
                    <a:pt x="2166" y="14279"/>
                    <a:pt x="4430" y="16128"/>
                  </a:cubicBezTo>
                  <a:cubicBezTo>
                    <a:pt x="4883" y="16498"/>
                    <a:pt x="10336" y="20581"/>
                    <a:pt x="9763" y="21116"/>
                  </a:cubicBezTo>
                  <a:cubicBezTo>
                    <a:pt x="14957" y="16270"/>
                    <a:pt x="20402" y="7017"/>
                    <a:pt x="21521" y="13"/>
                  </a:cubicBezTo>
                  <a:close/>
                </a:path>
              </a:pathLst>
            </a:custGeom>
            <a:noFill/>
            <a:ln w="38100" cap="flat">
              <a:solidFill>
                <a:srgbClr val="262626"/>
              </a:solidFill>
              <a:prstDash val="solid"/>
              <a:miter lim="400000"/>
            </a:ln>
            <a:effectLst/>
          </p:spPr>
          <p:txBody>
            <a:bodyPr wrap="square" lIns="38091" tIns="38091" rIns="38091" bIns="38091" numCol="1" anchor="ctr">
              <a:noAutofit/>
            </a:bodyPr>
            <a:lstStyle/>
            <a:p>
              <a:pPr marL="0" marR="0" lvl="0" indent="0" algn="l" defTabSz="4571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29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0" name="Group 44">
            <a:extLst>
              <a:ext uri="{FF2B5EF4-FFF2-40B4-BE49-F238E27FC236}">
                <a16:creationId xmlns:a16="http://schemas.microsoft.com/office/drawing/2014/main" id="{5BA945B7-B42D-4AA0-B325-FFFF95A83140}"/>
              </a:ext>
            </a:extLst>
          </p:cNvPr>
          <p:cNvGrpSpPr/>
          <p:nvPr/>
        </p:nvGrpSpPr>
        <p:grpSpPr>
          <a:xfrm>
            <a:off x="949980" y="4624788"/>
            <a:ext cx="657357" cy="738321"/>
            <a:chOff x="0" y="0"/>
            <a:chExt cx="807366" cy="906807"/>
          </a:xfrm>
        </p:grpSpPr>
        <p:sp>
          <p:nvSpPr>
            <p:cNvPr id="41" name="Shape 42">
              <a:extLst>
                <a:ext uri="{FF2B5EF4-FFF2-40B4-BE49-F238E27FC236}">
                  <a16:creationId xmlns:a16="http://schemas.microsoft.com/office/drawing/2014/main" id="{24EF9114-FDC1-4DCB-A697-1A83EE4921E9}"/>
                </a:ext>
              </a:extLst>
            </p:cNvPr>
            <p:cNvSpPr/>
            <p:nvPr/>
          </p:nvSpPr>
          <p:spPr>
            <a:xfrm>
              <a:off x="-1" y="101600"/>
              <a:ext cx="792823" cy="805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6" h="19829" extrusionOk="0">
                  <a:moveTo>
                    <a:pt x="13770" y="824"/>
                  </a:moveTo>
                  <a:cubicBezTo>
                    <a:pt x="8089" y="-376"/>
                    <a:pt x="1804" y="-1265"/>
                    <a:pt x="353" y="5681"/>
                  </a:cubicBezTo>
                  <a:cubicBezTo>
                    <a:pt x="-441" y="9482"/>
                    <a:pt x="-115" y="16268"/>
                    <a:pt x="3660" y="18583"/>
                  </a:cubicBezTo>
                  <a:cubicBezTo>
                    <a:pt x="6516" y="20335"/>
                    <a:pt x="12966" y="20052"/>
                    <a:pt x="15977" y="18892"/>
                  </a:cubicBezTo>
                  <a:cubicBezTo>
                    <a:pt x="21159" y="16897"/>
                    <a:pt x="19879" y="11191"/>
                    <a:pt x="19174" y="6766"/>
                  </a:cubicBezTo>
                </a:path>
              </a:pathLst>
            </a:custGeom>
            <a:noFill/>
            <a:ln w="38100" cap="flat">
              <a:solidFill>
                <a:srgbClr val="262626"/>
              </a:solidFill>
              <a:prstDash val="solid"/>
              <a:miter lim="400000"/>
            </a:ln>
            <a:effectLst/>
          </p:spPr>
          <p:txBody>
            <a:bodyPr wrap="square" lIns="38091" tIns="38091" rIns="38091" bIns="38091" numCol="1" anchor="ctr">
              <a:noAutofit/>
            </a:bodyPr>
            <a:lstStyle/>
            <a:p>
              <a:pPr marL="0" marR="0" lvl="0" indent="0" algn="l" defTabSz="4571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29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Shape 43">
              <a:extLst>
                <a:ext uri="{FF2B5EF4-FFF2-40B4-BE49-F238E27FC236}">
                  <a16:creationId xmlns:a16="http://schemas.microsoft.com/office/drawing/2014/main" id="{72E38792-1AD5-439A-B407-7416ECD54C51}"/>
                </a:ext>
              </a:extLst>
            </p:cNvPr>
            <p:cNvSpPr/>
            <p:nvPr/>
          </p:nvSpPr>
          <p:spPr>
            <a:xfrm>
              <a:off x="165100" y="-1"/>
              <a:ext cx="642267" cy="7189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1" h="21116" extrusionOk="0">
                  <a:moveTo>
                    <a:pt x="21521" y="13"/>
                  </a:moveTo>
                  <a:cubicBezTo>
                    <a:pt x="21600" y="-484"/>
                    <a:pt x="8558" y="13479"/>
                    <a:pt x="8933" y="13772"/>
                  </a:cubicBezTo>
                  <a:cubicBezTo>
                    <a:pt x="6785" y="12126"/>
                    <a:pt x="2898" y="10471"/>
                    <a:pt x="0" y="10120"/>
                  </a:cubicBezTo>
                  <a:cubicBezTo>
                    <a:pt x="1254" y="12620"/>
                    <a:pt x="2166" y="14279"/>
                    <a:pt x="4430" y="16128"/>
                  </a:cubicBezTo>
                  <a:cubicBezTo>
                    <a:pt x="4883" y="16498"/>
                    <a:pt x="10336" y="20581"/>
                    <a:pt x="9763" y="21116"/>
                  </a:cubicBezTo>
                  <a:cubicBezTo>
                    <a:pt x="14957" y="16270"/>
                    <a:pt x="20402" y="7017"/>
                    <a:pt x="21521" y="13"/>
                  </a:cubicBezTo>
                  <a:close/>
                </a:path>
              </a:pathLst>
            </a:custGeom>
            <a:noFill/>
            <a:ln w="38100" cap="flat">
              <a:solidFill>
                <a:srgbClr val="262626"/>
              </a:solidFill>
              <a:prstDash val="solid"/>
              <a:miter lim="400000"/>
            </a:ln>
            <a:effectLst/>
          </p:spPr>
          <p:txBody>
            <a:bodyPr wrap="square" lIns="38091" tIns="38091" rIns="38091" bIns="38091" numCol="1" anchor="ctr">
              <a:noAutofit/>
            </a:bodyPr>
            <a:lstStyle/>
            <a:p>
              <a:pPr marL="0" marR="0" lvl="0" indent="0" algn="l" defTabSz="4571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29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3" name="Group 55">
            <a:extLst>
              <a:ext uri="{FF2B5EF4-FFF2-40B4-BE49-F238E27FC236}">
                <a16:creationId xmlns:a16="http://schemas.microsoft.com/office/drawing/2014/main" id="{A294A436-52C1-4F65-95AE-EB3DD2AF0CC0}"/>
              </a:ext>
            </a:extLst>
          </p:cNvPr>
          <p:cNvGrpSpPr/>
          <p:nvPr/>
        </p:nvGrpSpPr>
        <p:grpSpPr>
          <a:xfrm rot="473564">
            <a:off x="8109568" y="1895296"/>
            <a:ext cx="1865285" cy="1176535"/>
            <a:chOff x="0" y="0"/>
            <a:chExt cx="1149595" cy="1132530"/>
          </a:xfrm>
        </p:grpSpPr>
        <p:sp>
          <p:nvSpPr>
            <p:cNvPr id="44" name="Shape 50">
              <a:extLst>
                <a:ext uri="{FF2B5EF4-FFF2-40B4-BE49-F238E27FC236}">
                  <a16:creationId xmlns:a16="http://schemas.microsoft.com/office/drawing/2014/main" id="{BFB1AC1E-DDF6-40AD-A06E-433850673F9E}"/>
                </a:ext>
              </a:extLst>
            </p:cNvPr>
            <p:cNvSpPr/>
            <p:nvPr/>
          </p:nvSpPr>
          <p:spPr>
            <a:xfrm>
              <a:off x="495300" y="419100"/>
              <a:ext cx="288999" cy="3417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7" h="20953" extrusionOk="0">
                  <a:moveTo>
                    <a:pt x="310" y="19339"/>
                  </a:moveTo>
                  <a:cubicBezTo>
                    <a:pt x="1970" y="21600"/>
                    <a:pt x="8627" y="20962"/>
                    <a:pt x="10626" y="20516"/>
                  </a:cubicBezTo>
                  <a:cubicBezTo>
                    <a:pt x="14392" y="19676"/>
                    <a:pt x="17603" y="17645"/>
                    <a:pt x="19255" y="14542"/>
                  </a:cubicBezTo>
                  <a:cubicBezTo>
                    <a:pt x="21291" y="10718"/>
                    <a:pt x="21600" y="1795"/>
                    <a:pt x="15756" y="0"/>
                  </a:cubicBezTo>
                  <a:cubicBezTo>
                    <a:pt x="14569" y="3871"/>
                    <a:pt x="15031" y="8421"/>
                    <a:pt x="12815" y="11999"/>
                  </a:cubicBezTo>
                  <a:cubicBezTo>
                    <a:pt x="10327" y="16013"/>
                    <a:pt x="4821" y="17658"/>
                    <a:pt x="0" y="18694"/>
                  </a:cubicBezTo>
                  <a:cubicBezTo>
                    <a:pt x="63" y="18932"/>
                    <a:pt x="168" y="19146"/>
                    <a:pt x="310" y="19339"/>
                  </a:cubicBezTo>
                  <a:close/>
                </a:path>
              </a:pathLst>
            </a:custGeom>
            <a:solidFill>
              <a:srgbClr val="262626">
                <a:alpha val="66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8091" tIns="38091" rIns="38091" bIns="38091" numCol="1" anchor="ctr">
              <a:noAutofit/>
            </a:bodyPr>
            <a:lstStyle/>
            <a:p>
              <a:pPr marL="0" marR="0" lvl="0" indent="0" algn="l" defTabSz="4571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29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45" name="Group 54">
              <a:extLst>
                <a:ext uri="{FF2B5EF4-FFF2-40B4-BE49-F238E27FC236}">
                  <a16:creationId xmlns:a16="http://schemas.microsoft.com/office/drawing/2014/main" id="{EA43BD8E-1ADD-40B9-89B1-47CDE6DDD569}"/>
                </a:ext>
              </a:extLst>
            </p:cNvPr>
            <p:cNvGrpSpPr/>
            <p:nvPr/>
          </p:nvGrpSpPr>
          <p:grpSpPr>
            <a:xfrm>
              <a:off x="-1" y="0"/>
              <a:ext cx="1149597" cy="1132531"/>
              <a:chOff x="0" y="0"/>
              <a:chExt cx="1149595" cy="1132530"/>
            </a:xfrm>
          </p:grpSpPr>
          <p:sp>
            <p:nvSpPr>
              <p:cNvPr id="46" name="Shape 51">
                <a:extLst>
                  <a:ext uri="{FF2B5EF4-FFF2-40B4-BE49-F238E27FC236}">
                    <a16:creationId xmlns:a16="http://schemas.microsoft.com/office/drawing/2014/main" id="{286BA6E2-F40B-4308-9850-C7E1CBDB8BF4}"/>
                  </a:ext>
                </a:extLst>
              </p:cNvPr>
              <p:cNvSpPr/>
              <p:nvPr/>
            </p:nvSpPr>
            <p:spPr>
              <a:xfrm>
                <a:off x="0" y="0"/>
                <a:ext cx="1149596" cy="11325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835" h="18188" extrusionOk="0">
                    <a:moveTo>
                      <a:pt x="5118" y="17138"/>
                    </a:moveTo>
                    <a:cubicBezTo>
                      <a:pt x="9702" y="19314"/>
                      <a:pt x="15760" y="18135"/>
                      <a:pt x="17999" y="13346"/>
                    </a:cubicBezTo>
                    <a:cubicBezTo>
                      <a:pt x="21410" y="6050"/>
                      <a:pt x="13777" y="-2286"/>
                      <a:pt x="5944" y="578"/>
                    </a:cubicBezTo>
                    <a:cubicBezTo>
                      <a:pt x="2990" y="1657"/>
                      <a:pt x="197" y="6129"/>
                      <a:pt x="12" y="9065"/>
                    </a:cubicBezTo>
                    <a:cubicBezTo>
                      <a:pt x="-190" y="12266"/>
                      <a:pt x="2170" y="15739"/>
                      <a:pt x="5118" y="17138"/>
                    </a:cubicBezTo>
                    <a:close/>
                  </a:path>
                </a:pathLst>
              </a:custGeom>
              <a:noFill/>
              <a:ln w="38100" cap="flat">
                <a:solidFill>
                  <a:srgbClr val="262626"/>
                </a:solidFill>
                <a:prstDash val="solid"/>
                <a:miter lim="400000"/>
              </a:ln>
              <a:effectLst/>
            </p:spPr>
            <p:txBody>
              <a:bodyPr wrap="square" lIns="38091" tIns="38091" rIns="38091" bIns="38091" numCol="1" anchor="ctr">
                <a:noAutofit/>
              </a:bodyPr>
              <a:lstStyle/>
              <a:p>
                <a:pPr marL="0" marR="0" lvl="0" indent="0" algn="l" defTabSz="45710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2999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7" name="Shape 52">
                <a:extLst>
                  <a:ext uri="{FF2B5EF4-FFF2-40B4-BE49-F238E27FC236}">
                    <a16:creationId xmlns:a16="http://schemas.microsoft.com/office/drawing/2014/main" id="{C6A13E03-6EED-4440-86C8-1A16BB5B5743}"/>
                  </a:ext>
                </a:extLst>
              </p:cNvPr>
              <p:cNvSpPr/>
              <p:nvPr/>
            </p:nvSpPr>
            <p:spPr>
              <a:xfrm>
                <a:off x="190500" y="177800"/>
                <a:ext cx="789686" cy="7779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835" h="18188" extrusionOk="0">
                    <a:moveTo>
                      <a:pt x="5118" y="17138"/>
                    </a:moveTo>
                    <a:cubicBezTo>
                      <a:pt x="9703" y="19314"/>
                      <a:pt x="15760" y="18135"/>
                      <a:pt x="18000" y="13346"/>
                    </a:cubicBezTo>
                    <a:cubicBezTo>
                      <a:pt x="21411" y="6050"/>
                      <a:pt x="13778" y="-2286"/>
                      <a:pt x="5945" y="577"/>
                    </a:cubicBezTo>
                    <a:cubicBezTo>
                      <a:pt x="2991" y="1657"/>
                      <a:pt x="198" y="6129"/>
                      <a:pt x="12" y="9065"/>
                    </a:cubicBezTo>
                    <a:cubicBezTo>
                      <a:pt x="-189" y="12266"/>
                      <a:pt x="2171" y="15739"/>
                      <a:pt x="5118" y="17138"/>
                    </a:cubicBezTo>
                    <a:close/>
                  </a:path>
                </a:pathLst>
              </a:custGeom>
              <a:noFill/>
              <a:ln w="38100" cap="flat">
                <a:solidFill>
                  <a:srgbClr val="262626"/>
                </a:solidFill>
                <a:prstDash val="solid"/>
                <a:miter lim="400000"/>
              </a:ln>
              <a:effectLst/>
            </p:spPr>
            <p:txBody>
              <a:bodyPr wrap="square" lIns="38091" tIns="38091" rIns="38091" bIns="38091" numCol="1" anchor="ctr">
                <a:noAutofit/>
              </a:bodyPr>
              <a:lstStyle/>
              <a:p>
                <a:pPr marL="0" marR="0" lvl="0" indent="0" algn="l" defTabSz="45710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2999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8" name="Shape 53">
                <a:extLst>
                  <a:ext uri="{FF2B5EF4-FFF2-40B4-BE49-F238E27FC236}">
                    <a16:creationId xmlns:a16="http://schemas.microsoft.com/office/drawing/2014/main" id="{145D73E7-48F5-4B0D-A81D-8C43DABBB99A}"/>
                  </a:ext>
                </a:extLst>
              </p:cNvPr>
              <p:cNvSpPr/>
              <p:nvPr/>
            </p:nvSpPr>
            <p:spPr>
              <a:xfrm>
                <a:off x="381000" y="368300"/>
                <a:ext cx="396756" cy="3908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835" h="18188" extrusionOk="0">
                    <a:moveTo>
                      <a:pt x="5118" y="17138"/>
                    </a:moveTo>
                    <a:cubicBezTo>
                      <a:pt x="9702" y="19314"/>
                      <a:pt x="15760" y="18135"/>
                      <a:pt x="17999" y="13346"/>
                    </a:cubicBezTo>
                    <a:cubicBezTo>
                      <a:pt x="21410" y="6050"/>
                      <a:pt x="13777" y="-2286"/>
                      <a:pt x="5944" y="578"/>
                    </a:cubicBezTo>
                    <a:cubicBezTo>
                      <a:pt x="2991" y="1657"/>
                      <a:pt x="197" y="6129"/>
                      <a:pt x="12" y="9065"/>
                    </a:cubicBezTo>
                    <a:cubicBezTo>
                      <a:pt x="-190" y="12266"/>
                      <a:pt x="2170" y="15739"/>
                      <a:pt x="5118" y="17138"/>
                    </a:cubicBezTo>
                    <a:close/>
                  </a:path>
                </a:pathLst>
              </a:custGeom>
              <a:noFill/>
              <a:ln w="38100" cap="flat">
                <a:solidFill>
                  <a:srgbClr val="262626"/>
                </a:solidFill>
                <a:prstDash val="solid"/>
                <a:miter lim="400000"/>
              </a:ln>
              <a:effectLst/>
            </p:spPr>
            <p:txBody>
              <a:bodyPr wrap="square" lIns="38091" tIns="38091" rIns="38091" bIns="38091" numCol="1" anchor="ctr">
                <a:noAutofit/>
              </a:bodyPr>
              <a:lstStyle/>
              <a:p>
                <a:pPr marL="0" marR="0" lvl="0" indent="0" algn="l" defTabSz="45710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2999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49" name="Group 58">
            <a:extLst>
              <a:ext uri="{FF2B5EF4-FFF2-40B4-BE49-F238E27FC236}">
                <a16:creationId xmlns:a16="http://schemas.microsoft.com/office/drawing/2014/main" id="{CCDCCE70-B292-41E5-88B4-B0B14DB4A978}"/>
              </a:ext>
            </a:extLst>
          </p:cNvPr>
          <p:cNvGrpSpPr/>
          <p:nvPr/>
        </p:nvGrpSpPr>
        <p:grpSpPr>
          <a:xfrm rot="473564">
            <a:off x="6790823" y="2172183"/>
            <a:ext cx="1809424" cy="1871911"/>
            <a:chOff x="0" y="0"/>
            <a:chExt cx="803139" cy="830875"/>
          </a:xfrm>
        </p:grpSpPr>
        <p:sp>
          <p:nvSpPr>
            <p:cNvPr id="50" name="Shape 56">
              <a:extLst>
                <a:ext uri="{FF2B5EF4-FFF2-40B4-BE49-F238E27FC236}">
                  <a16:creationId xmlns:a16="http://schemas.microsoft.com/office/drawing/2014/main" id="{124CA865-203A-4DFE-98CC-B68666F0E220}"/>
                </a:ext>
              </a:extLst>
            </p:cNvPr>
            <p:cNvSpPr/>
            <p:nvPr/>
          </p:nvSpPr>
          <p:spPr>
            <a:xfrm>
              <a:off x="0" y="431800"/>
              <a:ext cx="377118" cy="399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127" y="12126"/>
                  </a:moveTo>
                  <a:lnTo>
                    <a:pt x="0" y="9668"/>
                  </a:lnTo>
                  <a:lnTo>
                    <a:pt x="12334" y="0"/>
                  </a:lnTo>
                  <a:lnTo>
                    <a:pt x="19930" y="2881"/>
                  </a:lnTo>
                  <a:lnTo>
                    <a:pt x="21600" y="12126"/>
                  </a:lnTo>
                  <a:lnTo>
                    <a:pt x="10800" y="21600"/>
                  </a:lnTo>
                  <a:cubicBezTo>
                    <a:pt x="10800" y="21600"/>
                    <a:pt x="9127" y="12126"/>
                    <a:pt x="9127" y="12126"/>
                  </a:cubicBezTo>
                  <a:close/>
                </a:path>
              </a:pathLst>
            </a:custGeom>
            <a:noFill/>
            <a:ln w="38100" cap="flat">
              <a:solidFill>
                <a:srgbClr val="262626"/>
              </a:solidFill>
              <a:prstDash val="solid"/>
              <a:miter lim="400000"/>
            </a:ln>
            <a:effectLst/>
          </p:spPr>
          <p:txBody>
            <a:bodyPr wrap="square" lIns="38091" tIns="38091" rIns="38091" bIns="38091" numCol="1" anchor="ctr">
              <a:noAutofit/>
            </a:bodyPr>
            <a:lstStyle/>
            <a:p>
              <a:pPr marL="0" marR="0" lvl="0" indent="0" algn="l" defTabSz="4571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29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" name="Shape 57">
              <a:extLst>
                <a:ext uri="{FF2B5EF4-FFF2-40B4-BE49-F238E27FC236}">
                  <a16:creationId xmlns:a16="http://schemas.microsoft.com/office/drawing/2014/main" id="{7C43CB23-7BB0-4D60-AFCF-FA7BE44D575E}"/>
                </a:ext>
              </a:extLst>
            </p:cNvPr>
            <p:cNvSpPr/>
            <p:nvPr/>
          </p:nvSpPr>
          <p:spPr>
            <a:xfrm>
              <a:off x="165100" y="0"/>
              <a:ext cx="638040" cy="6619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21600" y="0"/>
                    <a:pt x="4432" y="18069"/>
                    <a:pt x="0" y="21600"/>
                  </a:cubicBezTo>
                </a:path>
              </a:pathLst>
            </a:custGeom>
            <a:noFill/>
            <a:ln w="38100" cap="flat">
              <a:solidFill>
                <a:srgbClr val="262626"/>
              </a:solidFill>
              <a:prstDash val="solid"/>
              <a:miter lim="400000"/>
            </a:ln>
            <a:effectLst/>
          </p:spPr>
          <p:txBody>
            <a:bodyPr wrap="square" lIns="38091" tIns="38091" rIns="38091" bIns="38091" numCol="1" anchor="ctr">
              <a:noAutofit/>
            </a:bodyPr>
            <a:lstStyle/>
            <a:p>
              <a:pPr marL="0" marR="0" lvl="0" indent="0" algn="l" defTabSz="4571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29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2" name="文本框 23">
            <a:extLst>
              <a:ext uri="{FF2B5EF4-FFF2-40B4-BE49-F238E27FC236}">
                <a16:creationId xmlns:a16="http://schemas.microsoft.com/office/drawing/2014/main" id="{17590673-AC80-44F1-B5A1-549D9F074A94}"/>
              </a:ext>
            </a:extLst>
          </p:cNvPr>
          <p:cNvSpPr txBox="1"/>
          <p:nvPr/>
        </p:nvSpPr>
        <p:spPr>
          <a:xfrm>
            <a:off x="1814934" y="1611639"/>
            <a:ext cx="5491878" cy="5178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just">
              <a:lnSpc>
                <a:spcPct val="125000"/>
              </a:lnSpc>
              <a:defRPr sz="1600">
                <a:solidFill>
                  <a:schemeClr val="accent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1pPr>
          </a:lstStyle>
          <a:p>
            <a:pPr lvl="0" defTabSz="914217"/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Sử dụng ngôi kể thứ nhất.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华文细黑" panose="02010600040101010101" pitchFamily="2" charset="-122"/>
              <a:cs typeface="+mn-cs"/>
            </a:endParaRPr>
          </a:p>
        </p:txBody>
      </p:sp>
      <p:sp>
        <p:nvSpPr>
          <p:cNvPr id="53" name="文本框 24">
            <a:extLst>
              <a:ext uri="{FF2B5EF4-FFF2-40B4-BE49-F238E27FC236}">
                <a16:creationId xmlns:a16="http://schemas.microsoft.com/office/drawing/2014/main" id="{B53622B7-ABBE-4E0A-9085-A8E9D4C81976}"/>
              </a:ext>
            </a:extLst>
          </p:cNvPr>
          <p:cNvSpPr txBox="1"/>
          <p:nvPr/>
        </p:nvSpPr>
        <p:spPr>
          <a:xfrm>
            <a:off x="1809103" y="2911101"/>
            <a:ext cx="4956332" cy="5178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just">
              <a:lnSpc>
                <a:spcPct val="125000"/>
              </a:lnSpc>
              <a:defRPr sz="1600">
                <a:solidFill>
                  <a:schemeClr val="accent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1pPr>
          </a:lstStyle>
          <a:p>
            <a:pPr lvl="0" defTabSz="914217"/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Sắp xếp các sự việc theo trình tự.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华文细黑" panose="02010600040101010101" pitchFamily="2" charset="-122"/>
              <a:cs typeface="+mn-cs"/>
            </a:endParaRPr>
          </a:p>
        </p:txBody>
      </p:sp>
      <p:sp>
        <p:nvSpPr>
          <p:cNvPr id="54" name="文本框 25">
            <a:extLst>
              <a:ext uri="{FF2B5EF4-FFF2-40B4-BE49-F238E27FC236}">
                <a16:creationId xmlns:a16="http://schemas.microsoft.com/office/drawing/2014/main" id="{0FF0441A-D995-4E94-BF02-535555E9C93D}"/>
              </a:ext>
            </a:extLst>
          </p:cNvPr>
          <p:cNvSpPr txBox="1"/>
          <p:nvPr/>
        </p:nvSpPr>
        <p:spPr>
          <a:xfrm>
            <a:off x="1889367" y="4407601"/>
            <a:ext cx="5042665" cy="5178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just">
              <a:lnSpc>
                <a:spcPct val="125000"/>
              </a:lnSpc>
              <a:defRPr sz="1600">
                <a:solidFill>
                  <a:schemeClr val="accent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1pPr>
          </a:lstStyle>
          <a:p>
            <a:pPr lvl="0" defTabSz="914217"/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Kết hợp kể, tả, biểu lộ cảm xúc..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方正静蕾简体" panose="02000000000000000000" pitchFamily="2" charset="-122"/>
              <a:cs typeface="+mn-cs"/>
            </a:endParaRPr>
          </a:p>
        </p:txBody>
      </p:sp>
      <p:sp>
        <p:nvSpPr>
          <p:cNvPr id="55" name="Freeform 123">
            <a:extLst>
              <a:ext uri="{FF2B5EF4-FFF2-40B4-BE49-F238E27FC236}">
                <a16:creationId xmlns:a16="http://schemas.microsoft.com/office/drawing/2014/main" id="{7AFE2A85-0DC3-4CB8-9F68-29BE39151952}"/>
              </a:ext>
            </a:extLst>
          </p:cNvPr>
          <p:cNvSpPr>
            <a:spLocks noEditPoints="1"/>
          </p:cNvSpPr>
          <p:nvPr/>
        </p:nvSpPr>
        <p:spPr bwMode="auto">
          <a:xfrm rot="3896716" flipH="1">
            <a:off x="4065311" y="3235049"/>
            <a:ext cx="421912" cy="1258115"/>
          </a:xfrm>
          <a:custGeom>
            <a:avLst/>
            <a:gdLst>
              <a:gd name="T0" fmla="*/ 64 w 70"/>
              <a:gd name="T1" fmla="*/ 114 h 209"/>
              <a:gd name="T2" fmla="*/ 24 w 70"/>
              <a:gd name="T3" fmla="*/ 125 h 209"/>
              <a:gd name="T4" fmla="*/ 19 w 70"/>
              <a:gd name="T5" fmla="*/ 109 h 209"/>
              <a:gd name="T6" fmla="*/ 22 w 70"/>
              <a:gd name="T7" fmla="*/ 81 h 209"/>
              <a:gd name="T8" fmla="*/ 62 w 70"/>
              <a:gd name="T9" fmla="*/ 58 h 209"/>
              <a:gd name="T10" fmla="*/ 57 w 70"/>
              <a:gd name="T11" fmla="*/ 50 h 209"/>
              <a:gd name="T12" fmla="*/ 21 w 70"/>
              <a:gd name="T13" fmla="*/ 62 h 209"/>
              <a:gd name="T14" fmla="*/ 20 w 70"/>
              <a:gd name="T15" fmla="*/ 59 h 209"/>
              <a:gd name="T16" fmla="*/ 48 w 70"/>
              <a:gd name="T17" fmla="*/ 8 h 209"/>
              <a:gd name="T18" fmla="*/ 45 w 70"/>
              <a:gd name="T19" fmla="*/ 2 h 209"/>
              <a:gd name="T20" fmla="*/ 14 w 70"/>
              <a:gd name="T21" fmla="*/ 71 h 209"/>
              <a:gd name="T22" fmla="*/ 14 w 70"/>
              <a:gd name="T23" fmla="*/ 72 h 209"/>
              <a:gd name="T24" fmla="*/ 7 w 70"/>
              <a:gd name="T25" fmla="*/ 115 h 209"/>
              <a:gd name="T26" fmla="*/ 16 w 70"/>
              <a:gd name="T27" fmla="*/ 135 h 209"/>
              <a:gd name="T28" fmla="*/ 32 w 70"/>
              <a:gd name="T29" fmla="*/ 208 h 209"/>
              <a:gd name="T30" fmla="*/ 36 w 70"/>
              <a:gd name="T31" fmla="*/ 197 h 209"/>
              <a:gd name="T32" fmla="*/ 22 w 70"/>
              <a:gd name="T33" fmla="*/ 154 h 209"/>
              <a:gd name="T34" fmla="*/ 27 w 70"/>
              <a:gd name="T35" fmla="*/ 143 h 209"/>
              <a:gd name="T36" fmla="*/ 30 w 70"/>
              <a:gd name="T37" fmla="*/ 145 h 209"/>
              <a:gd name="T38" fmla="*/ 68 w 70"/>
              <a:gd name="T39" fmla="*/ 123 h 209"/>
              <a:gd name="T40" fmla="*/ 64 w 70"/>
              <a:gd name="T41" fmla="*/ 114 h 209"/>
              <a:gd name="T42" fmla="*/ 47 w 70"/>
              <a:gd name="T43" fmla="*/ 62 h 209"/>
              <a:gd name="T44" fmla="*/ 28 w 70"/>
              <a:gd name="T45" fmla="*/ 71 h 209"/>
              <a:gd name="T46" fmla="*/ 47 w 70"/>
              <a:gd name="T47" fmla="*/ 62 h 209"/>
              <a:gd name="T48" fmla="*/ 34 w 70"/>
              <a:gd name="T49" fmla="*/ 132 h 209"/>
              <a:gd name="T50" fmla="*/ 52 w 70"/>
              <a:gd name="T51" fmla="*/ 123 h 209"/>
              <a:gd name="T52" fmla="*/ 34 w 70"/>
              <a:gd name="T53" fmla="*/ 132 h 2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70" h="209">
                <a:moveTo>
                  <a:pt x="64" y="114"/>
                </a:moveTo>
                <a:cubicBezTo>
                  <a:pt x="49" y="108"/>
                  <a:pt x="35" y="113"/>
                  <a:pt x="24" y="125"/>
                </a:cubicBezTo>
                <a:cubicBezTo>
                  <a:pt x="21" y="120"/>
                  <a:pt x="20" y="114"/>
                  <a:pt x="19" y="109"/>
                </a:cubicBezTo>
                <a:cubicBezTo>
                  <a:pt x="17" y="99"/>
                  <a:pt x="18" y="89"/>
                  <a:pt x="22" y="81"/>
                </a:cubicBezTo>
                <a:cubicBezTo>
                  <a:pt x="36" y="89"/>
                  <a:pt x="55" y="71"/>
                  <a:pt x="62" y="58"/>
                </a:cubicBezTo>
                <a:cubicBezTo>
                  <a:pt x="64" y="55"/>
                  <a:pt x="61" y="51"/>
                  <a:pt x="57" y="50"/>
                </a:cubicBezTo>
                <a:cubicBezTo>
                  <a:pt x="42" y="49"/>
                  <a:pt x="30" y="54"/>
                  <a:pt x="21" y="62"/>
                </a:cubicBezTo>
                <a:cubicBezTo>
                  <a:pt x="21" y="61"/>
                  <a:pt x="21" y="60"/>
                  <a:pt x="20" y="59"/>
                </a:cubicBezTo>
                <a:cubicBezTo>
                  <a:pt x="14" y="38"/>
                  <a:pt x="33" y="19"/>
                  <a:pt x="48" y="8"/>
                </a:cubicBezTo>
                <a:cubicBezTo>
                  <a:pt x="52" y="5"/>
                  <a:pt x="49" y="0"/>
                  <a:pt x="45" y="2"/>
                </a:cubicBezTo>
                <a:cubicBezTo>
                  <a:pt x="22" y="16"/>
                  <a:pt x="1" y="44"/>
                  <a:pt x="14" y="71"/>
                </a:cubicBezTo>
                <a:cubicBezTo>
                  <a:pt x="14" y="72"/>
                  <a:pt x="14" y="72"/>
                  <a:pt x="14" y="72"/>
                </a:cubicBezTo>
                <a:cubicBezTo>
                  <a:pt x="7" y="84"/>
                  <a:pt x="4" y="99"/>
                  <a:pt x="7" y="115"/>
                </a:cubicBezTo>
                <a:cubicBezTo>
                  <a:pt x="9" y="122"/>
                  <a:pt x="12" y="129"/>
                  <a:pt x="16" y="135"/>
                </a:cubicBezTo>
                <a:cubicBezTo>
                  <a:pt x="0" y="162"/>
                  <a:pt x="0" y="202"/>
                  <a:pt x="32" y="208"/>
                </a:cubicBezTo>
                <a:cubicBezTo>
                  <a:pt x="38" y="209"/>
                  <a:pt x="42" y="201"/>
                  <a:pt x="36" y="197"/>
                </a:cubicBezTo>
                <a:cubicBezTo>
                  <a:pt x="19" y="188"/>
                  <a:pt x="17" y="172"/>
                  <a:pt x="22" y="154"/>
                </a:cubicBezTo>
                <a:cubicBezTo>
                  <a:pt x="23" y="151"/>
                  <a:pt x="25" y="147"/>
                  <a:pt x="27" y="143"/>
                </a:cubicBezTo>
                <a:cubicBezTo>
                  <a:pt x="28" y="144"/>
                  <a:pt x="29" y="144"/>
                  <a:pt x="30" y="145"/>
                </a:cubicBezTo>
                <a:cubicBezTo>
                  <a:pt x="46" y="149"/>
                  <a:pt x="60" y="134"/>
                  <a:pt x="68" y="123"/>
                </a:cubicBezTo>
                <a:cubicBezTo>
                  <a:pt x="70" y="119"/>
                  <a:pt x="67" y="115"/>
                  <a:pt x="64" y="114"/>
                </a:cubicBezTo>
                <a:close/>
                <a:moveTo>
                  <a:pt x="47" y="62"/>
                </a:moveTo>
                <a:cubicBezTo>
                  <a:pt x="41" y="68"/>
                  <a:pt x="34" y="73"/>
                  <a:pt x="28" y="71"/>
                </a:cubicBezTo>
                <a:cubicBezTo>
                  <a:pt x="33" y="66"/>
                  <a:pt x="39" y="63"/>
                  <a:pt x="47" y="62"/>
                </a:cubicBezTo>
                <a:close/>
                <a:moveTo>
                  <a:pt x="34" y="132"/>
                </a:moveTo>
                <a:cubicBezTo>
                  <a:pt x="39" y="127"/>
                  <a:pt x="45" y="123"/>
                  <a:pt x="52" y="123"/>
                </a:cubicBezTo>
                <a:cubicBezTo>
                  <a:pt x="47" y="129"/>
                  <a:pt x="41" y="133"/>
                  <a:pt x="34" y="132"/>
                </a:cubicBezTo>
                <a:close/>
              </a:path>
            </a:pathLst>
          </a:custGeom>
          <a:solidFill>
            <a:srgbClr val="4442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19" tIns="45709" rIns="91419" bIns="4570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89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6" name="Freeform 123">
            <a:extLst>
              <a:ext uri="{FF2B5EF4-FFF2-40B4-BE49-F238E27FC236}">
                <a16:creationId xmlns:a16="http://schemas.microsoft.com/office/drawing/2014/main" id="{D3B9F4EE-7504-4DED-87CE-AC071B362E12}"/>
              </a:ext>
            </a:extLst>
          </p:cNvPr>
          <p:cNvSpPr>
            <a:spLocks noEditPoints="1"/>
          </p:cNvSpPr>
          <p:nvPr/>
        </p:nvSpPr>
        <p:spPr bwMode="auto">
          <a:xfrm rot="3896716" flipH="1">
            <a:off x="6932515" y="218517"/>
            <a:ext cx="421912" cy="1258115"/>
          </a:xfrm>
          <a:custGeom>
            <a:avLst/>
            <a:gdLst>
              <a:gd name="T0" fmla="*/ 64 w 70"/>
              <a:gd name="T1" fmla="*/ 114 h 209"/>
              <a:gd name="T2" fmla="*/ 24 w 70"/>
              <a:gd name="T3" fmla="*/ 125 h 209"/>
              <a:gd name="T4" fmla="*/ 19 w 70"/>
              <a:gd name="T5" fmla="*/ 109 h 209"/>
              <a:gd name="T6" fmla="*/ 22 w 70"/>
              <a:gd name="T7" fmla="*/ 81 h 209"/>
              <a:gd name="T8" fmla="*/ 62 w 70"/>
              <a:gd name="T9" fmla="*/ 58 h 209"/>
              <a:gd name="T10" fmla="*/ 57 w 70"/>
              <a:gd name="T11" fmla="*/ 50 h 209"/>
              <a:gd name="T12" fmla="*/ 21 w 70"/>
              <a:gd name="T13" fmla="*/ 62 h 209"/>
              <a:gd name="T14" fmla="*/ 20 w 70"/>
              <a:gd name="T15" fmla="*/ 59 h 209"/>
              <a:gd name="T16" fmla="*/ 48 w 70"/>
              <a:gd name="T17" fmla="*/ 8 h 209"/>
              <a:gd name="T18" fmla="*/ 45 w 70"/>
              <a:gd name="T19" fmla="*/ 2 h 209"/>
              <a:gd name="T20" fmla="*/ 14 w 70"/>
              <a:gd name="T21" fmla="*/ 71 h 209"/>
              <a:gd name="T22" fmla="*/ 14 w 70"/>
              <a:gd name="T23" fmla="*/ 72 h 209"/>
              <a:gd name="T24" fmla="*/ 7 w 70"/>
              <a:gd name="T25" fmla="*/ 115 h 209"/>
              <a:gd name="T26" fmla="*/ 16 w 70"/>
              <a:gd name="T27" fmla="*/ 135 h 209"/>
              <a:gd name="T28" fmla="*/ 32 w 70"/>
              <a:gd name="T29" fmla="*/ 208 h 209"/>
              <a:gd name="T30" fmla="*/ 36 w 70"/>
              <a:gd name="T31" fmla="*/ 197 h 209"/>
              <a:gd name="T32" fmla="*/ 22 w 70"/>
              <a:gd name="T33" fmla="*/ 154 h 209"/>
              <a:gd name="T34" fmla="*/ 27 w 70"/>
              <a:gd name="T35" fmla="*/ 143 h 209"/>
              <a:gd name="T36" fmla="*/ 30 w 70"/>
              <a:gd name="T37" fmla="*/ 145 h 209"/>
              <a:gd name="T38" fmla="*/ 68 w 70"/>
              <a:gd name="T39" fmla="*/ 123 h 209"/>
              <a:gd name="T40" fmla="*/ 64 w 70"/>
              <a:gd name="T41" fmla="*/ 114 h 209"/>
              <a:gd name="T42" fmla="*/ 47 w 70"/>
              <a:gd name="T43" fmla="*/ 62 h 209"/>
              <a:gd name="T44" fmla="*/ 28 w 70"/>
              <a:gd name="T45" fmla="*/ 71 h 209"/>
              <a:gd name="T46" fmla="*/ 47 w 70"/>
              <a:gd name="T47" fmla="*/ 62 h 209"/>
              <a:gd name="T48" fmla="*/ 34 w 70"/>
              <a:gd name="T49" fmla="*/ 132 h 209"/>
              <a:gd name="T50" fmla="*/ 52 w 70"/>
              <a:gd name="T51" fmla="*/ 123 h 209"/>
              <a:gd name="T52" fmla="*/ 34 w 70"/>
              <a:gd name="T53" fmla="*/ 132 h 2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70" h="209">
                <a:moveTo>
                  <a:pt x="64" y="114"/>
                </a:moveTo>
                <a:cubicBezTo>
                  <a:pt x="49" y="108"/>
                  <a:pt x="35" y="113"/>
                  <a:pt x="24" y="125"/>
                </a:cubicBezTo>
                <a:cubicBezTo>
                  <a:pt x="21" y="120"/>
                  <a:pt x="20" y="114"/>
                  <a:pt x="19" y="109"/>
                </a:cubicBezTo>
                <a:cubicBezTo>
                  <a:pt x="17" y="99"/>
                  <a:pt x="18" y="89"/>
                  <a:pt x="22" y="81"/>
                </a:cubicBezTo>
                <a:cubicBezTo>
                  <a:pt x="36" y="89"/>
                  <a:pt x="55" y="71"/>
                  <a:pt x="62" y="58"/>
                </a:cubicBezTo>
                <a:cubicBezTo>
                  <a:pt x="64" y="55"/>
                  <a:pt x="61" y="51"/>
                  <a:pt x="57" y="50"/>
                </a:cubicBezTo>
                <a:cubicBezTo>
                  <a:pt x="42" y="49"/>
                  <a:pt x="30" y="54"/>
                  <a:pt x="21" y="62"/>
                </a:cubicBezTo>
                <a:cubicBezTo>
                  <a:pt x="21" y="61"/>
                  <a:pt x="21" y="60"/>
                  <a:pt x="20" y="59"/>
                </a:cubicBezTo>
                <a:cubicBezTo>
                  <a:pt x="14" y="38"/>
                  <a:pt x="33" y="19"/>
                  <a:pt x="48" y="8"/>
                </a:cubicBezTo>
                <a:cubicBezTo>
                  <a:pt x="52" y="5"/>
                  <a:pt x="49" y="0"/>
                  <a:pt x="45" y="2"/>
                </a:cubicBezTo>
                <a:cubicBezTo>
                  <a:pt x="22" y="16"/>
                  <a:pt x="1" y="44"/>
                  <a:pt x="14" y="71"/>
                </a:cubicBezTo>
                <a:cubicBezTo>
                  <a:pt x="14" y="72"/>
                  <a:pt x="14" y="72"/>
                  <a:pt x="14" y="72"/>
                </a:cubicBezTo>
                <a:cubicBezTo>
                  <a:pt x="7" y="84"/>
                  <a:pt x="4" y="99"/>
                  <a:pt x="7" y="115"/>
                </a:cubicBezTo>
                <a:cubicBezTo>
                  <a:pt x="9" y="122"/>
                  <a:pt x="12" y="129"/>
                  <a:pt x="16" y="135"/>
                </a:cubicBezTo>
                <a:cubicBezTo>
                  <a:pt x="0" y="162"/>
                  <a:pt x="0" y="202"/>
                  <a:pt x="32" y="208"/>
                </a:cubicBezTo>
                <a:cubicBezTo>
                  <a:pt x="38" y="209"/>
                  <a:pt x="42" y="201"/>
                  <a:pt x="36" y="197"/>
                </a:cubicBezTo>
                <a:cubicBezTo>
                  <a:pt x="19" y="188"/>
                  <a:pt x="17" y="172"/>
                  <a:pt x="22" y="154"/>
                </a:cubicBezTo>
                <a:cubicBezTo>
                  <a:pt x="23" y="151"/>
                  <a:pt x="25" y="147"/>
                  <a:pt x="27" y="143"/>
                </a:cubicBezTo>
                <a:cubicBezTo>
                  <a:pt x="28" y="144"/>
                  <a:pt x="29" y="144"/>
                  <a:pt x="30" y="145"/>
                </a:cubicBezTo>
                <a:cubicBezTo>
                  <a:pt x="46" y="149"/>
                  <a:pt x="60" y="134"/>
                  <a:pt x="68" y="123"/>
                </a:cubicBezTo>
                <a:cubicBezTo>
                  <a:pt x="70" y="119"/>
                  <a:pt x="67" y="115"/>
                  <a:pt x="64" y="114"/>
                </a:cubicBezTo>
                <a:close/>
                <a:moveTo>
                  <a:pt x="47" y="62"/>
                </a:moveTo>
                <a:cubicBezTo>
                  <a:pt x="41" y="68"/>
                  <a:pt x="34" y="73"/>
                  <a:pt x="28" y="71"/>
                </a:cubicBezTo>
                <a:cubicBezTo>
                  <a:pt x="33" y="66"/>
                  <a:pt x="39" y="63"/>
                  <a:pt x="47" y="62"/>
                </a:cubicBezTo>
                <a:close/>
                <a:moveTo>
                  <a:pt x="34" y="132"/>
                </a:moveTo>
                <a:cubicBezTo>
                  <a:pt x="39" y="127"/>
                  <a:pt x="45" y="123"/>
                  <a:pt x="52" y="123"/>
                </a:cubicBezTo>
                <a:cubicBezTo>
                  <a:pt x="47" y="129"/>
                  <a:pt x="41" y="133"/>
                  <a:pt x="34" y="132"/>
                </a:cubicBezTo>
                <a:close/>
              </a:path>
            </a:pathLst>
          </a:custGeom>
          <a:solidFill>
            <a:srgbClr val="4442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19" tIns="45709" rIns="91419" bIns="4570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89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96886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52" grpId="0"/>
      <p:bldP spid="53" grpId="0"/>
      <p:bldP spid="5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8C9E6F7-ED01-4857-BBCF-E7782D6AE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+mn-cs"/>
              </a:rPr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ITC Avant Garde Std Bk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4" name="组合 44">
            <a:extLst>
              <a:ext uri="{FF2B5EF4-FFF2-40B4-BE49-F238E27FC236}">
                <a16:creationId xmlns:a16="http://schemas.microsoft.com/office/drawing/2014/main" id="{468826E0-7A31-44C3-B4BF-CB0C0E7DFDF2}"/>
              </a:ext>
            </a:extLst>
          </p:cNvPr>
          <p:cNvGrpSpPr/>
          <p:nvPr/>
        </p:nvGrpSpPr>
        <p:grpSpPr>
          <a:xfrm>
            <a:off x="5513755" y="3853774"/>
            <a:ext cx="4356573" cy="324283"/>
            <a:chOff x="4531763" y="904319"/>
            <a:chExt cx="3274666" cy="206375"/>
          </a:xfrm>
        </p:grpSpPr>
        <p:sp>
          <p:nvSpPr>
            <p:cNvPr id="6" name="Freeform 139">
              <a:extLst>
                <a:ext uri="{FF2B5EF4-FFF2-40B4-BE49-F238E27FC236}">
                  <a16:creationId xmlns:a16="http://schemas.microsoft.com/office/drawing/2014/main" id="{3334795B-D984-482A-8725-2D89E833542B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4548432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Freeform 139">
              <a:extLst>
                <a:ext uri="{FF2B5EF4-FFF2-40B4-BE49-F238E27FC236}">
                  <a16:creationId xmlns:a16="http://schemas.microsoft.com/office/drawing/2014/main" id="{84A03756-DF49-49BE-82EC-BA836447529E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4885649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" name="Freeform 139">
              <a:extLst>
                <a:ext uri="{FF2B5EF4-FFF2-40B4-BE49-F238E27FC236}">
                  <a16:creationId xmlns:a16="http://schemas.microsoft.com/office/drawing/2014/main" id="{B534F5A7-9C12-46E3-ACF0-624A389FDC09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5222866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" name="Freeform 139">
              <a:extLst>
                <a:ext uri="{FF2B5EF4-FFF2-40B4-BE49-F238E27FC236}">
                  <a16:creationId xmlns:a16="http://schemas.microsoft.com/office/drawing/2014/main" id="{ED4F990B-E02A-4CA3-AF16-01EF903809C9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5560083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Freeform 139">
              <a:extLst>
                <a:ext uri="{FF2B5EF4-FFF2-40B4-BE49-F238E27FC236}">
                  <a16:creationId xmlns:a16="http://schemas.microsoft.com/office/drawing/2014/main" id="{F5CD93D2-58E1-4910-BCAF-B876386704D8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5897300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Freeform 139">
              <a:extLst>
                <a:ext uri="{FF2B5EF4-FFF2-40B4-BE49-F238E27FC236}">
                  <a16:creationId xmlns:a16="http://schemas.microsoft.com/office/drawing/2014/main" id="{7C2AB468-64D6-4212-90F6-AFF631EA0715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6234517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" name="Freeform 139">
              <a:extLst>
                <a:ext uri="{FF2B5EF4-FFF2-40B4-BE49-F238E27FC236}">
                  <a16:creationId xmlns:a16="http://schemas.microsoft.com/office/drawing/2014/main" id="{6119CB78-9CEE-49A1-B016-FFE6BE50F125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6571734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" name="Freeform 139">
              <a:extLst>
                <a:ext uri="{FF2B5EF4-FFF2-40B4-BE49-F238E27FC236}">
                  <a16:creationId xmlns:a16="http://schemas.microsoft.com/office/drawing/2014/main" id="{A3569A2E-8D3B-4CFE-B5E3-3EABF6387441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6908951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" name="Freeform 139">
              <a:extLst>
                <a:ext uri="{FF2B5EF4-FFF2-40B4-BE49-F238E27FC236}">
                  <a16:creationId xmlns:a16="http://schemas.microsoft.com/office/drawing/2014/main" id="{7BE8F02B-2708-4A5A-9D7B-A3F26219C71C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7246168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Freeform 139">
              <a:extLst>
                <a:ext uri="{FF2B5EF4-FFF2-40B4-BE49-F238E27FC236}">
                  <a16:creationId xmlns:a16="http://schemas.microsoft.com/office/drawing/2014/main" id="{EBE50E00-2B9C-4370-BB08-F402DD2119E7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7583385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5" name="图片 68">
            <a:extLst>
              <a:ext uri="{FF2B5EF4-FFF2-40B4-BE49-F238E27FC236}">
                <a16:creationId xmlns:a16="http://schemas.microsoft.com/office/drawing/2014/main" id="{182AC1EC-00BC-4BF0-A841-749EADF55F6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32292" y="1137888"/>
            <a:ext cx="3167669" cy="5150808"/>
          </a:xfrm>
          <a:prstGeom prst="rect">
            <a:avLst/>
          </a:prstGeom>
        </p:spPr>
      </p:pic>
      <p:pic>
        <p:nvPicPr>
          <p:cNvPr id="17" name="图片 11">
            <a:extLst>
              <a:ext uri="{FF2B5EF4-FFF2-40B4-BE49-F238E27FC236}">
                <a16:creationId xmlns:a16="http://schemas.microsoft.com/office/drawing/2014/main" id="{2B95A3F4-F6B7-4BAC-BB49-6D0D5EDA6B6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16329" y="6145341"/>
            <a:ext cx="1777590" cy="683601"/>
          </a:xfrm>
          <a:prstGeom prst="rect">
            <a:avLst/>
          </a:prstGeom>
        </p:spPr>
      </p:pic>
      <p:pic>
        <p:nvPicPr>
          <p:cNvPr id="18" name="图片 12">
            <a:extLst>
              <a:ext uri="{FF2B5EF4-FFF2-40B4-BE49-F238E27FC236}">
                <a16:creationId xmlns:a16="http://schemas.microsoft.com/office/drawing/2014/main" id="{210DAB6B-DA50-4C70-B363-59876124889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45373" y="6129221"/>
            <a:ext cx="1777590" cy="683601"/>
          </a:xfrm>
          <a:prstGeom prst="rect">
            <a:avLst/>
          </a:prstGeom>
        </p:spPr>
      </p:pic>
      <p:pic>
        <p:nvPicPr>
          <p:cNvPr id="19" name="图片 13">
            <a:extLst>
              <a:ext uri="{FF2B5EF4-FFF2-40B4-BE49-F238E27FC236}">
                <a16:creationId xmlns:a16="http://schemas.microsoft.com/office/drawing/2014/main" id="{FB0D5F7B-CD06-4D9A-8334-21BA4770F84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78218" y="6129220"/>
            <a:ext cx="1777590" cy="683601"/>
          </a:xfrm>
          <a:prstGeom prst="rect">
            <a:avLst/>
          </a:prstGeom>
        </p:spPr>
      </p:pic>
      <p:sp>
        <p:nvSpPr>
          <p:cNvPr id="20" name="Freeform 123">
            <a:extLst>
              <a:ext uri="{FF2B5EF4-FFF2-40B4-BE49-F238E27FC236}">
                <a16:creationId xmlns:a16="http://schemas.microsoft.com/office/drawing/2014/main" id="{541BEC1A-4E02-4ED4-8E23-A40B767C9C57}"/>
              </a:ext>
            </a:extLst>
          </p:cNvPr>
          <p:cNvSpPr>
            <a:spLocks noEditPoints="1"/>
          </p:cNvSpPr>
          <p:nvPr/>
        </p:nvSpPr>
        <p:spPr bwMode="auto">
          <a:xfrm rot="3896716" flipH="1">
            <a:off x="10172673" y="5045895"/>
            <a:ext cx="421912" cy="1258115"/>
          </a:xfrm>
          <a:custGeom>
            <a:avLst/>
            <a:gdLst>
              <a:gd name="T0" fmla="*/ 64 w 70"/>
              <a:gd name="T1" fmla="*/ 114 h 209"/>
              <a:gd name="T2" fmla="*/ 24 w 70"/>
              <a:gd name="T3" fmla="*/ 125 h 209"/>
              <a:gd name="T4" fmla="*/ 19 w 70"/>
              <a:gd name="T5" fmla="*/ 109 h 209"/>
              <a:gd name="T6" fmla="*/ 22 w 70"/>
              <a:gd name="T7" fmla="*/ 81 h 209"/>
              <a:gd name="T8" fmla="*/ 62 w 70"/>
              <a:gd name="T9" fmla="*/ 58 h 209"/>
              <a:gd name="T10" fmla="*/ 57 w 70"/>
              <a:gd name="T11" fmla="*/ 50 h 209"/>
              <a:gd name="T12" fmla="*/ 21 w 70"/>
              <a:gd name="T13" fmla="*/ 62 h 209"/>
              <a:gd name="T14" fmla="*/ 20 w 70"/>
              <a:gd name="T15" fmla="*/ 59 h 209"/>
              <a:gd name="T16" fmla="*/ 48 w 70"/>
              <a:gd name="T17" fmla="*/ 8 h 209"/>
              <a:gd name="T18" fmla="*/ 45 w 70"/>
              <a:gd name="T19" fmla="*/ 2 h 209"/>
              <a:gd name="T20" fmla="*/ 14 w 70"/>
              <a:gd name="T21" fmla="*/ 71 h 209"/>
              <a:gd name="T22" fmla="*/ 14 w 70"/>
              <a:gd name="T23" fmla="*/ 72 h 209"/>
              <a:gd name="T24" fmla="*/ 7 w 70"/>
              <a:gd name="T25" fmla="*/ 115 h 209"/>
              <a:gd name="T26" fmla="*/ 16 w 70"/>
              <a:gd name="T27" fmla="*/ 135 h 209"/>
              <a:gd name="T28" fmla="*/ 32 w 70"/>
              <a:gd name="T29" fmla="*/ 208 h 209"/>
              <a:gd name="T30" fmla="*/ 36 w 70"/>
              <a:gd name="T31" fmla="*/ 197 h 209"/>
              <a:gd name="T32" fmla="*/ 22 w 70"/>
              <a:gd name="T33" fmla="*/ 154 h 209"/>
              <a:gd name="T34" fmla="*/ 27 w 70"/>
              <a:gd name="T35" fmla="*/ 143 h 209"/>
              <a:gd name="T36" fmla="*/ 30 w 70"/>
              <a:gd name="T37" fmla="*/ 145 h 209"/>
              <a:gd name="T38" fmla="*/ 68 w 70"/>
              <a:gd name="T39" fmla="*/ 123 h 209"/>
              <a:gd name="T40" fmla="*/ 64 w 70"/>
              <a:gd name="T41" fmla="*/ 114 h 209"/>
              <a:gd name="T42" fmla="*/ 47 w 70"/>
              <a:gd name="T43" fmla="*/ 62 h 209"/>
              <a:gd name="T44" fmla="*/ 28 w 70"/>
              <a:gd name="T45" fmla="*/ 71 h 209"/>
              <a:gd name="T46" fmla="*/ 47 w 70"/>
              <a:gd name="T47" fmla="*/ 62 h 209"/>
              <a:gd name="T48" fmla="*/ 34 w 70"/>
              <a:gd name="T49" fmla="*/ 132 h 209"/>
              <a:gd name="T50" fmla="*/ 52 w 70"/>
              <a:gd name="T51" fmla="*/ 123 h 209"/>
              <a:gd name="T52" fmla="*/ 34 w 70"/>
              <a:gd name="T53" fmla="*/ 132 h 2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70" h="209">
                <a:moveTo>
                  <a:pt x="64" y="114"/>
                </a:moveTo>
                <a:cubicBezTo>
                  <a:pt x="49" y="108"/>
                  <a:pt x="35" y="113"/>
                  <a:pt x="24" y="125"/>
                </a:cubicBezTo>
                <a:cubicBezTo>
                  <a:pt x="21" y="120"/>
                  <a:pt x="20" y="114"/>
                  <a:pt x="19" y="109"/>
                </a:cubicBezTo>
                <a:cubicBezTo>
                  <a:pt x="17" y="99"/>
                  <a:pt x="18" y="89"/>
                  <a:pt x="22" y="81"/>
                </a:cubicBezTo>
                <a:cubicBezTo>
                  <a:pt x="36" y="89"/>
                  <a:pt x="55" y="71"/>
                  <a:pt x="62" y="58"/>
                </a:cubicBezTo>
                <a:cubicBezTo>
                  <a:pt x="64" y="55"/>
                  <a:pt x="61" y="51"/>
                  <a:pt x="57" y="50"/>
                </a:cubicBezTo>
                <a:cubicBezTo>
                  <a:pt x="42" y="49"/>
                  <a:pt x="30" y="54"/>
                  <a:pt x="21" y="62"/>
                </a:cubicBezTo>
                <a:cubicBezTo>
                  <a:pt x="21" y="61"/>
                  <a:pt x="21" y="60"/>
                  <a:pt x="20" y="59"/>
                </a:cubicBezTo>
                <a:cubicBezTo>
                  <a:pt x="14" y="38"/>
                  <a:pt x="33" y="19"/>
                  <a:pt x="48" y="8"/>
                </a:cubicBezTo>
                <a:cubicBezTo>
                  <a:pt x="52" y="5"/>
                  <a:pt x="49" y="0"/>
                  <a:pt x="45" y="2"/>
                </a:cubicBezTo>
                <a:cubicBezTo>
                  <a:pt x="22" y="16"/>
                  <a:pt x="1" y="44"/>
                  <a:pt x="14" y="71"/>
                </a:cubicBezTo>
                <a:cubicBezTo>
                  <a:pt x="14" y="72"/>
                  <a:pt x="14" y="72"/>
                  <a:pt x="14" y="72"/>
                </a:cubicBezTo>
                <a:cubicBezTo>
                  <a:pt x="7" y="84"/>
                  <a:pt x="4" y="99"/>
                  <a:pt x="7" y="115"/>
                </a:cubicBezTo>
                <a:cubicBezTo>
                  <a:pt x="9" y="122"/>
                  <a:pt x="12" y="129"/>
                  <a:pt x="16" y="135"/>
                </a:cubicBezTo>
                <a:cubicBezTo>
                  <a:pt x="0" y="162"/>
                  <a:pt x="0" y="202"/>
                  <a:pt x="32" y="208"/>
                </a:cubicBezTo>
                <a:cubicBezTo>
                  <a:pt x="38" y="209"/>
                  <a:pt x="42" y="201"/>
                  <a:pt x="36" y="197"/>
                </a:cubicBezTo>
                <a:cubicBezTo>
                  <a:pt x="19" y="188"/>
                  <a:pt x="17" y="172"/>
                  <a:pt x="22" y="154"/>
                </a:cubicBezTo>
                <a:cubicBezTo>
                  <a:pt x="23" y="151"/>
                  <a:pt x="25" y="147"/>
                  <a:pt x="27" y="143"/>
                </a:cubicBezTo>
                <a:cubicBezTo>
                  <a:pt x="28" y="144"/>
                  <a:pt x="29" y="144"/>
                  <a:pt x="30" y="145"/>
                </a:cubicBezTo>
                <a:cubicBezTo>
                  <a:pt x="46" y="149"/>
                  <a:pt x="60" y="134"/>
                  <a:pt x="68" y="123"/>
                </a:cubicBezTo>
                <a:cubicBezTo>
                  <a:pt x="70" y="119"/>
                  <a:pt x="67" y="115"/>
                  <a:pt x="64" y="114"/>
                </a:cubicBezTo>
                <a:close/>
                <a:moveTo>
                  <a:pt x="47" y="62"/>
                </a:moveTo>
                <a:cubicBezTo>
                  <a:pt x="41" y="68"/>
                  <a:pt x="34" y="73"/>
                  <a:pt x="28" y="71"/>
                </a:cubicBezTo>
                <a:cubicBezTo>
                  <a:pt x="33" y="66"/>
                  <a:pt x="39" y="63"/>
                  <a:pt x="47" y="62"/>
                </a:cubicBezTo>
                <a:close/>
                <a:moveTo>
                  <a:pt x="34" y="132"/>
                </a:moveTo>
                <a:cubicBezTo>
                  <a:pt x="39" y="127"/>
                  <a:pt x="45" y="123"/>
                  <a:pt x="52" y="123"/>
                </a:cubicBezTo>
                <a:cubicBezTo>
                  <a:pt x="47" y="129"/>
                  <a:pt x="41" y="133"/>
                  <a:pt x="34" y="132"/>
                </a:cubicBezTo>
                <a:close/>
              </a:path>
            </a:pathLst>
          </a:custGeom>
          <a:solidFill>
            <a:srgbClr val="4442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19" tIns="45709" rIns="91419" bIns="4570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89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1" name="图片 32">
            <a:extLst>
              <a:ext uri="{FF2B5EF4-FFF2-40B4-BE49-F238E27FC236}">
                <a16:creationId xmlns:a16="http://schemas.microsoft.com/office/drawing/2014/main" id="{C5E65F22-6F3A-4B3B-918B-0676FB0C2EF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36209" y="5851860"/>
            <a:ext cx="2574243" cy="989967"/>
          </a:xfrm>
          <a:prstGeom prst="rect">
            <a:avLst/>
          </a:prstGeom>
        </p:spPr>
      </p:pic>
      <p:pic>
        <p:nvPicPr>
          <p:cNvPr id="22" name="图片 65">
            <a:extLst>
              <a:ext uri="{FF2B5EF4-FFF2-40B4-BE49-F238E27FC236}">
                <a16:creationId xmlns:a16="http://schemas.microsoft.com/office/drawing/2014/main" id="{04BB644F-80A0-4339-8040-F422C22C2AE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11155" y="6337363"/>
            <a:ext cx="1278264" cy="491577"/>
          </a:xfrm>
          <a:prstGeom prst="rect">
            <a:avLst/>
          </a:prstGeom>
        </p:spPr>
      </p:pic>
      <p:pic>
        <p:nvPicPr>
          <p:cNvPr id="23" name="图片 66">
            <a:extLst>
              <a:ext uri="{FF2B5EF4-FFF2-40B4-BE49-F238E27FC236}">
                <a16:creationId xmlns:a16="http://schemas.microsoft.com/office/drawing/2014/main" id="{177FB685-A0CF-4A80-9E5C-AD171980235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10501" y="6011022"/>
            <a:ext cx="2160368" cy="830805"/>
          </a:xfrm>
          <a:prstGeom prst="rect">
            <a:avLst/>
          </a:prstGeom>
        </p:spPr>
      </p:pic>
      <p:pic>
        <p:nvPicPr>
          <p:cNvPr id="24" name="图片 67">
            <a:extLst>
              <a:ext uri="{FF2B5EF4-FFF2-40B4-BE49-F238E27FC236}">
                <a16:creationId xmlns:a16="http://schemas.microsoft.com/office/drawing/2014/main" id="{511098DF-AA42-4B9B-82F2-2F6100A4C5E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65434" y="6288696"/>
            <a:ext cx="1326564" cy="510152"/>
          </a:xfrm>
          <a:prstGeom prst="rect">
            <a:avLst/>
          </a:prstGeom>
        </p:spPr>
      </p:pic>
      <p:sp>
        <p:nvSpPr>
          <p:cNvPr id="25" name="文本框 41">
            <a:extLst>
              <a:ext uri="{FF2B5EF4-FFF2-40B4-BE49-F238E27FC236}">
                <a16:creationId xmlns:a16="http://schemas.microsoft.com/office/drawing/2014/main" id="{25EFD4B2-71A3-4CE8-8336-8C143AADE4EF}"/>
              </a:ext>
            </a:extLst>
          </p:cNvPr>
          <p:cNvSpPr txBox="1"/>
          <p:nvPr/>
        </p:nvSpPr>
        <p:spPr>
          <a:xfrm>
            <a:off x="4722442" y="2028796"/>
            <a:ext cx="6320389" cy="175407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399" b="1" i="0" u="none" strike="noStrike" kern="1200" cap="none" spc="0" normalizeH="0" baseline="0" noProof="0" dirty="0">
                <a:ln w="12700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III. </a:t>
            </a:r>
            <a:r>
              <a:rPr kumimoji="0" lang="vi-VN" altLang="zh-CN" sz="5399" b="1" i="0" u="none" strike="noStrike" kern="1200" cap="none" spc="0" normalizeH="0" baseline="0" noProof="0" dirty="0">
                <a:ln w="12700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Hướng dẫn viết theo các bước</a:t>
            </a:r>
            <a:endParaRPr kumimoji="0" lang="zh-CN" altLang="en-US" sz="5399" b="1" i="0" u="none" strike="noStrike" kern="1200" cap="none" spc="0" normalizeH="0" baseline="0" noProof="0" dirty="0">
              <a:ln w="12700"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52547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>
            <a:extLst>
              <a:ext uri="{FF2B5EF4-FFF2-40B4-BE49-F238E27FC236}">
                <a16:creationId xmlns:a16="http://schemas.microsoft.com/office/drawing/2014/main" id="{2B7810E6-3F6A-42B8-88B6-473D16B1A2BB}"/>
              </a:ext>
            </a:extLst>
          </p:cNvPr>
          <p:cNvSpPr/>
          <p:nvPr/>
        </p:nvSpPr>
        <p:spPr>
          <a:xfrm>
            <a:off x="3298706" y="4128466"/>
            <a:ext cx="2287228" cy="2287228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3DAE0D1A-C18C-462D-9E2C-4A65C61AECA0}"/>
              </a:ext>
            </a:extLst>
          </p:cNvPr>
          <p:cNvSpPr/>
          <p:nvPr/>
        </p:nvSpPr>
        <p:spPr>
          <a:xfrm>
            <a:off x="68898" y="4311846"/>
            <a:ext cx="2103848" cy="2103848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27020907-42DE-441D-B558-D04CF2D2FE95}"/>
              </a:ext>
            </a:extLst>
          </p:cNvPr>
          <p:cNvSpPr/>
          <p:nvPr/>
        </p:nvSpPr>
        <p:spPr>
          <a:xfrm>
            <a:off x="10439909" y="2696956"/>
            <a:ext cx="1614890" cy="1614890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7DA23B47-F7D7-4911-BD6D-B6C2AB13EDAB}"/>
              </a:ext>
            </a:extLst>
          </p:cNvPr>
          <p:cNvSpPr/>
          <p:nvPr/>
        </p:nvSpPr>
        <p:spPr>
          <a:xfrm>
            <a:off x="10019255" y="3202823"/>
            <a:ext cx="1651879" cy="165187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6974" y="-60615"/>
            <a:ext cx="2345812" cy="978882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id="{AA96C5E8-266D-475D-A9D2-6DFB0D82BFFF}"/>
              </a:ext>
            </a:extLst>
          </p:cNvPr>
          <p:cNvSpPr/>
          <p:nvPr/>
        </p:nvSpPr>
        <p:spPr>
          <a:xfrm>
            <a:off x="-407501" y="-344158"/>
            <a:ext cx="1183102" cy="1183102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892D825C-2FA8-4570-B0B4-80F806B35ABE}"/>
              </a:ext>
            </a:extLst>
          </p:cNvPr>
          <p:cNvSpPr/>
          <p:nvPr/>
        </p:nvSpPr>
        <p:spPr>
          <a:xfrm>
            <a:off x="184050" y="480313"/>
            <a:ext cx="717265" cy="717265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15" name="图片 59">
            <a:extLst>
              <a:ext uri="{FF2B5EF4-FFF2-40B4-BE49-F238E27FC236}">
                <a16:creationId xmlns:a16="http://schemas.microsoft.com/office/drawing/2014/main" id="{0D2EF722-AC9E-4C65-A690-2FDDAAAD6C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9231" y="1261238"/>
            <a:ext cx="6320085" cy="4335524"/>
          </a:xfrm>
          <a:prstGeom prst="rect">
            <a:avLst/>
          </a:prstGeom>
        </p:spPr>
      </p:pic>
      <p:pic>
        <p:nvPicPr>
          <p:cNvPr id="21" name="图片 69">
            <a:extLst>
              <a:ext uri="{FF2B5EF4-FFF2-40B4-BE49-F238E27FC236}">
                <a16:creationId xmlns:a16="http://schemas.microsoft.com/office/drawing/2014/main" id="{65B8F962-2975-4A85-B4F0-12371E730A91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77994" y="730614"/>
            <a:ext cx="1104692" cy="781721"/>
          </a:xfrm>
          <a:prstGeom prst="rect">
            <a:avLst/>
          </a:prstGeom>
        </p:spPr>
      </p:pic>
      <p:pic>
        <p:nvPicPr>
          <p:cNvPr id="25" name="图片 74">
            <a:extLst>
              <a:ext uri="{FF2B5EF4-FFF2-40B4-BE49-F238E27FC236}">
                <a16:creationId xmlns:a16="http://schemas.microsoft.com/office/drawing/2014/main" id="{CE565F27-2DB3-464F-887A-824D0FF1F29D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67128" y="436544"/>
            <a:ext cx="1246880" cy="1620501"/>
          </a:xfrm>
          <a:prstGeom prst="rect">
            <a:avLst/>
          </a:prstGeom>
        </p:spPr>
      </p:pic>
      <p:pic>
        <p:nvPicPr>
          <p:cNvPr id="26" name="图片 75">
            <a:extLst>
              <a:ext uri="{FF2B5EF4-FFF2-40B4-BE49-F238E27FC236}">
                <a16:creationId xmlns:a16="http://schemas.microsoft.com/office/drawing/2014/main" id="{A6985571-C6E0-40B5-9EF9-5E1A78EED10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41645" y="5121488"/>
            <a:ext cx="1837058" cy="129997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6927DBB-6E79-4F87-A7E2-B1AF9FC2FF95}"/>
              </a:ext>
            </a:extLst>
          </p:cNvPr>
          <p:cNvSpPr/>
          <p:nvPr/>
        </p:nvSpPr>
        <p:spPr>
          <a:xfrm>
            <a:off x="2725944" y="1825659"/>
            <a:ext cx="4238218" cy="25539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199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Đề bài: Viết bài văn  khoảng 400 chữ kể lại một trải nghiệm giúp tâm hồn em trở nên phong phú hơn</a:t>
            </a:r>
            <a:endParaRPr kumimoji="0" lang="en-US" sz="3199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黑体"/>
              <a:cs typeface="Times New Roman" panose="02020603050405020304" pitchFamily="18" charset="0"/>
            </a:endParaRPr>
          </a:p>
        </p:txBody>
      </p:sp>
      <p:pic>
        <p:nvPicPr>
          <p:cNvPr id="27" name="图片 2">
            <a:extLst>
              <a:ext uri="{FF2B5EF4-FFF2-40B4-BE49-F238E27FC236}">
                <a16:creationId xmlns:a16="http://schemas.microsoft.com/office/drawing/2014/main" id="{03F0522A-2427-410F-8DD0-9EB80E452C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05" y="4056942"/>
            <a:ext cx="1387026" cy="26328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50895631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6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9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22" grpId="0" animBg="1"/>
      <p:bldP spid="22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8C9E6F7-ED01-4857-BBCF-E7782D6AE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+mn-cs"/>
              </a:rPr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ITC Avant Garde Std Bk" panose="020B0502020202020204" pitchFamily="34" charset="0"/>
              <a:ea typeface="+mn-ea"/>
              <a:cs typeface="+mn-cs"/>
            </a:endParaRPr>
          </a:p>
        </p:txBody>
      </p:sp>
      <p:sp>
        <p:nvSpPr>
          <p:cNvPr id="16" name="文本框 41">
            <a:extLst>
              <a:ext uri="{FF2B5EF4-FFF2-40B4-BE49-F238E27FC236}">
                <a16:creationId xmlns:a16="http://schemas.microsoft.com/office/drawing/2014/main" id="{56100E42-1B9F-4C8D-B484-B237526F1280}"/>
              </a:ext>
            </a:extLst>
          </p:cNvPr>
          <p:cNvSpPr txBox="1"/>
          <p:nvPr/>
        </p:nvSpPr>
        <p:spPr>
          <a:xfrm>
            <a:off x="1486710" y="366322"/>
            <a:ext cx="9268557" cy="707758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lvl="0" defTabSz="914217"/>
            <a:r>
              <a:rPr lang="vi-VN" altLang="zh-CN" sz="3999" b="1" dirty="0">
                <a:ln w="12700">
                  <a:noFill/>
                </a:ln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Bước 1: Chuẩn bị trước khi viết</a:t>
            </a:r>
            <a:endParaRPr kumimoji="0" lang="en-US" altLang="zh-CN" sz="3999" b="1" i="0" u="none" strike="noStrike" kern="1200" cap="none" spc="0" normalizeH="0" baseline="0" noProof="0" dirty="0">
              <a:ln w="12700">
                <a:noFill/>
              </a:ln>
              <a:solidFill>
                <a:srgbClr val="FFBF53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7" name="图片 11">
            <a:extLst>
              <a:ext uri="{FF2B5EF4-FFF2-40B4-BE49-F238E27FC236}">
                <a16:creationId xmlns:a16="http://schemas.microsoft.com/office/drawing/2014/main" id="{2B95A3F4-F6B7-4BAC-BB49-6D0D5EDA6B6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16329" y="6145341"/>
            <a:ext cx="1777590" cy="683601"/>
          </a:xfrm>
          <a:prstGeom prst="rect">
            <a:avLst/>
          </a:prstGeom>
        </p:spPr>
      </p:pic>
      <p:pic>
        <p:nvPicPr>
          <p:cNvPr id="18" name="图片 12">
            <a:extLst>
              <a:ext uri="{FF2B5EF4-FFF2-40B4-BE49-F238E27FC236}">
                <a16:creationId xmlns:a16="http://schemas.microsoft.com/office/drawing/2014/main" id="{210DAB6B-DA50-4C70-B363-59876124889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45373" y="6129221"/>
            <a:ext cx="1777590" cy="683601"/>
          </a:xfrm>
          <a:prstGeom prst="rect">
            <a:avLst/>
          </a:prstGeom>
        </p:spPr>
      </p:pic>
      <p:pic>
        <p:nvPicPr>
          <p:cNvPr id="19" name="图片 13">
            <a:extLst>
              <a:ext uri="{FF2B5EF4-FFF2-40B4-BE49-F238E27FC236}">
                <a16:creationId xmlns:a16="http://schemas.microsoft.com/office/drawing/2014/main" id="{FB0D5F7B-CD06-4D9A-8334-21BA4770F84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78218" y="6129220"/>
            <a:ext cx="1777590" cy="683601"/>
          </a:xfrm>
          <a:prstGeom prst="rect">
            <a:avLst/>
          </a:prstGeom>
        </p:spPr>
      </p:pic>
      <p:sp>
        <p:nvSpPr>
          <p:cNvPr id="20" name="Freeform 123">
            <a:extLst>
              <a:ext uri="{FF2B5EF4-FFF2-40B4-BE49-F238E27FC236}">
                <a16:creationId xmlns:a16="http://schemas.microsoft.com/office/drawing/2014/main" id="{541BEC1A-4E02-4ED4-8E23-A40B767C9C57}"/>
              </a:ext>
            </a:extLst>
          </p:cNvPr>
          <p:cNvSpPr>
            <a:spLocks noEditPoints="1"/>
          </p:cNvSpPr>
          <p:nvPr/>
        </p:nvSpPr>
        <p:spPr bwMode="auto">
          <a:xfrm rot="3896716" flipH="1">
            <a:off x="5121847" y="1721886"/>
            <a:ext cx="421912" cy="1258115"/>
          </a:xfrm>
          <a:custGeom>
            <a:avLst/>
            <a:gdLst>
              <a:gd name="T0" fmla="*/ 64 w 70"/>
              <a:gd name="T1" fmla="*/ 114 h 209"/>
              <a:gd name="T2" fmla="*/ 24 w 70"/>
              <a:gd name="T3" fmla="*/ 125 h 209"/>
              <a:gd name="T4" fmla="*/ 19 w 70"/>
              <a:gd name="T5" fmla="*/ 109 h 209"/>
              <a:gd name="T6" fmla="*/ 22 w 70"/>
              <a:gd name="T7" fmla="*/ 81 h 209"/>
              <a:gd name="T8" fmla="*/ 62 w 70"/>
              <a:gd name="T9" fmla="*/ 58 h 209"/>
              <a:gd name="T10" fmla="*/ 57 w 70"/>
              <a:gd name="T11" fmla="*/ 50 h 209"/>
              <a:gd name="T12" fmla="*/ 21 w 70"/>
              <a:gd name="T13" fmla="*/ 62 h 209"/>
              <a:gd name="T14" fmla="*/ 20 w 70"/>
              <a:gd name="T15" fmla="*/ 59 h 209"/>
              <a:gd name="T16" fmla="*/ 48 w 70"/>
              <a:gd name="T17" fmla="*/ 8 h 209"/>
              <a:gd name="T18" fmla="*/ 45 w 70"/>
              <a:gd name="T19" fmla="*/ 2 h 209"/>
              <a:gd name="T20" fmla="*/ 14 w 70"/>
              <a:gd name="T21" fmla="*/ 71 h 209"/>
              <a:gd name="T22" fmla="*/ 14 w 70"/>
              <a:gd name="T23" fmla="*/ 72 h 209"/>
              <a:gd name="T24" fmla="*/ 7 w 70"/>
              <a:gd name="T25" fmla="*/ 115 h 209"/>
              <a:gd name="T26" fmla="*/ 16 w 70"/>
              <a:gd name="T27" fmla="*/ 135 h 209"/>
              <a:gd name="T28" fmla="*/ 32 w 70"/>
              <a:gd name="T29" fmla="*/ 208 h 209"/>
              <a:gd name="T30" fmla="*/ 36 w 70"/>
              <a:gd name="T31" fmla="*/ 197 h 209"/>
              <a:gd name="T32" fmla="*/ 22 w 70"/>
              <a:gd name="T33" fmla="*/ 154 h 209"/>
              <a:gd name="T34" fmla="*/ 27 w 70"/>
              <a:gd name="T35" fmla="*/ 143 h 209"/>
              <a:gd name="T36" fmla="*/ 30 w 70"/>
              <a:gd name="T37" fmla="*/ 145 h 209"/>
              <a:gd name="T38" fmla="*/ 68 w 70"/>
              <a:gd name="T39" fmla="*/ 123 h 209"/>
              <a:gd name="T40" fmla="*/ 64 w 70"/>
              <a:gd name="T41" fmla="*/ 114 h 209"/>
              <a:gd name="T42" fmla="*/ 47 w 70"/>
              <a:gd name="T43" fmla="*/ 62 h 209"/>
              <a:gd name="T44" fmla="*/ 28 w 70"/>
              <a:gd name="T45" fmla="*/ 71 h 209"/>
              <a:gd name="T46" fmla="*/ 47 w 70"/>
              <a:gd name="T47" fmla="*/ 62 h 209"/>
              <a:gd name="T48" fmla="*/ 34 w 70"/>
              <a:gd name="T49" fmla="*/ 132 h 209"/>
              <a:gd name="T50" fmla="*/ 52 w 70"/>
              <a:gd name="T51" fmla="*/ 123 h 209"/>
              <a:gd name="T52" fmla="*/ 34 w 70"/>
              <a:gd name="T53" fmla="*/ 132 h 2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70" h="209">
                <a:moveTo>
                  <a:pt x="64" y="114"/>
                </a:moveTo>
                <a:cubicBezTo>
                  <a:pt x="49" y="108"/>
                  <a:pt x="35" y="113"/>
                  <a:pt x="24" y="125"/>
                </a:cubicBezTo>
                <a:cubicBezTo>
                  <a:pt x="21" y="120"/>
                  <a:pt x="20" y="114"/>
                  <a:pt x="19" y="109"/>
                </a:cubicBezTo>
                <a:cubicBezTo>
                  <a:pt x="17" y="99"/>
                  <a:pt x="18" y="89"/>
                  <a:pt x="22" y="81"/>
                </a:cubicBezTo>
                <a:cubicBezTo>
                  <a:pt x="36" y="89"/>
                  <a:pt x="55" y="71"/>
                  <a:pt x="62" y="58"/>
                </a:cubicBezTo>
                <a:cubicBezTo>
                  <a:pt x="64" y="55"/>
                  <a:pt x="61" y="51"/>
                  <a:pt x="57" y="50"/>
                </a:cubicBezTo>
                <a:cubicBezTo>
                  <a:pt x="42" y="49"/>
                  <a:pt x="30" y="54"/>
                  <a:pt x="21" y="62"/>
                </a:cubicBezTo>
                <a:cubicBezTo>
                  <a:pt x="21" y="61"/>
                  <a:pt x="21" y="60"/>
                  <a:pt x="20" y="59"/>
                </a:cubicBezTo>
                <a:cubicBezTo>
                  <a:pt x="14" y="38"/>
                  <a:pt x="33" y="19"/>
                  <a:pt x="48" y="8"/>
                </a:cubicBezTo>
                <a:cubicBezTo>
                  <a:pt x="52" y="5"/>
                  <a:pt x="49" y="0"/>
                  <a:pt x="45" y="2"/>
                </a:cubicBezTo>
                <a:cubicBezTo>
                  <a:pt x="22" y="16"/>
                  <a:pt x="1" y="44"/>
                  <a:pt x="14" y="71"/>
                </a:cubicBezTo>
                <a:cubicBezTo>
                  <a:pt x="14" y="72"/>
                  <a:pt x="14" y="72"/>
                  <a:pt x="14" y="72"/>
                </a:cubicBezTo>
                <a:cubicBezTo>
                  <a:pt x="7" y="84"/>
                  <a:pt x="4" y="99"/>
                  <a:pt x="7" y="115"/>
                </a:cubicBezTo>
                <a:cubicBezTo>
                  <a:pt x="9" y="122"/>
                  <a:pt x="12" y="129"/>
                  <a:pt x="16" y="135"/>
                </a:cubicBezTo>
                <a:cubicBezTo>
                  <a:pt x="0" y="162"/>
                  <a:pt x="0" y="202"/>
                  <a:pt x="32" y="208"/>
                </a:cubicBezTo>
                <a:cubicBezTo>
                  <a:pt x="38" y="209"/>
                  <a:pt x="42" y="201"/>
                  <a:pt x="36" y="197"/>
                </a:cubicBezTo>
                <a:cubicBezTo>
                  <a:pt x="19" y="188"/>
                  <a:pt x="17" y="172"/>
                  <a:pt x="22" y="154"/>
                </a:cubicBezTo>
                <a:cubicBezTo>
                  <a:pt x="23" y="151"/>
                  <a:pt x="25" y="147"/>
                  <a:pt x="27" y="143"/>
                </a:cubicBezTo>
                <a:cubicBezTo>
                  <a:pt x="28" y="144"/>
                  <a:pt x="29" y="144"/>
                  <a:pt x="30" y="145"/>
                </a:cubicBezTo>
                <a:cubicBezTo>
                  <a:pt x="46" y="149"/>
                  <a:pt x="60" y="134"/>
                  <a:pt x="68" y="123"/>
                </a:cubicBezTo>
                <a:cubicBezTo>
                  <a:pt x="70" y="119"/>
                  <a:pt x="67" y="115"/>
                  <a:pt x="64" y="114"/>
                </a:cubicBezTo>
                <a:close/>
                <a:moveTo>
                  <a:pt x="47" y="62"/>
                </a:moveTo>
                <a:cubicBezTo>
                  <a:pt x="41" y="68"/>
                  <a:pt x="34" y="73"/>
                  <a:pt x="28" y="71"/>
                </a:cubicBezTo>
                <a:cubicBezTo>
                  <a:pt x="33" y="66"/>
                  <a:pt x="39" y="63"/>
                  <a:pt x="47" y="62"/>
                </a:cubicBezTo>
                <a:close/>
                <a:moveTo>
                  <a:pt x="34" y="132"/>
                </a:moveTo>
                <a:cubicBezTo>
                  <a:pt x="39" y="127"/>
                  <a:pt x="45" y="123"/>
                  <a:pt x="52" y="123"/>
                </a:cubicBezTo>
                <a:cubicBezTo>
                  <a:pt x="47" y="129"/>
                  <a:pt x="41" y="133"/>
                  <a:pt x="34" y="132"/>
                </a:cubicBezTo>
                <a:close/>
              </a:path>
            </a:pathLst>
          </a:custGeom>
          <a:solidFill>
            <a:srgbClr val="4442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19" tIns="45709" rIns="91419" bIns="4570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89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1" name="图片 32">
            <a:extLst>
              <a:ext uri="{FF2B5EF4-FFF2-40B4-BE49-F238E27FC236}">
                <a16:creationId xmlns:a16="http://schemas.microsoft.com/office/drawing/2014/main" id="{C5E65F22-6F3A-4B3B-918B-0676FB0C2EF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36209" y="5851860"/>
            <a:ext cx="2574243" cy="989967"/>
          </a:xfrm>
          <a:prstGeom prst="rect">
            <a:avLst/>
          </a:prstGeom>
        </p:spPr>
      </p:pic>
      <p:pic>
        <p:nvPicPr>
          <p:cNvPr id="22" name="图片 65">
            <a:extLst>
              <a:ext uri="{FF2B5EF4-FFF2-40B4-BE49-F238E27FC236}">
                <a16:creationId xmlns:a16="http://schemas.microsoft.com/office/drawing/2014/main" id="{04BB644F-80A0-4339-8040-F422C22C2AE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11155" y="6337363"/>
            <a:ext cx="1278264" cy="491577"/>
          </a:xfrm>
          <a:prstGeom prst="rect">
            <a:avLst/>
          </a:prstGeom>
        </p:spPr>
      </p:pic>
      <p:pic>
        <p:nvPicPr>
          <p:cNvPr id="23" name="图片 66">
            <a:extLst>
              <a:ext uri="{FF2B5EF4-FFF2-40B4-BE49-F238E27FC236}">
                <a16:creationId xmlns:a16="http://schemas.microsoft.com/office/drawing/2014/main" id="{177FB685-A0CF-4A80-9E5C-AD171980235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10501" y="6011022"/>
            <a:ext cx="2160368" cy="830805"/>
          </a:xfrm>
          <a:prstGeom prst="rect">
            <a:avLst/>
          </a:prstGeom>
        </p:spPr>
      </p:pic>
      <p:pic>
        <p:nvPicPr>
          <p:cNvPr id="24" name="图片 67">
            <a:extLst>
              <a:ext uri="{FF2B5EF4-FFF2-40B4-BE49-F238E27FC236}">
                <a16:creationId xmlns:a16="http://schemas.microsoft.com/office/drawing/2014/main" id="{511098DF-AA42-4B9B-82F2-2F6100A4C5E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65434" y="6288696"/>
            <a:ext cx="1326564" cy="510152"/>
          </a:xfrm>
          <a:prstGeom prst="rect">
            <a:avLst/>
          </a:prstGeom>
        </p:spPr>
      </p:pic>
      <p:grpSp>
        <p:nvGrpSpPr>
          <p:cNvPr id="34" name="Group 44">
            <a:extLst>
              <a:ext uri="{FF2B5EF4-FFF2-40B4-BE49-F238E27FC236}">
                <a16:creationId xmlns:a16="http://schemas.microsoft.com/office/drawing/2014/main" id="{A851A25E-6F4B-4CE0-8E19-717F34A0DB2F}"/>
              </a:ext>
            </a:extLst>
          </p:cNvPr>
          <p:cNvGrpSpPr/>
          <p:nvPr/>
        </p:nvGrpSpPr>
        <p:grpSpPr>
          <a:xfrm>
            <a:off x="976363" y="1627586"/>
            <a:ext cx="657357" cy="738321"/>
            <a:chOff x="0" y="0"/>
            <a:chExt cx="807366" cy="906807"/>
          </a:xfrm>
          <a:noFill/>
        </p:grpSpPr>
        <p:sp>
          <p:nvSpPr>
            <p:cNvPr id="35" name="Shape 42">
              <a:extLst>
                <a:ext uri="{FF2B5EF4-FFF2-40B4-BE49-F238E27FC236}">
                  <a16:creationId xmlns:a16="http://schemas.microsoft.com/office/drawing/2014/main" id="{D6817EE2-0F86-43EE-959A-A965DF9D25F6}"/>
                </a:ext>
              </a:extLst>
            </p:cNvPr>
            <p:cNvSpPr/>
            <p:nvPr/>
          </p:nvSpPr>
          <p:spPr>
            <a:xfrm>
              <a:off x="-1" y="101600"/>
              <a:ext cx="792823" cy="805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6" h="19829" extrusionOk="0">
                  <a:moveTo>
                    <a:pt x="13770" y="824"/>
                  </a:moveTo>
                  <a:cubicBezTo>
                    <a:pt x="8089" y="-376"/>
                    <a:pt x="1804" y="-1265"/>
                    <a:pt x="353" y="5681"/>
                  </a:cubicBezTo>
                  <a:cubicBezTo>
                    <a:pt x="-441" y="9482"/>
                    <a:pt x="-115" y="16268"/>
                    <a:pt x="3660" y="18583"/>
                  </a:cubicBezTo>
                  <a:cubicBezTo>
                    <a:pt x="6516" y="20335"/>
                    <a:pt x="12966" y="20052"/>
                    <a:pt x="15977" y="18892"/>
                  </a:cubicBezTo>
                  <a:cubicBezTo>
                    <a:pt x="21159" y="16897"/>
                    <a:pt x="19879" y="11191"/>
                    <a:pt x="19174" y="6766"/>
                  </a:cubicBezTo>
                </a:path>
              </a:pathLst>
            </a:custGeom>
            <a:grpFill/>
            <a:ln w="38100" cap="flat">
              <a:solidFill>
                <a:srgbClr val="262626"/>
              </a:solidFill>
              <a:prstDash val="solid"/>
              <a:miter lim="400000"/>
            </a:ln>
            <a:effectLst/>
          </p:spPr>
          <p:txBody>
            <a:bodyPr wrap="square" lIns="38091" tIns="38091" rIns="38091" bIns="38091" numCol="1" anchor="ctr">
              <a:noAutofit/>
            </a:bodyPr>
            <a:lstStyle/>
            <a:p>
              <a:pPr marL="0" marR="0" lvl="0" indent="0" algn="l" defTabSz="4571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29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Shape 43">
              <a:extLst>
                <a:ext uri="{FF2B5EF4-FFF2-40B4-BE49-F238E27FC236}">
                  <a16:creationId xmlns:a16="http://schemas.microsoft.com/office/drawing/2014/main" id="{8F865E5B-DCF7-4619-A16C-31E5000CC65E}"/>
                </a:ext>
              </a:extLst>
            </p:cNvPr>
            <p:cNvSpPr/>
            <p:nvPr/>
          </p:nvSpPr>
          <p:spPr>
            <a:xfrm>
              <a:off x="165100" y="-1"/>
              <a:ext cx="642267" cy="7189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1" h="21116" extrusionOk="0">
                  <a:moveTo>
                    <a:pt x="21521" y="13"/>
                  </a:moveTo>
                  <a:cubicBezTo>
                    <a:pt x="21600" y="-484"/>
                    <a:pt x="8558" y="13479"/>
                    <a:pt x="8933" y="13772"/>
                  </a:cubicBezTo>
                  <a:cubicBezTo>
                    <a:pt x="6785" y="12126"/>
                    <a:pt x="2898" y="10471"/>
                    <a:pt x="0" y="10120"/>
                  </a:cubicBezTo>
                  <a:cubicBezTo>
                    <a:pt x="1254" y="12620"/>
                    <a:pt x="2166" y="14279"/>
                    <a:pt x="4430" y="16128"/>
                  </a:cubicBezTo>
                  <a:cubicBezTo>
                    <a:pt x="4883" y="16498"/>
                    <a:pt x="10336" y="20581"/>
                    <a:pt x="9763" y="21116"/>
                  </a:cubicBezTo>
                  <a:cubicBezTo>
                    <a:pt x="14957" y="16270"/>
                    <a:pt x="20402" y="7017"/>
                    <a:pt x="21521" y="13"/>
                  </a:cubicBezTo>
                  <a:close/>
                </a:path>
              </a:pathLst>
            </a:custGeom>
            <a:grpFill/>
            <a:ln w="38100" cap="flat">
              <a:solidFill>
                <a:srgbClr val="262626"/>
              </a:solidFill>
              <a:prstDash val="solid"/>
              <a:miter lim="400000"/>
            </a:ln>
            <a:effectLst/>
          </p:spPr>
          <p:txBody>
            <a:bodyPr wrap="square" lIns="38091" tIns="38091" rIns="38091" bIns="38091" numCol="1" anchor="ctr">
              <a:noAutofit/>
            </a:bodyPr>
            <a:lstStyle/>
            <a:p>
              <a:pPr marL="0" marR="0" lvl="0" indent="0" algn="l" defTabSz="4571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29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7" name="Group 44">
            <a:extLst>
              <a:ext uri="{FF2B5EF4-FFF2-40B4-BE49-F238E27FC236}">
                <a16:creationId xmlns:a16="http://schemas.microsoft.com/office/drawing/2014/main" id="{6CBA95BA-80E0-44A0-BE19-2808F6BE2E4F}"/>
              </a:ext>
            </a:extLst>
          </p:cNvPr>
          <p:cNvGrpSpPr/>
          <p:nvPr/>
        </p:nvGrpSpPr>
        <p:grpSpPr>
          <a:xfrm>
            <a:off x="961822" y="2979081"/>
            <a:ext cx="657357" cy="738321"/>
            <a:chOff x="0" y="0"/>
            <a:chExt cx="807366" cy="906807"/>
          </a:xfrm>
        </p:grpSpPr>
        <p:sp>
          <p:nvSpPr>
            <p:cNvPr id="38" name="Shape 42">
              <a:extLst>
                <a:ext uri="{FF2B5EF4-FFF2-40B4-BE49-F238E27FC236}">
                  <a16:creationId xmlns:a16="http://schemas.microsoft.com/office/drawing/2014/main" id="{DDE897DB-A487-436D-8C96-07F990F8E729}"/>
                </a:ext>
              </a:extLst>
            </p:cNvPr>
            <p:cNvSpPr/>
            <p:nvPr/>
          </p:nvSpPr>
          <p:spPr>
            <a:xfrm>
              <a:off x="-1" y="101600"/>
              <a:ext cx="792823" cy="805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6" h="19829" extrusionOk="0">
                  <a:moveTo>
                    <a:pt x="13770" y="824"/>
                  </a:moveTo>
                  <a:cubicBezTo>
                    <a:pt x="8089" y="-376"/>
                    <a:pt x="1804" y="-1265"/>
                    <a:pt x="353" y="5681"/>
                  </a:cubicBezTo>
                  <a:cubicBezTo>
                    <a:pt x="-441" y="9482"/>
                    <a:pt x="-115" y="16268"/>
                    <a:pt x="3660" y="18583"/>
                  </a:cubicBezTo>
                  <a:cubicBezTo>
                    <a:pt x="6516" y="20335"/>
                    <a:pt x="12966" y="20052"/>
                    <a:pt x="15977" y="18892"/>
                  </a:cubicBezTo>
                  <a:cubicBezTo>
                    <a:pt x="21159" y="16897"/>
                    <a:pt x="19879" y="11191"/>
                    <a:pt x="19174" y="6766"/>
                  </a:cubicBezTo>
                </a:path>
              </a:pathLst>
            </a:custGeom>
            <a:noFill/>
            <a:ln w="38100" cap="flat">
              <a:solidFill>
                <a:srgbClr val="262626"/>
              </a:solidFill>
              <a:prstDash val="solid"/>
              <a:miter lim="400000"/>
            </a:ln>
            <a:effectLst/>
          </p:spPr>
          <p:txBody>
            <a:bodyPr wrap="square" lIns="38091" tIns="38091" rIns="38091" bIns="38091" numCol="1" anchor="ctr">
              <a:noAutofit/>
            </a:bodyPr>
            <a:lstStyle/>
            <a:p>
              <a:pPr marL="0" marR="0" lvl="0" indent="0" algn="l" defTabSz="4571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29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Shape 43">
              <a:extLst>
                <a:ext uri="{FF2B5EF4-FFF2-40B4-BE49-F238E27FC236}">
                  <a16:creationId xmlns:a16="http://schemas.microsoft.com/office/drawing/2014/main" id="{D6B13673-62B1-4638-9F5F-B3E71D6487C0}"/>
                </a:ext>
              </a:extLst>
            </p:cNvPr>
            <p:cNvSpPr/>
            <p:nvPr/>
          </p:nvSpPr>
          <p:spPr>
            <a:xfrm>
              <a:off x="165100" y="-1"/>
              <a:ext cx="642267" cy="7189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1" h="21116" extrusionOk="0">
                  <a:moveTo>
                    <a:pt x="21521" y="13"/>
                  </a:moveTo>
                  <a:cubicBezTo>
                    <a:pt x="21600" y="-484"/>
                    <a:pt x="8558" y="13479"/>
                    <a:pt x="8933" y="13772"/>
                  </a:cubicBezTo>
                  <a:cubicBezTo>
                    <a:pt x="6785" y="12126"/>
                    <a:pt x="2898" y="10471"/>
                    <a:pt x="0" y="10120"/>
                  </a:cubicBezTo>
                  <a:cubicBezTo>
                    <a:pt x="1254" y="12620"/>
                    <a:pt x="2166" y="14279"/>
                    <a:pt x="4430" y="16128"/>
                  </a:cubicBezTo>
                  <a:cubicBezTo>
                    <a:pt x="4883" y="16498"/>
                    <a:pt x="10336" y="20581"/>
                    <a:pt x="9763" y="21116"/>
                  </a:cubicBezTo>
                  <a:cubicBezTo>
                    <a:pt x="14957" y="16270"/>
                    <a:pt x="20402" y="7017"/>
                    <a:pt x="21521" y="13"/>
                  </a:cubicBezTo>
                  <a:close/>
                </a:path>
              </a:pathLst>
            </a:custGeom>
            <a:noFill/>
            <a:ln w="38100" cap="flat">
              <a:solidFill>
                <a:srgbClr val="262626"/>
              </a:solidFill>
              <a:prstDash val="solid"/>
              <a:miter lim="400000"/>
            </a:ln>
            <a:effectLst/>
          </p:spPr>
          <p:txBody>
            <a:bodyPr wrap="square" lIns="38091" tIns="38091" rIns="38091" bIns="38091" numCol="1" anchor="ctr">
              <a:noAutofit/>
            </a:bodyPr>
            <a:lstStyle/>
            <a:p>
              <a:pPr marL="0" marR="0" lvl="0" indent="0" algn="l" defTabSz="4571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29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0" name="Group 44">
            <a:extLst>
              <a:ext uri="{FF2B5EF4-FFF2-40B4-BE49-F238E27FC236}">
                <a16:creationId xmlns:a16="http://schemas.microsoft.com/office/drawing/2014/main" id="{5BA945B7-B42D-4AA0-B325-FFFF95A83140}"/>
              </a:ext>
            </a:extLst>
          </p:cNvPr>
          <p:cNvGrpSpPr/>
          <p:nvPr/>
        </p:nvGrpSpPr>
        <p:grpSpPr>
          <a:xfrm>
            <a:off x="1024587" y="4145185"/>
            <a:ext cx="657357" cy="738321"/>
            <a:chOff x="0" y="0"/>
            <a:chExt cx="807366" cy="906807"/>
          </a:xfrm>
        </p:grpSpPr>
        <p:sp>
          <p:nvSpPr>
            <p:cNvPr id="41" name="Shape 42">
              <a:extLst>
                <a:ext uri="{FF2B5EF4-FFF2-40B4-BE49-F238E27FC236}">
                  <a16:creationId xmlns:a16="http://schemas.microsoft.com/office/drawing/2014/main" id="{24EF9114-FDC1-4DCB-A697-1A83EE4921E9}"/>
                </a:ext>
              </a:extLst>
            </p:cNvPr>
            <p:cNvSpPr/>
            <p:nvPr/>
          </p:nvSpPr>
          <p:spPr>
            <a:xfrm>
              <a:off x="-1" y="101600"/>
              <a:ext cx="792823" cy="805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6" h="19829" extrusionOk="0">
                  <a:moveTo>
                    <a:pt x="13770" y="824"/>
                  </a:moveTo>
                  <a:cubicBezTo>
                    <a:pt x="8089" y="-376"/>
                    <a:pt x="1804" y="-1265"/>
                    <a:pt x="353" y="5681"/>
                  </a:cubicBezTo>
                  <a:cubicBezTo>
                    <a:pt x="-441" y="9482"/>
                    <a:pt x="-115" y="16268"/>
                    <a:pt x="3660" y="18583"/>
                  </a:cubicBezTo>
                  <a:cubicBezTo>
                    <a:pt x="6516" y="20335"/>
                    <a:pt x="12966" y="20052"/>
                    <a:pt x="15977" y="18892"/>
                  </a:cubicBezTo>
                  <a:cubicBezTo>
                    <a:pt x="21159" y="16897"/>
                    <a:pt x="19879" y="11191"/>
                    <a:pt x="19174" y="6766"/>
                  </a:cubicBezTo>
                </a:path>
              </a:pathLst>
            </a:custGeom>
            <a:noFill/>
            <a:ln w="38100" cap="flat">
              <a:solidFill>
                <a:srgbClr val="262626"/>
              </a:solidFill>
              <a:prstDash val="solid"/>
              <a:miter lim="400000"/>
            </a:ln>
            <a:effectLst/>
          </p:spPr>
          <p:txBody>
            <a:bodyPr wrap="square" lIns="38091" tIns="38091" rIns="38091" bIns="38091" numCol="1" anchor="ctr">
              <a:noAutofit/>
            </a:bodyPr>
            <a:lstStyle/>
            <a:p>
              <a:pPr marL="0" marR="0" lvl="0" indent="0" algn="l" defTabSz="4571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29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Shape 43">
              <a:extLst>
                <a:ext uri="{FF2B5EF4-FFF2-40B4-BE49-F238E27FC236}">
                  <a16:creationId xmlns:a16="http://schemas.microsoft.com/office/drawing/2014/main" id="{72E38792-1AD5-439A-B407-7416ECD54C51}"/>
                </a:ext>
              </a:extLst>
            </p:cNvPr>
            <p:cNvSpPr/>
            <p:nvPr/>
          </p:nvSpPr>
          <p:spPr>
            <a:xfrm>
              <a:off x="165100" y="-1"/>
              <a:ext cx="642267" cy="7189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1" h="21116" extrusionOk="0">
                  <a:moveTo>
                    <a:pt x="21521" y="13"/>
                  </a:moveTo>
                  <a:cubicBezTo>
                    <a:pt x="21600" y="-484"/>
                    <a:pt x="8558" y="13479"/>
                    <a:pt x="8933" y="13772"/>
                  </a:cubicBezTo>
                  <a:cubicBezTo>
                    <a:pt x="6785" y="12126"/>
                    <a:pt x="2898" y="10471"/>
                    <a:pt x="0" y="10120"/>
                  </a:cubicBezTo>
                  <a:cubicBezTo>
                    <a:pt x="1254" y="12620"/>
                    <a:pt x="2166" y="14279"/>
                    <a:pt x="4430" y="16128"/>
                  </a:cubicBezTo>
                  <a:cubicBezTo>
                    <a:pt x="4883" y="16498"/>
                    <a:pt x="10336" y="20581"/>
                    <a:pt x="9763" y="21116"/>
                  </a:cubicBezTo>
                  <a:cubicBezTo>
                    <a:pt x="14957" y="16270"/>
                    <a:pt x="20402" y="7017"/>
                    <a:pt x="21521" y="13"/>
                  </a:cubicBezTo>
                  <a:close/>
                </a:path>
              </a:pathLst>
            </a:custGeom>
            <a:noFill/>
            <a:ln w="38100" cap="flat">
              <a:solidFill>
                <a:srgbClr val="262626"/>
              </a:solidFill>
              <a:prstDash val="solid"/>
              <a:miter lim="400000"/>
            </a:ln>
            <a:effectLst/>
          </p:spPr>
          <p:txBody>
            <a:bodyPr wrap="square" lIns="38091" tIns="38091" rIns="38091" bIns="38091" numCol="1" anchor="ctr">
              <a:noAutofit/>
            </a:bodyPr>
            <a:lstStyle/>
            <a:p>
              <a:pPr marL="0" marR="0" lvl="0" indent="0" algn="l" defTabSz="4571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29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3" name="Group 55">
            <a:extLst>
              <a:ext uri="{FF2B5EF4-FFF2-40B4-BE49-F238E27FC236}">
                <a16:creationId xmlns:a16="http://schemas.microsoft.com/office/drawing/2014/main" id="{A294A436-52C1-4F65-95AE-EB3DD2AF0CC0}"/>
              </a:ext>
            </a:extLst>
          </p:cNvPr>
          <p:cNvGrpSpPr/>
          <p:nvPr/>
        </p:nvGrpSpPr>
        <p:grpSpPr>
          <a:xfrm rot="473564">
            <a:off x="9436909" y="1971316"/>
            <a:ext cx="2589969" cy="2551521"/>
            <a:chOff x="0" y="0"/>
            <a:chExt cx="1149595" cy="1132530"/>
          </a:xfrm>
        </p:grpSpPr>
        <p:sp>
          <p:nvSpPr>
            <p:cNvPr id="44" name="Shape 50">
              <a:extLst>
                <a:ext uri="{FF2B5EF4-FFF2-40B4-BE49-F238E27FC236}">
                  <a16:creationId xmlns:a16="http://schemas.microsoft.com/office/drawing/2014/main" id="{BFB1AC1E-DDF6-40AD-A06E-433850673F9E}"/>
                </a:ext>
              </a:extLst>
            </p:cNvPr>
            <p:cNvSpPr/>
            <p:nvPr/>
          </p:nvSpPr>
          <p:spPr>
            <a:xfrm>
              <a:off x="495300" y="419100"/>
              <a:ext cx="288999" cy="3417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7" h="20953" extrusionOk="0">
                  <a:moveTo>
                    <a:pt x="310" y="19339"/>
                  </a:moveTo>
                  <a:cubicBezTo>
                    <a:pt x="1970" y="21600"/>
                    <a:pt x="8627" y="20962"/>
                    <a:pt x="10626" y="20516"/>
                  </a:cubicBezTo>
                  <a:cubicBezTo>
                    <a:pt x="14392" y="19676"/>
                    <a:pt x="17603" y="17645"/>
                    <a:pt x="19255" y="14542"/>
                  </a:cubicBezTo>
                  <a:cubicBezTo>
                    <a:pt x="21291" y="10718"/>
                    <a:pt x="21600" y="1795"/>
                    <a:pt x="15756" y="0"/>
                  </a:cubicBezTo>
                  <a:cubicBezTo>
                    <a:pt x="14569" y="3871"/>
                    <a:pt x="15031" y="8421"/>
                    <a:pt x="12815" y="11999"/>
                  </a:cubicBezTo>
                  <a:cubicBezTo>
                    <a:pt x="10327" y="16013"/>
                    <a:pt x="4821" y="17658"/>
                    <a:pt x="0" y="18694"/>
                  </a:cubicBezTo>
                  <a:cubicBezTo>
                    <a:pt x="63" y="18932"/>
                    <a:pt x="168" y="19146"/>
                    <a:pt x="310" y="19339"/>
                  </a:cubicBezTo>
                  <a:close/>
                </a:path>
              </a:pathLst>
            </a:custGeom>
            <a:solidFill>
              <a:srgbClr val="262626">
                <a:alpha val="66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8091" tIns="38091" rIns="38091" bIns="38091" numCol="1" anchor="ctr">
              <a:noAutofit/>
            </a:bodyPr>
            <a:lstStyle/>
            <a:p>
              <a:pPr marL="0" marR="0" lvl="0" indent="0" algn="l" defTabSz="4571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29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45" name="Group 54">
              <a:extLst>
                <a:ext uri="{FF2B5EF4-FFF2-40B4-BE49-F238E27FC236}">
                  <a16:creationId xmlns:a16="http://schemas.microsoft.com/office/drawing/2014/main" id="{EA43BD8E-1ADD-40B9-89B1-47CDE6DDD569}"/>
                </a:ext>
              </a:extLst>
            </p:cNvPr>
            <p:cNvGrpSpPr/>
            <p:nvPr/>
          </p:nvGrpSpPr>
          <p:grpSpPr>
            <a:xfrm>
              <a:off x="-1" y="0"/>
              <a:ext cx="1149597" cy="1132531"/>
              <a:chOff x="0" y="0"/>
              <a:chExt cx="1149595" cy="1132530"/>
            </a:xfrm>
          </p:grpSpPr>
          <p:sp>
            <p:nvSpPr>
              <p:cNvPr id="46" name="Shape 51">
                <a:extLst>
                  <a:ext uri="{FF2B5EF4-FFF2-40B4-BE49-F238E27FC236}">
                    <a16:creationId xmlns:a16="http://schemas.microsoft.com/office/drawing/2014/main" id="{286BA6E2-F40B-4308-9850-C7E1CBDB8BF4}"/>
                  </a:ext>
                </a:extLst>
              </p:cNvPr>
              <p:cNvSpPr/>
              <p:nvPr/>
            </p:nvSpPr>
            <p:spPr>
              <a:xfrm>
                <a:off x="0" y="0"/>
                <a:ext cx="1149596" cy="11325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835" h="18188" extrusionOk="0">
                    <a:moveTo>
                      <a:pt x="5118" y="17138"/>
                    </a:moveTo>
                    <a:cubicBezTo>
                      <a:pt x="9702" y="19314"/>
                      <a:pt x="15760" y="18135"/>
                      <a:pt x="17999" y="13346"/>
                    </a:cubicBezTo>
                    <a:cubicBezTo>
                      <a:pt x="21410" y="6050"/>
                      <a:pt x="13777" y="-2286"/>
                      <a:pt x="5944" y="578"/>
                    </a:cubicBezTo>
                    <a:cubicBezTo>
                      <a:pt x="2990" y="1657"/>
                      <a:pt x="197" y="6129"/>
                      <a:pt x="12" y="9065"/>
                    </a:cubicBezTo>
                    <a:cubicBezTo>
                      <a:pt x="-190" y="12266"/>
                      <a:pt x="2170" y="15739"/>
                      <a:pt x="5118" y="17138"/>
                    </a:cubicBezTo>
                    <a:close/>
                  </a:path>
                </a:pathLst>
              </a:custGeom>
              <a:noFill/>
              <a:ln w="38100" cap="flat">
                <a:solidFill>
                  <a:srgbClr val="262626"/>
                </a:solidFill>
                <a:prstDash val="solid"/>
                <a:miter lim="400000"/>
              </a:ln>
              <a:effectLst/>
            </p:spPr>
            <p:txBody>
              <a:bodyPr wrap="square" lIns="38091" tIns="38091" rIns="38091" bIns="38091" numCol="1" anchor="ctr">
                <a:noAutofit/>
              </a:bodyPr>
              <a:lstStyle/>
              <a:p>
                <a:pPr marL="0" marR="0" lvl="0" indent="0" algn="l" defTabSz="45710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2999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7" name="Shape 52">
                <a:extLst>
                  <a:ext uri="{FF2B5EF4-FFF2-40B4-BE49-F238E27FC236}">
                    <a16:creationId xmlns:a16="http://schemas.microsoft.com/office/drawing/2014/main" id="{C6A13E03-6EED-4440-86C8-1A16BB5B5743}"/>
                  </a:ext>
                </a:extLst>
              </p:cNvPr>
              <p:cNvSpPr/>
              <p:nvPr/>
            </p:nvSpPr>
            <p:spPr>
              <a:xfrm>
                <a:off x="190500" y="177800"/>
                <a:ext cx="789686" cy="7779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835" h="18188" extrusionOk="0">
                    <a:moveTo>
                      <a:pt x="5118" y="17138"/>
                    </a:moveTo>
                    <a:cubicBezTo>
                      <a:pt x="9703" y="19314"/>
                      <a:pt x="15760" y="18135"/>
                      <a:pt x="18000" y="13346"/>
                    </a:cubicBezTo>
                    <a:cubicBezTo>
                      <a:pt x="21411" y="6050"/>
                      <a:pt x="13778" y="-2286"/>
                      <a:pt x="5945" y="577"/>
                    </a:cubicBezTo>
                    <a:cubicBezTo>
                      <a:pt x="2991" y="1657"/>
                      <a:pt x="198" y="6129"/>
                      <a:pt x="12" y="9065"/>
                    </a:cubicBezTo>
                    <a:cubicBezTo>
                      <a:pt x="-189" y="12266"/>
                      <a:pt x="2171" y="15739"/>
                      <a:pt x="5118" y="17138"/>
                    </a:cubicBezTo>
                    <a:close/>
                  </a:path>
                </a:pathLst>
              </a:custGeom>
              <a:noFill/>
              <a:ln w="38100" cap="flat">
                <a:solidFill>
                  <a:srgbClr val="262626"/>
                </a:solidFill>
                <a:prstDash val="solid"/>
                <a:miter lim="400000"/>
              </a:ln>
              <a:effectLst/>
            </p:spPr>
            <p:txBody>
              <a:bodyPr wrap="square" lIns="38091" tIns="38091" rIns="38091" bIns="38091" numCol="1" anchor="ctr">
                <a:noAutofit/>
              </a:bodyPr>
              <a:lstStyle/>
              <a:p>
                <a:pPr marL="0" marR="0" lvl="0" indent="0" algn="l" defTabSz="45710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2999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8" name="Shape 53">
                <a:extLst>
                  <a:ext uri="{FF2B5EF4-FFF2-40B4-BE49-F238E27FC236}">
                    <a16:creationId xmlns:a16="http://schemas.microsoft.com/office/drawing/2014/main" id="{145D73E7-48F5-4B0D-A81D-8C43DABBB99A}"/>
                  </a:ext>
                </a:extLst>
              </p:cNvPr>
              <p:cNvSpPr/>
              <p:nvPr/>
            </p:nvSpPr>
            <p:spPr>
              <a:xfrm>
                <a:off x="381000" y="368300"/>
                <a:ext cx="396756" cy="3908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835" h="18188" extrusionOk="0">
                    <a:moveTo>
                      <a:pt x="5118" y="17138"/>
                    </a:moveTo>
                    <a:cubicBezTo>
                      <a:pt x="9702" y="19314"/>
                      <a:pt x="15760" y="18135"/>
                      <a:pt x="17999" y="13346"/>
                    </a:cubicBezTo>
                    <a:cubicBezTo>
                      <a:pt x="21410" y="6050"/>
                      <a:pt x="13777" y="-2286"/>
                      <a:pt x="5944" y="578"/>
                    </a:cubicBezTo>
                    <a:cubicBezTo>
                      <a:pt x="2991" y="1657"/>
                      <a:pt x="197" y="6129"/>
                      <a:pt x="12" y="9065"/>
                    </a:cubicBezTo>
                    <a:cubicBezTo>
                      <a:pt x="-190" y="12266"/>
                      <a:pt x="2170" y="15739"/>
                      <a:pt x="5118" y="17138"/>
                    </a:cubicBezTo>
                    <a:close/>
                  </a:path>
                </a:pathLst>
              </a:custGeom>
              <a:noFill/>
              <a:ln w="38100" cap="flat">
                <a:solidFill>
                  <a:srgbClr val="262626"/>
                </a:solidFill>
                <a:prstDash val="solid"/>
                <a:miter lim="400000"/>
              </a:ln>
              <a:effectLst/>
            </p:spPr>
            <p:txBody>
              <a:bodyPr wrap="square" lIns="38091" tIns="38091" rIns="38091" bIns="38091" numCol="1" anchor="ctr">
                <a:noAutofit/>
              </a:bodyPr>
              <a:lstStyle/>
              <a:p>
                <a:pPr marL="0" marR="0" lvl="0" indent="0" algn="l" defTabSz="45710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2999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49" name="Group 58">
            <a:extLst>
              <a:ext uri="{FF2B5EF4-FFF2-40B4-BE49-F238E27FC236}">
                <a16:creationId xmlns:a16="http://schemas.microsoft.com/office/drawing/2014/main" id="{CCDCCE70-B292-41E5-88B4-B0B14DB4A978}"/>
              </a:ext>
            </a:extLst>
          </p:cNvPr>
          <p:cNvGrpSpPr/>
          <p:nvPr/>
        </p:nvGrpSpPr>
        <p:grpSpPr>
          <a:xfrm rot="473564">
            <a:off x="8804252" y="3097236"/>
            <a:ext cx="1809424" cy="1871911"/>
            <a:chOff x="0" y="0"/>
            <a:chExt cx="803139" cy="830875"/>
          </a:xfrm>
        </p:grpSpPr>
        <p:sp>
          <p:nvSpPr>
            <p:cNvPr id="50" name="Shape 56">
              <a:extLst>
                <a:ext uri="{FF2B5EF4-FFF2-40B4-BE49-F238E27FC236}">
                  <a16:creationId xmlns:a16="http://schemas.microsoft.com/office/drawing/2014/main" id="{124CA865-203A-4DFE-98CC-B68666F0E220}"/>
                </a:ext>
              </a:extLst>
            </p:cNvPr>
            <p:cNvSpPr/>
            <p:nvPr/>
          </p:nvSpPr>
          <p:spPr>
            <a:xfrm>
              <a:off x="0" y="431800"/>
              <a:ext cx="377118" cy="399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127" y="12126"/>
                  </a:moveTo>
                  <a:lnTo>
                    <a:pt x="0" y="9668"/>
                  </a:lnTo>
                  <a:lnTo>
                    <a:pt x="12334" y="0"/>
                  </a:lnTo>
                  <a:lnTo>
                    <a:pt x="19930" y="2881"/>
                  </a:lnTo>
                  <a:lnTo>
                    <a:pt x="21600" y="12126"/>
                  </a:lnTo>
                  <a:lnTo>
                    <a:pt x="10800" y="21600"/>
                  </a:lnTo>
                  <a:cubicBezTo>
                    <a:pt x="10800" y="21600"/>
                    <a:pt x="9127" y="12126"/>
                    <a:pt x="9127" y="12126"/>
                  </a:cubicBezTo>
                  <a:close/>
                </a:path>
              </a:pathLst>
            </a:custGeom>
            <a:noFill/>
            <a:ln w="38100" cap="flat">
              <a:solidFill>
                <a:srgbClr val="262626"/>
              </a:solidFill>
              <a:prstDash val="solid"/>
              <a:miter lim="400000"/>
            </a:ln>
            <a:effectLst/>
          </p:spPr>
          <p:txBody>
            <a:bodyPr wrap="square" lIns="38091" tIns="38091" rIns="38091" bIns="38091" numCol="1" anchor="ctr">
              <a:noAutofit/>
            </a:bodyPr>
            <a:lstStyle/>
            <a:p>
              <a:pPr marL="0" marR="0" lvl="0" indent="0" algn="l" defTabSz="4571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29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" name="Shape 57">
              <a:extLst>
                <a:ext uri="{FF2B5EF4-FFF2-40B4-BE49-F238E27FC236}">
                  <a16:creationId xmlns:a16="http://schemas.microsoft.com/office/drawing/2014/main" id="{7C43CB23-7BB0-4D60-AFCF-FA7BE44D575E}"/>
                </a:ext>
              </a:extLst>
            </p:cNvPr>
            <p:cNvSpPr/>
            <p:nvPr/>
          </p:nvSpPr>
          <p:spPr>
            <a:xfrm>
              <a:off x="165100" y="0"/>
              <a:ext cx="638040" cy="6619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21600" y="0"/>
                    <a:pt x="4432" y="18069"/>
                    <a:pt x="0" y="21600"/>
                  </a:cubicBezTo>
                </a:path>
              </a:pathLst>
            </a:custGeom>
            <a:noFill/>
            <a:ln w="38100" cap="flat">
              <a:solidFill>
                <a:srgbClr val="262626"/>
              </a:solidFill>
              <a:prstDash val="solid"/>
              <a:miter lim="400000"/>
            </a:ln>
            <a:effectLst/>
          </p:spPr>
          <p:txBody>
            <a:bodyPr wrap="square" lIns="38091" tIns="38091" rIns="38091" bIns="38091" numCol="1" anchor="ctr">
              <a:noAutofit/>
            </a:bodyPr>
            <a:lstStyle/>
            <a:p>
              <a:pPr marL="0" marR="0" lvl="0" indent="0" algn="l" defTabSz="4571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29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2" name="文本框 23">
            <a:extLst>
              <a:ext uri="{FF2B5EF4-FFF2-40B4-BE49-F238E27FC236}">
                <a16:creationId xmlns:a16="http://schemas.microsoft.com/office/drawing/2014/main" id="{17590673-AC80-44F1-B5A1-549D9F074A94}"/>
              </a:ext>
            </a:extLst>
          </p:cNvPr>
          <p:cNvSpPr txBox="1"/>
          <p:nvPr/>
        </p:nvSpPr>
        <p:spPr>
          <a:xfrm>
            <a:off x="1889368" y="1827529"/>
            <a:ext cx="6936969" cy="5177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just">
              <a:lnSpc>
                <a:spcPct val="125000"/>
              </a:lnSpc>
              <a:defRPr sz="1600">
                <a:solidFill>
                  <a:schemeClr val="accent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1pPr>
          </a:lstStyle>
          <a:p>
            <a:pPr lvl="0" defTabSz="914217">
              <a:defRPr/>
            </a:pP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- Đề tài bài viết của em là...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华文细黑" panose="02010600040101010101" pitchFamily="2" charset="-122"/>
              <a:cs typeface="+mn-cs"/>
            </a:endParaRPr>
          </a:p>
        </p:txBody>
      </p:sp>
      <p:sp>
        <p:nvSpPr>
          <p:cNvPr id="53" name="文本框 24">
            <a:extLst>
              <a:ext uri="{FF2B5EF4-FFF2-40B4-BE49-F238E27FC236}">
                <a16:creationId xmlns:a16="http://schemas.microsoft.com/office/drawing/2014/main" id="{B53622B7-ABBE-4E0A-9085-A8E9D4C81976}"/>
              </a:ext>
            </a:extLst>
          </p:cNvPr>
          <p:cNvSpPr txBox="1"/>
          <p:nvPr/>
        </p:nvSpPr>
        <p:spPr>
          <a:xfrm>
            <a:off x="1903956" y="2939396"/>
            <a:ext cx="6936969" cy="5178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just">
              <a:lnSpc>
                <a:spcPct val="125000"/>
              </a:lnSpc>
              <a:defRPr sz="1600">
                <a:solidFill>
                  <a:schemeClr val="accent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1pPr>
          </a:lstStyle>
          <a:p>
            <a:pPr lvl="0" defTabSz="914217">
              <a:defRPr/>
            </a:pP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Mục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đích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viết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này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...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华文细黑" panose="02010600040101010101" pitchFamily="2" charset="-122"/>
              <a:cs typeface="+mn-cs"/>
            </a:endParaRPr>
          </a:p>
        </p:txBody>
      </p:sp>
      <p:sp>
        <p:nvSpPr>
          <p:cNvPr id="54" name="文本框 25">
            <a:extLst>
              <a:ext uri="{FF2B5EF4-FFF2-40B4-BE49-F238E27FC236}">
                <a16:creationId xmlns:a16="http://schemas.microsoft.com/office/drawing/2014/main" id="{0FF0441A-D995-4E94-BF02-535555E9C93D}"/>
              </a:ext>
            </a:extLst>
          </p:cNvPr>
          <p:cNvSpPr txBox="1"/>
          <p:nvPr/>
        </p:nvSpPr>
        <p:spPr>
          <a:xfrm>
            <a:off x="1963974" y="3927998"/>
            <a:ext cx="5199329" cy="5178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just">
              <a:lnSpc>
                <a:spcPct val="125000"/>
              </a:lnSpc>
              <a:defRPr sz="1600">
                <a:solidFill>
                  <a:schemeClr val="accent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1pPr>
          </a:lstStyle>
          <a:p>
            <a:pPr lvl="0" defTabSz="914217">
              <a:defRPr/>
            </a:pP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- Người đọc bài viết này của em là...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方正静蕾简体" panose="02000000000000000000" pitchFamily="2" charset="-122"/>
              <a:cs typeface="+mn-cs"/>
            </a:endParaRPr>
          </a:p>
        </p:txBody>
      </p:sp>
      <p:sp>
        <p:nvSpPr>
          <p:cNvPr id="55" name="Freeform 123">
            <a:extLst>
              <a:ext uri="{FF2B5EF4-FFF2-40B4-BE49-F238E27FC236}">
                <a16:creationId xmlns:a16="http://schemas.microsoft.com/office/drawing/2014/main" id="{7AFE2A85-0DC3-4CB8-9F68-29BE39151952}"/>
              </a:ext>
            </a:extLst>
          </p:cNvPr>
          <p:cNvSpPr>
            <a:spLocks noEditPoints="1"/>
          </p:cNvSpPr>
          <p:nvPr/>
        </p:nvSpPr>
        <p:spPr bwMode="auto">
          <a:xfrm rot="3896716" flipH="1">
            <a:off x="5513946" y="2993114"/>
            <a:ext cx="421912" cy="1258115"/>
          </a:xfrm>
          <a:custGeom>
            <a:avLst/>
            <a:gdLst>
              <a:gd name="T0" fmla="*/ 64 w 70"/>
              <a:gd name="T1" fmla="*/ 114 h 209"/>
              <a:gd name="T2" fmla="*/ 24 w 70"/>
              <a:gd name="T3" fmla="*/ 125 h 209"/>
              <a:gd name="T4" fmla="*/ 19 w 70"/>
              <a:gd name="T5" fmla="*/ 109 h 209"/>
              <a:gd name="T6" fmla="*/ 22 w 70"/>
              <a:gd name="T7" fmla="*/ 81 h 209"/>
              <a:gd name="T8" fmla="*/ 62 w 70"/>
              <a:gd name="T9" fmla="*/ 58 h 209"/>
              <a:gd name="T10" fmla="*/ 57 w 70"/>
              <a:gd name="T11" fmla="*/ 50 h 209"/>
              <a:gd name="T12" fmla="*/ 21 w 70"/>
              <a:gd name="T13" fmla="*/ 62 h 209"/>
              <a:gd name="T14" fmla="*/ 20 w 70"/>
              <a:gd name="T15" fmla="*/ 59 h 209"/>
              <a:gd name="T16" fmla="*/ 48 w 70"/>
              <a:gd name="T17" fmla="*/ 8 h 209"/>
              <a:gd name="T18" fmla="*/ 45 w 70"/>
              <a:gd name="T19" fmla="*/ 2 h 209"/>
              <a:gd name="T20" fmla="*/ 14 w 70"/>
              <a:gd name="T21" fmla="*/ 71 h 209"/>
              <a:gd name="T22" fmla="*/ 14 w 70"/>
              <a:gd name="T23" fmla="*/ 72 h 209"/>
              <a:gd name="T24" fmla="*/ 7 w 70"/>
              <a:gd name="T25" fmla="*/ 115 h 209"/>
              <a:gd name="T26" fmla="*/ 16 w 70"/>
              <a:gd name="T27" fmla="*/ 135 h 209"/>
              <a:gd name="T28" fmla="*/ 32 w 70"/>
              <a:gd name="T29" fmla="*/ 208 h 209"/>
              <a:gd name="T30" fmla="*/ 36 w 70"/>
              <a:gd name="T31" fmla="*/ 197 h 209"/>
              <a:gd name="T32" fmla="*/ 22 w 70"/>
              <a:gd name="T33" fmla="*/ 154 h 209"/>
              <a:gd name="T34" fmla="*/ 27 w 70"/>
              <a:gd name="T35" fmla="*/ 143 h 209"/>
              <a:gd name="T36" fmla="*/ 30 w 70"/>
              <a:gd name="T37" fmla="*/ 145 h 209"/>
              <a:gd name="T38" fmla="*/ 68 w 70"/>
              <a:gd name="T39" fmla="*/ 123 h 209"/>
              <a:gd name="T40" fmla="*/ 64 w 70"/>
              <a:gd name="T41" fmla="*/ 114 h 209"/>
              <a:gd name="T42" fmla="*/ 47 w 70"/>
              <a:gd name="T43" fmla="*/ 62 h 209"/>
              <a:gd name="T44" fmla="*/ 28 w 70"/>
              <a:gd name="T45" fmla="*/ 71 h 209"/>
              <a:gd name="T46" fmla="*/ 47 w 70"/>
              <a:gd name="T47" fmla="*/ 62 h 209"/>
              <a:gd name="T48" fmla="*/ 34 w 70"/>
              <a:gd name="T49" fmla="*/ 132 h 209"/>
              <a:gd name="T50" fmla="*/ 52 w 70"/>
              <a:gd name="T51" fmla="*/ 123 h 209"/>
              <a:gd name="T52" fmla="*/ 34 w 70"/>
              <a:gd name="T53" fmla="*/ 132 h 2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70" h="209">
                <a:moveTo>
                  <a:pt x="64" y="114"/>
                </a:moveTo>
                <a:cubicBezTo>
                  <a:pt x="49" y="108"/>
                  <a:pt x="35" y="113"/>
                  <a:pt x="24" y="125"/>
                </a:cubicBezTo>
                <a:cubicBezTo>
                  <a:pt x="21" y="120"/>
                  <a:pt x="20" y="114"/>
                  <a:pt x="19" y="109"/>
                </a:cubicBezTo>
                <a:cubicBezTo>
                  <a:pt x="17" y="99"/>
                  <a:pt x="18" y="89"/>
                  <a:pt x="22" y="81"/>
                </a:cubicBezTo>
                <a:cubicBezTo>
                  <a:pt x="36" y="89"/>
                  <a:pt x="55" y="71"/>
                  <a:pt x="62" y="58"/>
                </a:cubicBezTo>
                <a:cubicBezTo>
                  <a:pt x="64" y="55"/>
                  <a:pt x="61" y="51"/>
                  <a:pt x="57" y="50"/>
                </a:cubicBezTo>
                <a:cubicBezTo>
                  <a:pt x="42" y="49"/>
                  <a:pt x="30" y="54"/>
                  <a:pt x="21" y="62"/>
                </a:cubicBezTo>
                <a:cubicBezTo>
                  <a:pt x="21" y="61"/>
                  <a:pt x="21" y="60"/>
                  <a:pt x="20" y="59"/>
                </a:cubicBezTo>
                <a:cubicBezTo>
                  <a:pt x="14" y="38"/>
                  <a:pt x="33" y="19"/>
                  <a:pt x="48" y="8"/>
                </a:cubicBezTo>
                <a:cubicBezTo>
                  <a:pt x="52" y="5"/>
                  <a:pt x="49" y="0"/>
                  <a:pt x="45" y="2"/>
                </a:cubicBezTo>
                <a:cubicBezTo>
                  <a:pt x="22" y="16"/>
                  <a:pt x="1" y="44"/>
                  <a:pt x="14" y="71"/>
                </a:cubicBezTo>
                <a:cubicBezTo>
                  <a:pt x="14" y="72"/>
                  <a:pt x="14" y="72"/>
                  <a:pt x="14" y="72"/>
                </a:cubicBezTo>
                <a:cubicBezTo>
                  <a:pt x="7" y="84"/>
                  <a:pt x="4" y="99"/>
                  <a:pt x="7" y="115"/>
                </a:cubicBezTo>
                <a:cubicBezTo>
                  <a:pt x="9" y="122"/>
                  <a:pt x="12" y="129"/>
                  <a:pt x="16" y="135"/>
                </a:cubicBezTo>
                <a:cubicBezTo>
                  <a:pt x="0" y="162"/>
                  <a:pt x="0" y="202"/>
                  <a:pt x="32" y="208"/>
                </a:cubicBezTo>
                <a:cubicBezTo>
                  <a:pt x="38" y="209"/>
                  <a:pt x="42" y="201"/>
                  <a:pt x="36" y="197"/>
                </a:cubicBezTo>
                <a:cubicBezTo>
                  <a:pt x="19" y="188"/>
                  <a:pt x="17" y="172"/>
                  <a:pt x="22" y="154"/>
                </a:cubicBezTo>
                <a:cubicBezTo>
                  <a:pt x="23" y="151"/>
                  <a:pt x="25" y="147"/>
                  <a:pt x="27" y="143"/>
                </a:cubicBezTo>
                <a:cubicBezTo>
                  <a:pt x="28" y="144"/>
                  <a:pt x="29" y="144"/>
                  <a:pt x="30" y="145"/>
                </a:cubicBezTo>
                <a:cubicBezTo>
                  <a:pt x="46" y="149"/>
                  <a:pt x="60" y="134"/>
                  <a:pt x="68" y="123"/>
                </a:cubicBezTo>
                <a:cubicBezTo>
                  <a:pt x="70" y="119"/>
                  <a:pt x="67" y="115"/>
                  <a:pt x="64" y="114"/>
                </a:cubicBezTo>
                <a:close/>
                <a:moveTo>
                  <a:pt x="47" y="62"/>
                </a:moveTo>
                <a:cubicBezTo>
                  <a:pt x="41" y="68"/>
                  <a:pt x="34" y="73"/>
                  <a:pt x="28" y="71"/>
                </a:cubicBezTo>
                <a:cubicBezTo>
                  <a:pt x="33" y="66"/>
                  <a:pt x="39" y="63"/>
                  <a:pt x="47" y="62"/>
                </a:cubicBezTo>
                <a:close/>
                <a:moveTo>
                  <a:pt x="34" y="132"/>
                </a:moveTo>
                <a:cubicBezTo>
                  <a:pt x="39" y="127"/>
                  <a:pt x="45" y="123"/>
                  <a:pt x="52" y="123"/>
                </a:cubicBezTo>
                <a:cubicBezTo>
                  <a:pt x="47" y="129"/>
                  <a:pt x="41" y="133"/>
                  <a:pt x="34" y="132"/>
                </a:cubicBezTo>
                <a:close/>
              </a:path>
            </a:pathLst>
          </a:custGeom>
          <a:solidFill>
            <a:srgbClr val="4442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19" tIns="45709" rIns="91419" bIns="4570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89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6" name="Freeform 123">
            <a:extLst>
              <a:ext uri="{FF2B5EF4-FFF2-40B4-BE49-F238E27FC236}">
                <a16:creationId xmlns:a16="http://schemas.microsoft.com/office/drawing/2014/main" id="{D3B9F4EE-7504-4DED-87CE-AC071B362E12}"/>
              </a:ext>
            </a:extLst>
          </p:cNvPr>
          <p:cNvSpPr>
            <a:spLocks noEditPoints="1"/>
          </p:cNvSpPr>
          <p:nvPr/>
        </p:nvSpPr>
        <p:spPr bwMode="auto">
          <a:xfrm rot="3896716" flipH="1">
            <a:off x="5910032" y="3995730"/>
            <a:ext cx="421912" cy="1258115"/>
          </a:xfrm>
          <a:custGeom>
            <a:avLst/>
            <a:gdLst>
              <a:gd name="T0" fmla="*/ 64 w 70"/>
              <a:gd name="T1" fmla="*/ 114 h 209"/>
              <a:gd name="T2" fmla="*/ 24 w 70"/>
              <a:gd name="T3" fmla="*/ 125 h 209"/>
              <a:gd name="T4" fmla="*/ 19 w 70"/>
              <a:gd name="T5" fmla="*/ 109 h 209"/>
              <a:gd name="T6" fmla="*/ 22 w 70"/>
              <a:gd name="T7" fmla="*/ 81 h 209"/>
              <a:gd name="T8" fmla="*/ 62 w 70"/>
              <a:gd name="T9" fmla="*/ 58 h 209"/>
              <a:gd name="T10" fmla="*/ 57 w 70"/>
              <a:gd name="T11" fmla="*/ 50 h 209"/>
              <a:gd name="T12" fmla="*/ 21 w 70"/>
              <a:gd name="T13" fmla="*/ 62 h 209"/>
              <a:gd name="T14" fmla="*/ 20 w 70"/>
              <a:gd name="T15" fmla="*/ 59 h 209"/>
              <a:gd name="T16" fmla="*/ 48 w 70"/>
              <a:gd name="T17" fmla="*/ 8 h 209"/>
              <a:gd name="T18" fmla="*/ 45 w 70"/>
              <a:gd name="T19" fmla="*/ 2 h 209"/>
              <a:gd name="T20" fmla="*/ 14 w 70"/>
              <a:gd name="T21" fmla="*/ 71 h 209"/>
              <a:gd name="T22" fmla="*/ 14 w 70"/>
              <a:gd name="T23" fmla="*/ 72 h 209"/>
              <a:gd name="T24" fmla="*/ 7 w 70"/>
              <a:gd name="T25" fmla="*/ 115 h 209"/>
              <a:gd name="T26" fmla="*/ 16 w 70"/>
              <a:gd name="T27" fmla="*/ 135 h 209"/>
              <a:gd name="T28" fmla="*/ 32 w 70"/>
              <a:gd name="T29" fmla="*/ 208 h 209"/>
              <a:gd name="T30" fmla="*/ 36 w 70"/>
              <a:gd name="T31" fmla="*/ 197 h 209"/>
              <a:gd name="T32" fmla="*/ 22 w 70"/>
              <a:gd name="T33" fmla="*/ 154 h 209"/>
              <a:gd name="T34" fmla="*/ 27 w 70"/>
              <a:gd name="T35" fmla="*/ 143 h 209"/>
              <a:gd name="T36" fmla="*/ 30 w 70"/>
              <a:gd name="T37" fmla="*/ 145 h 209"/>
              <a:gd name="T38" fmla="*/ 68 w 70"/>
              <a:gd name="T39" fmla="*/ 123 h 209"/>
              <a:gd name="T40" fmla="*/ 64 w 70"/>
              <a:gd name="T41" fmla="*/ 114 h 209"/>
              <a:gd name="T42" fmla="*/ 47 w 70"/>
              <a:gd name="T43" fmla="*/ 62 h 209"/>
              <a:gd name="T44" fmla="*/ 28 w 70"/>
              <a:gd name="T45" fmla="*/ 71 h 209"/>
              <a:gd name="T46" fmla="*/ 47 w 70"/>
              <a:gd name="T47" fmla="*/ 62 h 209"/>
              <a:gd name="T48" fmla="*/ 34 w 70"/>
              <a:gd name="T49" fmla="*/ 132 h 209"/>
              <a:gd name="T50" fmla="*/ 52 w 70"/>
              <a:gd name="T51" fmla="*/ 123 h 209"/>
              <a:gd name="T52" fmla="*/ 34 w 70"/>
              <a:gd name="T53" fmla="*/ 132 h 2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70" h="209">
                <a:moveTo>
                  <a:pt x="64" y="114"/>
                </a:moveTo>
                <a:cubicBezTo>
                  <a:pt x="49" y="108"/>
                  <a:pt x="35" y="113"/>
                  <a:pt x="24" y="125"/>
                </a:cubicBezTo>
                <a:cubicBezTo>
                  <a:pt x="21" y="120"/>
                  <a:pt x="20" y="114"/>
                  <a:pt x="19" y="109"/>
                </a:cubicBezTo>
                <a:cubicBezTo>
                  <a:pt x="17" y="99"/>
                  <a:pt x="18" y="89"/>
                  <a:pt x="22" y="81"/>
                </a:cubicBezTo>
                <a:cubicBezTo>
                  <a:pt x="36" y="89"/>
                  <a:pt x="55" y="71"/>
                  <a:pt x="62" y="58"/>
                </a:cubicBezTo>
                <a:cubicBezTo>
                  <a:pt x="64" y="55"/>
                  <a:pt x="61" y="51"/>
                  <a:pt x="57" y="50"/>
                </a:cubicBezTo>
                <a:cubicBezTo>
                  <a:pt x="42" y="49"/>
                  <a:pt x="30" y="54"/>
                  <a:pt x="21" y="62"/>
                </a:cubicBezTo>
                <a:cubicBezTo>
                  <a:pt x="21" y="61"/>
                  <a:pt x="21" y="60"/>
                  <a:pt x="20" y="59"/>
                </a:cubicBezTo>
                <a:cubicBezTo>
                  <a:pt x="14" y="38"/>
                  <a:pt x="33" y="19"/>
                  <a:pt x="48" y="8"/>
                </a:cubicBezTo>
                <a:cubicBezTo>
                  <a:pt x="52" y="5"/>
                  <a:pt x="49" y="0"/>
                  <a:pt x="45" y="2"/>
                </a:cubicBezTo>
                <a:cubicBezTo>
                  <a:pt x="22" y="16"/>
                  <a:pt x="1" y="44"/>
                  <a:pt x="14" y="71"/>
                </a:cubicBezTo>
                <a:cubicBezTo>
                  <a:pt x="14" y="72"/>
                  <a:pt x="14" y="72"/>
                  <a:pt x="14" y="72"/>
                </a:cubicBezTo>
                <a:cubicBezTo>
                  <a:pt x="7" y="84"/>
                  <a:pt x="4" y="99"/>
                  <a:pt x="7" y="115"/>
                </a:cubicBezTo>
                <a:cubicBezTo>
                  <a:pt x="9" y="122"/>
                  <a:pt x="12" y="129"/>
                  <a:pt x="16" y="135"/>
                </a:cubicBezTo>
                <a:cubicBezTo>
                  <a:pt x="0" y="162"/>
                  <a:pt x="0" y="202"/>
                  <a:pt x="32" y="208"/>
                </a:cubicBezTo>
                <a:cubicBezTo>
                  <a:pt x="38" y="209"/>
                  <a:pt x="42" y="201"/>
                  <a:pt x="36" y="197"/>
                </a:cubicBezTo>
                <a:cubicBezTo>
                  <a:pt x="19" y="188"/>
                  <a:pt x="17" y="172"/>
                  <a:pt x="22" y="154"/>
                </a:cubicBezTo>
                <a:cubicBezTo>
                  <a:pt x="23" y="151"/>
                  <a:pt x="25" y="147"/>
                  <a:pt x="27" y="143"/>
                </a:cubicBezTo>
                <a:cubicBezTo>
                  <a:pt x="28" y="144"/>
                  <a:pt x="29" y="144"/>
                  <a:pt x="30" y="145"/>
                </a:cubicBezTo>
                <a:cubicBezTo>
                  <a:pt x="46" y="149"/>
                  <a:pt x="60" y="134"/>
                  <a:pt x="68" y="123"/>
                </a:cubicBezTo>
                <a:cubicBezTo>
                  <a:pt x="70" y="119"/>
                  <a:pt x="67" y="115"/>
                  <a:pt x="64" y="114"/>
                </a:cubicBezTo>
                <a:close/>
                <a:moveTo>
                  <a:pt x="47" y="62"/>
                </a:moveTo>
                <a:cubicBezTo>
                  <a:pt x="41" y="68"/>
                  <a:pt x="34" y="73"/>
                  <a:pt x="28" y="71"/>
                </a:cubicBezTo>
                <a:cubicBezTo>
                  <a:pt x="33" y="66"/>
                  <a:pt x="39" y="63"/>
                  <a:pt x="47" y="62"/>
                </a:cubicBezTo>
                <a:close/>
                <a:moveTo>
                  <a:pt x="34" y="132"/>
                </a:moveTo>
                <a:cubicBezTo>
                  <a:pt x="39" y="127"/>
                  <a:pt x="45" y="123"/>
                  <a:pt x="52" y="123"/>
                </a:cubicBezTo>
                <a:cubicBezTo>
                  <a:pt x="47" y="129"/>
                  <a:pt x="41" y="133"/>
                  <a:pt x="34" y="132"/>
                </a:cubicBezTo>
                <a:close/>
              </a:path>
            </a:pathLst>
          </a:custGeom>
          <a:solidFill>
            <a:srgbClr val="4442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19" tIns="45709" rIns="91419" bIns="4570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89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57" name="Group 44">
            <a:extLst>
              <a:ext uri="{FF2B5EF4-FFF2-40B4-BE49-F238E27FC236}">
                <a16:creationId xmlns:a16="http://schemas.microsoft.com/office/drawing/2014/main" id="{FB6029E1-D095-4BE5-80C3-8DBE81476B08}"/>
              </a:ext>
            </a:extLst>
          </p:cNvPr>
          <p:cNvGrpSpPr/>
          <p:nvPr/>
        </p:nvGrpSpPr>
        <p:grpSpPr>
          <a:xfrm>
            <a:off x="1134549" y="5219741"/>
            <a:ext cx="657357" cy="738321"/>
            <a:chOff x="0" y="0"/>
            <a:chExt cx="807366" cy="906807"/>
          </a:xfrm>
        </p:grpSpPr>
        <p:sp>
          <p:nvSpPr>
            <p:cNvPr id="58" name="Shape 42">
              <a:extLst>
                <a:ext uri="{FF2B5EF4-FFF2-40B4-BE49-F238E27FC236}">
                  <a16:creationId xmlns:a16="http://schemas.microsoft.com/office/drawing/2014/main" id="{90CA51EC-1D88-4A52-8E3A-C5F7F4F5D413}"/>
                </a:ext>
              </a:extLst>
            </p:cNvPr>
            <p:cNvSpPr/>
            <p:nvPr/>
          </p:nvSpPr>
          <p:spPr>
            <a:xfrm>
              <a:off x="-1" y="101600"/>
              <a:ext cx="792823" cy="805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6" h="19829" extrusionOk="0">
                  <a:moveTo>
                    <a:pt x="13770" y="824"/>
                  </a:moveTo>
                  <a:cubicBezTo>
                    <a:pt x="8089" y="-376"/>
                    <a:pt x="1804" y="-1265"/>
                    <a:pt x="353" y="5681"/>
                  </a:cubicBezTo>
                  <a:cubicBezTo>
                    <a:pt x="-441" y="9482"/>
                    <a:pt x="-115" y="16268"/>
                    <a:pt x="3660" y="18583"/>
                  </a:cubicBezTo>
                  <a:cubicBezTo>
                    <a:pt x="6516" y="20335"/>
                    <a:pt x="12966" y="20052"/>
                    <a:pt x="15977" y="18892"/>
                  </a:cubicBezTo>
                  <a:cubicBezTo>
                    <a:pt x="21159" y="16897"/>
                    <a:pt x="19879" y="11191"/>
                    <a:pt x="19174" y="6766"/>
                  </a:cubicBezTo>
                </a:path>
              </a:pathLst>
            </a:custGeom>
            <a:noFill/>
            <a:ln w="38100" cap="flat">
              <a:solidFill>
                <a:srgbClr val="262626"/>
              </a:solidFill>
              <a:prstDash val="solid"/>
              <a:miter lim="400000"/>
            </a:ln>
            <a:effectLst/>
          </p:spPr>
          <p:txBody>
            <a:bodyPr wrap="square" lIns="38091" tIns="38091" rIns="38091" bIns="38091" numCol="1" anchor="ctr">
              <a:noAutofit/>
            </a:bodyPr>
            <a:lstStyle/>
            <a:p>
              <a:pPr marL="0" marR="0" lvl="0" indent="0" algn="l" defTabSz="4571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29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" name="Shape 43">
              <a:extLst>
                <a:ext uri="{FF2B5EF4-FFF2-40B4-BE49-F238E27FC236}">
                  <a16:creationId xmlns:a16="http://schemas.microsoft.com/office/drawing/2014/main" id="{DBFFC8A5-9C34-4507-93B5-6EF787721166}"/>
                </a:ext>
              </a:extLst>
            </p:cNvPr>
            <p:cNvSpPr/>
            <p:nvPr/>
          </p:nvSpPr>
          <p:spPr>
            <a:xfrm>
              <a:off x="165100" y="-1"/>
              <a:ext cx="642267" cy="7189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1" h="21116" extrusionOk="0">
                  <a:moveTo>
                    <a:pt x="21521" y="13"/>
                  </a:moveTo>
                  <a:cubicBezTo>
                    <a:pt x="21600" y="-484"/>
                    <a:pt x="8558" y="13479"/>
                    <a:pt x="8933" y="13772"/>
                  </a:cubicBezTo>
                  <a:cubicBezTo>
                    <a:pt x="6785" y="12126"/>
                    <a:pt x="2898" y="10471"/>
                    <a:pt x="0" y="10120"/>
                  </a:cubicBezTo>
                  <a:cubicBezTo>
                    <a:pt x="1254" y="12620"/>
                    <a:pt x="2166" y="14279"/>
                    <a:pt x="4430" y="16128"/>
                  </a:cubicBezTo>
                  <a:cubicBezTo>
                    <a:pt x="4883" y="16498"/>
                    <a:pt x="10336" y="20581"/>
                    <a:pt x="9763" y="21116"/>
                  </a:cubicBezTo>
                  <a:cubicBezTo>
                    <a:pt x="14957" y="16270"/>
                    <a:pt x="20402" y="7017"/>
                    <a:pt x="21521" y="13"/>
                  </a:cubicBezTo>
                  <a:close/>
                </a:path>
              </a:pathLst>
            </a:custGeom>
            <a:noFill/>
            <a:ln w="38100" cap="flat">
              <a:solidFill>
                <a:srgbClr val="262626"/>
              </a:solidFill>
              <a:prstDash val="solid"/>
              <a:miter lim="400000"/>
            </a:ln>
            <a:effectLst/>
          </p:spPr>
          <p:txBody>
            <a:bodyPr wrap="square" lIns="38091" tIns="38091" rIns="38091" bIns="38091" numCol="1" anchor="ctr">
              <a:noAutofit/>
            </a:bodyPr>
            <a:lstStyle/>
            <a:p>
              <a:pPr marL="0" marR="0" lvl="0" indent="0" algn="l" defTabSz="4571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29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0" name="文本框 25">
            <a:extLst>
              <a:ext uri="{FF2B5EF4-FFF2-40B4-BE49-F238E27FC236}">
                <a16:creationId xmlns:a16="http://schemas.microsoft.com/office/drawing/2014/main" id="{D3E8939C-1115-4139-AFC9-3BEB3E02A80B}"/>
              </a:ext>
            </a:extLst>
          </p:cNvPr>
          <p:cNvSpPr txBox="1"/>
          <p:nvPr/>
        </p:nvSpPr>
        <p:spPr>
          <a:xfrm>
            <a:off x="2073936" y="5002554"/>
            <a:ext cx="5199329" cy="5178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just">
              <a:lnSpc>
                <a:spcPct val="125000"/>
              </a:lnSpc>
              <a:defRPr sz="1600">
                <a:solidFill>
                  <a:schemeClr val="accent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1pPr>
          </a:lstStyle>
          <a:p>
            <a:pPr lvl="0" defTabSz="914217">
              <a:defRPr/>
            </a:pP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- Câu chuyện em chọn là...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方正静蕾简体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47752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0" grpId="0" animBg="1"/>
      <p:bldP spid="52" grpId="0"/>
      <p:bldP spid="53" grpId="0"/>
      <p:bldP spid="54" grpId="0"/>
      <p:bldP spid="55" grpId="0" animBg="1"/>
      <p:bldP spid="56" grpId="0" animBg="1"/>
      <p:bldP spid="6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4B86284D-B57D-4787-9CFE-598548A20B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F7669892-921E-4C06-8E87-4D7BEE52D011}"/>
              </a:ext>
            </a:extLst>
          </p:cNvPr>
          <p:cNvGrpSpPr/>
          <p:nvPr/>
        </p:nvGrpSpPr>
        <p:grpSpPr>
          <a:xfrm>
            <a:off x="3239162" y="1213162"/>
            <a:ext cx="5713677" cy="2319916"/>
            <a:chOff x="3238500" y="1789966"/>
            <a:chExt cx="5715000" cy="2320453"/>
          </a:xfrm>
        </p:grpSpPr>
        <p:sp>
          <p:nvSpPr>
            <p:cNvPr id="13" name="文本框 283">
              <a:extLst>
                <a:ext uri="{FF2B5EF4-FFF2-40B4-BE49-F238E27FC236}">
                  <a16:creationId xmlns:a16="http://schemas.microsoft.com/office/drawing/2014/main" id="{192A6D67-F623-4427-AD7F-F91A32D1486D}"/>
                </a:ext>
              </a:extLst>
            </p:cNvPr>
            <p:cNvSpPr txBox="1"/>
            <p:nvPr/>
          </p:nvSpPr>
          <p:spPr>
            <a:xfrm>
              <a:off x="3255329" y="3002296"/>
              <a:ext cx="5241750" cy="11081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217"/>
              <a:r>
                <a:rPr lang="en-US" altLang="zh-CN" sz="6599" b="1" dirty="0">
                  <a:solidFill>
                    <a:srgbClr val="002060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KHỞI ĐỘNG</a:t>
              </a:r>
              <a:endParaRPr lang="zh-CN" altLang="en-US" sz="6599" b="1" dirty="0">
                <a:solidFill>
                  <a:srgbClr val="00206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endParaRPr>
            </a:p>
          </p:txBody>
        </p: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5F37DA67-2B19-40B2-8914-1F2B01AE222F}"/>
                </a:ext>
              </a:extLst>
            </p:cNvPr>
            <p:cNvGrpSpPr/>
            <p:nvPr/>
          </p:nvGrpSpPr>
          <p:grpSpPr>
            <a:xfrm>
              <a:off x="3238500" y="2919354"/>
              <a:ext cx="5715000" cy="1155700"/>
              <a:chOff x="3200400" y="2919354"/>
              <a:chExt cx="5715000" cy="1155700"/>
            </a:xfrm>
          </p:grpSpPr>
          <p:cxnSp>
            <p:nvCxnSpPr>
              <p:cNvPr id="16" name="直接连接符 15">
                <a:extLst>
                  <a:ext uri="{FF2B5EF4-FFF2-40B4-BE49-F238E27FC236}">
                    <a16:creationId xmlns:a16="http://schemas.microsoft.com/office/drawing/2014/main" id="{18B1C8CB-7B25-480F-BD9C-857ACA24BCE1}"/>
                  </a:ext>
                </a:extLst>
              </p:cNvPr>
              <p:cNvCxnSpPr/>
              <p:nvPr/>
            </p:nvCxnSpPr>
            <p:spPr>
              <a:xfrm>
                <a:off x="3200400" y="2919354"/>
                <a:ext cx="5715000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直接连接符 17">
                <a:extLst>
                  <a:ext uri="{FF2B5EF4-FFF2-40B4-BE49-F238E27FC236}">
                    <a16:creationId xmlns:a16="http://schemas.microsoft.com/office/drawing/2014/main" id="{E3C1D5F9-47DE-4F73-9961-26EC5267FC8E}"/>
                  </a:ext>
                </a:extLst>
              </p:cNvPr>
              <p:cNvCxnSpPr/>
              <p:nvPr/>
            </p:nvCxnSpPr>
            <p:spPr>
              <a:xfrm>
                <a:off x="3200400" y="4075054"/>
                <a:ext cx="5715000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" name="文本框 283">
              <a:extLst>
                <a:ext uri="{FF2B5EF4-FFF2-40B4-BE49-F238E27FC236}">
                  <a16:creationId xmlns:a16="http://schemas.microsoft.com/office/drawing/2014/main" id="{9C6ACA75-01C4-483A-8EA7-A8C0D2092203}"/>
                </a:ext>
              </a:extLst>
            </p:cNvPr>
            <p:cNvSpPr txBox="1"/>
            <p:nvPr/>
          </p:nvSpPr>
          <p:spPr>
            <a:xfrm>
              <a:off x="6027427" y="1789966"/>
              <a:ext cx="184774" cy="11081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217"/>
              <a:endParaRPr lang="zh-CN" altLang="en-US" sz="6599" b="1" spc="600" dirty="0">
                <a:solidFill>
                  <a:srgbClr val="00206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048040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319046-6F89-4DE7-B6D0-6D4AC5952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" name="组合 5">
            <a:extLst>
              <a:ext uri="{FF2B5EF4-FFF2-40B4-BE49-F238E27FC236}">
                <a16:creationId xmlns:a16="http://schemas.microsoft.com/office/drawing/2014/main" id="{CED6A439-5EFE-4F12-A545-7E1AA534BD07}"/>
              </a:ext>
            </a:extLst>
          </p:cNvPr>
          <p:cNvGrpSpPr/>
          <p:nvPr/>
        </p:nvGrpSpPr>
        <p:grpSpPr>
          <a:xfrm flipH="1">
            <a:off x="10241114" y="2686307"/>
            <a:ext cx="1554697" cy="3102013"/>
            <a:chOff x="7313614" y="5424488"/>
            <a:chExt cx="363538" cy="641350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6" name="Freeform 1842">
              <a:extLst>
                <a:ext uri="{FF2B5EF4-FFF2-40B4-BE49-F238E27FC236}">
                  <a16:creationId xmlns:a16="http://schemas.microsoft.com/office/drawing/2014/main" id="{0F00E65A-D9AF-4398-B84D-18613E6C40E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94577" y="5473701"/>
              <a:ext cx="217488" cy="217488"/>
            </a:xfrm>
            <a:custGeom>
              <a:avLst/>
              <a:gdLst>
                <a:gd name="T0" fmla="*/ 0 w 125"/>
                <a:gd name="T1" fmla="*/ 62 h 125"/>
                <a:gd name="T2" fmla="*/ 63 w 125"/>
                <a:gd name="T3" fmla="*/ 0 h 125"/>
                <a:gd name="T4" fmla="*/ 63 w 125"/>
                <a:gd name="T5" fmla="*/ 0 h 125"/>
                <a:gd name="T6" fmla="*/ 125 w 125"/>
                <a:gd name="T7" fmla="*/ 62 h 125"/>
                <a:gd name="T8" fmla="*/ 125 w 125"/>
                <a:gd name="T9" fmla="*/ 62 h 125"/>
                <a:gd name="T10" fmla="*/ 63 w 125"/>
                <a:gd name="T11" fmla="*/ 125 h 125"/>
                <a:gd name="T12" fmla="*/ 63 w 125"/>
                <a:gd name="T13" fmla="*/ 125 h 125"/>
                <a:gd name="T14" fmla="*/ 0 w 125"/>
                <a:gd name="T15" fmla="*/ 62 h 125"/>
                <a:gd name="T16" fmla="*/ 4 w 125"/>
                <a:gd name="T17" fmla="*/ 62 h 125"/>
                <a:gd name="T18" fmla="*/ 63 w 125"/>
                <a:gd name="T19" fmla="*/ 121 h 125"/>
                <a:gd name="T20" fmla="*/ 63 w 125"/>
                <a:gd name="T21" fmla="*/ 121 h 125"/>
                <a:gd name="T22" fmla="*/ 121 w 125"/>
                <a:gd name="T23" fmla="*/ 62 h 125"/>
                <a:gd name="T24" fmla="*/ 121 w 125"/>
                <a:gd name="T25" fmla="*/ 62 h 125"/>
                <a:gd name="T26" fmla="*/ 63 w 125"/>
                <a:gd name="T27" fmla="*/ 4 h 125"/>
                <a:gd name="T28" fmla="*/ 63 w 125"/>
                <a:gd name="T29" fmla="*/ 4 h 125"/>
                <a:gd name="T30" fmla="*/ 4 w 125"/>
                <a:gd name="T31" fmla="*/ 62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5" h="125">
                  <a:moveTo>
                    <a:pt x="0" y="62"/>
                  </a:moveTo>
                  <a:cubicBezTo>
                    <a:pt x="0" y="28"/>
                    <a:pt x="28" y="0"/>
                    <a:pt x="63" y="0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97" y="0"/>
                    <a:pt x="125" y="28"/>
                    <a:pt x="125" y="62"/>
                  </a:cubicBezTo>
                  <a:cubicBezTo>
                    <a:pt x="125" y="62"/>
                    <a:pt x="125" y="62"/>
                    <a:pt x="125" y="62"/>
                  </a:cubicBezTo>
                  <a:cubicBezTo>
                    <a:pt x="125" y="97"/>
                    <a:pt x="97" y="125"/>
                    <a:pt x="63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8" y="125"/>
                    <a:pt x="0" y="97"/>
                    <a:pt x="0" y="62"/>
                  </a:cubicBezTo>
                  <a:close/>
                  <a:moveTo>
                    <a:pt x="4" y="62"/>
                  </a:moveTo>
                  <a:cubicBezTo>
                    <a:pt x="4" y="95"/>
                    <a:pt x="30" y="121"/>
                    <a:pt x="63" y="121"/>
                  </a:cubicBezTo>
                  <a:cubicBezTo>
                    <a:pt x="63" y="121"/>
                    <a:pt x="63" y="121"/>
                    <a:pt x="63" y="121"/>
                  </a:cubicBezTo>
                  <a:cubicBezTo>
                    <a:pt x="95" y="121"/>
                    <a:pt x="121" y="95"/>
                    <a:pt x="121" y="62"/>
                  </a:cubicBezTo>
                  <a:cubicBezTo>
                    <a:pt x="121" y="62"/>
                    <a:pt x="121" y="62"/>
                    <a:pt x="121" y="62"/>
                  </a:cubicBezTo>
                  <a:cubicBezTo>
                    <a:pt x="121" y="30"/>
                    <a:pt x="95" y="4"/>
                    <a:pt x="63" y="4"/>
                  </a:cubicBezTo>
                  <a:cubicBezTo>
                    <a:pt x="63" y="4"/>
                    <a:pt x="63" y="4"/>
                    <a:pt x="63" y="4"/>
                  </a:cubicBezTo>
                  <a:cubicBezTo>
                    <a:pt x="30" y="4"/>
                    <a:pt x="4" y="30"/>
                    <a:pt x="4" y="6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" name="Freeform 1843">
              <a:extLst>
                <a:ext uri="{FF2B5EF4-FFF2-40B4-BE49-F238E27FC236}">
                  <a16:creationId xmlns:a16="http://schemas.microsoft.com/office/drawing/2014/main" id="{69FF9336-A058-41C7-A801-9DA7BFDFEAC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91402" y="5470526"/>
              <a:ext cx="225425" cy="223838"/>
            </a:xfrm>
            <a:custGeom>
              <a:avLst/>
              <a:gdLst>
                <a:gd name="T0" fmla="*/ 0 w 129"/>
                <a:gd name="T1" fmla="*/ 64 h 129"/>
                <a:gd name="T2" fmla="*/ 65 w 129"/>
                <a:gd name="T3" fmla="*/ 0 h 129"/>
                <a:gd name="T4" fmla="*/ 65 w 129"/>
                <a:gd name="T5" fmla="*/ 0 h 129"/>
                <a:gd name="T6" fmla="*/ 129 w 129"/>
                <a:gd name="T7" fmla="*/ 64 h 129"/>
                <a:gd name="T8" fmla="*/ 129 w 129"/>
                <a:gd name="T9" fmla="*/ 64 h 129"/>
                <a:gd name="T10" fmla="*/ 65 w 129"/>
                <a:gd name="T11" fmla="*/ 129 h 129"/>
                <a:gd name="T12" fmla="*/ 65 w 129"/>
                <a:gd name="T13" fmla="*/ 129 h 129"/>
                <a:gd name="T14" fmla="*/ 0 w 129"/>
                <a:gd name="T15" fmla="*/ 64 h 129"/>
                <a:gd name="T16" fmla="*/ 125 w 129"/>
                <a:gd name="T17" fmla="*/ 64 h 129"/>
                <a:gd name="T18" fmla="*/ 69 w 129"/>
                <a:gd name="T19" fmla="*/ 125 h 129"/>
                <a:gd name="T20" fmla="*/ 69 w 129"/>
                <a:gd name="T21" fmla="*/ 125 h 129"/>
                <a:gd name="T22" fmla="*/ 125 w 129"/>
                <a:gd name="T23" fmla="*/ 64 h 129"/>
                <a:gd name="T24" fmla="*/ 125 w 129"/>
                <a:gd name="T25" fmla="*/ 64 h 129"/>
                <a:gd name="T26" fmla="*/ 65 w 129"/>
                <a:gd name="T27" fmla="*/ 4 h 129"/>
                <a:gd name="T28" fmla="*/ 65 w 129"/>
                <a:gd name="T29" fmla="*/ 4 h 129"/>
                <a:gd name="T30" fmla="*/ 125 w 129"/>
                <a:gd name="T31" fmla="*/ 64 h 129"/>
                <a:gd name="T32" fmla="*/ 65 w 129"/>
                <a:gd name="T33" fmla="*/ 121 h 129"/>
                <a:gd name="T34" fmla="*/ 121 w 129"/>
                <a:gd name="T35" fmla="*/ 64 h 129"/>
                <a:gd name="T36" fmla="*/ 121 w 129"/>
                <a:gd name="T37" fmla="*/ 64 h 129"/>
                <a:gd name="T38" fmla="*/ 65 w 129"/>
                <a:gd name="T39" fmla="*/ 8 h 129"/>
                <a:gd name="T40" fmla="*/ 65 w 129"/>
                <a:gd name="T41" fmla="*/ 8 h 129"/>
                <a:gd name="T42" fmla="*/ 8 w 129"/>
                <a:gd name="T43" fmla="*/ 64 h 129"/>
                <a:gd name="T44" fmla="*/ 8 w 129"/>
                <a:gd name="T45" fmla="*/ 64 h 129"/>
                <a:gd name="T46" fmla="*/ 65 w 129"/>
                <a:gd name="T47" fmla="*/ 121 h 129"/>
                <a:gd name="T48" fmla="*/ 22 w 129"/>
                <a:gd name="T49" fmla="*/ 22 h 129"/>
                <a:gd name="T50" fmla="*/ 63 w 129"/>
                <a:gd name="T51" fmla="*/ 4 h 129"/>
                <a:gd name="T52" fmla="*/ 63 w 129"/>
                <a:gd name="T53" fmla="*/ 4 h 129"/>
                <a:gd name="T54" fmla="*/ 22 w 129"/>
                <a:gd name="T55" fmla="*/ 22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29" h="129">
                  <a:moveTo>
                    <a:pt x="0" y="64"/>
                  </a:moveTo>
                  <a:cubicBezTo>
                    <a:pt x="0" y="29"/>
                    <a:pt x="29" y="0"/>
                    <a:pt x="65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100" y="0"/>
                    <a:pt x="129" y="29"/>
                    <a:pt x="129" y="64"/>
                  </a:cubicBezTo>
                  <a:cubicBezTo>
                    <a:pt x="129" y="64"/>
                    <a:pt x="129" y="64"/>
                    <a:pt x="129" y="64"/>
                  </a:cubicBezTo>
                  <a:cubicBezTo>
                    <a:pt x="129" y="100"/>
                    <a:pt x="100" y="129"/>
                    <a:pt x="65" y="129"/>
                  </a:cubicBezTo>
                  <a:cubicBezTo>
                    <a:pt x="65" y="129"/>
                    <a:pt x="65" y="129"/>
                    <a:pt x="65" y="129"/>
                  </a:cubicBezTo>
                  <a:cubicBezTo>
                    <a:pt x="29" y="129"/>
                    <a:pt x="0" y="100"/>
                    <a:pt x="0" y="64"/>
                  </a:cubicBezTo>
                  <a:close/>
                  <a:moveTo>
                    <a:pt x="125" y="64"/>
                  </a:moveTo>
                  <a:cubicBezTo>
                    <a:pt x="125" y="96"/>
                    <a:pt x="100" y="122"/>
                    <a:pt x="69" y="125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100" y="122"/>
                    <a:pt x="125" y="96"/>
                    <a:pt x="125" y="64"/>
                  </a:cubicBezTo>
                  <a:cubicBezTo>
                    <a:pt x="125" y="64"/>
                    <a:pt x="125" y="64"/>
                    <a:pt x="125" y="64"/>
                  </a:cubicBezTo>
                  <a:cubicBezTo>
                    <a:pt x="125" y="31"/>
                    <a:pt x="98" y="4"/>
                    <a:pt x="65" y="4"/>
                  </a:cubicBezTo>
                  <a:cubicBezTo>
                    <a:pt x="65" y="4"/>
                    <a:pt x="65" y="4"/>
                    <a:pt x="65" y="4"/>
                  </a:cubicBezTo>
                  <a:cubicBezTo>
                    <a:pt x="98" y="4"/>
                    <a:pt x="125" y="31"/>
                    <a:pt x="125" y="64"/>
                  </a:cubicBezTo>
                  <a:close/>
                  <a:moveTo>
                    <a:pt x="65" y="121"/>
                  </a:moveTo>
                  <a:cubicBezTo>
                    <a:pt x="96" y="121"/>
                    <a:pt x="121" y="95"/>
                    <a:pt x="121" y="64"/>
                  </a:cubicBezTo>
                  <a:cubicBezTo>
                    <a:pt x="121" y="64"/>
                    <a:pt x="121" y="64"/>
                    <a:pt x="121" y="64"/>
                  </a:cubicBezTo>
                  <a:cubicBezTo>
                    <a:pt x="121" y="33"/>
                    <a:pt x="96" y="8"/>
                    <a:pt x="65" y="8"/>
                  </a:cubicBezTo>
                  <a:cubicBezTo>
                    <a:pt x="65" y="8"/>
                    <a:pt x="65" y="8"/>
                    <a:pt x="65" y="8"/>
                  </a:cubicBezTo>
                  <a:cubicBezTo>
                    <a:pt x="33" y="8"/>
                    <a:pt x="8" y="33"/>
                    <a:pt x="8" y="64"/>
                  </a:cubicBezTo>
                  <a:cubicBezTo>
                    <a:pt x="8" y="64"/>
                    <a:pt x="8" y="64"/>
                    <a:pt x="8" y="64"/>
                  </a:cubicBezTo>
                  <a:cubicBezTo>
                    <a:pt x="8" y="95"/>
                    <a:pt x="33" y="121"/>
                    <a:pt x="65" y="121"/>
                  </a:cubicBezTo>
                  <a:close/>
                  <a:moveTo>
                    <a:pt x="22" y="22"/>
                  </a:moveTo>
                  <a:cubicBezTo>
                    <a:pt x="33" y="11"/>
                    <a:pt x="47" y="4"/>
                    <a:pt x="63" y="4"/>
                  </a:cubicBezTo>
                  <a:cubicBezTo>
                    <a:pt x="63" y="4"/>
                    <a:pt x="63" y="4"/>
                    <a:pt x="63" y="4"/>
                  </a:cubicBezTo>
                  <a:cubicBezTo>
                    <a:pt x="47" y="4"/>
                    <a:pt x="33" y="11"/>
                    <a:pt x="22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" name="Freeform 1844">
              <a:extLst>
                <a:ext uri="{FF2B5EF4-FFF2-40B4-BE49-F238E27FC236}">
                  <a16:creationId xmlns:a16="http://schemas.microsoft.com/office/drawing/2014/main" id="{E5656C66-AD44-4408-82CF-83EE09AE681A}"/>
                </a:ext>
              </a:extLst>
            </p:cNvPr>
            <p:cNvSpPr/>
            <p:nvPr/>
          </p:nvSpPr>
          <p:spPr bwMode="auto">
            <a:xfrm>
              <a:off x="7377114" y="5583238"/>
              <a:ext cx="22225" cy="19050"/>
            </a:xfrm>
            <a:custGeom>
              <a:avLst/>
              <a:gdLst>
                <a:gd name="T0" fmla="*/ 0 w 14"/>
                <a:gd name="T1" fmla="*/ 8 h 12"/>
                <a:gd name="T2" fmla="*/ 12 w 14"/>
                <a:gd name="T3" fmla="*/ 0 h 12"/>
                <a:gd name="T4" fmla="*/ 14 w 14"/>
                <a:gd name="T5" fmla="*/ 4 h 12"/>
                <a:gd name="T6" fmla="*/ 2 w 14"/>
                <a:gd name="T7" fmla="*/ 12 h 12"/>
                <a:gd name="T8" fmla="*/ 0 w 14"/>
                <a:gd name="T9" fmla="*/ 8 h 12"/>
                <a:gd name="T10" fmla="*/ 0 w 14"/>
                <a:gd name="T11" fmla="*/ 8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12">
                  <a:moveTo>
                    <a:pt x="0" y="8"/>
                  </a:moveTo>
                  <a:lnTo>
                    <a:pt x="12" y="0"/>
                  </a:lnTo>
                  <a:lnTo>
                    <a:pt x="14" y="4"/>
                  </a:lnTo>
                  <a:lnTo>
                    <a:pt x="2" y="12"/>
                  </a:lnTo>
                  <a:lnTo>
                    <a:pt x="0" y="8"/>
                  </a:lnTo>
                  <a:lnTo>
                    <a:pt x="0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" name="Freeform 1845">
              <a:extLst>
                <a:ext uri="{FF2B5EF4-FFF2-40B4-BE49-F238E27FC236}">
                  <a16:creationId xmlns:a16="http://schemas.microsoft.com/office/drawing/2014/main" id="{13669506-480F-48F8-AD2E-025AED2AA5D2}"/>
                </a:ext>
              </a:extLst>
            </p:cNvPr>
            <p:cNvSpPr/>
            <p:nvPr/>
          </p:nvSpPr>
          <p:spPr bwMode="auto">
            <a:xfrm>
              <a:off x="7372352" y="5580063"/>
              <a:ext cx="33338" cy="25400"/>
            </a:xfrm>
            <a:custGeom>
              <a:avLst/>
              <a:gdLst>
                <a:gd name="T0" fmla="*/ 1 w 21"/>
                <a:gd name="T1" fmla="*/ 11 h 16"/>
                <a:gd name="T2" fmla="*/ 3 w 21"/>
                <a:gd name="T3" fmla="*/ 10 h 16"/>
                <a:gd name="T4" fmla="*/ 4 w 21"/>
                <a:gd name="T5" fmla="*/ 12 h 16"/>
                <a:gd name="T6" fmla="*/ 3 w 21"/>
                <a:gd name="T7" fmla="*/ 10 h 16"/>
                <a:gd name="T8" fmla="*/ 1 w 21"/>
                <a:gd name="T9" fmla="*/ 11 h 16"/>
                <a:gd name="T10" fmla="*/ 0 w 21"/>
                <a:gd name="T11" fmla="*/ 9 h 16"/>
                <a:gd name="T12" fmla="*/ 16 w 21"/>
                <a:gd name="T13" fmla="*/ 0 h 16"/>
                <a:gd name="T14" fmla="*/ 21 w 21"/>
                <a:gd name="T15" fmla="*/ 8 h 16"/>
                <a:gd name="T16" fmla="*/ 4 w 21"/>
                <a:gd name="T17" fmla="*/ 16 h 16"/>
                <a:gd name="T18" fmla="*/ 1 w 21"/>
                <a:gd name="T19" fmla="*/ 11 h 16"/>
                <a:gd name="T20" fmla="*/ 1 w 21"/>
                <a:gd name="T21" fmla="*/ 11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" h="16">
                  <a:moveTo>
                    <a:pt x="1" y="11"/>
                  </a:moveTo>
                  <a:lnTo>
                    <a:pt x="3" y="10"/>
                  </a:lnTo>
                  <a:lnTo>
                    <a:pt x="4" y="12"/>
                  </a:lnTo>
                  <a:lnTo>
                    <a:pt x="3" y="10"/>
                  </a:lnTo>
                  <a:lnTo>
                    <a:pt x="1" y="11"/>
                  </a:lnTo>
                  <a:lnTo>
                    <a:pt x="0" y="9"/>
                  </a:lnTo>
                  <a:lnTo>
                    <a:pt x="16" y="0"/>
                  </a:lnTo>
                  <a:lnTo>
                    <a:pt x="21" y="8"/>
                  </a:lnTo>
                  <a:lnTo>
                    <a:pt x="4" y="16"/>
                  </a:lnTo>
                  <a:lnTo>
                    <a:pt x="1" y="11"/>
                  </a:lnTo>
                  <a:lnTo>
                    <a:pt x="1" y="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" name="Freeform 1846">
              <a:extLst>
                <a:ext uri="{FF2B5EF4-FFF2-40B4-BE49-F238E27FC236}">
                  <a16:creationId xmlns:a16="http://schemas.microsoft.com/office/drawing/2014/main" id="{AD70668F-BCA9-4794-ABFB-D11DB7BDFF84}"/>
                </a:ext>
              </a:extLst>
            </p:cNvPr>
            <p:cNvSpPr/>
            <p:nvPr/>
          </p:nvSpPr>
          <p:spPr bwMode="auto">
            <a:xfrm>
              <a:off x="7413627" y="5589588"/>
              <a:ext cx="84138" cy="58738"/>
            </a:xfrm>
            <a:custGeom>
              <a:avLst/>
              <a:gdLst>
                <a:gd name="T0" fmla="*/ 0 w 48"/>
                <a:gd name="T1" fmla="*/ 30 h 33"/>
                <a:gd name="T2" fmla="*/ 0 w 48"/>
                <a:gd name="T3" fmla="*/ 30 h 33"/>
                <a:gd name="T4" fmla="*/ 2 w 48"/>
                <a:gd name="T5" fmla="*/ 26 h 33"/>
                <a:gd name="T6" fmla="*/ 5 w 48"/>
                <a:gd name="T7" fmla="*/ 28 h 33"/>
                <a:gd name="T8" fmla="*/ 5 w 48"/>
                <a:gd name="T9" fmla="*/ 28 h 33"/>
                <a:gd name="T10" fmla="*/ 13 w 48"/>
                <a:gd name="T11" fmla="*/ 29 h 33"/>
                <a:gd name="T12" fmla="*/ 13 w 48"/>
                <a:gd name="T13" fmla="*/ 29 h 33"/>
                <a:gd name="T14" fmla="*/ 23 w 48"/>
                <a:gd name="T15" fmla="*/ 26 h 33"/>
                <a:gd name="T16" fmla="*/ 23 w 48"/>
                <a:gd name="T17" fmla="*/ 26 h 33"/>
                <a:gd name="T18" fmla="*/ 37 w 48"/>
                <a:gd name="T19" fmla="*/ 11 h 33"/>
                <a:gd name="T20" fmla="*/ 37 w 48"/>
                <a:gd name="T21" fmla="*/ 11 h 33"/>
                <a:gd name="T22" fmla="*/ 44 w 48"/>
                <a:gd name="T23" fmla="*/ 0 h 33"/>
                <a:gd name="T24" fmla="*/ 44 w 48"/>
                <a:gd name="T25" fmla="*/ 0 h 33"/>
                <a:gd name="T26" fmla="*/ 48 w 48"/>
                <a:gd name="T27" fmla="*/ 3 h 33"/>
                <a:gd name="T28" fmla="*/ 25 w 48"/>
                <a:gd name="T29" fmla="*/ 30 h 33"/>
                <a:gd name="T30" fmla="*/ 25 w 48"/>
                <a:gd name="T31" fmla="*/ 30 h 33"/>
                <a:gd name="T32" fmla="*/ 13 w 48"/>
                <a:gd name="T33" fmla="*/ 33 h 33"/>
                <a:gd name="T34" fmla="*/ 13 w 48"/>
                <a:gd name="T35" fmla="*/ 33 h 33"/>
                <a:gd name="T36" fmla="*/ 0 w 48"/>
                <a:gd name="T37" fmla="*/ 3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8" h="33"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2" y="26"/>
                    <a:pt x="2" y="26"/>
                    <a:pt x="2" y="26"/>
                  </a:cubicBezTo>
                  <a:cubicBezTo>
                    <a:pt x="2" y="26"/>
                    <a:pt x="3" y="27"/>
                    <a:pt x="5" y="28"/>
                  </a:cubicBezTo>
                  <a:cubicBezTo>
                    <a:pt x="5" y="28"/>
                    <a:pt x="5" y="28"/>
                    <a:pt x="5" y="28"/>
                  </a:cubicBezTo>
                  <a:cubicBezTo>
                    <a:pt x="7" y="28"/>
                    <a:pt x="10" y="29"/>
                    <a:pt x="13" y="29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17" y="29"/>
                    <a:pt x="20" y="28"/>
                    <a:pt x="23" y="26"/>
                  </a:cubicBezTo>
                  <a:cubicBezTo>
                    <a:pt x="23" y="26"/>
                    <a:pt x="23" y="26"/>
                    <a:pt x="23" y="26"/>
                  </a:cubicBezTo>
                  <a:cubicBezTo>
                    <a:pt x="27" y="23"/>
                    <a:pt x="33" y="17"/>
                    <a:pt x="37" y="11"/>
                  </a:cubicBezTo>
                  <a:cubicBezTo>
                    <a:pt x="37" y="11"/>
                    <a:pt x="37" y="11"/>
                    <a:pt x="37" y="11"/>
                  </a:cubicBezTo>
                  <a:cubicBezTo>
                    <a:pt x="41" y="5"/>
                    <a:pt x="44" y="0"/>
                    <a:pt x="44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48" y="3"/>
                    <a:pt x="35" y="22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1" y="32"/>
                    <a:pt x="17" y="33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6" y="33"/>
                    <a:pt x="0" y="30"/>
                    <a:pt x="0" y="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" name="Freeform 1847">
              <a:extLst>
                <a:ext uri="{FF2B5EF4-FFF2-40B4-BE49-F238E27FC236}">
                  <a16:creationId xmlns:a16="http://schemas.microsoft.com/office/drawing/2014/main" id="{507EF41D-2238-44C3-BF01-EBC6E1E7E1F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10452" y="5586413"/>
              <a:ext cx="92075" cy="65088"/>
            </a:xfrm>
            <a:custGeom>
              <a:avLst/>
              <a:gdLst>
                <a:gd name="T0" fmla="*/ 1 w 53"/>
                <a:gd name="T1" fmla="*/ 33 h 37"/>
                <a:gd name="T2" fmla="*/ 0 w 53"/>
                <a:gd name="T3" fmla="*/ 31 h 37"/>
                <a:gd name="T4" fmla="*/ 2 w 53"/>
                <a:gd name="T5" fmla="*/ 27 h 37"/>
                <a:gd name="T6" fmla="*/ 4 w 53"/>
                <a:gd name="T7" fmla="*/ 26 h 37"/>
                <a:gd name="T8" fmla="*/ 4 w 53"/>
                <a:gd name="T9" fmla="*/ 26 h 37"/>
                <a:gd name="T10" fmla="*/ 4 w 53"/>
                <a:gd name="T11" fmla="*/ 26 h 37"/>
                <a:gd name="T12" fmla="*/ 4 w 53"/>
                <a:gd name="T13" fmla="*/ 26 h 37"/>
                <a:gd name="T14" fmla="*/ 5 w 53"/>
                <a:gd name="T15" fmla="*/ 26 h 37"/>
                <a:gd name="T16" fmla="*/ 5 w 53"/>
                <a:gd name="T17" fmla="*/ 26 h 37"/>
                <a:gd name="T18" fmla="*/ 5 w 53"/>
                <a:gd name="T19" fmla="*/ 27 h 37"/>
                <a:gd name="T20" fmla="*/ 8 w 53"/>
                <a:gd name="T21" fmla="*/ 28 h 37"/>
                <a:gd name="T22" fmla="*/ 15 w 53"/>
                <a:gd name="T23" fmla="*/ 29 h 37"/>
                <a:gd name="T24" fmla="*/ 15 w 53"/>
                <a:gd name="T25" fmla="*/ 29 h 37"/>
                <a:gd name="T26" fmla="*/ 16 w 53"/>
                <a:gd name="T27" fmla="*/ 29 h 37"/>
                <a:gd name="T28" fmla="*/ 24 w 53"/>
                <a:gd name="T29" fmla="*/ 27 h 37"/>
                <a:gd name="T30" fmla="*/ 37 w 53"/>
                <a:gd name="T31" fmla="*/ 12 h 37"/>
                <a:gd name="T32" fmla="*/ 45 w 53"/>
                <a:gd name="T33" fmla="*/ 1 h 37"/>
                <a:gd name="T34" fmla="*/ 45 w 53"/>
                <a:gd name="T35" fmla="*/ 1 h 37"/>
                <a:gd name="T36" fmla="*/ 53 w 53"/>
                <a:gd name="T37" fmla="*/ 4 h 37"/>
                <a:gd name="T38" fmla="*/ 51 w 53"/>
                <a:gd name="T39" fmla="*/ 6 h 37"/>
                <a:gd name="T40" fmla="*/ 51 w 53"/>
                <a:gd name="T41" fmla="*/ 7 h 37"/>
                <a:gd name="T42" fmla="*/ 49 w 53"/>
                <a:gd name="T43" fmla="*/ 9 h 37"/>
                <a:gd name="T44" fmla="*/ 44 w 53"/>
                <a:gd name="T45" fmla="*/ 17 h 37"/>
                <a:gd name="T46" fmla="*/ 28 w 53"/>
                <a:gd name="T47" fmla="*/ 33 h 37"/>
                <a:gd name="T48" fmla="*/ 15 w 53"/>
                <a:gd name="T49" fmla="*/ 37 h 37"/>
                <a:gd name="T50" fmla="*/ 1 w 53"/>
                <a:gd name="T51" fmla="*/ 34 h 37"/>
                <a:gd name="T52" fmla="*/ 2 w 53"/>
                <a:gd name="T53" fmla="*/ 32 h 37"/>
                <a:gd name="T54" fmla="*/ 15 w 53"/>
                <a:gd name="T55" fmla="*/ 33 h 37"/>
                <a:gd name="T56" fmla="*/ 22 w 53"/>
                <a:gd name="T57" fmla="*/ 32 h 37"/>
                <a:gd name="T58" fmla="*/ 15 w 53"/>
                <a:gd name="T59" fmla="*/ 33 h 37"/>
                <a:gd name="T60" fmla="*/ 15 w 53"/>
                <a:gd name="T61" fmla="*/ 33 h 37"/>
                <a:gd name="T62" fmla="*/ 14 w 53"/>
                <a:gd name="T63" fmla="*/ 33 h 37"/>
                <a:gd name="T64" fmla="*/ 11 w 53"/>
                <a:gd name="T65" fmla="*/ 32 h 37"/>
                <a:gd name="T66" fmla="*/ 7 w 53"/>
                <a:gd name="T67" fmla="*/ 31 h 37"/>
                <a:gd name="T68" fmla="*/ 5 w 53"/>
                <a:gd name="T69" fmla="*/ 31 h 37"/>
                <a:gd name="T70" fmla="*/ 11 w 53"/>
                <a:gd name="T71" fmla="*/ 32 h 37"/>
                <a:gd name="T72" fmla="*/ 22 w 53"/>
                <a:gd name="T73" fmla="*/ 32 h 37"/>
                <a:gd name="T74" fmla="*/ 22 w 53"/>
                <a:gd name="T75" fmla="*/ 32 h 37"/>
                <a:gd name="T76" fmla="*/ 3 w 53"/>
                <a:gd name="T77" fmla="*/ 30 h 37"/>
                <a:gd name="T78" fmla="*/ 3 w 53"/>
                <a:gd name="T79" fmla="*/ 30 h 37"/>
                <a:gd name="T80" fmla="*/ 3 w 53"/>
                <a:gd name="T81" fmla="*/ 30 h 37"/>
                <a:gd name="T82" fmla="*/ 3 w 53"/>
                <a:gd name="T83" fmla="*/ 30 h 37"/>
                <a:gd name="T84" fmla="*/ 2 w 53"/>
                <a:gd name="T85" fmla="*/ 29 h 37"/>
                <a:gd name="T86" fmla="*/ 2 w 53"/>
                <a:gd name="T87" fmla="*/ 29 h 37"/>
                <a:gd name="T88" fmla="*/ 41 w 53"/>
                <a:gd name="T89" fmla="*/ 14 h 37"/>
                <a:gd name="T90" fmla="*/ 39 w 53"/>
                <a:gd name="T91" fmla="*/ 17 h 37"/>
                <a:gd name="T92" fmla="*/ 46 w 53"/>
                <a:gd name="T93" fmla="*/ 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3" h="37">
                  <a:moveTo>
                    <a:pt x="1" y="34"/>
                  </a:moveTo>
                  <a:cubicBezTo>
                    <a:pt x="1" y="33"/>
                    <a:pt x="1" y="33"/>
                    <a:pt x="1" y="33"/>
                  </a:cubicBezTo>
                  <a:cubicBezTo>
                    <a:pt x="1" y="31"/>
                    <a:pt x="1" y="31"/>
                    <a:pt x="1" y="3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2" y="27"/>
                    <a:pt x="2" y="27"/>
                    <a:pt x="2" y="27"/>
                  </a:cubicBezTo>
                  <a:cubicBezTo>
                    <a:pt x="2" y="27"/>
                    <a:pt x="2" y="27"/>
                    <a:pt x="2" y="27"/>
                  </a:cubicBezTo>
                  <a:cubicBezTo>
                    <a:pt x="2" y="27"/>
                    <a:pt x="2" y="27"/>
                    <a:pt x="2" y="27"/>
                  </a:cubicBezTo>
                  <a:cubicBezTo>
                    <a:pt x="3" y="26"/>
                    <a:pt x="3" y="26"/>
                    <a:pt x="4" y="26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4" y="26"/>
                    <a:pt x="4" y="26"/>
                    <a:pt x="5" y="26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5" y="26"/>
                    <a:pt x="5" y="27"/>
                    <a:pt x="5" y="27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6" y="27"/>
                    <a:pt x="7" y="27"/>
                    <a:pt x="8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10" y="28"/>
                    <a:pt x="13" y="29"/>
                    <a:pt x="15" y="29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5" y="29"/>
                    <a:pt x="16" y="29"/>
                    <a:pt x="16" y="29"/>
                  </a:cubicBezTo>
                  <a:cubicBezTo>
                    <a:pt x="16" y="29"/>
                    <a:pt x="16" y="29"/>
                    <a:pt x="16" y="29"/>
                  </a:cubicBezTo>
                  <a:cubicBezTo>
                    <a:pt x="18" y="29"/>
                    <a:pt x="21" y="28"/>
                    <a:pt x="24" y="27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8" y="24"/>
                    <a:pt x="33" y="17"/>
                    <a:pt x="37" y="12"/>
                  </a:cubicBezTo>
                  <a:cubicBezTo>
                    <a:pt x="37" y="12"/>
                    <a:pt x="37" y="12"/>
                    <a:pt x="37" y="12"/>
                  </a:cubicBezTo>
                  <a:cubicBezTo>
                    <a:pt x="42" y="6"/>
                    <a:pt x="45" y="1"/>
                    <a:pt x="45" y="1"/>
                  </a:cubicBezTo>
                  <a:cubicBezTo>
                    <a:pt x="45" y="1"/>
                    <a:pt x="45" y="1"/>
                    <a:pt x="45" y="1"/>
                  </a:cubicBezTo>
                  <a:cubicBezTo>
                    <a:pt x="45" y="1"/>
                    <a:pt x="45" y="1"/>
                    <a:pt x="45" y="1"/>
                  </a:cubicBezTo>
                  <a:cubicBezTo>
                    <a:pt x="45" y="1"/>
                    <a:pt x="45" y="1"/>
                    <a:pt x="45" y="1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51" y="6"/>
                    <a:pt x="51" y="6"/>
                    <a:pt x="51" y="6"/>
                  </a:cubicBezTo>
                  <a:cubicBezTo>
                    <a:pt x="51" y="6"/>
                    <a:pt x="51" y="6"/>
                    <a:pt x="51" y="6"/>
                  </a:cubicBezTo>
                  <a:cubicBezTo>
                    <a:pt x="51" y="6"/>
                    <a:pt x="51" y="6"/>
                    <a:pt x="51" y="6"/>
                  </a:cubicBezTo>
                  <a:cubicBezTo>
                    <a:pt x="51" y="6"/>
                    <a:pt x="51" y="6"/>
                    <a:pt x="51" y="7"/>
                  </a:cubicBezTo>
                  <a:cubicBezTo>
                    <a:pt x="51" y="7"/>
                    <a:pt x="51" y="7"/>
                    <a:pt x="51" y="7"/>
                  </a:cubicBezTo>
                  <a:cubicBezTo>
                    <a:pt x="50" y="7"/>
                    <a:pt x="50" y="8"/>
                    <a:pt x="49" y="9"/>
                  </a:cubicBezTo>
                  <a:cubicBezTo>
                    <a:pt x="49" y="9"/>
                    <a:pt x="49" y="9"/>
                    <a:pt x="49" y="9"/>
                  </a:cubicBezTo>
                  <a:cubicBezTo>
                    <a:pt x="48" y="11"/>
                    <a:pt x="46" y="14"/>
                    <a:pt x="44" y="17"/>
                  </a:cubicBezTo>
                  <a:cubicBezTo>
                    <a:pt x="44" y="17"/>
                    <a:pt x="44" y="17"/>
                    <a:pt x="44" y="17"/>
                  </a:cubicBezTo>
                  <a:cubicBezTo>
                    <a:pt x="39" y="22"/>
                    <a:pt x="34" y="29"/>
                    <a:pt x="28" y="33"/>
                  </a:cubicBezTo>
                  <a:cubicBezTo>
                    <a:pt x="28" y="33"/>
                    <a:pt x="28" y="33"/>
                    <a:pt x="28" y="33"/>
                  </a:cubicBezTo>
                  <a:cubicBezTo>
                    <a:pt x="24" y="36"/>
                    <a:pt x="19" y="37"/>
                    <a:pt x="15" y="37"/>
                  </a:cubicBezTo>
                  <a:cubicBezTo>
                    <a:pt x="15" y="37"/>
                    <a:pt x="15" y="37"/>
                    <a:pt x="15" y="37"/>
                  </a:cubicBezTo>
                  <a:cubicBezTo>
                    <a:pt x="8" y="37"/>
                    <a:pt x="2" y="34"/>
                    <a:pt x="1" y="34"/>
                  </a:cubicBezTo>
                  <a:close/>
                  <a:moveTo>
                    <a:pt x="1" y="34"/>
                  </a:moveTo>
                  <a:cubicBezTo>
                    <a:pt x="2" y="32"/>
                    <a:pt x="2" y="32"/>
                    <a:pt x="2" y="32"/>
                  </a:cubicBezTo>
                  <a:cubicBezTo>
                    <a:pt x="1" y="34"/>
                    <a:pt x="1" y="34"/>
                    <a:pt x="1" y="34"/>
                  </a:cubicBezTo>
                  <a:close/>
                  <a:moveTo>
                    <a:pt x="15" y="33"/>
                  </a:moveTo>
                  <a:cubicBezTo>
                    <a:pt x="17" y="33"/>
                    <a:pt x="20" y="33"/>
                    <a:pt x="22" y="32"/>
                  </a:cubicBezTo>
                  <a:cubicBezTo>
                    <a:pt x="22" y="32"/>
                    <a:pt x="22" y="32"/>
                    <a:pt x="22" y="32"/>
                  </a:cubicBezTo>
                  <a:cubicBezTo>
                    <a:pt x="20" y="33"/>
                    <a:pt x="17" y="33"/>
                    <a:pt x="15" y="33"/>
                  </a:cubicBezTo>
                  <a:cubicBezTo>
                    <a:pt x="15" y="33"/>
                    <a:pt x="15" y="33"/>
                    <a:pt x="15" y="33"/>
                  </a:cubicBezTo>
                  <a:cubicBezTo>
                    <a:pt x="15" y="33"/>
                    <a:pt x="15" y="33"/>
                    <a:pt x="15" y="33"/>
                  </a:cubicBezTo>
                  <a:cubicBezTo>
                    <a:pt x="15" y="33"/>
                    <a:pt x="15" y="33"/>
                    <a:pt x="15" y="33"/>
                  </a:cubicBezTo>
                  <a:cubicBezTo>
                    <a:pt x="15" y="33"/>
                    <a:pt x="15" y="33"/>
                    <a:pt x="14" y="33"/>
                  </a:cubicBezTo>
                  <a:cubicBezTo>
                    <a:pt x="14" y="33"/>
                    <a:pt x="14" y="33"/>
                    <a:pt x="14" y="33"/>
                  </a:cubicBezTo>
                  <a:cubicBezTo>
                    <a:pt x="15" y="33"/>
                    <a:pt x="15" y="33"/>
                    <a:pt x="15" y="33"/>
                  </a:cubicBezTo>
                  <a:close/>
                  <a:moveTo>
                    <a:pt x="11" y="32"/>
                  </a:moveTo>
                  <a:cubicBezTo>
                    <a:pt x="9" y="32"/>
                    <a:pt x="8" y="32"/>
                    <a:pt x="7" y="31"/>
                  </a:cubicBezTo>
                  <a:cubicBezTo>
                    <a:pt x="7" y="31"/>
                    <a:pt x="7" y="31"/>
                    <a:pt x="7" y="31"/>
                  </a:cubicBezTo>
                  <a:cubicBezTo>
                    <a:pt x="6" y="31"/>
                    <a:pt x="5" y="31"/>
                    <a:pt x="5" y="31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6" y="31"/>
                    <a:pt x="8" y="32"/>
                    <a:pt x="11" y="32"/>
                  </a:cubicBezTo>
                  <a:close/>
                  <a:moveTo>
                    <a:pt x="22" y="32"/>
                  </a:moveTo>
                  <a:cubicBezTo>
                    <a:pt x="22" y="32"/>
                    <a:pt x="22" y="32"/>
                    <a:pt x="22" y="32"/>
                  </a:cubicBezTo>
                  <a:cubicBezTo>
                    <a:pt x="22" y="32"/>
                    <a:pt x="22" y="32"/>
                    <a:pt x="22" y="32"/>
                  </a:cubicBezTo>
                  <a:cubicBezTo>
                    <a:pt x="22" y="32"/>
                    <a:pt x="22" y="32"/>
                    <a:pt x="22" y="32"/>
                  </a:cubicBezTo>
                  <a:close/>
                  <a:moveTo>
                    <a:pt x="3" y="30"/>
                  </a:moveTo>
                  <a:cubicBezTo>
                    <a:pt x="3" y="30"/>
                    <a:pt x="3" y="30"/>
                    <a:pt x="3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" y="30"/>
                    <a:pt x="3" y="30"/>
                    <a:pt x="3" y="30"/>
                  </a:cubicBezTo>
                  <a:close/>
                  <a:moveTo>
                    <a:pt x="2" y="29"/>
                  </a:moveTo>
                  <a:cubicBezTo>
                    <a:pt x="2" y="29"/>
                    <a:pt x="2" y="29"/>
                    <a:pt x="2" y="29"/>
                  </a:cubicBezTo>
                  <a:cubicBezTo>
                    <a:pt x="2" y="29"/>
                    <a:pt x="2" y="29"/>
                    <a:pt x="2" y="29"/>
                  </a:cubicBezTo>
                  <a:cubicBezTo>
                    <a:pt x="2" y="29"/>
                    <a:pt x="2" y="29"/>
                    <a:pt x="2" y="29"/>
                  </a:cubicBezTo>
                  <a:close/>
                  <a:moveTo>
                    <a:pt x="41" y="14"/>
                  </a:moveTo>
                  <a:cubicBezTo>
                    <a:pt x="40" y="15"/>
                    <a:pt x="39" y="16"/>
                    <a:pt x="39" y="17"/>
                  </a:cubicBezTo>
                  <a:cubicBezTo>
                    <a:pt x="39" y="17"/>
                    <a:pt x="39" y="17"/>
                    <a:pt x="39" y="17"/>
                  </a:cubicBezTo>
                  <a:cubicBezTo>
                    <a:pt x="41" y="13"/>
                    <a:pt x="44" y="10"/>
                    <a:pt x="46" y="7"/>
                  </a:cubicBezTo>
                  <a:cubicBezTo>
                    <a:pt x="46" y="7"/>
                    <a:pt x="46" y="7"/>
                    <a:pt x="46" y="7"/>
                  </a:cubicBezTo>
                  <a:cubicBezTo>
                    <a:pt x="44" y="9"/>
                    <a:pt x="43" y="11"/>
                    <a:pt x="41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" name="Freeform 1848">
              <a:extLst>
                <a:ext uri="{FF2B5EF4-FFF2-40B4-BE49-F238E27FC236}">
                  <a16:creationId xmlns:a16="http://schemas.microsoft.com/office/drawing/2014/main" id="{EE7FA7B6-8F07-4C9C-B214-5DB64D1EAC24}"/>
                </a:ext>
              </a:extLst>
            </p:cNvPr>
            <p:cNvSpPr/>
            <p:nvPr/>
          </p:nvSpPr>
          <p:spPr bwMode="auto">
            <a:xfrm>
              <a:off x="7483477" y="5580063"/>
              <a:ext cx="17463" cy="15875"/>
            </a:xfrm>
            <a:custGeom>
              <a:avLst/>
              <a:gdLst>
                <a:gd name="T0" fmla="*/ 0 w 11"/>
                <a:gd name="T1" fmla="*/ 3 h 10"/>
                <a:gd name="T2" fmla="*/ 3 w 11"/>
                <a:gd name="T3" fmla="*/ 0 h 10"/>
                <a:gd name="T4" fmla="*/ 11 w 11"/>
                <a:gd name="T5" fmla="*/ 6 h 10"/>
                <a:gd name="T6" fmla="*/ 8 w 11"/>
                <a:gd name="T7" fmla="*/ 10 h 10"/>
                <a:gd name="T8" fmla="*/ 0 w 11"/>
                <a:gd name="T9" fmla="*/ 3 h 10"/>
                <a:gd name="T10" fmla="*/ 0 w 11"/>
                <a:gd name="T11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10">
                  <a:moveTo>
                    <a:pt x="0" y="3"/>
                  </a:moveTo>
                  <a:lnTo>
                    <a:pt x="3" y="0"/>
                  </a:lnTo>
                  <a:lnTo>
                    <a:pt x="11" y="6"/>
                  </a:lnTo>
                  <a:lnTo>
                    <a:pt x="8" y="10"/>
                  </a:lnTo>
                  <a:lnTo>
                    <a:pt x="0" y="3"/>
                  </a:lnTo>
                  <a:lnTo>
                    <a:pt x="0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3" name="Freeform 1849">
              <a:extLst>
                <a:ext uri="{FF2B5EF4-FFF2-40B4-BE49-F238E27FC236}">
                  <a16:creationId xmlns:a16="http://schemas.microsoft.com/office/drawing/2014/main" id="{5063B212-20C6-4921-9742-1A46FD66E7B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78714" y="5575301"/>
              <a:ext cx="26988" cy="25400"/>
            </a:xfrm>
            <a:custGeom>
              <a:avLst/>
              <a:gdLst>
                <a:gd name="T0" fmla="*/ 2 w 17"/>
                <a:gd name="T1" fmla="*/ 7 h 16"/>
                <a:gd name="T2" fmla="*/ 3 w 17"/>
                <a:gd name="T3" fmla="*/ 6 h 16"/>
                <a:gd name="T4" fmla="*/ 5 w 17"/>
                <a:gd name="T5" fmla="*/ 7 h 16"/>
                <a:gd name="T6" fmla="*/ 3 w 17"/>
                <a:gd name="T7" fmla="*/ 6 h 16"/>
                <a:gd name="T8" fmla="*/ 2 w 17"/>
                <a:gd name="T9" fmla="*/ 7 h 16"/>
                <a:gd name="T10" fmla="*/ 0 w 17"/>
                <a:gd name="T11" fmla="*/ 6 h 16"/>
                <a:gd name="T12" fmla="*/ 6 w 17"/>
                <a:gd name="T13" fmla="*/ 0 h 16"/>
                <a:gd name="T14" fmla="*/ 17 w 17"/>
                <a:gd name="T15" fmla="*/ 9 h 16"/>
                <a:gd name="T16" fmla="*/ 11 w 17"/>
                <a:gd name="T17" fmla="*/ 16 h 16"/>
                <a:gd name="T18" fmla="*/ 2 w 17"/>
                <a:gd name="T19" fmla="*/ 7 h 16"/>
                <a:gd name="T20" fmla="*/ 2 w 17"/>
                <a:gd name="T21" fmla="*/ 7 h 16"/>
                <a:gd name="T22" fmla="*/ 11 w 17"/>
                <a:gd name="T23" fmla="*/ 11 h 16"/>
                <a:gd name="T24" fmla="*/ 11 w 17"/>
                <a:gd name="T25" fmla="*/ 11 h 16"/>
                <a:gd name="T26" fmla="*/ 8 w 17"/>
                <a:gd name="T27" fmla="*/ 6 h 16"/>
                <a:gd name="T28" fmla="*/ 11 w 17"/>
                <a:gd name="T29" fmla="*/ 11 h 16"/>
                <a:gd name="T30" fmla="*/ 11 w 17"/>
                <a:gd name="T31" fmla="*/ 11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" h="16">
                  <a:moveTo>
                    <a:pt x="2" y="7"/>
                  </a:moveTo>
                  <a:lnTo>
                    <a:pt x="3" y="6"/>
                  </a:lnTo>
                  <a:lnTo>
                    <a:pt x="5" y="7"/>
                  </a:lnTo>
                  <a:lnTo>
                    <a:pt x="3" y="6"/>
                  </a:lnTo>
                  <a:lnTo>
                    <a:pt x="2" y="7"/>
                  </a:lnTo>
                  <a:lnTo>
                    <a:pt x="0" y="6"/>
                  </a:lnTo>
                  <a:lnTo>
                    <a:pt x="6" y="0"/>
                  </a:lnTo>
                  <a:lnTo>
                    <a:pt x="17" y="9"/>
                  </a:lnTo>
                  <a:lnTo>
                    <a:pt x="11" y="16"/>
                  </a:lnTo>
                  <a:lnTo>
                    <a:pt x="2" y="7"/>
                  </a:lnTo>
                  <a:lnTo>
                    <a:pt x="2" y="7"/>
                  </a:lnTo>
                  <a:close/>
                  <a:moveTo>
                    <a:pt x="11" y="11"/>
                  </a:moveTo>
                  <a:lnTo>
                    <a:pt x="11" y="11"/>
                  </a:lnTo>
                  <a:lnTo>
                    <a:pt x="8" y="6"/>
                  </a:lnTo>
                  <a:lnTo>
                    <a:pt x="11" y="11"/>
                  </a:lnTo>
                  <a:lnTo>
                    <a:pt x="11" y="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" name="Freeform 1850">
              <a:extLst>
                <a:ext uri="{FF2B5EF4-FFF2-40B4-BE49-F238E27FC236}">
                  <a16:creationId xmlns:a16="http://schemas.microsoft.com/office/drawing/2014/main" id="{485B49CF-CCCB-498C-9D35-2C923B6404A0}"/>
                </a:ext>
              </a:extLst>
            </p:cNvPr>
            <p:cNvSpPr/>
            <p:nvPr/>
          </p:nvSpPr>
          <p:spPr bwMode="auto">
            <a:xfrm>
              <a:off x="7410452" y="5438776"/>
              <a:ext cx="36513" cy="58738"/>
            </a:xfrm>
            <a:custGeom>
              <a:avLst/>
              <a:gdLst>
                <a:gd name="T0" fmla="*/ 10 w 21"/>
                <a:gd name="T1" fmla="*/ 29 h 34"/>
                <a:gd name="T2" fmla="*/ 0 w 21"/>
                <a:gd name="T3" fmla="*/ 15 h 34"/>
                <a:gd name="T4" fmla="*/ 0 w 21"/>
                <a:gd name="T5" fmla="*/ 15 h 34"/>
                <a:gd name="T6" fmla="*/ 1 w 21"/>
                <a:gd name="T7" fmla="*/ 9 h 34"/>
                <a:gd name="T8" fmla="*/ 1 w 21"/>
                <a:gd name="T9" fmla="*/ 9 h 34"/>
                <a:gd name="T10" fmla="*/ 5 w 21"/>
                <a:gd name="T11" fmla="*/ 2 h 34"/>
                <a:gd name="T12" fmla="*/ 5 w 21"/>
                <a:gd name="T13" fmla="*/ 2 h 34"/>
                <a:gd name="T14" fmla="*/ 7 w 21"/>
                <a:gd name="T15" fmla="*/ 0 h 34"/>
                <a:gd name="T16" fmla="*/ 7 w 21"/>
                <a:gd name="T17" fmla="*/ 0 h 34"/>
                <a:gd name="T18" fmla="*/ 9 w 21"/>
                <a:gd name="T19" fmla="*/ 0 h 34"/>
                <a:gd name="T20" fmla="*/ 9 w 21"/>
                <a:gd name="T21" fmla="*/ 0 h 34"/>
                <a:gd name="T22" fmla="*/ 10 w 21"/>
                <a:gd name="T23" fmla="*/ 0 h 34"/>
                <a:gd name="T24" fmla="*/ 10 w 21"/>
                <a:gd name="T25" fmla="*/ 0 h 34"/>
                <a:gd name="T26" fmla="*/ 11 w 21"/>
                <a:gd name="T27" fmla="*/ 0 h 34"/>
                <a:gd name="T28" fmla="*/ 11 w 21"/>
                <a:gd name="T29" fmla="*/ 0 h 34"/>
                <a:gd name="T30" fmla="*/ 17 w 21"/>
                <a:gd name="T31" fmla="*/ 0 h 34"/>
                <a:gd name="T32" fmla="*/ 17 w 21"/>
                <a:gd name="T33" fmla="*/ 4 h 34"/>
                <a:gd name="T34" fmla="*/ 11 w 21"/>
                <a:gd name="T35" fmla="*/ 4 h 34"/>
                <a:gd name="T36" fmla="*/ 10 w 21"/>
                <a:gd name="T37" fmla="*/ 4 h 34"/>
                <a:gd name="T38" fmla="*/ 10 w 21"/>
                <a:gd name="T39" fmla="*/ 4 h 34"/>
                <a:gd name="T40" fmla="*/ 8 w 21"/>
                <a:gd name="T41" fmla="*/ 4 h 34"/>
                <a:gd name="T42" fmla="*/ 8 w 21"/>
                <a:gd name="T43" fmla="*/ 4 h 34"/>
                <a:gd name="T44" fmla="*/ 8 w 21"/>
                <a:gd name="T45" fmla="*/ 4 h 34"/>
                <a:gd name="T46" fmla="*/ 8 w 21"/>
                <a:gd name="T47" fmla="*/ 4 h 34"/>
                <a:gd name="T48" fmla="*/ 4 w 21"/>
                <a:gd name="T49" fmla="*/ 11 h 34"/>
                <a:gd name="T50" fmla="*/ 4 w 21"/>
                <a:gd name="T51" fmla="*/ 11 h 34"/>
                <a:gd name="T52" fmla="*/ 4 w 21"/>
                <a:gd name="T53" fmla="*/ 15 h 34"/>
                <a:gd name="T54" fmla="*/ 4 w 21"/>
                <a:gd name="T55" fmla="*/ 15 h 34"/>
                <a:gd name="T56" fmla="*/ 12 w 21"/>
                <a:gd name="T57" fmla="*/ 26 h 34"/>
                <a:gd name="T58" fmla="*/ 12 w 21"/>
                <a:gd name="T59" fmla="*/ 26 h 34"/>
                <a:gd name="T60" fmla="*/ 21 w 21"/>
                <a:gd name="T61" fmla="*/ 30 h 34"/>
                <a:gd name="T62" fmla="*/ 21 w 21"/>
                <a:gd name="T63" fmla="*/ 30 h 34"/>
                <a:gd name="T64" fmla="*/ 19 w 21"/>
                <a:gd name="T65" fmla="*/ 34 h 34"/>
                <a:gd name="T66" fmla="*/ 10 w 21"/>
                <a:gd name="T67" fmla="*/ 29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1" h="34">
                  <a:moveTo>
                    <a:pt x="10" y="29"/>
                  </a:moveTo>
                  <a:cubicBezTo>
                    <a:pt x="5" y="26"/>
                    <a:pt x="0" y="21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3"/>
                    <a:pt x="0" y="11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3" y="6"/>
                    <a:pt x="4" y="4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1"/>
                    <a:pt x="5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10" y="0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9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7" y="5"/>
                    <a:pt x="6" y="8"/>
                    <a:pt x="4" y="11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12"/>
                    <a:pt x="4" y="13"/>
                    <a:pt x="4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3" y="18"/>
                    <a:pt x="7" y="23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6" y="29"/>
                    <a:pt x="21" y="30"/>
                    <a:pt x="21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19" y="34"/>
                    <a:pt x="19" y="34"/>
                    <a:pt x="19" y="34"/>
                  </a:cubicBezTo>
                  <a:cubicBezTo>
                    <a:pt x="19" y="34"/>
                    <a:pt x="14" y="32"/>
                    <a:pt x="10" y="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" name="Freeform 1851">
              <a:extLst>
                <a:ext uri="{FF2B5EF4-FFF2-40B4-BE49-F238E27FC236}">
                  <a16:creationId xmlns:a16="http://schemas.microsoft.com/office/drawing/2014/main" id="{34F015A3-E68B-42C5-9D91-B98F037E99F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05689" y="5435601"/>
              <a:ext cx="44450" cy="68263"/>
            </a:xfrm>
            <a:custGeom>
              <a:avLst/>
              <a:gdLst>
                <a:gd name="T0" fmla="*/ 11 w 26"/>
                <a:gd name="T1" fmla="*/ 33 h 39"/>
                <a:gd name="T2" fmla="*/ 13 w 26"/>
                <a:gd name="T3" fmla="*/ 31 h 39"/>
                <a:gd name="T4" fmla="*/ 1 w 26"/>
                <a:gd name="T5" fmla="*/ 17 h 39"/>
                <a:gd name="T6" fmla="*/ 2 w 26"/>
                <a:gd name="T7" fmla="*/ 10 h 39"/>
                <a:gd name="T8" fmla="*/ 6 w 26"/>
                <a:gd name="T9" fmla="*/ 3 h 39"/>
                <a:gd name="T10" fmla="*/ 6 w 26"/>
                <a:gd name="T11" fmla="*/ 3 h 39"/>
                <a:gd name="T12" fmla="*/ 7 w 26"/>
                <a:gd name="T13" fmla="*/ 2 h 39"/>
                <a:gd name="T14" fmla="*/ 10 w 26"/>
                <a:gd name="T15" fmla="*/ 0 h 39"/>
                <a:gd name="T16" fmla="*/ 10 w 26"/>
                <a:gd name="T17" fmla="*/ 0 h 39"/>
                <a:gd name="T18" fmla="*/ 13 w 26"/>
                <a:gd name="T19" fmla="*/ 0 h 39"/>
                <a:gd name="T20" fmla="*/ 13 w 26"/>
                <a:gd name="T21" fmla="*/ 0 h 39"/>
                <a:gd name="T22" fmla="*/ 14 w 26"/>
                <a:gd name="T23" fmla="*/ 0 h 39"/>
                <a:gd name="T24" fmla="*/ 14 w 26"/>
                <a:gd name="T25" fmla="*/ 0 h 39"/>
                <a:gd name="T26" fmla="*/ 22 w 26"/>
                <a:gd name="T27" fmla="*/ 0 h 39"/>
                <a:gd name="T28" fmla="*/ 14 w 26"/>
                <a:gd name="T29" fmla="*/ 8 h 39"/>
                <a:gd name="T30" fmla="*/ 13 w 26"/>
                <a:gd name="T31" fmla="*/ 8 h 39"/>
                <a:gd name="T32" fmla="*/ 13 w 26"/>
                <a:gd name="T33" fmla="*/ 8 h 39"/>
                <a:gd name="T34" fmla="*/ 12 w 26"/>
                <a:gd name="T35" fmla="*/ 8 h 39"/>
                <a:gd name="T36" fmla="*/ 9 w 26"/>
                <a:gd name="T37" fmla="*/ 14 h 39"/>
                <a:gd name="T38" fmla="*/ 8 w 26"/>
                <a:gd name="T39" fmla="*/ 17 h 39"/>
                <a:gd name="T40" fmla="*/ 16 w 26"/>
                <a:gd name="T41" fmla="*/ 26 h 39"/>
                <a:gd name="T42" fmla="*/ 25 w 26"/>
                <a:gd name="T43" fmla="*/ 31 h 39"/>
                <a:gd name="T44" fmla="*/ 25 w 26"/>
                <a:gd name="T45" fmla="*/ 31 h 39"/>
                <a:gd name="T46" fmla="*/ 26 w 26"/>
                <a:gd name="T47" fmla="*/ 32 h 39"/>
                <a:gd name="T48" fmla="*/ 21 w 26"/>
                <a:gd name="T49" fmla="*/ 38 h 39"/>
                <a:gd name="T50" fmla="*/ 12 w 26"/>
                <a:gd name="T51" fmla="*/ 28 h 39"/>
                <a:gd name="T52" fmla="*/ 14 w 26"/>
                <a:gd name="T53" fmla="*/ 29 h 39"/>
                <a:gd name="T54" fmla="*/ 12 w 26"/>
                <a:gd name="T55" fmla="*/ 28 h 39"/>
                <a:gd name="T56" fmla="*/ 12 w 26"/>
                <a:gd name="T57" fmla="*/ 28 h 39"/>
                <a:gd name="T58" fmla="*/ 5 w 26"/>
                <a:gd name="T59" fmla="*/ 13 h 39"/>
                <a:gd name="T60" fmla="*/ 6 w 26"/>
                <a:gd name="T61" fmla="*/ 12 h 39"/>
                <a:gd name="T62" fmla="*/ 9 w 26"/>
                <a:gd name="T63" fmla="*/ 5 h 39"/>
                <a:gd name="T64" fmla="*/ 9 w 26"/>
                <a:gd name="T65" fmla="*/ 5 h 39"/>
                <a:gd name="T66" fmla="*/ 6 w 26"/>
                <a:gd name="T67" fmla="*/ 12 h 39"/>
                <a:gd name="T68" fmla="*/ 18 w 26"/>
                <a:gd name="T69" fmla="*/ 4 h 39"/>
                <a:gd name="T70" fmla="*/ 14 w 26"/>
                <a:gd name="T71" fmla="*/ 4 h 39"/>
                <a:gd name="T72" fmla="*/ 13 w 26"/>
                <a:gd name="T73" fmla="*/ 4 h 39"/>
                <a:gd name="T74" fmla="*/ 12 w 26"/>
                <a:gd name="T75" fmla="*/ 4 h 39"/>
                <a:gd name="T76" fmla="*/ 13 w 26"/>
                <a:gd name="T77" fmla="*/ 4 h 39"/>
                <a:gd name="T78" fmla="*/ 11 w 26"/>
                <a:gd name="T79" fmla="*/ 4 h 39"/>
                <a:gd name="T80" fmla="*/ 11 w 26"/>
                <a:gd name="T81" fmla="*/ 4 h 39"/>
                <a:gd name="T82" fmla="*/ 11 w 26"/>
                <a:gd name="T83" fmla="*/ 4 h 39"/>
                <a:gd name="T84" fmla="*/ 11 w 26"/>
                <a:gd name="T85" fmla="*/ 4 h 39"/>
                <a:gd name="T86" fmla="*/ 11 w 26"/>
                <a:gd name="T87" fmla="*/ 4 h 39"/>
                <a:gd name="T88" fmla="*/ 11 w 26"/>
                <a:gd name="T89" fmla="*/ 4 h 39"/>
                <a:gd name="T90" fmla="*/ 10 w 26"/>
                <a:gd name="T91" fmla="*/ 4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6" h="39">
                  <a:moveTo>
                    <a:pt x="21" y="38"/>
                  </a:moveTo>
                  <a:cubicBezTo>
                    <a:pt x="21" y="38"/>
                    <a:pt x="16" y="36"/>
                    <a:pt x="11" y="33"/>
                  </a:cubicBezTo>
                  <a:cubicBezTo>
                    <a:pt x="11" y="33"/>
                    <a:pt x="11" y="33"/>
                    <a:pt x="11" y="33"/>
                  </a:cubicBezTo>
                  <a:cubicBezTo>
                    <a:pt x="13" y="31"/>
                    <a:pt x="13" y="31"/>
                    <a:pt x="13" y="31"/>
                  </a:cubicBezTo>
                  <a:cubicBezTo>
                    <a:pt x="11" y="33"/>
                    <a:pt x="11" y="33"/>
                    <a:pt x="11" y="33"/>
                  </a:cubicBezTo>
                  <a:cubicBezTo>
                    <a:pt x="7" y="29"/>
                    <a:pt x="1" y="24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0" y="14"/>
                    <a:pt x="1" y="12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4" y="7"/>
                    <a:pt x="5" y="5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3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1"/>
                    <a:pt x="8" y="0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2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4" y="0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3" y="8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3" y="8"/>
                    <a:pt x="13" y="8"/>
                    <a:pt x="12" y="8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2" y="10"/>
                    <a:pt x="11" y="12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5"/>
                    <a:pt x="9" y="16"/>
                    <a:pt x="8" y="17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8" y="19"/>
                    <a:pt x="12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20" y="29"/>
                    <a:pt x="24" y="31"/>
                    <a:pt x="25" y="31"/>
                  </a:cubicBezTo>
                  <a:cubicBezTo>
                    <a:pt x="25" y="31"/>
                    <a:pt x="25" y="31"/>
                    <a:pt x="25" y="31"/>
                  </a:cubicBezTo>
                  <a:cubicBezTo>
                    <a:pt x="25" y="31"/>
                    <a:pt x="25" y="31"/>
                    <a:pt x="25" y="31"/>
                  </a:cubicBezTo>
                  <a:cubicBezTo>
                    <a:pt x="25" y="31"/>
                    <a:pt x="25" y="31"/>
                    <a:pt x="25" y="31"/>
                  </a:cubicBezTo>
                  <a:cubicBezTo>
                    <a:pt x="26" y="32"/>
                    <a:pt x="26" y="32"/>
                    <a:pt x="26" y="32"/>
                  </a:cubicBezTo>
                  <a:cubicBezTo>
                    <a:pt x="23" y="39"/>
                    <a:pt x="23" y="39"/>
                    <a:pt x="23" y="39"/>
                  </a:cubicBezTo>
                  <a:cubicBezTo>
                    <a:pt x="21" y="38"/>
                    <a:pt x="21" y="38"/>
                    <a:pt x="21" y="38"/>
                  </a:cubicBezTo>
                  <a:close/>
                  <a:moveTo>
                    <a:pt x="14" y="29"/>
                  </a:moveTo>
                  <a:cubicBezTo>
                    <a:pt x="13" y="29"/>
                    <a:pt x="13" y="29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3" y="29"/>
                    <a:pt x="13" y="29"/>
                    <a:pt x="14" y="29"/>
                  </a:cubicBezTo>
                  <a:close/>
                  <a:moveTo>
                    <a:pt x="12" y="28"/>
                  </a:move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lose/>
                  <a:moveTo>
                    <a:pt x="6" y="12"/>
                  </a:moveTo>
                  <a:cubicBezTo>
                    <a:pt x="6" y="12"/>
                    <a:pt x="5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5" y="13"/>
                    <a:pt x="6" y="12"/>
                    <a:pt x="6" y="12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8" y="9"/>
                    <a:pt x="9" y="7"/>
                    <a:pt x="9" y="5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7"/>
                    <a:pt x="8" y="9"/>
                    <a:pt x="6" y="12"/>
                  </a:cubicBezTo>
                  <a:close/>
                  <a:moveTo>
                    <a:pt x="14" y="4"/>
                  </a:moveTo>
                  <a:cubicBezTo>
                    <a:pt x="18" y="4"/>
                    <a:pt x="18" y="4"/>
                    <a:pt x="18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4"/>
                    <a:pt x="14" y="4"/>
                    <a:pt x="14" y="4"/>
                  </a:cubicBezTo>
                  <a:close/>
                  <a:moveTo>
                    <a:pt x="13" y="4"/>
                  </a:move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2" y="4"/>
                    <a:pt x="12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4"/>
                    <a:pt x="13" y="4"/>
                    <a:pt x="13" y="4"/>
                  </a:cubicBezTo>
                  <a:close/>
                  <a:moveTo>
                    <a:pt x="12" y="4"/>
                  </a:moveTo>
                  <a:cubicBezTo>
                    <a:pt x="12" y="4"/>
                    <a:pt x="12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2" y="4"/>
                    <a:pt x="12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" name="Freeform 1852">
              <a:extLst>
                <a:ext uri="{FF2B5EF4-FFF2-40B4-BE49-F238E27FC236}">
                  <a16:creationId xmlns:a16="http://schemas.microsoft.com/office/drawing/2014/main" id="{084842DB-3391-441F-B805-9D9D49415C3A}"/>
                </a:ext>
              </a:extLst>
            </p:cNvPr>
            <p:cNvSpPr/>
            <p:nvPr/>
          </p:nvSpPr>
          <p:spPr bwMode="auto">
            <a:xfrm>
              <a:off x="7446964" y="5427663"/>
              <a:ext cx="44450" cy="52388"/>
            </a:xfrm>
            <a:custGeom>
              <a:avLst/>
              <a:gdLst>
                <a:gd name="T0" fmla="*/ 0 w 25"/>
                <a:gd name="T1" fmla="*/ 14 h 30"/>
                <a:gd name="T2" fmla="*/ 3 w 25"/>
                <a:gd name="T3" fmla="*/ 7 h 30"/>
                <a:gd name="T4" fmla="*/ 3 w 25"/>
                <a:gd name="T5" fmla="*/ 7 h 30"/>
                <a:gd name="T6" fmla="*/ 18 w 25"/>
                <a:gd name="T7" fmla="*/ 0 h 30"/>
                <a:gd name="T8" fmla="*/ 18 w 25"/>
                <a:gd name="T9" fmla="*/ 0 h 30"/>
                <a:gd name="T10" fmla="*/ 25 w 25"/>
                <a:gd name="T11" fmla="*/ 5 h 30"/>
                <a:gd name="T12" fmla="*/ 25 w 25"/>
                <a:gd name="T13" fmla="*/ 5 h 30"/>
                <a:gd name="T14" fmla="*/ 24 w 25"/>
                <a:gd name="T15" fmla="*/ 6 h 30"/>
                <a:gd name="T16" fmla="*/ 24 w 25"/>
                <a:gd name="T17" fmla="*/ 6 h 30"/>
                <a:gd name="T18" fmla="*/ 24 w 25"/>
                <a:gd name="T19" fmla="*/ 10 h 30"/>
                <a:gd name="T20" fmla="*/ 24 w 25"/>
                <a:gd name="T21" fmla="*/ 10 h 30"/>
                <a:gd name="T22" fmla="*/ 24 w 25"/>
                <a:gd name="T23" fmla="*/ 15 h 30"/>
                <a:gd name="T24" fmla="*/ 24 w 25"/>
                <a:gd name="T25" fmla="*/ 15 h 30"/>
                <a:gd name="T26" fmla="*/ 21 w 25"/>
                <a:gd name="T27" fmla="*/ 16 h 30"/>
                <a:gd name="T28" fmla="*/ 20 w 25"/>
                <a:gd name="T29" fmla="*/ 10 h 30"/>
                <a:gd name="T30" fmla="*/ 20 w 25"/>
                <a:gd name="T31" fmla="*/ 10 h 30"/>
                <a:gd name="T32" fmla="*/ 21 w 25"/>
                <a:gd name="T33" fmla="*/ 5 h 30"/>
                <a:gd name="T34" fmla="*/ 21 w 25"/>
                <a:gd name="T35" fmla="*/ 5 h 30"/>
                <a:gd name="T36" fmla="*/ 21 w 25"/>
                <a:gd name="T37" fmla="*/ 5 h 30"/>
                <a:gd name="T38" fmla="*/ 21 w 25"/>
                <a:gd name="T39" fmla="*/ 5 h 30"/>
                <a:gd name="T40" fmla="*/ 20 w 25"/>
                <a:gd name="T41" fmla="*/ 5 h 30"/>
                <a:gd name="T42" fmla="*/ 20 w 25"/>
                <a:gd name="T43" fmla="*/ 5 h 30"/>
                <a:gd name="T44" fmla="*/ 18 w 25"/>
                <a:gd name="T45" fmla="*/ 4 h 30"/>
                <a:gd name="T46" fmla="*/ 18 w 25"/>
                <a:gd name="T47" fmla="*/ 4 h 30"/>
                <a:gd name="T48" fmla="*/ 6 w 25"/>
                <a:gd name="T49" fmla="*/ 10 h 30"/>
                <a:gd name="T50" fmla="*/ 6 w 25"/>
                <a:gd name="T51" fmla="*/ 10 h 30"/>
                <a:gd name="T52" fmla="*/ 4 w 25"/>
                <a:gd name="T53" fmla="*/ 14 h 30"/>
                <a:gd name="T54" fmla="*/ 4 w 25"/>
                <a:gd name="T55" fmla="*/ 14 h 30"/>
                <a:gd name="T56" fmla="*/ 10 w 25"/>
                <a:gd name="T57" fmla="*/ 22 h 30"/>
                <a:gd name="T58" fmla="*/ 10 w 25"/>
                <a:gd name="T59" fmla="*/ 22 h 30"/>
                <a:gd name="T60" fmla="*/ 16 w 25"/>
                <a:gd name="T61" fmla="*/ 26 h 30"/>
                <a:gd name="T62" fmla="*/ 16 w 25"/>
                <a:gd name="T63" fmla="*/ 26 h 30"/>
                <a:gd name="T64" fmla="*/ 16 w 25"/>
                <a:gd name="T65" fmla="*/ 26 h 30"/>
                <a:gd name="T66" fmla="*/ 14 w 25"/>
                <a:gd name="T67" fmla="*/ 30 h 30"/>
                <a:gd name="T68" fmla="*/ 0 w 25"/>
                <a:gd name="T69" fmla="*/ 14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5" h="30">
                  <a:moveTo>
                    <a:pt x="0" y="14"/>
                  </a:moveTo>
                  <a:cubicBezTo>
                    <a:pt x="0" y="11"/>
                    <a:pt x="1" y="9"/>
                    <a:pt x="3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8" y="2"/>
                    <a:pt x="14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21" y="0"/>
                    <a:pt x="24" y="1"/>
                    <a:pt x="25" y="5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5" y="5"/>
                    <a:pt x="24" y="6"/>
                    <a:pt x="24" y="6"/>
                  </a:cubicBezTo>
                  <a:cubicBezTo>
                    <a:pt x="24" y="6"/>
                    <a:pt x="24" y="6"/>
                    <a:pt x="24" y="6"/>
                  </a:cubicBezTo>
                  <a:cubicBezTo>
                    <a:pt x="24" y="7"/>
                    <a:pt x="24" y="9"/>
                    <a:pt x="24" y="10"/>
                  </a:cubicBezTo>
                  <a:cubicBezTo>
                    <a:pt x="24" y="10"/>
                    <a:pt x="24" y="10"/>
                    <a:pt x="24" y="10"/>
                  </a:cubicBezTo>
                  <a:cubicBezTo>
                    <a:pt x="24" y="13"/>
                    <a:pt x="24" y="15"/>
                    <a:pt x="24" y="15"/>
                  </a:cubicBezTo>
                  <a:cubicBezTo>
                    <a:pt x="24" y="15"/>
                    <a:pt x="24" y="15"/>
                    <a:pt x="24" y="15"/>
                  </a:cubicBezTo>
                  <a:cubicBezTo>
                    <a:pt x="21" y="16"/>
                    <a:pt x="21" y="16"/>
                    <a:pt x="21" y="16"/>
                  </a:cubicBezTo>
                  <a:cubicBezTo>
                    <a:pt x="20" y="16"/>
                    <a:pt x="20" y="13"/>
                    <a:pt x="20" y="10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20" y="9"/>
                    <a:pt x="20" y="7"/>
                    <a:pt x="21" y="5"/>
                  </a:cubicBezTo>
                  <a:cubicBezTo>
                    <a:pt x="21" y="5"/>
                    <a:pt x="21" y="5"/>
                    <a:pt x="21" y="5"/>
                  </a:cubicBezTo>
                  <a:cubicBezTo>
                    <a:pt x="21" y="5"/>
                    <a:pt x="21" y="5"/>
                    <a:pt x="21" y="5"/>
                  </a:cubicBezTo>
                  <a:cubicBezTo>
                    <a:pt x="21" y="5"/>
                    <a:pt x="21" y="5"/>
                    <a:pt x="21" y="5"/>
                  </a:cubicBezTo>
                  <a:cubicBezTo>
                    <a:pt x="21" y="5"/>
                    <a:pt x="21" y="5"/>
                    <a:pt x="20" y="5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20" y="4"/>
                    <a:pt x="19" y="4"/>
                    <a:pt x="18" y="4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5" y="4"/>
                    <a:pt x="10" y="6"/>
                    <a:pt x="6" y="10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4" y="11"/>
                    <a:pt x="4" y="12"/>
                    <a:pt x="4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6"/>
                    <a:pt x="7" y="19"/>
                    <a:pt x="10" y="22"/>
                  </a:cubicBezTo>
                  <a:cubicBezTo>
                    <a:pt x="10" y="22"/>
                    <a:pt x="10" y="22"/>
                    <a:pt x="10" y="22"/>
                  </a:cubicBezTo>
                  <a:cubicBezTo>
                    <a:pt x="13" y="25"/>
                    <a:pt x="16" y="26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0"/>
                    <a:pt x="0" y="23"/>
                    <a:pt x="0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" name="Freeform 1853">
              <a:extLst>
                <a:ext uri="{FF2B5EF4-FFF2-40B4-BE49-F238E27FC236}">
                  <a16:creationId xmlns:a16="http://schemas.microsoft.com/office/drawing/2014/main" id="{EE31986D-7E3C-4209-8BD8-2AEBF6B554B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43789" y="5424488"/>
              <a:ext cx="50800" cy="66675"/>
            </a:xfrm>
            <a:custGeom>
              <a:avLst/>
              <a:gdLst>
                <a:gd name="T0" fmla="*/ 12 w 29"/>
                <a:gd name="T1" fmla="*/ 32 h 38"/>
                <a:gd name="T2" fmla="*/ 8 w 29"/>
                <a:gd name="T3" fmla="*/ 29 h 38"/>
                <a:gd name="T4" fmla="*/ 0 w 29"/>
                <a:gd name="T5" fmla="*/ 16 h 38"/>
                <a:gd name="T6" fmla="*/ 0 w 29"/>
                <a:gd name="T7" fmla="*/ 16 h 38"/>
                <a:gd name="T8" fmla="*/ 0 w 29"/>
                <a:gd name="T9" fmla="*/ 15 h 38"/>
                <a:gd name="T10" fmla="*/ 4 w 29"/>
                <a:gd name="T11" fmla="*/ 8 h 38"/>
                <a:gd name="T12" fmla="*/ 20 w 29"/>
                <a:gd name="T13" fmla="*/ 0 h 38"/>
                <a:gd name="T14" fmla="*/ 29 w 29"/>
                <a:gd name="T15" fmla="*/ 7 h 38"/>
                <a:gd name="T16" fmla="*/ 28 w 29"/>
                <a:gd name="T17" fmla="*/ 9 h 38"/>
                <a:gd name="T18" fmla="*/ 28 w 29"/>
                <a:gd name="T19" fmla="*/ 12 h 38"/>
                <a:gd name="T20" fmla="*/ 28 w 29"/>
                <a:gd name="T21" fmla="*/ 16 h 38"/>
                <a:gd name="T22" fmla="*/ 28 w 29"/>
                <a:gd name="T23" fmla="*/ 17 h 38"/>
                <a:gd name="T24" fmla="*/ 28 w 29"/>
                <a:gd name="T25" fmla="*/ 18 h 38"/>
                <a:gd name="T26" fmla="*/ 21 w 29"/>
                <a:gd name="T27" fmla="*/ 18 h 38"/>
                <a:gd name="T28" fmla="*/ 20 w 29"/>
                <a:gd name="T29" fmla="*/ 12 h 38"/>
                <a:gd name="T30" fmla="*/ 20 w 29"/>
                <a:gd name="T31" fmla="*/ 8 h 38"/>
                <a:gd name="T32" fmla="*/ 9 w 29"/>
                <a:gd name="T33" fmla="*/ 13 h 38"/>
                <a:gd name="T34" fmla="*/ 8 w 29"/>
                <a:gd name="T35" fmla="*/ 16 h 38"/>
                <a:gd name="T36" fmla="*/ 8 w 29"/>
                <a:gd name="T37" fmla="*/ 16 h 38"/>
                <a:gd name="T38" fmla="*/ 13 w 29"/>
                <a:gd name="T39" fmla="*/ 23 h 38"/>
                <a:gd name="T40" fmla="*/ 18 w 29"/>
                <a:gd name="T41" fmla="*/ 26 h 38"/>
                <a:gd name="T42" fmla="*/ 14 w 29"/>
                <a:gd name="T43" fmla="*/ 38 h 38"/>
                <a:gd name="T44" fmla="*/ 10 w 29"/>
                <a:gd name="T45" fmla="*/ 25 h 38"/>
                <a:gd name="T46" fmla="*/ 13 w 29"/>
                <a:gd name="T47" fmla="*/ 28 h 38"/>
                <a:gd name="T48" fmla="*/ 10 w 29"/>
                <a:gd name="T49" fmla="*/ 26 h 38"/>
                <a:gd name="T50" fmla="*/ 7 w 29"/>
                <a:gd name="T51" fmla="*/ 22 h 38"/>
                <a:gd name="T52" fmla="*/ 24 w 29"/>
                <a:gd name="T53" fmla="*/ 17 h 38"/>
                <a:gd name="T54" fmla="*/ 24 w 29"/>
                <a:gd name="T55" fmla="*/ 17 h 38"/>
                <a:gd name="T56" fmla="*/ 24 w 29"/>
                <a:gd name="T57" fmla="*/ 17 h 38"/>
                <a:gd name="T58" fmla="*/ 4 w 29"/>
                <a:gd name="T59" fmla="*/ 15 h 38"/>
                <a:gd name="T60" fmla="*/ 4 w 29"/>
                <a:gd name="T61" fmla="*/ 15 h 38"/>
                <a:gd name="T62" fmla="*/ 4 w 29"/>
                <a:gd name="T63" fmla="*/ 15 h 38"/>
                <a:gd name="T64" fmla="*/ 4 w 29"/>
                <a:gd name="T65" fmla="*/ 15 h 38"/>
                <a:gd name="T66" fmla="*/ 6 w 29"/>
                <a:gd name="T67" fmla="*/ 11 h 38"/>
                <a:gd name="T68" fmla="*/ 4 w 29"/>
                <a:gd name="T69" fmla="*/ 15 h 38"/>
                <a:gd name="T70" fmla="*/ 24 w 29"/>
                <a:gd name="T71" fmla="*/ 13 h 38"/>
                <a:gd name="T72" fmla="*/ 24 w 29"/>
                <a:gd name="T73" fmla="*/ 13 h 38"/>
                <a:gd name="T74" fmla="*/ 24 w 29"/>
                <a:gd name="T75" fmla="*/ 13 h 38"/>
                <a:gd name="T76" fmla="*/ 24 w 29"/>
                <a:gd name="T77" fmla="*/ 13 h 38"/>
                <a:gd name="T78" fmla="*/ 24 w 29"/>
                <a:gd name="T79" fmla="*/ 13 h 38"/>
                <a:gd name="T80" fmla="*/ 24 w 29"/>
                <a:gd name="T81" fmla="*/ 12 h 38"/>
                <a:gd name="T82" fmla="*/ 24 w 29"/>
                <a:gd name="T83" fmla="*/ 12 h 38"/>
                <a:gd name="T84" fmla="*/ 24 w 29"/>
                <a:gd name="T85" fmla="*/ 12 h 38"/>
                <a:gd name="T86" fmla="*/ 24 w 29"/>
                <a:gd name="T87" fmla="*/ 12 h 38"/>
                <a:gd name="T88" fmla="*/ 25 w 29"/>
                <a:gd name="T89" fmla="*/ 7 h 38"/>
                <a:gd name="T90" fmla="*/ 25 w 29"/>
                <a:gd name="T91" fmla="*/ 7 h 38"/>
                <a:gd name="T92" fmla="*/ 25 w 29"/>
                <a:gd name="T93" fmla="*/ 7 h 38"/>
                <a:gd name="T94" fmla="*/ 25 w 29"/>
                <a:gd name="T95" fmla="*/ 7 h 38"/>
                <a:gd name="T96" fmla="*/ 25 w 29"/>
                <a:gd name="T97" fmla="*/ 7 h 38"/>
                <a:gd name="T98" fmla="*/ 24 w 29"/>
                <a:gd name="T99" fmla="*/ 5 h 38"/>
                <a:gd name="T100" fmla="*/ 24 w 29"/>
                <a:gd name="T101" fmla="*/ 5 h 38"/>
                <a:gd name="T102" fmla="*/ 19 w 29"/>
                <a:gd name="T103" fmla="*/ 4 h 38"/>
                <a:gd name="T104" fmla="*/ 19 w 29"/>
                <a:gd name="T105" fmla="*/ 4 h 38"/>
                <a:gd name="T106" fmla="*/ 20 w 29"/>
                <a:gd name="T107" fmla="*/ 4 h 38"/>
                <a:gd name="T108" fmla="*/ 20 w 29"/>
                <a:gd name="T109" fmla="*/ 4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9" h="38">
                  <a:moveTo>
                    <a:pt x="14" y="33"/>
                  </a:moveTo>
                  <a:cubicBezTo>
                    <a:pt x="13" y="33"/>
                    <a:pt x="13" y="32"/>
                    <a:pt x="12" y="32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11" y="31"/>
                    <a:pt x="9" y="30"/>
                    <a:pt x="8" y="29"/>
                  </a:cubicBezTo>
                  <a:cubicBezTo>
                    <a:pt x="8" y="29"/>
                    <a:pt x="8" y="29"/>
                    <a:pt x="8" y="29"/>
                  </a:cubicBezTo>
                  <a:cubicBezTo>
                    <a:pt x="4" y="26"/>
                    <a:pt x="0" y="21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3"/>
                    <a:pt x="1" y="10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9" y="2"/>
                    <a:pt x="15" y="0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3" y="0"/>
                    <a:pt x="28" y="2"/>
                    <a:pt x="29" y="7"/>
                  </a:cubicBezTo>
                  <a:cubicBezTo>
                    <a:pt x="29" y="7"/>
                    <a:pt x="29" y="7"/>
                    <a:pt x="29" y="7"/>
                  </a:cubicBezTo>
                  <a:cubicBezTo>
                    <a:pt x="29" y="7"/>
                    <a:pt x="29" y="7"/>
                    <a:pt x="29" y="7"/>
                  </a:cubicBezTo>
                  <a:cubicBezTo>
                    <a:pt x="29" y="8"/>
                    <a:pt x="28" y="8"/>
                    <a:pt x="28" y="9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28" y="10"/>
                    <a:pt x="28" y="11"/>
                    <a:pt x="28" y="12"/>
                  </a:cubicBezTo>
                  <a:cubicBezTo>
                    <a:pt x="28" y="12"/>
                    <a:pt x="28" y="12"/>
                    <a:pt x="28" y="12"/>
                  </a:cubicBezTo>
                  <a:cubicBezTo>
                    <a:pt x="28" y="14"/>
                    <a:pt x="28" y="16"/>
                    <a:pt x="28" y="16"/>
                  </a:cubicBezTo>
                  <a:cubicBezTo>
                    <a:pt x="28" y="16"/>
                    <a:pt x="28" y="16"/>
                    <a:pt x="28" y="16"/>
                  </a:cubicBezTo>
                  <a:cubicBezTo>
                    <a:pt x="28" y="16"/>
                    <a:pt x="28" y="16"/>
                    <a:pt x="28" y="17"/>
                  </a:cubicBezTo>
                  <a:cubicBezTo>
                    <a:pt x="28" y="17"/>
                    <a:pt x="28" y="17"/>
                    <a:pt x="28" y="17"/>
                  </a:cubicBezTo>
                  <a:cubicBezTo>
                    <a:pt x="28" y="18"/>
                    <a:pt x="28" y="18"/>
                    <a:pt x="28" y="18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1" y="18"/>
                    <a:pt x="21" y="18"/>
                    <a:pt x="21" y="18"/>
                  </a:cubicBezTo>
                  <a:cubicBezTo>
                    <a:pt x="21" y="18"/>
                    <a:pt x="20" y="15"/>
                    <a:pt x="20" y="12"/>
                  </a:cubicBezTo>
                  <a:cubicBezTo>
                    <a:pt x="20" y="12"/>
                    <a:pt x="20" y="12"/>
                    <a:pt x="20" y="12"/>
                  </a:cubicBezTo>
                  <a:cubicBezTo>
                    <a:pt x="20" y="11"/>
                    <a:pt x="20" y="10"/>
                    <a:pt x="20" y="8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17" y="8"/>
                    <a:pt x="13" y="10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8" y="14"/>
                    <a:pt x="8" y="15"/>
                    <a:pt x="8" y="16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8" y="17"/>
                    <a:pt x="10" y="20"/>
                    <a:pt x="13" y="23"/>
                  </a:cubicBezTo>
                  <a:cubicBezTo>
                    <a:pt x="13" y="23"/>
                    <a:pt x="13" y="23"/>
                    <a:pt x="13" y="23"/>
                  </a:cubicBezTo>
                  <a:cubicBezTo>
                    <a:pt x="15" y="24"/>
                    <a:pt x="17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21" y="26"/>
                    <a:pt x="21" y="26"/>
                    <a:pt x="21" y="26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3"/>
                    <a:pt x="14" y="33"/>
                    <a:pt x="14" y="33"/>
                  </a:cubicBezTo>
                  <a:close/>
                  <a:moveTo>
                    <a:pt x="10" y="25"/>
                  </a:moveTo>
                  <a:cubicBezTo>
                    <a:pt x="11" y="26"/>
                    <a:pt x="12" y="27"/>
                    <a:pt x="13" y="28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7"/>
                    <a:pt x="11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9" y="24"/>
                    <a:pt x="8" y="23"/>
                    <a:pt x="7" y="22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8" y="23"/>
                    <a:pt x="9" y="24"/>
                    <a:pt x="10" y="25"/>
                  </a:cubicBezTo>
                  <a:close/>
                  <a:moveTo>
                    <a:pt x="24" y="17"/>
                  </a:moveTo>
                  <a:cubicBezTo>
                    <a:pt x="24" y="17"/>
                    <a:pt x="24" y="17"/>
                    <a:pt x="24" y="17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4" y="17"/>
                    <a:pt x="24" y="17"/>
                    <a:pt x="24" y="17"/>
                  </a:cubicBezTo>
                  <a:close/>
                  <a:moveTo>
                    <a:pt x="2" y="16"/>
                  </a:moveTo>
                  <a:cubicBezTo>
                    <a:pt x="4" y="15"/>
                    <a:pt x="4" y="15"/>
                    <a:pt x="4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2" y="16"/>
                    <a:pt x="2" y="16"/>
                    <a:pt x="2" y="16"/>
                  </a:cubicBezTo>
                  <a:close/>
                  <a:moveTo>
                    <a:pt x="4" y="15"/>
                  </a:moveTo>
                  <a:cubicBezTo>
                    <a:pt x="4" y="15"/>
                    <a:pt x="4" y="15"/>
                    <a:pt x="4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4"/>
                    <a:pt x="5" y="12"/>
                    <a:pt x="6" y="11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5" y="12"/>
                    <a:pt x="4" y="14"/>
                    <a:pt x="4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5"/>
                    <a:pt x="4" y="15"/>
                    <a:pt x="4" y="15"/>
                  </a:cubicBezTo>
                  <a:close/>
                  <a:moveTo>
                    <a:pt x="24" y="13"/>
                  </a:moveTo>
                  <a:cubicBezTo>
                    <a:pt x="24" y="13"/>
                    <a:pt x="24" y="13"/>
                    <a:pt x="24" y="13"/>
                  </a:cubicBezTo>
                  <a:cubicBezTo>
                    <a:pt x="24" y="13"/>
                    <a:pt x="24" y="13"/>
                    <a:pt x="24" y="13"/>
                  </a:cubicBezTo>
                  <a:cubicBezTo>
                    <a:pt x="24" y="13"/>
                    <a:pt x="24" y="13"/>
                    <a:pt x="24" y="13"/>
                  </a:cubicBezTo>
                  <a:close/>
                  <a:moveTo>
                    <a:pt x="24" y="13"/>
                  </a:moveTo>
                  <a:cubicBezTo>
                    <a:pt x="24" y="13"/>
                    <a:pt x="24" y="13"/>
                    <a:pt x="24" y="13"/>
                  </a:cubicBezTo>
                  <a:cubicBezTo>
                    <a:pt x="24" y="13"/>
                    <a:pt x="24" y="13"/>
                    <a:pt x="24" y="13"/>
                  </a:cubicBezTo>
                  <a:cubicBezTo>
                    <a:pt x="24" y="13"/>
                    <a:pt x="24" y="13"/>
                    <a:pt x="24" y="13"/>
                  </a:cubicBezTo>
                  <a:close/>
                  <a:moveTo>
                    <a:pt x="24" y="13"/>
                  </a:moveTo>
                  <a:cubicBezTo>
                    <a:pt x="24" y="13"/>
                    <a:pt x="24" y="12"/>
                    <a:pt x="24" y="12"/>
                  </a:cubicBezTo>
                  <a:cubicBezTo>
                    <a:pt x="24" y="12"/>
                    <a:pt x="24" y="12"/>
                    <a:pt x="24" y="12"/>
                  </a:cubicBezTo>
                  <a:cubicBezTo>
                    <a:pt x="24" y="12"/>
                    <a:pt x="24" y="13"/>
                    <a:pt x="24" y="13"/>
                  </a:cubicBezTo>
                  <a:close/>
                  <a:moveTo>
                    <a:pt x="24" y="12"/>
                  </a:moveTo>
                  <a:cubicBezTo>
                    <a:pt x="24" y="12"/>
                    <a:pt x="24" y="12"/>
                    <a:pt x="24" y="12"/>
                  </a:cubicBezTo>
                  <a:cubicBezTo>
                    <a:pt x="24" y="12"/>
                    <a:pt x="24" y="12"/>
                    <a:pt x="24" y="12"/>
                  </a:cubicBezTo>
                  <a:cubicBezTo>
                    <a:pt x="24" y="12"/>
                    <a:pt x="24" y="12"/>
                    <a:pt x="24" y="12"/>
                  </a:cubicBezTo>
                  <a:cubicBezTo>
                    <a:pt x="24" y="12"/>
                    <a:pt x="24" y="12"/>
                    <a:pt x="24" y="12"/>
                  </a:cubicBezTo>
                  <a:cubicBezTo>
                    <a:pt x="24" y="12"/>
                    <a:pt x="24" y="12"/>
                    <a:pt x="24" y="12"/>
                  </a:cubicBezTo>
                  <a:close/>
                  <a:moveTo>
                    <a:pt x="25" y="7"/>
                  </a:moveTo>
                  <a:cubicBezTo>
                    <a:pt x="25" y="7"/>
                    <a:pt x="25" y="7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lose/>
                  <a:moveTo>
                    <a:pt x="25" y="7"/>
                  </a:moveTo>
                  <a:cubicBezTo>
                    <a:pt x="25" y="7"/>
                    <a:pt x="25" y="7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lose/>
                  <a:moveTo>
                    <a:pt x="24" y="5"/>
                  </a:moveTo>
                  <a:cubicBezTo>
                    <a:pt x="24" y="5"/>
                    <a:pt x="24" y="5"/>
                    <a:pt x="24" y="5"/>
                  </a:cubicBezTo>
                  <a:cubicBezTo>
                    <a:pt x="24" y="5"/>
                    <a:pt x="24" y="5"/>
                    <a:pt x="24" y="5"/>
                  </a:cubicBezTo>
                  <a:cubicBezTo>
                    <a:pt x="24" y="5"/>
                    <a:pt x="24" y="5"/>
                    <a:pt x="24" y="5"/>
                  </a:cubicBezTo>
                  <a:close/>
                  <a:moveTo>
                    <a:pt x="19" y="4"/>
                  </a:moveTo>
                  <a:cubicBezTo>
                    <a:pt x="19" y="4"/>
                    <a:pt x="19" y="4"/>
                    <a:pt x="19" y="4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19" y="4"/>
                    <a:pt x="19" y="4"/>
                    <a:pt x="19" y="4"/>
                  </a:cubicBezTo>
                  <a:close/>
                  <a:moveTo>
                    <a:pt x="20" y="4"/>
                  </a:moveTo>
                  <a:cubicBezTo>
                    <a:pt x="20" y="4"/>
                    <a:pt x="20" y="4"/>
                    <a:pt x="20" y="4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0" y="4"/>
                    <a:pt x="20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" name="Freeform 1854">
              <a:extLst>
                <a:ext uri="{FF2B5EF4-FFF2-40B4-BE49-F238E27FC236}">
                  <a16:creationId xmlns:a16="http://schemas.microsoft.com/office/drawing/2014/main" id="{67C8D434-3BAA-420D-A90F-3D4B37D71BEB}"/>
                </a:ext>
              </a:extLst>
            </p:cNvPr>
            <p:cNvSpPr/>
            <p:nvPr/>
          </p:nvSpPr>
          <p:spPr bwMode="auto">
            <a:xfrm>
              <a:off x="7429502" y="5559426"/>
              <a:ext cx="9525" cy="6350"/>
            </a:xfrm>
            <a:custGeom>
              <a:avLst/>
              <a:gdLst>
                <a:gd name="T0" fmla="*/ 0 w 6"/>
                <a:gd name="T1" fmla="*/ 4 h 4"/>
                <a:gd name="T2" fmla="*/ 0 w 6"/>
                <a:gd name="T3" fmla="*/ 0 h 4"/>
                <a:gd name="T4" fmla="*/ 6 w 6"/>
                <a:gd name="T5" fmla="*/ 0 h 4"/>
                <a:gd name="T6" fmla="*/ 6 w 6"/>
                <a:gd name="T7" fmla="*/ 4 h 4"/>
                <a:gd name="T8" fmla="*/ 0 w 6"/>
                <a:gd name="T9" fmla="*/ 4 h 4"/>
                <a:gd name="T10" fmla="*/ 0 w 6"/>
                <a:gd name="T11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4">
                  <a:moveTo>
                    <a:pt x="0" y="4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6" y="4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" name="Freeform 1855">
              <a:extLst>
                <a:ext uri="{FF2B5EF4-FFF2-40B4-BE49-F238E27FC236}">
                  <a16:creationId xmlns:a16="http://schemas.microsoft.com/office/drawing/2014/main" id="{29A94C05-CA4B-42C5-A8FF-2BCEC06D1B2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26327" y="5556251"/>
              <a:ext cx="15875" cy="12700"/>
            </a:xfrm>
            <a:custGeom>
              <a:avLst/>
              <a:gdLst>
                <a:gd name="T0" fmla="*/ 8 w 10"/>
                <a:gd name="T1" fmla="*/ 8 h 8"/>
                <a:gd name="T2" fmla="*/ 2 w 10"/>
                <a:gd name="T3" fmla="*/ 8 h 8"/>
                <a:gd name="T4" fmla="*/ 2 w 10"/>
                <a:gd name="T5" fmla="*/ 6 h 8"/>
                <a:gd name="T6" fmla="*/ 4 w 10"/>
                <a:gd name="T7" fmla="*/ 6 h 8"/>
                <a:gd name="T8" fmla="*/ 2 w 10"/>
                <a:gd name="T9" fmla="*/ 6 h 8"/>
                <a:gd name="T10" fmla="*/ 2 w 10"/>
                <a:gd name="T11" fmla="*/ 8 h 8"/>
                <a:gd name="T12" fmla="*/ 0 w 10"/>
                <a:gd name="T13" fmla="*/ 8 h 8"/>
                <a:gd name="T14" fmla="*/ 0 w 10"/>
                <a:gd name="T15" fmla="*/ 0 h 8"/>
                <a:gd name="T16" fmla="*/ 10 w 10"/>
                <a:gd name="T17" fmla="*/ 0 h 8"/>
                <a:gd name="T18" fmla="*/ 10 w 10"/>
                <a:gd name="T19" fmla="*/ 8 h 8"/>
                <a:gd name="T20" fmla="*/ 8 w 10"/>
                <a:gd name="T21" fmla="*/ 8 h 8"/>
                <a:gd name="T22" fmla="*/ 8 w 10"/>
                <a:gd name="T23" fmla="*/ 8 h 8"/>
                <a:gd name="T24" fmla="*/ 5 w 10"/>
                <a:gd name="T25" fmla="*/ 4 h 8"/>
                <a:gd name="T26" fmla="*/ 5 w 10"/>
                <a:gd name="T27" fmla="*/ 4 h 8"/>
                <a:gd name="T28" fmla="*/ 4 w 10"/>
                <a:gd name="T29" fmla="*/ 4 h 8"/>
                <a:gd name="T30" fmla="*/ 4 w 10"/>
                <a:gd name="T31" fmla="*/ 4 h 8"/>
                <a:gd name="T32" fmla="*/ 5 w 10"/>
                <a:gd name="T33" fmla="*/ 4 h 8"/>
                <a:gd name="T34" fmla="*/ 5 w 10"/>
                <a:gd name="T35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" h="8">
                  <a:moveTo>
                    <a:pt x="8" y="8"/>
                  </a:moveTo>
                  <a:lnTo>
                    <a:pt x="2" y="8"/>
                  </a:lnTo>
                  <a:lnTo>
                    <a:pt x="2" y="6"/>
                  </a:lnTo>
                  <a:lnTo>
                    <a:pt x="4" y="6"/>
                  </a:lnTo>
                  <a:lnTo>
                    <a:pt x="2" y="6"/>
                  </a:lnTo>
                  <a:lnTo>
                    <a:pt x="2" y="8"/>
                  </a:lnTo>
                  <a:lnTo>
                    <a:pt x="0" y="8"/>
                  </a:lnTo>
                  <a:lnTo>
                    <a:pt x="0" y="0"/>
                  </a:lnTo>
                  <a:lnTo>
                    <a:pt x="10" y="0"/>
                  </a:lnTo>
                  <a:lnTo>
                    <a:pt x="10" y="8"/>
                  </a:lnTo>
                  <a:lnTo>
                    <a:pt x="8" y="8"/>
                  </a:lnTo>
                  <a:lnTo>
                    <a:pt x="8" y="8"/>
                  </a:lnTo>
                  <a:close/>
                  <a:moveTo>
                    <a:pt x="5" y="4"/>
                  </a:moveTo>
                  <a:lnTo>
                    <a:pt x="5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5" y="4"/>
                  </a:lnTo>
                  <a:lnTo>
                    <a:pt x="5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" name="Freeform 1856">
              <a:extLst>
                <a:ext uri="{FF2B5EF4-FFF2-40B4-BE49-F238E27FC236}">
                  <a16:creationId xmlns:a16="http://schemas.microsoft.com/office/drawing/2014/main" id="{D4FC4EF0-0C83-48B8-9150-B6A89013F7C8}"/>
                </a:ext>
              </a:extLst>
            </p:cNvPr>
            <p:cNvSpPr/>
            <p:nvPr/>
          </p:nvSpPr>
          <p:spPr bwMode="auto">
            <a:xfrm>
              <a:off x="7496177" y="5688013"/>
              <a:ext cx="6350" cy="23813"/>
            </a:xfrm>
            <a:custGeom>
              <a:avLst/>
              <a:gdLst>
                <a:gd name="T0" fmla="*/ 0 w 4"/>
                <a:gd name="T1" fmla="*/ 15 h 15"/>
                <a:gd name="T2" fmla="*/ 0 w 4"/>
                <a:gd name="T3" fmla="*/ 0 h 15"/>
                <a:gd name="T4" fmla="*/ 4 w 4"/>
                <a:gd name="T5" fmla="*/ 0 h 15"/>
                <a:gd name="T6" fmla="*/ 4 w 4"/>
                <a:gd name="T7" fmla="*/ 15 h 15"/>
                <a:gd name="T8" fmla="*/ 0 w 4"/>
                <a:gd name="T9" fmla="*/ 15 h 15"/>
                <a:gd name="T10" fmla="*/ 0 w 4"/>
                <a:gd name="T11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15">
                  <a:moveTo>
                    <a:pt x="0" y="15"/>
                  </a:moveTo>
                  <a:lnTo>
                    <a:pt x="0" y="0"/>
                  </a:lnTo>
                  <a:lnTo>
                    <a:pt x="4" y="0"/>
                  </a:lnTo>
                  <a:lnTo>
                    <a:pt x="4" y="15"/>
                  </a:lnTo>
                  <a:lnTo>
                    <a:pt x="0" y="15"/>
                  </a:lnTo>
                  <a:lnTo>
                    <a:pt x="0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" name="Freeform 1857">
              <a:extLst>
                <a:ext uri="{FF2B5EF4-FFF2-40B4-BE49-F238E27FC236}">
                  <a16:creationId xmlns:a16="http://schemas.microsoft.com/office/drawing/2014/main" id="{2A209DC4-F963-413F-9DF0-397EA2D8770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93002" y="5684838"/>
              <a:ext cx="12700" cy="30163"/>
            </a:xfrm>
            <a:custGeom>
              <a:avLst/>
              <a:gdLst>
                <a:gd name="T0" fmla="*/ 6 w 8"/>
                <a:gd name="T1" fmla="*/ 19 h 19"/>
                <a:gd name="T2" fmla="*/ 2 w 8"/>
                <a:gd name="T3" fmla="*/ 19 h 19"/>
                <a:gd name="T4" fmla="*/ 2 w 8"/>
                <a:gd name="T5" fmla="*/ 17 h 19"/>
                <a:gd name="T6" fmla="*/ 4 w 8"/>
                <a:gd name="T7" fmla="*/ 17 h 19"/>
                <a:gd name="T8" fmla="*/ 2 w 8"/>
                <a:gd name="T9" fmla="*/ 17 h 19"/>
                <a:gd name="T10" fmla="*/ 2 w 8"/>
                <a:gd name="T11" fmla="*/ 19 h 19"/>
                <a:gd name="T12" fmla="*/ 0 w 8"/>
                <a:gd name="T13" fmla="*/ 19 h 19"/>
                <a:gd name="T14" fmla="*/ 0 w 8"/>
                <a:gd name="T15" fmla="*/ 0 h 19"/>
                <a:gd name="T16" fmla="*/ 8 w 8"/>
                <a:gd name="T17" fmla="*/ 0 h 19"/>
                <a:gd name="T18" fmla="*/ 8 w 8"/>
                <a:gd name="T19" fmla="*/ 19 h 19"/>
                <a:gd name="T20" fmla="*/ 6 w 8"/>
                <a:gd name="T21" fmla="*/ 19 h 19"/>
                <a:gd name="T22" fmla="*/ 6 w 8"/>
                <a:gd name="T23" fmla="*/ 19 h 19"/>
                <a:gd name="T24" fmla="*/ 4 w 8"/>
                <a:gd name="T25" fmla="*/ 15 h 19"/>
                <a:gd name="T26" fmla="*/ 4 w 8"/>
                <a:gd name="T27" fmla="*/ 4 h 19"/>
                <a:gd name="T28" fmla="*/ 4 w 8"/>
                <a:gd name="T29" fmla="*/ 15 h 19"/>
                <a:gd name="T30" fmla="*/ 4 w 8"/>
                <a:gd name="T31" fmla="*/ 15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" h="19">
                  <a:moveTo>
                    <a:pt x="6" y="19"/>
                  </a:moveTo>
                  <a:lnTo>
                    <a:pt x="2" y="19"/>
                  </a:lnTo>
                  <a:lnTo>
                    <a:pt x="2" y="17"/>
                  </a:lnTo>
                  <a:lnTo>
                    <a:pt x="4" y="17"/>
                  </a:lnTo>
                  <a:lnTo>
                    <a:pt x="2" y="17"/>
                  </a:lnTo>
                  <a:lnTo>
                    <a:pt x="2" y="19"/>
                  </a:lnTo>
                  <a:lnTo>
                    <a:pt x="0" y="19"/>
                  </a:lnTo>
                  <a:lnTo>
                    <a:pt x="0" y="0"/>
                  </a:lnTo>
                  <a:lnTo>
                    <a:pt x="8" y="0"/>
                  </a:lnTo>
                  <a:lnTo>
                    <a:pt x="8" y="19"/>
                  </a:lnTo>
                  <a:lnTo>
                    <a:pt x="6" y="19"/>
                  </a:lnTo>
                  <a:lnTo>
                    <a:pt x="6" y="19"/>
                  </a:lnTo>
                  <a:close/>
                  <a:moveTo>
                    <a:pt x="4" y="15"/>
                  </a:moveTo>
                  <a:lnTo>
                    <a:pt x="4" y="4"/>
                  </a:lnTo>
                  <a:lnTo>
                    <a:pt x="4" y="15"/>
                  </a:lnTo>
                  <a:lnTo>
                    <a:pt x="4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" name="Freeform 1858">
              <a:extLst>
                <a:ext uri="{FF2B5EF4-FFF2-40B4-BE49-F238E27FC236}">
                  <a16:creationId xmlns:a16="http://schemas.microsoft.com/office/drawing/2014/main" id="{A59498D0-0F22-41BE-A1F3-FB67CD2236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10452" y="5708651"/>
              <a:ext cx="142875" cy="190500"/>
            </a:xfrm>
            <a:custGeom>
              <a:avLst/>
              <a:gdLst>
                <a:gd name="T0" fmla="*/ 35 w 82"/>
                <a:gd name="T1" fmla="*/ 109 h 109"/>
                <a:gd name="T2" fmla="*/ 10 w 82"/>
                <a:gd name="T3" fmla="*/ 85 h 109"/>
                <a:gd name="T4" fmla="*/ 10 w 82"/>
                <a:gd name="T5" fmla="*/ 85 h 109"/>
                <a:gd name="T6" fmla="*/ 0 w 82"/>
                <a:gd name="T7" fmla="*/ 43 h 109"/>
                <a:gd name="T8" fmla="*/ 0 w 82"/>
                <a:gd name="T9" fmla="*/ 43 h 109"/>
                <a:gd name="T10" fmla="*/ 51 w 82"/>
                <a:gd name="T11" fmla="*/ 0 h 109"/>
                <a:gd name="T12" fmla="*/ 51 w 82"/>
                <a:gd name="T13" fmla="*/ 0 h 109"/>
                <a:gd name="T14" fmla="*/ 75 w 82"/>
                <a:gd name="T15" fmla="*/ 16 h 109"/>
                <a:gd name="T16" fmla="*/ 75 w 82"/>
                <a:gd name="T17" fmla="*/ 16 h 109"/>
                <a:gd name="T18" fmla="*/ 82 w 82"/>
                <a:gd name="T19" fmla="*/ 54 h 109"/>
                <a:gd name="T20" fmla="*/ 82 w 82"/>
                <a:gd name="T21" fmla="*/ 54 h 109"/>
                <a:gd name="T22" fmla="*/ 42 w 82"/>
                <a:gd name="T23" fmla="*/ 107 h 109"/>
                <a:gd name="T24" fmla="*/ 42 w 82"/>
                <a:gd name="T25" fmla="*/ 107 h 109"/>
                <a:gd name="T26" fmla="*/ 35 w 82"/>
                <a:gd name="T27" fmla="*/ 109 h 109"/>
                <a:gd name="T28" fmla="*/ 35 w 82"/>
                <a:gd name="T29" fmla="*/ 109 h 109"/>
                <a:gd name="T30" fmla="*/ 35 w 82"/>
                <a:gd name="T31" fmla="*/ 109 h 109"/>
                <a:gd name="T32" fmla="*/ 19 w 82"/>
                <a:gd name="T33" fmla="*/ 13 h 109"/>
                <a:gd name="T34" fmla="*/ 4 w 82"/>
                <a:gd name="T35" fmla="*/ 43 h 109"/>
                <a:gd name="T36" fmla="*/ 4 w 82"/>
                <a:gd name="T37" fmla="*/ 43 h 109"/>
                <a:gd name="T38" fmla="*/ 14 w 82"/>
                <a:gd name="T39" fmla="*/ 83 h 109"/>
                <a:gd name="T40" fmla="*/ 14 w 82"/>
                <a:gd name="T41" fmla="*/ 83 h 109"/>
                <a:gd name="T42" fmla="*/ 35 w 82"/>
                <a:gd name="T43" fmla="*/ 105 h 109"/>
                <a:gd name="T44" fmla="*/ 35 w 82"/>
                <a:gd name="T45" fmla="*/ 105 h 109"/>
                <a:gd name="T46" fmla="*/ 40 w 82"/>
                <a:gd name="T47" fmla="*/ 103 h 109"/>
                <a:gd name="T48" fmla="*/ 40 w 82"/>
                <a:gd name="T49" fmla="*/ 103 h 109"/>
                <a:gd name="T50" fmla="*/ 78 w 82"/>
                <a:gd name="T51" fmla="*/ 54 h 109"/>
                <a:gd name="T52" fmla="*/ 78 w 82"/>
                <a:gd name="T53" fmla="*/ 54 h 109"/>
                <a:gd name="T54" fmla="*/ 72 w 82"/>
                <a:gd name="T55" fmla="*/ 18 h 109"/>
                <a:gd name="T56" fmla="*/ 72 w 82"/>
                <a:gd name="T57" fmla="*/ 18 h 109"/>
                <a:gd name="T58" fmla="*/ 51 w 82"/>
                <a:gd name="T59" fmla="*/ 4 h 109"/>
                <a:gd name="T60" fmla="*/ 51 w 82"/>
                <a:gd name="T61" fmla="*/ 4 h 109"/>
                <a:gd name="T62" fmla="*/ 51 w 82"/>
                <a:gd name="T63" fmla="*/ 4 h 109"/>
                <a:gd name="T64" fmla="*/ 51 w 82"/>
                <a:gd name="T65" fmla="*/ 4 h 109"/>
                <a:gd name="T66" fmla="*/ 19 w 82"/>
                <a:gd name="T67" fmla="*/ 13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2" h="109">
                  <a:moveTo>
                    <a:pt x="35" y="109"/>
                  </a:moveTo>
                  <a:cubicBezTo>
                    <a:pt x="25" y="108"/>
                    <a:pt x="16" y="98"/>
                    <a:pt x="10" y="85"/>
                  </a:cubicBezTo>
                  <a:cubicBezTo>
                    <a:pt x="10" y="85"/>
                    <a:pt x="10" y="85"/>
                    <a:pt x="10" y="85"/>
                  </a:cubicBezTo>
                  <a:cubicBezTo>
                    <a:pt x="4" y="72"/>
                    <a:pt x="0" y="56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13"/>
                    <a:pt x="28" y="0"/>
                    <a:pt x="51" y="0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62" y="0"/>
                    <a:pt x="70" y="6"/>
                    <a:pt x="75" y="16"/>
                  </a:cubicBezTo>
                  <a:cubicBezTo>
                    <a:pt x="75" y="16"/>
                    <a:pt x="75" y="16"/>
                    <a:pt x="75" y="16"/>
                  </a:cubicBezTo>
                  <a:cubicBezTo>
                    <a:pt x="80" y="26"/>
                    <a:pt x="82" y="39"/>
                    <a:pt x="82" y="54"/>
                  </a:cubicBezTo>
                  <a:cubicBezTo>
                    <a:pt x="82" y="54"/>
                    <a:pt x="82" y="54"/>
                    <a:pt x="82" y="54"/>
                  </a:cubicBezTo>
                  <a:cubicBezTo>
                    <a:pt x="82" y="83"/>
                    <a:pt x="60" y="97"/>
                    <a:pt x="42" y="107"/>
                  </a:cubicBezTo>
                  <a:cubicBezTo>
                    <a:pt x="42" y="107"/>
                    <a:pt x="42" y="107"/>
                    <a:pt x="42" y="107"/>
                  </a:cubicBezTo>
                  <a:cubicBezTo>
                    <a:pt x="40" y="108"/>
                    <a:pt x="37" y="109"/>
                    <a:pt x="35" y="109"/>
                  </a:cubicBezTo>
                  <a:cubicBezTo>
                    <a:pt x="35" y="109"/>
                    <a:pt x="35" y="109"/>
                    <a:pt x="35" y="109"/>
                  </a:cubicBezTo>
                  <a:cubicBezTo>
                    <a:pt x="35" y="109"/>
                    <a:pt x="35" y="109"/>
                    <a:pt x="35" y="109"/>
                  </a:cubicBezTo>
                  <a:close/>
                  <a:moveTo>
                    <a:pt x="19" y="13"/>
                  </a:moveTo>
                  <a:cubicBezTo>
                    <a:pt x="10" y="20"/>
                    <a:pt x="4" y="29"/>
                    <a:pt x="4" y="43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4" y="55"/>
                    <a:pt x="7" y="71"/>
                    <a:pt x="14" y="83"/>
                  </a:cubicBezTo>
                  <a:cubicBezTo>
                    <a:pt x="14" y="83"/>
                    <a:pt x="14" y="83"/>
                    <a:pt x="14" y="83"/>
                  </a:cubicBezTo>
                  <a:cubicBezTo>
                    <a:pt x="20" y="96"/>
                    <a:pt x="28" y="105"/>
                    <a:pt x="35" y="105"/>
                  </a:cubicBezTo>
                  <a:cubicBezTo>
                    <a:pt x="35" y="105"/>
                    <a:pt x="35" y="105"/>
                    <a:pt x="35" y="105"/>
                  </a:cubicBezTo>
                  <a:cubicBezTo>
                    <a:pt x="37" y="105"/>
                    <a:pt x="38" y="104"/>
                    <a:pt x="40" y="103"/>
                  </a:cubicBezTo>
                  <a:cubicBezTo>
                    <a:pt x="40" y="103"/>
                    <a:pt x="40" y="103"/>
                    <a:pt x="40" y="103"/>
                  </a:cubicBezTo>
                  <a:cubicBezTo>
                    <a:pt x="58" y="93"/>
                    <a:pt x="78" y="81"/>
                    <a:pt x="78" y="54"/>
                  </a:cubicBezTo>
                  <a:cubicBezTo>
                    <a:pt x="78" y="54"/>
                    <a:pt x="78" y="54"/>
                    <a:pt x="78" y="54"/>
                  </a:cubicBezTo>
                  <a:cubicBezTo>
                    <a:pt x="78" y="40"/>
                    <a:pt x="76" y="27"/>
                    <a:pt x="72" y="18"/>
                  </a:cubicBezTo>
                  <a:cubicBezTo>
                    <a:pt x="72" y="18"/>
                    <a:pt x="72" y="18"/>
                    <a:pt x="72" y="18"/>
                  </a:cubicBezTo>
                  <a:cubicBezTo>
                    <a:pt x="67" y="9"/>
                    <a:pt x="61" y="4"/>
                    <a:pt x="51" y="4"/>
                  </a:cubicBezTo>
                  <a:cubicBezTo>
                    <a:pt x="51" y="4"/>
                    <a:pt x="51" y="4"/>
                    <a:pt x="51" y="4"/>
                  </a:cubicBezTo>
                  <a:cubicBezTo>
                    <a:pt x="51" y="4"/>
                    <a:pt x="51" y="4"/>
                    <a:pt x="51" y="4"/>
                  </a:cubicBezTo>
                  <a:cubicBezTo>
                    <a:pt x="51" y="4"/>
                    <a:pt x="51" y="4"/>
                    <a:pt x="51" y="4"/>
                  </a:cubicBezTo>
                  <a:cubicBezTo>
                    <a:pt x="40" y="4"/>
                    <a:pt x="28" y="7"/>
                    <a:pt x="19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3" name="Freeform 1859">
              <a:extLst>
                <a:ext uri="{FF2B5EF4-FFF2-40B4-BE49-F238E27FC236}">
                  <a16:creationId xmlns:a16="http://schemas.microsoft.com/office/drawing/2014/main" id="{41EFBC0C-4E1B-42B1-B449-4B81C603B8D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07277" y="5705476"/>
              <a:ext cx="149225" cy="196850"/>
            </a:xfrm>
            <a:custGeom>
              <a:avLst/>
              <a:gdLst>
                <a:gd name="T0" fmla="*/ 37 w 86"/>
                <a:gd name="T1" fmla="*/ 111 h 113"/>
                <a:gd name="T2" fmla="*/ 10 w 86"/>
                <a:gd name="T3" fmla="*/ 88 h 113"/>
                <a:gd name="T4" fmla="*/ 0 w 86"/>
                <a:gd name="T5" fmla="*/ 45 h 113"/>
                <a:gd name="T6" fmla="*/ 52 w 86"/>
                <a:gd name="T7" fmla="*/ 0 h 113"/>
                <a:gd name="T8" fmla="*/ 53 w 86"/>
                <a:gd name="T9" fmla="*/ 0 h 113"/>
                <a:gd name="T10" fmla="*/ 79 w 86"/>
                <a:gd name="T11" fmla="*/ 17 h 113"/>
                <a:gd name="T12" fmla="*/ 86 w 86"/>
                <a:gd name="T13" fmla="*/ 56 h 113"/>
                <a:gd name="T14" fmla="*/ 45 w 86"/>
                <a:gd name="T15" fmla="*/ 111 h 113"/>
                <a:gd name="T16" fmla="*/ 37 w 86"/>
                <a:gd name="T17" fmla="*/ 113 h 113"/>
                <a:gd name="T18" fmla="*/ 37 w 86"/>
                <a:gd name="T19" fmla="*/ 113 h 113"/>
                <a:gd name="T20" fmla="*/ 43 w 86"/>
                <a:gd name="T21" fmla="*/ 107 h 113"/>
                <a:gd name="T22" fmla="*/ 82 w 86"/>
                <a:gd name="T23" fmla="*/ 56 h 113"/>
                <a:gd name="T24" fmla="*/ 43 w 86"/>
                <a:gd name="T25" fmla="*/ 107 h 113"/>
                <a:gd name="T26" fmla="*/ 37 w 86"/>
                <a:gd name="T27" fmla="*/ 109 h 113"/>
                <a:gd name="T28" fmla="*/ 37 w 86"/>
                <a:gd name="T29" fmla="*/ 109 h 113"/>
                <a:gd name="T30" fmla="*/ 37 w 86"/>
                <a:gd name="T31" fmla="*/ 109 h 113"/>
                <a:gd name="T32" fmla="*/ 36 w 86"/>
                <a:gd name="T33" fmla="*/ 108 h 113"/>
                <a:gd name="T34" fmla="*/ 36 w 86"/>
                <a:gd name="T35" fmla="*/ 108 h 113"/>
                <a:gd name="T36" fmla="*/ 35 w 86"/>
                <a:gd name="T37" fmla="*/ 108 h 113"/>
                <a:gd name="T38" fmla="*/ 30 w 86"/>
                <a:gd name="T39" fmla="*/ 106 h 113"/>
                <a:gd name="T40" fmla="*/ 37 w 86"/>
                <a:gd name="T41" fmla="*/ 105 h 113"/>
                <a:gd name="T42" fmla="*/ 41 w 86"/>
                <a:gd name="T43" fmla="*/ 104 h 113"/>
                <a:gd name="T44" fmla="*/ 78 w 86"/>
                <a:gd name="T45" fmla="*/ 56 h 113"/>
                <a:gd name="T46" fmla="*/ 78 w 86"/>
                <a:gd name="T47" fmla="*/ 56 h 113"/>
                <a:gd name="T48" fmla="*/ 72 w 86"/>
                <a:gd name="T49" fmla="*/ 21 h 113"/>
                <a:gd name="T50" fmla="*/ 53 w 86"/>
                <a:gd name="T51" fmla="*/ 8 h 113"/>
                <a:gd name="T52" fmla="*/ 22 w 86"/>
                <a:gd name="T53" fmla="*/ 17 h 113"/>
                <a:gd name="T54" fmla="*/ 8 w 86"/>
                <a:gd name="T55" fmla="*/ 45 h 113"/>
                <a:gd name="T56" fmla="*/ 8 w 86"/>
                <a:gd name="T57" fmla="*/ 45 h 113"/>
                <a:gd name="T58" fmla="*/ 17 w 86"/>
                <a:gd name="T59" fmla="*/ 85 h 113"/>
                <a:gd name="T60" fmla="*/ 37 w 86"/>
                <a:gd name="T61" fmla="*/ 105 h 113"/>
                <a:gd name="T62" fmla="*/ 37 w 86"/>
                <a:gd name="T63" fmla="*/ 105 h 113"/>
                <a:gd name="T64" fmla="*/ 14 w 86"/>
                <a:gd name="T65" fmla="*/ 86 h 113"/>
                <a:gd name="T66" fmla="*/ 17 w 86"/>
                <a:gd name="T67" fmla="*/ 92 h 113"/>
                <a:gd name="T68" fmla="*/ 14 w 86"/>
                <a:gd name="T69" fmla="*/ 86 h 113"/>
                <a:gd name="T70" fmla="*/ 9 w 86"/>
                <a:gd name="T71" fmla="*/ 74 h 113"/>
                <a:gd name="T72" fmla="*/ 82 w 86"/>
                <a:gd name="T73" fmla="*/ 56 h 113"/>
                <a:gd name="T74" fmla="*/ 82 w 86"/>
                <a:gd name="T75" fmla="*/ 56 h 113"/>
                <a:gd name="T76" fmla="*/ 76 w 86"/>
                <a:gd name="T77" fmla="*/ 21 h 113"/>
                <a:gd name="T78" fmla="*/ 4 w 86"/>
                <a:gd name="T79" fmla="*/ 45 h 113"/>
                <a:gd name="T80" fmla="*/ 4 w 86"/>
                <a:gd name="T81" fmla="*/ 45 h 113"/>
                <a:gd name="T82" fmla="*/ 4 w 86"/>
                <a:gd name="T83" fmla="*/ 45 h 113"/>
                <a:gd name="T84" fmla="*/ 6 w 86"/>
                <a:gd name="T85" fmla="*/ 31 h 113"/>
                <a:gd name="T86" fmla="*/ 76 w 86"/>
                <a:gd name="T87" fmla="*/ 21 h 113"/>
                <a:gd name="T88" fmla="*/ 76 w 86"/>
                <a:gd name="T89" fmla="*/ 21 h 113"/>
                <a:gd name="T90" fmla="*/ 75 w 86"/>
                <a:gd name="T91" fmla="*/ 18 h 113"/>
                <a:gd name="T92" fmla="*/ 75 w 86"/>
                <a:gd name="T93" fmla="*/ 18 h 113"/>
                <a:gd name="T94" fmla="*/ 75 w 86"/>
                <a:gd name="T95" fmla="*/ 18 h 113"/>
                <a:gd name="T96" fmla="*/ 75 w 86"/>
                <a:gd name="T97" fmla="*/ 18 h 113"/>
                <a:gd name="T98" fmla="*/ 75 w 86"/>
                <a:gd name="T99" fmla="*/ 18 h 113"/>
                <a:gd name="T100" fmla="*/ 53 w 86"/>
                <a:gd name="T101" fmla="*/ 4 h 113"/>
                <a:gd name="T102" fmla="*/ 53 w 86"/>
                <a:gd name="T103" fmla="*/ 4 h 113"/>
                <a:gd name="T104" fmla="*/ 51 w 86"/>
                <a:gd name="T105" fmla="*/ 4 h 113"/>
                <a:gd name="T106" fmla="*/ 53 w 86"/>
                <a:gd name="T107" fmla="*/ 4 h 113"/>
                <a:gd name="T108" fmla="*/ 53 w 86"/>
                <a:gd name="T109" fmla="*/ 4 h 113"/>
                <a:gd name="T110" fmla="*/ 21 w 86"/>
                <a:gd name="T111" fmla="*/ 15 h 113"/>
                <a:gd name="T112" fmla="*/ 20 w 86"/>
                <a:gd name="T113" fmla="*/ 14 h 113"/>
                <a:gd name="T114" fmla="*/ 21 w 86"/>
                <a:gd name="T115" fmla="*/ 15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86" h="113">
                  <a:moveTo>
                    <a:pt x="37" y="113"/>
                  </a:moveTo>
                  <a:cubicBezTo>
                    <a:pt x="37" y="111"/>
                    <a:pt x="37" y="111"/>
                    <a:pt x="37" y="111"/>
                  </a:cubicBezTo>
                  <a:cubicBezTo>
                    <a:pt x="37" y="113"/>
                    <a:pt x="37" y="113"/>
                    <a:pt x="37" y="113"/>
                  </a:cubicBezTo>
                  <a:cubicBezTo>
                    <a:pt x="25" y="112"/>
                    <a:pt x="17" y="101"/>
                    <a:pt x="10" y="88"/>
                  </a:cubicBezTo>
                  <a:cubicBezTo>
                    <a:pt x="10" y="88"/>
                    <a:pt x="10" y="88"/>
                    <a:pt x="10" y="88"/>
                  </a:cubicBezTo>
                  <a:cubicBezTo>
                    <a:pt x="4" y="75"/>
                    <a:pt x="0" y="59"/>
                    <a:pt x="0" y="45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0" y="14"/>
                    <a:pt x="30" y="0"/>
                    <a:pt x="52" y="0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65" y="0"/>
                    <a:pt x="74" y="7"/>
                    <a:pt x="79" y="17"/>
                  </a:cubicBezTo>
                  <a:cubicBezTo>
                    <a:pt x="79" y="17"/>
                    <a:pt x="79" y="17"/>
                    <a:pt x="79" y="17"/>
                  </a:cubicBezTo>
                  <a:cubicBezTo>
                    <a:pt x="84" y="28"/>
                    <a:pt x="86" y="41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86"/>
                    <a:pt x="63" y="101"/>
                    <a:pt x="45" y="111"/>
                  </a:cubicBezTo>
                  <a:cubicBezTo>
                    <a:pt x="45" y="111"/>
                    <a:pt x="45" y="111"/>
                    <a:pt x="45" y="111"/>
                  </a:cubicBezTo>
                  <a:cubicBezTo>
                    <a:pt x="42" y="112"/>
                    <a:pt x="40" y="113"/>
                    <a:pt x="37" y="113"/>
                  </a:cubicBezTo>
                  <a:cubicBezTo>
                    <a:pt x="37" y="113"/>
                    <a:pt x="37" y="113"/>
                    <a:pt x="37" y="113"/>
                  </a:cubicBezTo>
                  <a:cubicBezTo>
                    <a:pt x="37" y="113"/>
                    <a:pt x="37" y="113"/>
                    <a:pt x="37" y="113"/>
                  </a:cubicBezTo>
                  <a:close/>
                  <a:moveTo>
                    <a:pt x="37" y="109"/>
                  </a:moveTo>
                  <a:cubicBezTo>
                    <a:pt x="39" y="109"/>
                    <a:pt x="41" y="108"/>
                    <a:pt x="43" y="107"/>
                  </a:cubicBezTo>
                  <a:cubicBezTo>
                    <a:pt x="43" y="107"/>
                    <a:pt x="43" y="107"/>
                    <a:pt x="43" y="107"/>
                  </a:cubicBezTo>
                  <a:cubicBezTo>
                    <a:pt x="61" y="97"/>
                    <a:pt x="82" y="84"/>
                    <a:pt x="82" y="56"/>
                  </a:cubicBezTo>
                  <a:cubicBezTo>
                    <a:pt x="82" y="56"/>
                    <a:pt x="82" y="56"/>
                    <a:pt x="82" y="56"/>
                  </a:cubicBezTo>
                  <a:cubicBezTo>
                    <a:pt x="82" y="84"/>
                    <a:pt x="61" y="97"/>
                    <a:pt x="43" y="107"/>
                  </a:cubicBezTo>
                  <a:cubicBezTo>
                    <a:pt x="43" y="107"/>
                    <a:pt x="43" y="107"/>
                    <a:pt x="43" y="107"/>
                  </a:cubicBezTo>
                  <a:cubicBezTo>
                    <a:pt x="41" y="108"/>
                    <a:pt x="39" y="109"/>
                    <a:pt x="37" y="109"/>
                  </a:cubicBezTo>
                  <a:cubicBezTo>
                    <a:pt x="37" y="109"/>
                    <a:pt x="37" y="109"/>
                    <a:pt x="37" y="109"/>
                  </a:cubicBezTo>
                  <a:cubicBezTo>
                    <a:pt x="37" y="109"/>
                    <a:pt x="37" y="109"/>
                    <a:pt x="37" y="109"/>
                  </a:cubicBezTo>
                  <a:cubicBezTo>
                    <a:pt x="37" y="109"/>
                    <a:pt x="37" y="109"/>
                    <a:pt x="37" y="109"/>
                  </a:cubicBezTo>
                  <a:cubicBezTo>
                    <a:pt x="37" y="109"/>
                    <a:pt x="37" y="109"/>
                    <a:pt x="37" y="109"/>
                  </a:cubicBezTo>
                  <a:cubicBezTo>
                    <a:pt x="37" y="109"/>
                    <a:pt x="37" y="109"/>
                    <a:pt x="37" y="109"/>
                  </a:cubicBezTo>
                  <a:close/>
                  <a:moveTo>
                    <a:pt x="36" y="108"/>
                  </a:moveTo>
                  <a:cubicBezTo>
                    <a:pt x="36" y="108"/>
                    <a:pt x="36" y="108"/>
                    <a:pt x="36" y="108"/>
                  </a:cubicBezTo>
                  <a:cubicBezTo>
                    <a:pt x="36" y="108"/>
                    <a:pt x="36" y="108"/>
                    <a:pt x="36" y="108"/>
                  </a:cubicBezTo>
                  <a:cubicBezTo>
                    <a:pt x="36" y="108"/>
                    <a:pt x="36" y="108"/>
                    <a:pt x="36" y="108"/>
                  </a:cubicBezTo>
                  <a:close/>
                  <a:moveTo>
                    <a:pt x="35" y="108"/>
                  </a:moveTo>
                  <a:cubicBezTo>
                    <a:pt x="34" y="108"/>
                    <a:pt x="32" y="107"/>
                    <a:pt x="30" y="106"/>
                  </a:cubicBezTo>
                  <a:cubicBezTo>
                    <a:pt x="30" y="106"/>
                    <a:pt x="30" y="106"/>
                    <a:pt x="30" y="106"/>
                  </a:cubicBezTo>
                  <a:cubicBezTo>
                    <a:pt x="32" y="107"/>
                    <a:pt x="34" y="108"/>
                    <a:pt x="35" y="108"/>
                  </a:cubicBezTo>
                  <a:close/>
                  <a:moveTo>
                    <a:pt x="37" y="105"/>
                  </a:moveTo>
                  <a:cubicBezTo>
                    <a:pt x="38" y="105"/>
                    <a:pt x="39" y="104"/>
                    <a:pt x="41" y="104"/>
                  </a:cubicBezTo>
                  <a:cubicBezTo>
                    <a:pt x="41" y="104"/>
                    <a:pt x="41" y="104"/>
                    <a:pt x="41" y="104"/>
                  </a:cubicBezTo>
                  <a:cubicBezTo>
                    <a:pt x="59" y="94"/>
                    <a:pt x="78" y="82"/>
                    <a:pt x="78" y="56"/>
                  </a:cubicBezTo>
                  <a:cubicBezTo>
                    <a:pt x="78" y="56"/>
                    <a:pt x="78" y="56"/>
                    <a:pt x="78" y="56"/>
                  </a:cubicBezTo>
                  <a:cubicBezTo>
                    <a:pt x="78" y="56"/>
                    <a:pt x="78" y="56"/>
                    <a:pt x="78" y="56"/>
                  </a:cubicBezTo>
                  <a:cubicBezTo>
                    <a:pt x="78" y="56"/>
                    <a:pt x="78" y="56"/>
                    <a:pt x="78" y="56"/>
                  </a:cubicBezTo>
                  <a:cubicBezTo>
                    <a:pt x="78" y="42"/>
                    <a:pt x="76" y="29"/>
                    <a:pt x="72" y="21"/>
                  </a:cubicBezTo>
                  <a:cubicBezTo>
                    <a:pt x="72" y="21"/>
                    <a:pt x="72" y="21"/>
                    <a:pt x="72" y="21"/>
                  </a:cubicBezTo>
                  <a:cubicBezTo>
                    <a:pt x="67" y="12"/>
                    <a:pt x="62" y="8"/>
                    <a:pt x="53" y="8"/>
                  </a:cubicBezTo>
                  <a:cubicBezTo>
                    <a:pt x="53" y="8"/>
                    <a:pt x="53" y="8"/>
                    <a:pt x="53" y="8"/>
                  </a:cubicBezTo>
                  <a:cubicBezTo>
                    <a:pt x="53" y="8"/>
                    <a:pt x="53" y="8"/>
                    <a:pt x="53" y="8"/>
                  </a:cubicBezTo>
                  <a:cubicBezTo>
                    <a:pt x="43" y="8"/>
                    <a:pt x="31" y="11"/>
                    <a:pt x="22" y="17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14" y="23"/>
                    <a:pt x="8" y="32"/>
                    <a:pt x="8" y="45"/>
                  </a:cubicBezTo>
                  <a:cubicBezTo>
                    <a:pt x="8" y="45"/>
                    <a:pt x="8" y="45"/>
                    <a:pt x="8" y="45"/>
                  </a:cubicBezTo>
                  <a:cubicBezTo>
                    <a:pt x="8" y="45"/>
                    <a:pt x="8" y="45"/>
                    <a:pt x="8" y="45"/>
                  </a:cubicBezTo>
                  <a:cubicBezTo>
                    <a:pt x="7" y="57"/>
                    <a:pt x="11" y="72"/>
                    <a:pt x="17" y="85"/>
                  </a:cubicBezTo>
                  <a:cubicBezTo>
                    <a:pt x="17" y="85"/>
                    <a:pt x="17" y="85"/>
                    <a:pt x="17" y="85"/>
                  </a:cubicBezTo>
                  <a:cubicBezTo>
                    <a:pt x="23" y="97"/>
                    <a:pt x="31" y="105"/>
                    <a:pt x="37" y="105"/>
                  </a:cubicBezTo>
                  <a:cubicBezTo>
                    <a:pt x="37" y="105"/>
                    <a:pt x="37" y="105"/>
                    <a:pt x="37" y="105"/>
                  </a:cubicBezTo>
                  <a:cubicBezTo>
                    <a:pt x="37" y="105"/>
                    <a:pt x="37" y="105"/>
                    <a:pt x="37" y="105"/>
                  </a:cubicBezTo>
                  <a:cubicBezTo>
                    <a:pt x="37" y="105"/>
                    <a:pt x="37" y="105"/>
                    <a:pt x="37" y="105"/>
                  </a:cubicBezTo>
                  <a:cubicBezTo>
                    <a:pt x="37" y="105"/>
                    <a:pt x="37" y="105"/>
                    <a:pt x="37" y="105"/>
                  </a:cubicBezTo>
                  <a:close/>
                  <a:moveTo>
                    <a:pt x="14" y="86"/>
                  </a:moveTo>
                  <a:cubicBezTo>
                    <a:pt x="15" y="88"/>
                    <a:pt x="16" y="90"/>
                    <a:pt x="17" y="92"/>
                  </a:cubicBezTo>
                  <a:cubicBezTo>
                    <a:pt x="17" y="92"/>
                    <a:pt x="17" y="92"/>
                    <a:pt x="17" y="92"/>
                  </a:cubicBezTo>
                  <a:cubicBezTo>
                    <a:pt x="16" y="90"/>
                    <a:pt x="15" y="88"/>
                    <a:pt x="14" y="86"/>
                  </a:cubicBezTo>
                  <a:cubicBezTo>
                    <a:pt x="14" y="86"/>
                    <a:pt x="14" y="86"/>
                    <a:pt x="14" y="86"/>
                  </a:cubicBezTo>
                  <a:cubicBezTo>
                    <a:pt x="12" y="82"/>
                    <a:pt x="10" y="78"/>
                    <a:pt x="9" y="74"/>
                  </a:cubicBezTo>
                  <a:cubicBezTo>
                    <a:pt x="9" y="74"/>
                    <a:pt x="9" y="74"/>
                    <a:pt x="9" y="74"/>
                  </a:cubicBezTo>
                  <a:cubicBezTo>
                    <a:pt x="10" y="78"/>
                    <a:pt x="12" y="82"/>
                    <a:pt x="14" y="86"/>
                  </a:cubicBezTo>
                  <a:close/>
                  <a:moveTo>
                    <a:pt x="82" y="56"/>
                  </a:moveTo>
                  <a:cubicBezTo>
                    <a:pt x="82" y="56"/>
                    <a:pt x="82" y="56"/>
                    <a:pt x="82" y="56"/>
                  </a:cubicBezTo>
                  <a:cubicBezTo>
                    <a:pt x="82" y="56"/>
                    <a:pt x="82" y="56"/>
                    <a:pt x="82" y="56"/>
                  </a:cubicBezTo>
                  <a:cubicBezTo>
                    <a:pt x="82" y="43"/>
                    <a:pt x="80" y="31"/>
                    <a:pt x="76" y="21"/>
                  </a:cubicBezTo>
                  <a:cubicBezTo>
                    <a:pt x="76" y="21"/>
                    <a:pt x="76" y="21"/>
                    <a:pt x="76" y="21"/>
                  </a:cubicBezTo>
                  <a:cubicBezTo>
                    <a:pt x="80" y="31"/>
                    <a:pt x="82" y="43"/>
                    <a:pt x="82" y="56"/>
                  </a:cubicBezTo>
                  <a:close/>
                  <a:moveTo>
                    <a:pt x="4" y="45"/>
                  </a:moveTo>
                  <a:cubicBezTo>
                    <a:pt x="4" y="45"/>
                    <a:pt x="4" y="45"/>
                    <a:pt x="4" y="45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0"/>
                    <a:pt x="4" y="35"/>
                    <a:pt x="6" y="31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4" y="35"/>
                    <a:pt x="4" y="40"/>
                    <a:pt x="4" y="45"/>
                  </a:cubicBezTo>
                  <a:close/>
                  <a:moveTo>
                    <a:pt x="76" y="21"/>
                  </a:moveTo>
                  <a:cubicBezTo>
                    <a:pt x="76" y="21"/>
                    <a:pt x="76" y="21"/>
                    <a:pt x="76" y="21"/>
                  </a:cubicBezTo>
                  <a:cubicBezTo>
                    <a:pt x="76" y="21"/>
                    <a:pt x="76" y="21"/>
                    <a:pt x="76" y="21"/>
                  </a:cubicBezTo>
                  <a:cubicBezTo>
                    <a:pt x="76" y="21"/>
                    <a:pt x="76" y="21"/>
                    <a:pt x="76" y="21"/>
                  </a:cubicBezTo>
                  <a:close/>
                  <a:moveTo>
                    <a:pt x="75" y="18"/>
                  </a:moveTo>
                  <a:cubicBezTo>
                    <a:pt x="75" y="18"/>
                    <a:pt x="75" y="18"/>
                    <a:pt x="75" y="18"/>
                  </a:cubicBezTo>
                  <a:cubicBezTo>
                    <a:pt x="75" y="18"/>
                    <a:pt x="75" y="18"/>
                    <a:pt x="75" y="18"/>
                  </a:cubicBezTo>
                  <a:cubicBezTo>
                    <a:pt x="75" y="18"/>
                    <a:pt x="75" y="18"/>
                    <a:pt x="75" y="18"/>
                  </a:cubicBezTo>
                  <a:close/>
                  <a:moveTo>
                    <a:pt x="75" y="18"/>
                  </a:moveTo>
                  <a:cubicBezTo>
                    <a:pt x="75" y="18"/>
                    <a:pt x="75" y="18"/>
                    <a:pt x="75" y="18"/>
                  </a:cubicBezTo>
                  <a:cubicBezTo>
                    <a:pt x="75" y="18"/>
                    <a:pt x="75" y="18"/>
                    <a:pt x="75" y="18"/>
                  </a:cubicBezTo>
                  <a:cubicBezTo>
                    <a:pt x="75" y="18"/>
                    <a:pt x="75" y="18"/>
                    <a:pt x="75" y="18"/>
                  </a:cubicBezTo>
                  <a:close/>
                  <a:moveTo>
                    <a:pt x="75" y="18"/>
                  </a:moveTo>
                  <a:cubicBezTo>
                    <a:pt x="70" y="9"/>
                    <a:pt x="63" y="4"/>
                    <a:pt x="53" y="4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52" y="4"/>
                    <a:pt x="51" y="4"/>
                    <a:pt x="51" y="4"/>
                  </a:cubicBezTo>
                  <a:cubicBezTo>
                    <a:pt x="51" y="4"/>
                    <a:pt x="51" y="4"/>
                    <a:pt x="51" y="4"/>
                  </a:cubicBezTo>
                  <a:cubicBezTo>
                    <a:pt x="51" y="4"/>
                    <a:pt x="52" y="4"/>
                    <a:pt x="53" y="4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63" y="4"/>
                    <a:pt x="70" y="9"/>
                    <a:pt x="75" y="18"/>
                  </a:cubicBezTo>
                  <a:close/>
                  <a:moveTo>
                    <a:pt x="21" y="15"/>
                  </a:moveTo>
                  <a:cubicBezTo>
                    <a:pt x="20" y="14"/>
                    <a:pt x="20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21" y="15"/>
                    <a:pt x="21" y="15"/>
                    <a:pt x="21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4" name="Freeform 1860">
              <a:extLst>
                <a:ext uri="{FF2B5EF4-FFF2-40B4-BE49-F238E27FC236}">
                  <a16:creationId xmlns:a16="http://schemas.microsoft.com/office/drawing/2014/main" id="{8D7816F5-F7D8-4AEC-BB2E-341E2E2305DF}"/>
                </a:ext>
              </a:extLst>
            </p:cNvPr>
            <p:cNvSpPr/>
            <p:nvPr/>
          </p:nvSpPr>
          <p:spPr bwMode="auto">
            <a:xfrm>
              <a:off x="7531102" y="5711826"/>
              <a:ext cx="128588" cy="122238"/>
            </a:xfrm>
            <a:custGeom>
              <a:avLst/>
              <a:gdLst>
                <a:gd name="T0" fmla="*/ 55 w 74"/>
                <a:gd name="T1" fmla="*/ 67 h 70"/>
                <a:gd name="T2" fmla="*/ 70 w 74"/>
                <a:gd name="T3" fmla="*/ 58 h 70"/>
                <a:gd name="T4" fmla="*/ 70 w 74"/>
                <a:gd name="T5" fmla="*/ 56 h 70"/>
                <a:gd name="T6" fmla="*/ 70 w 74"/>
                <a:gd name="T7" fmla="*/ 56 h 70"/>
                <a:gd name="T8" fmla="*/ 50 w 74"/>
                <a:gd name="T9" fmla="*/ 6 h 70"/>
                <a:gd name="T10" fmla="*/ 50 w 74"/>
                <a:gd name="T11" fmla="*/ 6 h 70"/>
                <a:gd name="T12" fmla="*/ 41 w 74"/>
                <a:gd name="T13" fmla="*/ 4 h 70"/>
                <a:gd name="T14" fmla="*/ 41 w 74"/>
                <a:gd name="T15" fmla="*/ 4 h 70"/>
                <a:gd name="T16" fmla="*/ 2 w 74"/>
                <a:gd name="T17" fmla="*/ 11 h 70"/>
                <a:gd name="T18" fmla="*/ 2 w 74"/>
                <a:gd name="T19" fmla="*/ 11 h 70"/>
                <a:gd name="T20" fmla="*/ 0 w 74"/>
                <a:gd name="T21" fmla="*/ 7 h 70"/>
                <a:gd name="T22" fmla="*/ 41 w 74"/>
                <a:gd name="T23" fmla="*/ 0 h 70"/>
                <a:gd name="T24" fmla="*/ 41 w 74"/>
                <a:gd name="T25" fmla="*/ 0 h 70"/>
                <a:gd name="T26" fmla="*/ 53 w 74"/>
                <a:gd name="T27" fmla="*/ 3 h 70"/>
                <a:gd name="T28" fmla="*/ 53 w 74"/>
                <a:gd name="T29" fmla="*/ 3 h 70"/>
                <a:gd name="T30" fmla="*/ 74 w 74"/>
                <a:gd name="T31" fmla="*/ 56 h 70"/>
                <a:gd name="T32" fmla="*/ 74 w 74"/>
                <a:gd name="T33" fmla="*/ 56 h 70"/>
                <a:gd name="T34" fmla="*/ 72 w 74"/>
                <a:gd name="T35" fmla="*/ 62 h 70"/>
                <a:gd name="T36" fmla="*/ 72 w 74"/>
                <a:gd name="T37" fmla="*/ 62 h 70"/>
                <a:gd name="T38" fmla="*/ 72 w 74"/>
                <a:gd name="T39" fmla="*/ 62 h 70"/>
                <a:gd name="T40" fmla="*/ 57 w 74"/>
                <a:gd name="T41" fmla="*/ 70 h 70"/>
                <a:gd name="T42" fmla="*/ 57 w 74"/>
                <a:gd name="T43" fmla="*/ 70 h 70"/>
                <a:gd name="T44" fmla="*/ 55 w 74"/>
                <a:gd name="T45" fmla="*/ 67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74" h="70">
                  <a:moveTo>
                    <a:pt x="55" y="67"/>
                  </a:moveTo>
                  <a:cubicBezTo>
                    <a:pt x="70" y="58"/>
                    <a:pt x="70" y="58"/>
                    <a:pt x="70" y="58"/>
                  </a:cubicBezTo>
                  <a:cubicBezTo>
                    <a:pt x="70" y="58"/>
                    <a:pt x="70" y="57"/>
                    <a:pt x="70" y="56"/>
                  </a:cubicBezTo>
                  <a:cubicBezTo>
                    <a:pt x="70" y="56"/>
                    <a:pt x="70" y="56"/>
                    <a:pt x="70" y="56"/>
                  </a:cubicBezTo>
                  <a:cubicBezTo>
                    <a:pt x="71" y="45"/>
                    <a:pt x="55" y="12"/>
                    <a:pt x="50" y="6"/>
                  </a:cubicBezTo>
                  <a:cubicBezTo>
                    <a:pt x="50" y="6"/>
                    <a:pt x="50" y="6"/>
                    <a:pt x="50" y="6"/>
                  </a:cubicBezTo>
                  <a:cubicBezTo>
                    <a:pt x="49" y="5"/>
                    <a:pt x="46" y="4"/>
                    <a:pt x="41" y="4"/>
                  </a:cubicBezTo>
                  <a:cubicBezTo>
                    <a:pt x="41" y="4"/>
                    <a:pt x="41" y="4"/>
                    <a:pt x="41" y="4"/>
                  </a:cubicBezTo>
                  <a:cubicBezTo>
                    <a:pt x="27" y="4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" y="7"/>
                    <a:pt x="26" y="0"/>
                    <a:pt x="41" y="0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46" y="0"/>
                    <a:pt x="51" y="0"/>
                    <a:pt x="53" y="3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9" y="11"/>
                    <a:pt x="74" y="43"/>
                    <a:pt x="74" y="56"/>
                  </a:cubicBezTo>
                  <a:cubicBezTo>
                    <a:pt x="74" y="56"/>
                    <a:pt x="74" y="56"/>
                    <a:pt x="74" y="56"/>
                  </a:cubicBezTo>
                  <a:cubicBezTo>
                    <a:pt x="74" y="58"/>
                    <a:pt x="74" y="60"/>
                    <a:pt x="72" y="62"/>
                  </a:cubicBezTo>
                  <a:cubicBezTo>
                    <a:pt x="72" y="62"/>
                    <a:pt x="72" y="62"/>
                    <a:pt x="72" y="62"/>
                  </a:cubicBezTo>
                  <a:cubicBezTo>
                    <a:pt x="72" y="62"/>
                    <a:pt x="72" y="62"/>
                    <a:pt x="72" y="62"/>
                  </a:cubicBezTo>
                  <a:cubicBezTo>
                    <a:pt x="57" y="70"/>
                    <a:pt x="57" y="70"/>
                    <a:pt x="57" y="70"/>
                  </a:cubicBezTo>
                  <a:cubicBezTo>
                    <a:pt x="57" y="70"/>
                    <a:pt x="57" y="70"/>
                    <a:pt x="57" y="70"/>
                  </a:cubicBezTo>
                  <a:cubicBezTo>
                    <a:pt x="55" y="67"/>
                    <a:pt x="55" y="67"/>
                    <a:pt x="55" y="6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5" name="Freeform 1861">
              <a:extLst>
                <a:ext uri="{FF2B5EF4-FFF2-40B4-BE49-F238E27FC236}">
                  <a16:creationId xmlns:a16="http://schemas.microsoft.com/office/drawing/2014/main" id="{4986AF99-24C1-4655-9F4B-9FF50FC28F9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27927" y="5708651"/>
              <a:ext cx="134938" cy="139700"/>
            </a:xfrm>
            <a:custGeom>
              <a:avLst/>
              <a:gdLst>
                <a:gd name="T0" fmla="*/ 57 w 78"/>
                <a:gd name="T1" fmla="*/ 69 h 80"/>
                <a:gd name="T2" fmla="*/ 57 w 78"/>
                <a:gd name="T3" fmla="*/ 69 h 80"/>
                <a:gd name="T4" fmla="*/ 54 w 78"/>
                <a:gd name="T5" fmla="*/ 68 h 80"/>
                <a:gd name="T6" fmla="*/ 70 w 78"/>
                <a:gd name="T7" fmla="*/ 58 h 80"/>
                <a:gd name="T8" fmla="*/ 70 w 78"/>
                <a:gd name="T9" fmla="*/ 58 h 80"/>
                <a:gd name="T10" fmla="*/ 70 w 78"/>
                <a:gd name="T11" fmla="*/ 58 h 80"/>
                <a:gd name="T12" fmla="*/ 50 w 78"/>
                <a:gd name="T13" fmla="*/ 9 h 80"/>
                <a:gd name="T14" fmla="*/ 50 w 78"/>
                <a:gd name="T15" fmla="*/ 9 h 80"/>
                <a:gd name="T16" fmla="*/ 50 w 78"/>
                <a:gd name="T17" fmla="*/ 9 h 80"/>
                <a:gd name="T18" fmla="*/ 50 w 78"/>
                <a:gd name="T19" fmla="*/ 9 h 80"/>
                <a:gd name="T20" fmla="*/ 49 w 78"/>
                <a:gd name="T21" fmla="*/ 8 h 80"/>
                <a:gd name="T22" fmla="*/ 44 w 78"/>
                <a:gd name="T23" fmla="*/ 8 h 80"/>
                <a:gd name="T24" fmla="*/ 44 w 78"/>
                <a:gd name="T25" fmla="*/ 8 h 80"/>
                <a:gd name="T26" fmla="*/ 43 w 78"/>
                <a:gd name="T27" fmla="*/ 8 h 80"/>
                <a:gd name="T28" fmla="*/ 5 w 78"/>
                <a:gd name="T29" fmla="*/ 15 h 80"/>
                <a:gd name="T30" fmla="*/ 3 w 78"/>
                <a:gd name="T31" fmla="*/ 18 h 80"/>
                <a:gd name="T32" fmla="*/ 2 w 78"/>
                <a:gd name="T33" fmla="*/ 7 h 80"/>
                <a:gd name="T34" fmla="*/ 2 w 78"/>
                <a:gd name="T35" fmla="*/ 7 h 80"/>
                <a:gd name="T36" fmla="*/ 3 w 78"/>
                <a:gd name="T37" fmla="*/ 7 h 80"/>
                <a:gd name="T38" fmla="*/ 6 w 78"/>
                <a:gd name="T39" fmla="*/ 6 h 80"/>
                <a:gd name="T40" fmla="*/ 17 w 78"/>
                <a:gd name="T41" fmla="*/ 4 h 80"/>
                <a:gd name="T42" fmla="*/ 43 w 78"/>
                <a:gd name="T43" fmla="*/ 0 h 80"/>
                <a:gd name="T44" fmla="*/ 57 w 78"/>
                <a:gd name="T45" fmla="*/ 4 h 80"/>
                <a:gd name="T46" fmla="*/ 78 w 78"/>
                <a:gd name="T47" fmla="*/ 58 h 80"/>
                <a:gd name="T48" fmla="*/ 76 w 78"/>
                <a:gd name="T49" fmla="*/ 65 h 80"/>
                <a:gd name="T50" fmla="*/ 61 w 78"/>
                <a:gd name="T51" fmla="*/ 73 h 80"/>
                <a:gd name="T52" fmla="*/ 55 w 78"/>
                <a:gd name="T53" fmla="*/ 70 h 80"/>
                <a:gd name="T54" fmla="*/ 73 w 78"/>
                <a:gd name="T55" fmla="*/ 62 h 80"/>
                <a:gd name="T56" fmla="*/ 73 w 78"/>
                <a:gd name="T57" fmla="*/ 62 h 80"/>
                <a:gd name="T58" fmla="*/ 60 w 78"/>
                <a:gd name="T59" fmla="*/ 69 h 80"/>
                <a:gd name="T60" fmla="*/ 74 w 78"/>
                <a:gd name="T61" fmla="*/ 61 h 80"/>
                <a:gd name="T62" fmla="*/ 74 w 78"/>
                <a:gd name="T63" fmla="*/ 58 h 80"/>
                <a:gd name="T64" fmla="*/ 54 w 78"/>
                <a:gd name="T65" fmla="*/ 7 h 80"/>
                <a:gd name="T66" fmla="*/ 53 w 78"/>
                <a:gd name="T67" fmla="*/ 7 h 80"/>
                <a:gd name="T68" fmla="*/ 74 w 78"/>
                <a:gd name="T69" fmla="*/ 58 h 80"/>
                <a:gd name="T70" fmla="*/ 74 w 78"/>
                <a:gd name="T71" fmla="*/ 58 h 80"/>
                <a:gd name="T72" fmla="*/ 74 w 78"/>
                <a:gd name="T73" fmla="*/ 58 h 80"/>
                <a:gd name="T74" fmla="*/ 48 w 78"/>
                <a:gd name="T75" fmla="*/ 4 h 80"/>
                <a:gd name="T76" fmla="*/ 44 w 78"/>
                <a:gd name="T77" fmla="*/ 4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78" h="80">
                  <a:moveTo>
                    <a:pt x="55" y="70"/>
                  </a:moveTo>
                  <a:cubicBezTo>
                    <a:pt x="57" y="69"/>
                    <a:pt x="57" y="69"/>
                    <a:pt x="57" y="69"/>
                  </a:cubicBezTo>
                  <a:cubicBezTo>
                    <a:pt x="58" y="70"/>
                    <a:pt x="58" y="70"/>
                    <a:pt x="58" y="70"/>
                  </a:cubicBezTo>
                  <a:cubicBezTo>
                    <a:pt x="57" y="69"/>
                    <a:pt x="57" y="69"/>
                    <a:pt x="57" y="69"/>
                  </a:cubicBezTo>
                  <a:cubicBezTo>
                    <a:pt x="55" y="70"/>
                    <a:pt x="55" y="70"/>
                    <a:pt x="55" y="70"/>
                  </a:cubicBezTo>
                  <a:cubicBezTo>
                    <a:pt x="54" y="68"/>
                    <a:pt x="54" y="68"/>
                    <a:pt x="54" y="68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59"/>
                    <a:pt x="70" y="58"/>
                    <a:pt x="70" y="58"/>
                  </a:cubicBezTo>
                  <a:cubicBezTo>
                    <a:pt x="70" y="58"/>
                    <a:pt x="70" y="58"/>
                    <a:pt x="70" y="58"/>
                  </a:cubicBezTo>
                  <a:cubicBezTo>
                    <a:pt x="70" y="58"/>
                    <a:pt x="70" y="58"/>
                    <a:pt x="70" y="58"/>
                  </a:cubicBezTo>
                  <a:cubicBezTo>
                    <a:pt x="70" y="58"/>
                    <a:pt x="70" y="58"/>
                    <a:pt x="70" y="58"/>
                  </a:cubicBezTo>
                  <a:cubicBezTo>
                    <a:pt x="70" y="58"/>
                    <a:pt x="70" y="58"/>
                    <a:pt x="70" y="58"/>
                  </a:cubicBezTo>
                  <a:cubicBezTo>
                    <a:pt x="70" y="58"/>
                    <a:pt x="70" y="58"/>
                    <a:pt x="70" y="58"/>
                  </a:cubicBezTo>
                  <a:cubicBezTo>
                    <a:pt x="71" y="48"/>
                    <a:pt x="55" y="15"/>
                    <a:pt x="50" y="9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50" y="9"/>
                    <a:pt x="49" y="8"/>
                    <a:pt x="49" y="8"/>
                  </a:cubicBezTo>
                  <a:cubicBezTo>
                    <a:pt x="49" y="8"/>
                    <a:pt x="49" y="8"/>
                    <a:pt x="49" y="8"/>
                  </a:cubicBezTo>
                  <a:cubicBezTo>
                    <a:pt x="48" y="8"/>
                    <a:pt x="46" y="8"/>
                    <a:pt x="44" y="8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3" y="8"/>
                    <a:pt x="43" y="8"/>
                    <a:pt x="43" y="8"/>
                  </a:cubicBezTo>
                  <a:cubicBezTo>
                    <a:pt x="43" y="8"/>
                    <a:pt x="43" y="8"/>
                    <a:pt x="43" y="8"/>
                  </a:cubicBezTo>
                  <a:cubicBezTo>
                    <a:pt x="43" y="8"/>
                    <a:pt x="43" y="8"/>
                    <a:pt x="43" y="8"/>
                  </a:cubicBezTo>
                  <a:cubicBezTo>
                    <a:pt x="31" y="8"/>
                    <a:pt x="9" y="14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3" y="7"/>
                    <a:pt x="3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5" y="7"/>
                    <a:pt x="6" y="6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9" y="6"/>
                    <a:pt x="12" y="5"/>
                    <a:pt x="17" y="4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25" y="2"/>
                    <a:pt x="35" y="0"/>
                    <a:pt x="43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48" y="0"/>
                    <a:pt x="53" y="0"/>
                    <a:pt x="57" y="4"/>
                  </a:cubicBezTo>
                  <a:cubicBezTo>
                    <a:pt x="57" y="4"/>
                    <a:pt x="57" y="4"/>
                    <a:pt x="57" y="4"/>
                  </a:cubicBezTo>
                  <a:cubicBezTo>
                    <a:pt x="63" y="13"/>
                    <a:pt x="78" y="43"/>
                    <a:pt x="78" y="58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8" y="60"/>
                    <a:pt x="78" y="63"/>
                    <a:pt x="76" y="65"/>
                  </a:cubicBezTo>
                  <a:cubicBezTo>
                    <a:pt x="76" y="65"/>
                    <a:pt x="76" y="65"/>
                    <a:pt x="76" y="65"/>
                  </a:cubicBezTo>
                  <a:cubicBezTo>
                    <a:pt x="75" y="65"/>
                    <a:pt x="75" y="65"/>
                    <a:pt x="75" y="65"/>
                  </a:cubicBezTo>
                  <a:cubicBezTo>
                    <a:pt x="61" y="73"/>
                    <a:pt x="61" y="73"/>
                    <a:pt x="61" y="73"/>
                  </a:cubicBezTo>
                  <a:cubicBezTo>
                    <a:pt x="61" y="80"/>
                    <a:pt x="61" y="80"/>
                    <a:pt x="61" y="80"/>
                  </a:cubicBezTo>
                  <a:cubicBezTo>
                    <a:pt x="55" y="70"/>
                    <a:pt x="55" y="70"/>
                    <a:pt x="55" y="70"/>
                  </a:cubicBezTo>
                  <a:close/>
                  <a:moveTo>
                    <a:pt x="60" y="69"/>
                  </a:moveTo>
                  <a:cubicBezTo>
                    <a:pt x="73" y="62"/>
                    <a:pt x="73" y="62"/>
                    <a:pt x="73" y="62"/>
                  </a:cubicBezTo>
                  <a:cubicBezTo>
                    <a:pt x="73" y="62"/>
                    <a:pt x="73" y="62"/>
                    <a:pt x="73" y="62"/>
                  </a:cubicBezTo>
                  <a:cubicBezTo>
                    <a:pt x="73" y="62"/>
                    <a:pt x="73" y="62"/>
                    <a:pt x="73" y="62"/>
                  </a:cubicBezTo>
                  <a:cubicBezTo>
                    <a:pt x="73" y="62"/>
                    <a:pt x="73" y="62"/>
                    <a:pt x="73" y="62"/>
                  </a:cubicBezTo>
                  <a:cubicBezTo>
                    <a:pt x="60" y="69"/>
                    <a:pt x="60" y="69"/>
                    <a:pt x="60" y="69"/>
                  </a:cubicBezTo>
                  <a:cubicBezTo>
                    <a:pt x="60" y="69"/>
                    <a:pt x="60" y="69"/>
                    <a:pt x="60" y="69"/>
                  </a:cubicBezTo>
                  <a:close/>
                  <a:moveTo>
                    <a:pt x="74" y="61"/>
                  </a:moveTo>
                  <a:cubicBezTo>
                    <a:pt x="74" y="60"/>
                    <a:pt x="74" y="59"/>
                    <a:pt x="74" y="58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74" y="46"/>
                    <a:pt x="59" y="14"/>
                    <a:pt x="54" y="7"/>
                  </a:cubicBezTo>
                  <a:cubicBezTo>
                    <a:pt x="54" y="7"/>
                    <a:pt x="54" y="7"/>
                    <a:pt x="54" y="7"/>
                  </a:cubicBezTo>
                  <a:cubicBezTo>
                    <a:pt x="54" y="7"/>
                    <a:pt x="53" y="7"/>
                    <a:pt x="53" y="7"/>
                  </a:cubicBezTo>
                  <a:cubicBezTo>
                    <a:pt x="53" y="7"/>
                    <a:pt x="53" y="7"/>
                    <a:pt x="53" y="7"/>
                  </a:cubicBezTo>
                  <a:cubicBezTo>
                    <a:pt x="59" y="14"/>
                    <a:pt x="74" y="45"/>
                    <a:pt x="74" y="58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74" y="60"/>
                    <a:pt x="74" y="60"/>
                    <a:pt x="74" y="61"/>
                  </a:cubicBezTo>
                  <a:close/>
                  <a:moveTo>
                    <a:pt x="48" y="4"/>
                  </a:moveTo>
                  <a:cubicBezTo>
                    <a:pt x="47" y="4"/>
                    <a:pt x="46" y="4"/>
                    <a:pt x="44" y="4"/>
                  </a:cubicBezTo>
                  <a:cubicBezTo>
                    <a:pt x="44" y="4"/>
                    <a:pt x="44" y="4"/>
                    <a:pt x="44" y="4"/>
                  </a:cubicBezTo>
                  <a:cubicBezTo>
                    <a:pt x="46" y="4"/>
                    <a:pt x="47" y="4"/>
                    <a:pt x="4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6" name="Freeform 1862">
              <a:extLst>
                <a:ext uri="{FF2B5EF4-FFF2-40B4-BE49-F238E27FC236}">
                  <a16:creationId xmlns:a16="http://schemas.microsoft.com/office/drawing/2014/main" id="{C581179A-5730-404B-972E-C6A6CBBDBEEA}"/>
                </a:ext>
              </a:extLst>
            </p:cNvPr>
            <p:cNvSpPr/>
            <p:nvPr/>
          </p:nvSpPr>
          <p:spPr bwMode="auto">
            <a:xfrm>
              <a:off x="7646989" y="5818188"/>
              <a:ext cx="7938" cy="20638"/>
            </a:xfrm>
            <a:custGeom>
              <a:avLst/>
              <a:gdLst>
                <a:gd name="T0" fmla="*/ 0 w 5"/>
                <a:gd name="T1" fmla="*/ 13 h 13"/>
                <a:gd name="T2" fmla="*/ 0 w 5"/>
                <a:gd name="T3" fmla="*/ 0 h 13"/>
                <a:gd name="T4" fmla="*/ 5 w 5"/>
                <a:gd name="T5" fmla="*/ 0 h 13"/>
                <a:gd name="T6" fmla="*/ 5 w 5"/>
                <a:gd name="T7" fmla="*/ 13 h 13"/>
                <a:gd name="T8" fmla="*/ 0 w 5"/>
                <a:gd name="T9" fmla="*/ 13 h 13"/>
                <a:gd name="T10" fmla="*/ 0 w 5"/>
                <a:gd name="T11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3">
                  <a:moveTo>
                    <a:pt x="0" y="13"/>
                  </a:moveTo>
                  <a:lnTo>
                    <a:pt x="0" y="0"/>
                  </a:lnTo>
                  <a:lnTo>
                    <a:pt x="5" y="0"/>
                  </a:lnTo>
                  <a:lnTo>
                    <a:pt x="5" y="13"/>
                  </a:lnTo>
                  <a:lnTo>
                    <a:pt x="0" y="13"/>
                  </a:lnTo>
                  <a:lnTo>
                    <a:pt x="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7" name="Freeform 1863">
              <a:extLst>
                <a:ext uri="{FF2B5EF4-FFF2-40B4-BE49-F238E27FC236}">
                  <a16:creationId xmlns:a16="http://schemas.microsoft.com/office/drawing/2014/main" id="{2F438CA9-E2E8-4010-ADD3-512C76DFEFF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43814" y="5815013"/>
              <a:ext cx="14288" cy="28575"/>
            </a:xfrm>
            <a:custGeom>
              <a:avLst/>
              <a:gdLst>
                <a:gd name="T0" fmla="*/ 7 w 9"/>
                <a:gd name="T1" fmla="*/ 18 h 18"/>
                <a:gd name="T2" fmla="*/ 2 w 9"/>
                <a:gd name="T3" fmla="*/ 18 h 18"/>
                <a:gd name="T4" fmla="*/ 2 w 9"/>
                <a:gd name="T5" fmla="*/ 15 h 18"/>
                <a:gd name="T6" fmla="*/ 4 w 9"/>
                <a:gd name="T7" fmla="*/ 15 h 18"/>
                <a:gd name="T8" fmla="*/ 2 w 9"/>
                <a:gd name="T9" fmla="*/ 15 h 18"/>
                <a:gd name="T10" fmla="*/ 2 w 9"/>
                <a:gd name="T11" fmla="*/ 18 h 18"/>
                <a:gd name="T12" fmla="*/ 0 w 9"/>
                <a:gd name="T13" fmla="*/ 18 h 18"/>
                <a:gd name="T14" fmla="*/ 0 w 9"/>
                <a:gd name="T15" fmla="*/ 0 h 18"/>
                <a:gd name="T16" fmla="*/ 9 w 9"/>
                <a:gd name="T17" fmla="*/ 0 h 18"/>
                <a:gd name="T18" fmla="*/ 9 w 9"/>
                <a:gd name="T19" fmla="*/ 18 h 18"/>
                <a:gd name="T20" fmla="*/ 7 w 9"/>
                <a:gd name="T21" fmla="*/ 18 h 18"/>
                <a:gd name="T22" fmla="*/ 7 w 9"/>
                <a:gd name="T23" fmla="*/ 18 h 18"/>
                <a:gd name="T24" fmla="*/ 4 w 9"/>
                <a:gd name="T25" fmla="*/ 13 h 18"/>
                <a:gd name="T26" fmla="*/ 4 w 9"/>
                <a:gd name="T27" fmla="*/ 4 h 18"/>
                <a:gd name="T28" fmla="*/ 4 w 9"/>
                <a:gd name="T29" fmla="*/ 13 h 18"/>
                <a:gd name="T30" fmla="*/ 4 w 9"/>
                <a:gd name="T31" fmla="*/ 1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" h="18">
                  <a:moveTo>
                    <a:pt x="7" y="18"/>
                  </a:moveTo>
                  <a:lnTo>
                    <a:pt x="2" y="18"/>
                  </a:lnTo>
                  <a:lnTo>
                    <a:pt x="2" y="15"/>
                  </a:lnTo>
                  <a:lnTo>
                    <a:pt x="4" y="15"/>
                  </a:lnTo>
                  <a:lnTo>
                    <a:pt x="2" y="15"/>
                  </a:lnTo>
                  <a:lnTo>
                    <a:pt x="2" y="18"/>
                  </a:lnTo>
                  <a:lnTo>
                    <a:pt x="0" y="18"/>
                  </a:lnTo>
                  <a:lnTo>
                    <a:pt x="0" y="0"/>
                  </a:lnTo>
                  <a:lnTo>
                    <a:pt x="9" y="0"/>
                  </a:lnTo>
                  <a:lnTo>
                    <a:pt x="9" y="18"/>
                  </a:lnTo>
                  <a:lnTo>
                    <a:pt x="7" y="18"/>
                  </a:lnTo>
                  <a:lnTo>
                    <a:pt x="7" y="18"/>
                  </a:lnTo>
                  <a:close/>
                  <a:moveTo>
                    <a:pt x="4" y="13"/>
                  </a:moveTo>
                  <a:lnTo>
                    <a:pt x="4" y="4"/>
                  </a:lnTo>
                  <a:lnTo>
                    <a:pt x="4" y="13"/>
                  </a:lnTo>
                  <a:lnTo>
                    <a:pt x="4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8" name="Freeform 1864">
              <a:extLst>
                <a:ext uri="{FF2B5EF4-FFF2-40B4-BE49-F238E27FC236}">
                  <a16:creationId xmlns:a16="http://schemas.microsoft.com/office/drawing/2014/main" id="{9033AED0-0410-4C81-B601-0151310FBD82}"/>
                </a:ext>
              </a:extLst>
            </p:cNvPr>
            <p:cNvSpPr/>
            <p:nvPr/>
          </p:nvSpPr>
          <p:spPr bwMode="auto">
            <a:xfrm>
              <a:off x="7316789" y="5661026"/>
              <a:ext cx="128588" cy="88900"/>
            </a:xfrm>
            <a:custGeom>
              <a:avLst/>
              <a:gdLst>
                <a:gd name="T0" fmla="*/ 7 w 74"/>
                <a:gd name="T1" fmla="*/ 47 h 51"/>
                <a:gd name="T2" fmla="*/ 1 w 74"/>
                <a:gd name="T3" fmla="*/ 34 h 51"/>
                <a:gd name="T4" fmla="*/ 1 w 74"/>
                <a:gd name="T5" fmla="*/ 34 h 51"/>
                <a:gd name="T6" fmla="*/ 0 w 74"/>
                <a:gd name="T7" fmla="*/ 29 h 51"/>
                <a:gd name="T8" fmla="*/ 0 w 74"/>
                <a:gd name="T9" fmla="*/ 29 h 51"/>
                <a:gd name="T10" fmla="*/ 13 w 74"/>
                <a:gd name="T11" fmla="*/ 5 h 51"/>
                <a:gd name="T12" fmla="*/ 13 w 74"/>
                <a:gd name="T13" fmla="*/ 5 h 51"/>
                <a:gd name="T14" fmla="*/ 15 w 74"/>
                <a:gd name="T15" fmla="*/ 0 h 51"/>
                <a:gd name="T16" fmla="*/ 15 w 74"/>
                <a:gd name="T17" fmla="*/ 0 h 51"/>
                <a:gd name="T18" fmla="*/ 18 w 74"/>
                <a:gd name="T19" fmla="*/ 2 h 51"/>
                <a:gd name="T20" fmla="*/ 16 w 74"/>
                <a:gd name="T21" fmla="*/ 7 h 51"/>
                <a:gd name="T22" fmla="*/ 16 w 74"/>
                <a:gd name="T23" fmla="*/ 8 h 51"/>
                <a:gd name="T24" fmla="*/ 10 w 74"/>
                <a:gd name="T25" fmla="*/ 14 h 51"/>
                <a:gd name="T26" fmla="*/ 10 w 74"/>
                <a:gd name="T27" fmla="*/ 14 h 51"/>
                <a:gd name="T28" fmla="*/ 4 w 74"/>
                <a:gd name="T29" fmla="*/ 29 h 51"/>
                <a:gd name="T30" fmla="*/ 4 w 74"/>
                <a:gd name="T31" fmla="*/ 29 h 51"/>
                <a:gd name="T32" fmla="*/ 5 w 74"/>
                <a:gd name="T33" fmla="*/ 33 h 51"/>
                <a:gd name="T34" fmla="*/ 5 w 74"/>
                <a:gd name="T35" fmla="*/ 33 h 51"/>
                <a:gd name="T36" fmla="*/ 10 w 74"/>
                <a:gd name="T37" fmla="*/ 44 h 51"/>
                <a:gd name="T38" fmla="*/ 10 w 74"/>
                <a:gd name="T39" fmla="*/ 44 h 51"/>
                <a:gd name="T40" fmla="*/ 18 w 74"/>
                <a:gd name="T41" fmla="*/ 47 h 51"/>
                <a:gd name="T42" fmla="*/ 18 w 74"/>
                <a:gd name="T43" fmla="*/ 47 h 51"/>
                <a:gd name="T44" fmla="*/ 22 w 74"/>
                <a:gd name="T45" fmla="*/ 47 h 51"/>
                <a:gd name="T46" fmla="*/ 22 w 74"/>
                <a:gd name="T47" fmla="*/ 47 h 51"/>
                <a:gd name="T48" fmla="*/ 73 w 74"/>
                <a:gd name="T49" fmla="*/ 35 h 51"/>
                <a:gd name="T50" fmla="*/ 73 w 74"/>
                <a:gd name="T51" fmla="*/ 35 h 51"/>
                <a:gd name="T52" fmla="*/ 74 w 74"/>
                <a:gd name="T53" fmla="*/ 39 h 51"/>
                <a:gd name="T54" fmla="*/ 22 w 74"/>
                <a:gd name="T55" fmla="*/ 51 h 51"/>
                <a:gd name="T56" fmla="*/ 22 w 74"/>
                <a:gd name="T57" fmla="*/ 51 h 51"/>
                <a:gd name="T58" fmla="*/ 18 w 74"/>
                <a:gd name="T59" fmla="*/ 51 h 51"/>
                <a:gd name="T60" fmla="*/ 18 w 74"/>
                <a:gd name="T61" fmla="*/ 51 h 51"/>
                <a:gd name="T62" fmla="*/ 17 w 74"/>
                <a:gd name="T63" fmla="*/ 51 h 51"/>
                <a:gd name="T64" fmla="*/ 17 w 74"/>
                <a:gd name="T65" fmla="*/ 51 h 51"/>
                <a:gd name="T66" fmla="*/ 7 w 74"/>
                <a:gd name="T67" fmla="*/ 47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4" h="51">
                  <a:moveTo>
                    <a:pt x="7" y="47"/>
                  </a:moveTo>
                  <a:cubicBezTo>
                    <a:pt x="4" y="44"/>
                    <a:pt x="3" y="40"/>
                    <a:pt x="1" y="34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0" y="32"/>
                    <a:pt x="0" y="31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17"/>
                    <a:pt x="11" y="7"/>
                    <a:pt x="13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3" y="10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7" y="19"/>
                    <a:pt x="4" y="24"/>
                    <a:pt x="4" y="29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4" y="30"/>
                    <a:pt x="4" y="32"/>
                    <a:pt x="5" y="33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6" y="39"/>
                    <a:pt x="8" y="42"/>
                    <a:pt x="10" y="44"/>
                  </a:cubicBezTo>
                  <a:cubicBezTo>
                    <a:pt x="10" y="44"/>
                    <a:pt x="10" y="44"/>
                    <a:pt x="10" y="44"/>
                  </a:cubicBezTo>
                  <a:cubicBezTo>
                    <a:pt x="11" y="46"/>
                    <a:pt x="13" y="47"/>
                    <a:pt x="18" y="47"/>
                  </a:cubicBezTo>
                  <a:cubicBezTo>
                    <a:pt x="18" y="47"/>
                    <a:pt x="18" y="47"/>
                    <a:pt x="18" y="47"/>
                  </a:cubicBezTo>
                  <a:cubicBezTo>
                    <a:pt x="19" y="47"/>
                    <a:pt x="20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34" y="46"/>
                    <a:pt x="73" y="35"/>
                    <a:pt x="73" y="35"/>
                  </a:cubicBezTo>
                  <a:cubicBezTo>
                    <a:pt x="73" y="35"/>
                    <a:pt x="73" y="35"/>
                    <a:pt x="73" y="35"/>
                  </a:cubicBezTo>
                  <a:cubicBezTo>
                    <a:pt x="74" y="39"/>
                    <a:pt x="74" y="39"/>
                    <a:pt x="74" y="39"/>
                  </a:cubicBezTo>
                  <a:cubicBezTo>
                    <a:pt x="74" y="39"/>
                    <a:pt x="35" y="50"/>
                    <a:pt x="22" y="51"/>
                  </a:cubicBezTo>
                  <a:cubicBezTo>
                    <a:pt x="22" y="51"/>
                    <a:pt x="22" y="51"/>
                    <a:pt x="22" y="51"/>
                  </a:cubicBezTo>
                  <a:cubicBezTo>
                    <a:pt x="20" y="51"/>
                    <a:pt x="19" y="51"/>
                    <a:pt x="18" y="51"/>
                  </a:cubicBezTo>
                  <a:cubicBezTo>
                    <a:pt x="18" y="51"/>
                    <a:pt x="18" y="51"/>
                    <a:pt x="18" y="51"/>
                  </a:cubicBezTo>
                  <a:cubicBezTo>
                    <a:pt x="18" y="51"/>
                    <a:pt x="18" y="51"/>
                    <a:pt x="17" y="51"/>
                  </a:cubicBezTo>
                  <a:cubicBezTo>
                    <a:pt x="17" y="51"/>
                    <a:pt x="17" y="51"/>
                    <a:pt x="17" y="51"/>
                  </a:cubicBezTo>
                  <a:cubicBezTo>
                    <a:pt x="13" y="51"/>
                    <a:pt x="9" y="50"/>
                    <a:pt x="7" y="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9" name="Freeform 1865">
              <a:extLst>
                <a:ext uri="{FF2B5EF4-FFF2-40B4-BE49-F238E27FC236}">
                  <a16:creationId xmlns:a16="http://schemas.microsoft.com/office/drawing/2014/main" id="{36DB0F0B-8718-442D-B45B-05B89A43F51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13614" y="5657851"/>
              <a:ext cx="136525" cy="96838"/>
            </a:xfrm>
            <a:custGeom>
              <a:avLst/>
              <a:gdLst>
                <a:gd name="T0" fmla="*/ 1 w 79"/>
                <a:gd name="T1" fmla="*/ 37 h 55"/>
                <a:gd name="T2" fmla="*/ 0 w 79"/>
                <a:gd name="T3" fmla="*/ 31 h 55"/>
                <a:gd name="T4" fmla="*/ 15 w 79"/>
                <a:gd name="T5" fmla="*/ 1 h 55"/>
                <a:gd name="T6" fmla="*/ 23 w 79"/>
                <a:gd name="T7" fmla="*/ 2 h 55"/>
                <a:gd name="T8" fmla="*/ 19 w 79"/>
                <a:gd name="T9" fmla="*/ 11 h 55"/>
                <a:gd name="T10" fmla="*/ 18 w 79"/>
                <a:gd name="T11" fmla="*/ 13 h 55"/>
                <a:gd name="T12" fmla="*/ 14 w 79"/>
                <a:gd name="T13" fmla="*/ 18 h 55"/>
                <a:gd name="T14" fmla="*/ 8 w 79"/>
                <a:gd name="T15" fmla="*/ 31 h 55"/>
                <a:gd name="T16" fmla="*/ 13 w 79"/>
                <a:gd name="T17" fmla="*/ 45 h 55"/>
                <a:gd name="T18" fmla="*/ 20 w 79"/>
                <a:gd name="T19" fmla="*/ 47 h 55"/>
                <a:gd name="T20" fmla="*/ 74 w 79"/>
                <a:gd name="T21" fmla="*/ 36 h 55"/>
                <a:gd name="T22" fmla="*/ 77 w 79"/>
                <a:gd name="T23" fmla="*/ 35 h 55"/>
                <a:gd name="T24" fmla="*/ 76 w 79"/>
                <a:gd name="T25" fmla="*/ 43 h 55"/>
                <a:gd name="T26" fmla="*/ 75 w 79"/>
                <a:gd name="T27" fmla="*/ 44 h 55"/>
                <a:gd name="T28" fmla="*/ 55 w 79"/>
                <a:gd name="T29" fmla="*/ 49 h 55"/>
                <a:gd name="T30" fmla="*/ 24 w 79"/>
                <a:gd name="T31" fmla="*/ 55 h 55"/>
                <a:gd name="T32" fmla="*/ 19 w 79"/>
                <a:gd name="T33" fmla="*/ 55 h 55"/>
                <a:gd name="T34" fmla="*/ 19 w 79"/>
                <a:gd name="T35" fmla="*/ 55 h 55"/>
                <a:gd name="T36" fmla="*/ 23 w 79"/>
                <a:gd name="T37" fmla="*/ 51 h 55"/>
                <a:gd name="T38" fmla="*/ 20 w 79"/>
                <a:gd name="T39" fmla="*/ 51 h 55"/>
                <a:gd name="T40" fmla="*/ 19 w 79"/>
                <a:gd name="T41" fmla="*/ 51 h 55"/>
                <a:gd name="T42" fmla="*/ 19 w 79"/>
                <a:gd name="T43" fmla="*/ 51 h 55"/>
                <a:gd name="T44" fmla="*/ 17 w 79"/>
                <a:gd name="T45" fmla="*/ 51 h 55"/>
                <a:gd name="T46" fmla="*/ 17 w 79"/>
                <a:gd name="T47" fmla="*/ 51 h 55"/>
                <a:gd name="T48" fmla="*/ 17 w 79"/>
                <a:gd name="T49" fmla="*/ 51 h 55"/>
                <a:gd name="T50" fmla="*/ 10 w 79"/>
                <a:gd name="T51" fmla="*/ 48 h 55"/>
                <a:gd name="T52" fmla="*/ 10 w 79"/>
                <a:gd name="T53" fmla="*/ 48 h 55"/>
                <a:gd name="T54" fmla="*/ 54 w 79"/>
                <a:gd name="T55" fmla="*/ 45 h 55"/>
                <a:gd name="T56" fmla="*/ 47 w 79"/>
                <a:gd name="T57" fmla="*/ 46 h 55"/>
                <a:gd name="T58" fmla="*/ 74 w 79"/>
                <a:gd name="T59" fmla="*/ 40 h 55"/>
                <a:gd name="T60" fmla="*/ 5 w 79"/>
                <a:gd name="T61" fmla="*/ 36 h 55"/>
                <a:gd name="T62" fmla="*/ 5 w 79"/>
                <a:gd name="T63" fmla="*/ 36 h 55"/>
                <a:gd name="T64" fmla="*/ 4 w 79"/>
                <a:gd name="T65" fmla="*/ 31 h 55"/>
                <a:gd name="T66" fmla="*/ 5 w 79"/>
                <a:gd name="T67" fmla="*/ 36 h 55"/>
                <a:gd name="T68" fmla="*/ 7 w 79"/>
                <a:gd name="T69" fmla="*/ 21 h 55"/>
                <a:gd name="T70" fmla="*/ 10 w 79"/>
                <a:gd name="T71" fmla="*/ 15 h 55"/>
                <a:gd name="T72" fmla="*/ 13 w 79"/>
                <a:gd name="T73" fmla="*/ 12 h 55"/>
                <a:gd name="T74" fmla="*/ 20 w 79"/>
                <a:gd name="T75" fmla="*/ 9 h 55"/>
                <a:gd name="T76" fmla="*/ 16 w 79"/>
                <a:gd name="T77" fmla="*/ 9 h 55"/>
                <a:gd name="T78" fmla="*/ 16 w 79"/>
                <a:gd name="T79" fmla="*/ 9 h 55"/>
                <a:gd name="T80" fmla="*/ 16 w 79"/>
                <a:gd name="T81" fmla="*/ 8 h 55"/>
                <a:gd name="T82" fmla="*/ 16 w 79"/>
                <a:gd name="T83" fmla="*/ 8 h 55"/>
                <a:gd name="T84" fmla="*/ 19 w 79"/>
                <a:gd name="T85" fmla="*/ 8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79" h="55">
                  <a:moveTo>
                    <a:pt x="7" y="50"/>
                  </a:moveTo>
                  <a:cubicBezTo>
                    <a:pt x="7" y="50"/>
                    <a:pt x="7" y="50"/>
                    <a:pt x="7" y="50"/>
                  </a:cubicBezTo>
                  <a:cubicBezTo>
                    <a:pt x="4" y="47"/>
                    <a:pt x="3" y="42"/>
                    <a:pt x="1" y="37"/>
                  </a:cubicBezTo>
                  <a:cubicBezTo>
                    <a:pt x="1" y="37"/>
                    <a:pt x="1" y="37"/>
                    <a:pt x="1" y="37"/>
                  </a:cubicBezTo>
                  <a:cubicBezTo>
                    <a:pt x="0" y="35"/>
                    <a:pt x="0" y="33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19"/>
                    <a:pt x="10" y="9"/>
                    <a:pt x="13" y="6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9" y="12"/>
                    <a:pt x="18" y="12"/>
                    <a:pt x="18" y="13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16" y="14"/>
                    <a:pt x="15" y="16"/>
                    <a:pt x="14" y="18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1" y="21"/>
                    <a:pt x="8" y="27"/>
                    <a:pt x="8" y="31"/>
                  </a:cubicBezTo>
                  <a:cubicBezTo>
                    <a:pt x="8" y="31"/>
                    <a:pt x="8" y="31"/>
                    <a:pt x="8" y="31"/>
                  </a:cubicBezTo>
                  <a:cubicBezTo>
                    <a:pt x="8" y="31"/>
                    <a:pt x="8" y="31"/>
                    <a:pt x="8" y="31"/>
                  </a:cubicBezTo>
                  <a:cubicBezTo>
                    <a:pt x="8" y="32"/>
                    <a:pt x="8" y="33"/>
                    <a:pt x="9" y="34"/>
                  </a:cubicBezTo>
                  <a:cubicBezTo>
                    <a:pt x="9" y="34"/>
                    <a:pt x="9" y="34"/>
                    <a:pt x="9" y="34"/>
                  </a:cubicBezTo>
                  <a:cubicBezTo>
                    <a:pt x="10" y="40"/>
                    <a:pt x="12" y="44"/>
                    <a:pt x="13" y="45"/>
                  </a:cubicBezTo>
                  <a:cubicBezTo>
                    <a:pt x="13" y="45"/>
                    <a:pt x="13" y="45"/>
                    <a:pt x="13" y="45"/>
                  </a:cubicBezTo>
                  <a:cubicBezTo>
                    <a:pt x="15" y="47"/>
                    <a:pt x="16" y="47"/>
                    <a:pt x="20" y="47"/>
                  </a:cubicBezTo>
                  <a:cubicBezTo>
                    <a:pt x="20" y="47"/>
                    <a:pt x="20" y="47"/>
                    <a:pt x="20" y="47"/>
                  </a:cubicBezTo>
                  <a:cubicBezTo>
                    <a:pt x="21" y="47"/>
                    <a:pt x="22" y="47"/>
                    <a:pt x="23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34" y="46"/>
                    <a:pt x="70" y="37"/>
                    <a:pt x="74" y="36"/>
                  </a:cubicBezTo>
                  <a:cubicBezTo>
                    <a:pt x="74" y="36"/>
                    <a:pt x="74" y="36"/>
                    <a:pt x="74" y="36"/>
                  </a:cubicBezTo>
                  <a:cubicBezTo>
                    <a:pt x="75" y="36"/>
                    <a:pt x="75" y="36"/>
                    <a:pt x="75" y="36"/>
                  </a:cubicBezTo>
                  <a:cubicBezTo>
                    <a:pt x="77" y="35"/>
                    <a:pt x="77" y="35"/>
                    <a:pt x="77" y="35"/>
                  </a:cubicBezTo>
                  <a:cubicBezTo>
                    <a:pt x="79" y="43"/>
                    <a:pt x="79" y="43"/>
                    <a:pt x="79" y="43"/>
                  </a:cubicBezTo>
                  <a:cubicBezTo>
                    <a:pt x="77" y="43"/>
                    <a:pt x="77" y="43"/>
                    <a:pt x="77" y="43"/>
                  </a:cubicBezTo>
                  <a:cubicBezTo>
                    <a:pt x="77" y="43"/>
                    <a:pt x="77" y="43"/>
                    <a:pt x="76" y="43"/>
                  </a:cubicBezTo>
                  <a:cubicBezTo>
                    <a:pt x="76" y="43"/>
                    <a:pt x="76" y="43"/>
                    <a:pt x="76" y="43"/>
                  </a:cubicBezTo>
                  <a:cubicBezTo>
                    <a:pt x="76" y="43"/>
                    <a:pt x="76" y="44"/>
                    <a:pt x="75" y="44"/>
                  </a:cubicBezTo>
                  <a:cubicBezTo>
                    <a:pt x="75" y="44"/>
                    <a:pt x="75" y="44"/>
                    <a:pt x="75" y="44"/>
                  </a:cubicBezTo>
                  <a:cubicBezTo>
                    <a:pt x="74" y="44"/>
                    <a:pt x="72" y="44"/>
                    <a:pt x="71" y="45"/>
                  </a:cubicBezTo>
                  <a:cubicBezTo>
                    <a:pt x="71" y="45"/>
                    <a:pt x="71" y="45"/>
                    <a:pt x="71" y="45"/>
                  </a:cubicBezTo>
                  <a:cubicBezTo>
                    <a:pt x="67" y="46"/>
                    <a:pt x="61" y="47"/>
                    <a:pt x="55" y="49"/>
                  </a:cubicBezTo>
                  <a:cubicBezTo>
                    <a:pt x="55" y="49"/>
                    <a:pt x="55" y="49"/>
                    <a:pt x="55" y="49"/>
                  </a:cubicBezTo>
                  <a:cubicBezTo>
                    <a:pt x="44" y="51"/>
                    <a:pt x="31" y="54"/>
                    <a:pt x="24" y="55"/>
                  </a:cubicBezTo>
                  <a:cubicBezTo>
                    <a:pt x="24" y="55"/>
                    <a:pt x="24" y="55"/>
                    <a:pt x="24" y="55"/>
                  </a:cubicBezTo>
                  <a:cubicBezTo>
                    <a:pt x="23" y="55"/>
                    <a:pt x="21" y="55"/>
                    <a:pt x="20" y="55"/>
                  </a:cubicBezTo>
                  <a:cubicBezTo>
                    <a:pt x="20" y="55"/>
                    <a:pt x="20" y="55"/>
                    <a:pt x="20" y="55"/>
                  </a:cubicBezTo>
                  <a:cubicBezTo>
                    <a:pt x="20" y="55"/>
                    <a:pt x="20" y="55"/>
                    <a:pt x="19" y="55"/>
                  </a:cubicBezTo>
                  <a:cubicBezTo>
                    <a:pt x="19" y="55"/>
                    <a:pt x="19" y="55"/>
                    <a:pt x="19" y="55"/>
                  </a:cubicBezTo>
                  <a:cubicBezTo>
                    <a:pt x="19" y="55"/>
                    <a:pt x="19" y="55"/>
                    <a:pt x="19" y="55"/>
                  </a:cubicBezTo>
                  <a:cubicBezTo>
                    <a:pt x="19" y="55"/>
                    <a:pt x="19" y="55"/>
                    <a:pt x="19" y="55"/>
                  </a:cubicBezTo>
                  <a:cubicBezTo>
                    <a:pt x="14" y="55"/>
                    <a:pt x="10" y="54"/>
                    <a:pt x="7" y="50"/>
                  </a:cubicBezTo>
                  <a:close/>
                  <a:moveTo>
                    <a:pt x="20" y="51"/>
                  </a:moveTo>
                  <a:cubicBezTo>
                    <a:pt x="21" y="51"/>
                    <a:pt x="22" y="51"/>
                    <a:pt x="23" y="51"/>
                  </a:cubicBezTo>
                  <a:cubicBezTo>
                    <a:pt x="23" y="51"/>
                    <a:pt x="23" y="51"/>
                    <a:pt x="23" y="51"/>
                  </a:cubicBezTo>
                  <a:cubicBezTo>
                    <a:pt x="22" y="51"/>
                    <a:pt x="21" y="51"/>
                    <a:pt x="20" y="51"/>
                  </a:cubicBezTo>
                  <a:cubicBezTo>
                    <a:pt x="20" y="51"/>
                    <a:pt x="20" y="51"/>
                    <a:pt x="20" y="51"/>
                  </a:cubicBezTo>
                  <a:cubicBezTo>
                    <a:pt x="20" y="51"/>
                    <a:pt x="20" y="51"/>
                    <a:pt x="20" y="51"/>
                  </a:cubicBezTo>
                  <a:close/>
                  <a:moveTo>
                    <a:pt x="19" y="51"/>
                  </a:moveTo>
                  <a:cubicBezTo>
                    <a:pt x="19" y="51"/>
                    <a:pt x="19" y="51"/>
                    <a:pt x="19" y="51"/>
                  </a:cubicBezTo>
                  <a:cubicBezTo>
                    <a:pt x="19" y="51"/>
                    <a:pt x="19" y="51"/>
                    <a:pt x="19" y="51"/>
                  </a:cubicBezTo>
                  <a:cubicBezTo>
                    <a:pt x="19" y="51"/>
                    <a:pt x="19" y="51"/>
                    <a:pt x="19" y="51"/>
                  </a:cubicBezTo>
                  <a:cubicBezTo>
                    <a:pt x="19" y="51"/>
                    <a:pt x="19" y="51"/>
                    <a:pt x="19" y="51"/>
                  </a:cubicBezTo>
                  <a:cubicBezTo>
                    <a:pt x="19" y="51"/>
                    <a:pt x="19" y="51"/>
                    <a:pt x="19" y="51"/>
                  </a:cubicBezTo>
                  <a:close/>
                  <a:moveTo>
                    <a:pt x="17" y="51"/>
                  </a:moveTo>
                  <a:cubicBezTo>
                    <a:pt x="17" y="51"/>
                    <a:pt x="17" y="51"/>
                    <a:pt x="17" y="51"/>
                  </a:cubicBezTo>
                  <a:cubicBezTo>
                    <a:pt x="17" y="51"/>
                    <a:pt x="17" y="51"/>
                    <a:pt x="17" y="51"/>
                  </a:cubicBezTo>
                  <a:cubicBezTo>
                    <a:pt x="17" y="51"/>
                    <a:pt x="17" y="51"/>
                    <a:pt x="17" y="51"/>
                  </a:cubicBezTo>
                  <a:close/>
                  <a:moveTo>
                    <a:pt x="17" y="51"/>
                  </a:moveTo>
                  <a:cubicBezTo>
                    <a:pt x="14" y="51"/>
                    <a:pt x="13" y="50"/>
                    <a:pt x="11" y="49"/>
                  </a:cubicBezTo>
                  <a:cubicBezTo>
                    <a:pt x="11" y="49"/>
                    <a:pt x="11" y="49"/>
                    <a:pt x="11" y="49"/>
                  </a:cubicBezTo>
                  <a:cubicBezTo>
                    <a:pt x="13" y="50"/>
                    <a:pt x="14" y="51"/>
                    <a:pt x="17" y="51"/>
                  </a:cubicBezTo>
                  <a:close/>
                  <a:moveTo>
                    <a:pt x="9" y="49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cubicBezTo>
                    <a:pt x="9" y="49"/>
                    <a:pt x="9" y="49"/>
                    <a:pt x="9" y="49"/>
                  </a:cubicBezTo>
                  <a:close/>
                  <a:moveTo>
                    <a:pt x="69" y="41"/>
                  </a:moveTo>
                  <a:cubicBezTo>
                    <a:pt x="66" y="42"/>
                    <a:pt x="60" y="43"/>
                    <a:pt x="54" y="45"/>
                  </a:cubicBezTo>
                  <a:cubicBezTo>
                    <a:pt x="54" y="45"/>
                    <a:pt x="54" y="45"/>
                    <a:pt x="54" y="45"/>
                  </a:cubicBezTo>
                  <a:cubicBezTo>
                    <a:pt x="52" y="45"/>
                    <a:pt x="50" y="46"/>
                    <a:pt x="47" y="46"/>
                  </a:cubicBezTo>
                  <a:cubicBezTo>
                    <a:pt x="47" y="46"/>
                    <a:pt x="47" y="46"/>
                    <a:pt x="47" y="46"/>
                  </a:cubicBezTo>
                  <a:cubicBezTo>
                    <a:pt x="56" y="45"/>
                    <a:pt x="64" y="42"/>
                    <a:pt x="70" y="41"/>
                  </a:cubicBezTo>
                  <a:cubicBezTo>
                    <a:pt x="70" y="41"/>
                    <a:pt x="70" y="41"/>
                    <a:pt x="70" y="41"/>
                  </a:cubicBezTo>
                  <a:cubicBezTo>
                    <a:pt x="71" y="41"/>
                    <a:pt x="73" y="40"/>
                    <a:pt x="74" y="40"/>
                  </a:cubicBezTo>
                  <a:cubicBezTo>
                    <a:pt x="74" y="40"/>
                    <a:pt x="74" y="40"/>
                    <a:pt x="74" y="40"/>
                  </a:cubicBezTo>
                  <a:cubicBezTo>
                    <a:pt x="73" y="40"/>
                    <a:pt x="71" y="41"/>
                    <a:pt x="69" y="41"/>
                  </a:cubicBezTo>
                  <a:close/>
                  <a:moveTo>
                    <a:pt x="5" y="36"/>
                  </a:moveTo>
                  <a:cubicBezTo>
                    <a:pt x="6" y="39"/>
                    <a:pt x="7" y="41"/>
                    <a:pt x="8" y="44"/>
                  </a:cubicBezTo>
                  <a:cubicBezTo>
                    <a:pt x="8" y="44"/>
                    <a:pt x="8" y="44"/>
                    <a:pt x="8" y="44"/>
                  </a:cubicBezTo>
                  <a:cubicBezTo>
                    <a:pt x="7" y="41"/>
                    <a:pt x="6" y="39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4" y="34"/>
                    <a:pt x="4" y="33"/>
                    <a:pt x="4" y="31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4" y="33"/>
                    <a:pt x="4" y="34"/>
                    <a:pt x="5" y="36"/>
                  </a:cubicBezTo>
                  <a:close/>
                  <a:moveTo>
                    <a:pt x="7" y="21"/>
                  </a:moveTo>
                  <a:cubicBezTo>
                    <a:pt x="7" y="21"/>
                    <a:pt x="7" y="21"/>
                    <a:pt x="7" y="21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7" y="21"/>
                    <a:pt x="7" y="21"/>
                    <a:pt x="7" y="21"/>
                  </a:cubicBezTo>
                  <a:close/>
                  <a:moveTo>
                    <a:pt x="7" y="21"/>
                  </a:moveTo>
                  <a:cubicBezTo>
                    <a:pt x="8" y="19"/>
                    <a:pt x="9" y="17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1" y="14"/>
                    <a:pt x="12" y="13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1" y="15"/>
                    <a:pt x="9" y="18"/>
                    <a:pt x="7" y="21"/>
                  </a:cubicBezTo>
                  <a:close/>
                  <a:moveTo>
                    <a:pt x="20" y="10"/>
                  </a:moveTo>
                  <a:cubicBezTo>
                    <a:pt x="20" y="9"/>
                    <a:pt x="20" y="9"/>
                    <a:pt x="20" y="9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20" y="9"/>
                    <a:pt x="20" y="9"/>
                    <a:pt x="20" y="10"/>
                  </a:cubicBezTo>
                  <a:close/>
                  <a:moveTo>
                    <a:pt x="16" y="9"/>
                  </a:moveTo>
                  <a:cubicBezTo>
                    <a:pt x="16" y="9"/>
                    <a:pt x="16" y="9"/>
                    <a:pt x="16" y="9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6" y="9"/>
                    <a:pt x="16" y="9"/>
                    <a:pt x="16" y="9"/>
                  </a:cubicBezTo>
                  <a:close/>
                  <a:moveTo>
                    <a:pt x="16" y="8"/>
                  </a:move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6" y="8"/>
                    <a:pt x="16" y="8"/>
                  </a:cubicBezTo>
                  <a:close/>
                  <a:moveTo>
                    <a:pt x="19" y="8"/>
                  </a:moveTo>
                  <a:cubicBezTo>
                    <a:pt x="19" y="8"/>
                    <a:pt x="19" y="8"/>
                    <a:pt x="19" y="8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19" y="8"/>
                    <a:pt x="19" y="8"/>
                    <a:pt x="19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0" name="Freeform 1866">
              <a:extLst>
                <a:ext uri="{FF2B5EF4-FFF2-40B4-BE49-F238E27FC236}">
                  <a16:creationId xmlns:a16="http://schemas.microsoft.com/office/drawing/2014/main" id="{D67242A4-4DE1-4716-92CC-F9EFBB7D529A}"/>
                </a:ext>
              </a:extLst>
            </p:cNvPr>
            <p:cNvSpPr/>
            <p:nvPr/>
          </p:nvSpPr>
          <p:spPr bwMode="auto">
            <a:xfrm>
              <a:off x="7340602" y="5668963"/>
              <a:ext cx="17463" cy="11113"/>
            </a:xfrm>
            <a:custGeom>
              <a:avLst/>
              <a:gdLst>
                <a:gd name="T0" fmla="*/ 0 w 11"/>
                <a:gd name="T1" fmla="*/ 4 h 7"/>
                <a:gd name="T2" fmla="*/ 1 w 11"/>
                <a:gd name="T3" fmla="*/ 0 h 7"/>
                <a:gd name="T4" fmla="*/ 11 w 11"/>
                <a:gd name="T5" fmla="*/ 3 h 7"/>
                <a:gd name="T6" fmla="*/ 9 w 11"/>
                <a:gd name="T7" fmla="*/ 7 h 7"/>
                <a:gd name="T8" fmla="*/ 0 w 11"/>
                <a:gd name="T9" fmla="*/ 4 h 7"/>
                <a:gd name="T10" fmla="*/ 0 w 11"/>
                <a:gd name="T11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7">
                  <a:moveTo>
                    <a:pt x="0" y="4"/>
                  </a:moveTo>
                  <a:lnTo>
                    <a:pt x="1" y="0"/>
                  </a:lnTo>
                  <a:lnTo>
                    <a:pt x="11" y="3"/>
                  </a:lnTo>
                  <a:lnTo>
                    <a:pt x="9" y="7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1" name="Freeform 1867">
              <a:extLst>
                <a:ext uri="{FF2B5EF4-FFF2-40B4-BE49-F238E27FC236}">
                  <a16:creationId xmlns:a16="http://schemas.microsoft.com/office/drawing/2014/main" id="{5A1528F4-3CE3-4B05-A87C-B746B47C7F2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35839" y="5665788"/>
              <a:ext cx="25400" cy="19050"/>
            </a:xfrm>
            <a:custGeom>
              <a:avLst/>
              <a:gdLst>
                <a:gd name="T0" fmla="*/ 2 w 16"/>
                <a:gd name="T1" fmla="*/ 8 h 12"/>
                <a:gd name="T2" fmla="*/ 3 w 16"/>
                <a:gd name="T3" fmla="*/ 6 h 12"/>
                <a:gd name="T4" fmla="*/ 5 w 16"/>
                <a:gd name="T5" fmla="*/ 7 h 12"/>
                <a:gd name="T6" fmla="*/ 3 w 16"/>
                <a:gd name="T7" fmla="*/ 6 h 12"/>
                <a:gd name="T8" fmla="*/ 2 w 16"/>
                <a:gd name="T9" fmla="*/ 8 h 12"/>
                <a:gd name="T10" fmla="*/ 0 w 16"/>
                <a:gd name="T11" fmla="*/ 7 h 12"/>
                <a:gd name="T12" fmla="*/ 3 w 16"/>
                <a:gd name="T13" fmla="*/ 0 h 12"/>
                <a:gd name="T14" fmla="*/ 16 w 16"/>
                <a:gd name="T15" fmla="*/ 3 h 12"/>
                <a:gd name="T16" fmla="*/ 14 w 16"/>
                <a:gd name="T17" fmla="*/ 12 h 12"/>
                <a:gd name="T18" fmla="*/ 2 w 16"/>
                <a:gd name="T19" fmla="*/ 8 h 12"/>
                <a:gd name="T20" fmla="*/ 2 w 16"/>
                <a:gd name="T21" fmla="*/ 8 h 12"/>
                <a:gd name="T22" fmla="*/ 11 w 16"/>
                <a:gd name="T23" fmla="*/ 6 h 12"/>
                <a:gd name="T24" fmla="*/ 5 w 16"/>
                <a:gd name="T25" fmla="*/ 5 h 12"/>
                <a:gd name="T26" fmla="*/ 5 w 16"/>
                <a:gd name="T27" fmla="*/ 5 h 12"/>
                <a:gd name="T28" fmla="*/ 11 w 16"/>
                <a:gd name="T29" fmla="*/ 6 h 12"/>
                <a:gd name="T30" fmla="*/ 11 w 16"/>
                <a:gd name="T31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6" h="12">
                  <a:moveTo>
                    <a:pt x="2" y="8"/>
                  </a:moveTo>
                  <a:lnTo>
                    <a:pt x="3" y="6"/>
                  </a:lnTo>
                  <a:lnTo>
                    <a:pt x="5" y="7"/>
                  </a:lnTo>
                  <a:lnTo>
                    <a:pt x="3" y="6"/>
                  </a:lnTo>
                  <a:lnTo>
                    <a:pt x="2" y="8"/>
                  </a:lnTo>
                  <a:lnTo>
                    <a:pt x="0" y="7"/>
                  </a:lnTo>
                  <a:lnTo>
                    <a:pt x="3" y="0"/>
                  </a:lnTo>
                  <a:lnTo>
                    <a:pt x="16" y="3"/>
                  </a:lnTo>
                  <a:lnTo>
                    <a:pt x="14" y="12"/>
                  </a:lnTo>
                  <a:lnTo>
                    <a:pt x="2" y="8"/>
                  </a:lnTo>
                  <a:lnTo>
                    <a:pt x="2" y="8"/>
                  </a:lnTo>
                  <a:close/>
                  <a:moveTo>
                    <a:pt x="11" y="6"/>
                  </a:moveTo>
                  <a:lnTo>
                    <a:pt x="5" y="5"/>
                  </a:lnTo>
                  <a:lnTo>
                    <a:pt x="5" y="5"/>
                  </a:lnTo>
                  <a:lnTo>
                    <a:pt x="11" y="6"/>
                  </a:lnTo>
                  <a:lnTo>
                    <a:pt x="11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2" name="Freeform 1868">
              <a:extLst>
                <a:ext uri="{FF2B5EF4-FFF2-40B4-BE49-F238E27FC236}">
                  <a16:creationId xmlns:a16="http://schemas.microsoft.com/office/drawing/2014/main" id="{F68D716D-E0FD-4AB3-8D3D-C96E3B4F6BBD}"/>
                </a:ext>
              </a:extLst>
            </p:cNvPr>
            <p:cNvSpPr/>
            <p:nvPr/>
          </p:nvSpPr>
          <p:spPr bwMode="auto">
            <a:xfrm>
              <a:off x="7337427" y="5875338"/>
              <a:ext cx="119063" cy="187325"/>
            </a:xfrm>
            <a:custGeom>
              <a:avLst/>
              <a:gdLst>
                <a:gd name="T0" fmla="*/ 7 w 68"/>
                <a:gd name="T1" fmla="*/ 103 h 107"/>
                <a:gd name="T2" fmla="*/ 21 w 68"/>
                <a:gd name="T3" fmla="*/ 103 h 107"/>
                <a:gd name="T4" fmla="*/ 0 w 68"/>
                <a:gd name="T5" fmla="*/ 13 h 107"/>
                <a:gd name="T6" fmla="*/ 0 w 68"/>
                <a:gd name="T7" fmla="*/ 13 h 107"/>
                <a:gd name="T8" fmla="*/ 1 w 68"/>
                <a:gd name="T9" fmla="*/ 10 h 107"/>
                <a:gd name="T10" fmla="*/ 1 w 68"/>
                <a:gd name="T11" fmla="*/ 10 h 107"/>
                <a:gd name="T12" fmla="*/ 7 w 68"/>
                <a:gd name="T13" fmla="*/ 2 h 107"/>
                <a:gd name="T14" fmla="*/ 7 w 68"/>
                <a:gd name="T15" fmla="*/ 2 h 107"/>
                <a:gd name="T16" fmla="*/ 20 w 68"/>
                <a:gd name="T17" fmla="*/ 0 h 107"/>
                <a:gd name="T18" fmla="*/ 20 w 68"/>
                <a:gd name="T19" fmla="*/ 0 h 107"/>
                <a:gd name="T20" fmla="*/ 68 w 68"/>
                <a:gd name="T21" fmla="*/ 9 h 107"/>
                <a:gd name="T22" fmla="*/ 68 w 68"/>
                <a:gd name="T23" fmla="*/ 9 h 107"/>
                <a:gd name="T24" fmla="*/ 68 w 68"/>
                <a:gd name="T25" fmla="*/ 9 h 107"/>
                <a:gd name="T26" fmla="*/ 67 w 68"/>
                <a:gd name="T27" fmla="*/ 12 h 107"/>
                <a:gd name="T28" fmla="*/ 50 w 68"/>
                <a:gd name="T29" fmla="*/ 8 h 107"/>
                <a:gd name="T30" fmla="*/ 50 w 68"/>
                <a:gd name="T31" fmla="*/ 8 h 107"/>
                <a:gd name="T32" fmla="*/ 20 w 68"/>
                <a:gd name="T33" fmla="*/ 4 h 107"/>
                <a:gd name="T34" fmla="*/ 20 w 68"/>
                <a:gd name="T35" fmla="*/ 4 h 107"/>
                <a:gd name="T36" fmla="*/ 9 w 68"/>
                <a:gd name="T37" fmla="*/ 6 h 107"/>
                <a:gd name="T38" fmla="*/ 9 w 68"/>
                <a:gd name="T39" fmla="*/ 6 h 107"/>
                <a:gd name="T40" fmla="*/ 5 w 68"/>
                <a:gd name="T41" fmla="*/ 11 h 107"/>
                <a:gd name="T42" fmla="*/ 5 w 68"/>
                <a:gd name="T43" fmla="*/ 11 h 107"/>
                <a:gd name="T44" fmla="*/ 4 w 68"/>
                <a:gd name="T45" fmla="*/ 13 h 107"/>
                <a:gd name="T46" fmla="*/ 4 w 68"/>
                <a:gd name="T47" fmla="*/ 13 h 107"/>
                <a:gd name="T48" fmla="*/ 15 w 68"/>
                <a:gd name="T49" fmla="*/ 67 h 107"/>
                <a:gd name="T50" fmla="*/ 15 w 68"/>
                <a:gd name="T51" fmla="*/ 67 h 107"/>
                <a:gd name="T52" fmla="*/ 26 w 68"/>
                <a:gd name="T53" fmla="*/ 104 h 107"/>
                <a:gd name="T54" fmla="*/ 26 w 68"/>
                <a:gd name="T55" fmla="*/ 104 h 107"/>
                <a:gd name="T56" fmla="*/ 27 w 68"/>
                <a:gd name="T57" fmla="*/ 107 h 107"/>
                <a:gd name="T58" fmla="*/ 7 w 68"/>
                <a:gd name="T59" fmla="*/ 107 h 107"/>
                <a:gd name="T60" fmla="*/ 7 w 68"/>
                <a:gd name="T61" fmla="*/ 103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68" h="107">
                  <a:moveTo>
                    <a:pt x="7" y="103"/>
                  </a:moveTo>
                  <a:cubicBezTo>
                    <a:pt x="21" y="103"/>
                    <a:pt x="21" y="103"/>
                    <a:pt x="21" y="103"/>
                  </a:cubicBezTo>
                  <a:cubicBezTo>
                    <a:pt x="18" y="90"/>
                    <a:pt x="1" y="34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2"/>
                    <a:pt x="0" y="11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6"/>
                    <a:pt x="4" y="3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11" y="0"/>
                    <a:pt x="15" y="0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0" y="0"/>
                    <a:pt x="68" y="9"/>
                    <a:pt x="68" y="9"/>
                  </a:cubicBezTo>
                  <a:cubicBezTo>
                    <a:pt x="68" y="9"/>
                    <a:pt x="68" y="9"/>
                    <a:pt x="68" y="9"/>
                  </a:cubicBezTo>
                  <a:cubicBezTo>
                    <a:pt x="68" y="9"/>
                    <a:pt x="68" y="9"/>
                    <a:pt x="68" y="9"/>
                  </a:cubicBezTo>
                  <a:cubicBezTo>
                    <a:pt x="67" y="12"/>
                    <a:pt x="67" y="12"/>
                    <a:pt x="67" y="12"/>
                  </a:cubicBezTo>
                  <a:cubicBezTo>
                    <a:pt x="67" y="12"/>
                    <a:pt x="60" y="10"/>
                    <a:pt x="50" y="8"/>
                  </a:cubicBezTo>
                  <a:cubicBezTo>
                    <a:pt x="50" y="8"/>
                    <a:pt x="50" y="8"/>
                    <a:pt x="50" y="8"/>
                  </a:cubicBezTo>
                  <a:cubicBezTo>
                    <a:pt x="41" y="6"/>
                    <a:pt x="30" y="4"/>
                    <a:pt x="20" y="4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16" y="4"/>
                    <a:pt x="12" y="4"/>
                    <a:pt x="9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6" y="7"/>
                    <a:pt x="5" y="8"/>
                    <a:pt x="5" y="1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4" y="11"/>
                    <a:pt x="4" y="12"/>
                    <a:pt x="4" y="13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4" y="24"/>
                    <a:pt x="10" y="47"/>
                    <a:pt x="15" y="67"/>
                  </a:cubicBezTo>
                  <a:cubicBezTo>
                    <a:pt x="15" y="67"/>
                    <a:pt x="15" y="67"/>
                    <a:pt x="15" y="67"/>
                  </a:cubicBezTo>
                  <a:cubicBezTo>
                    <a:pt x="21" y="87"/>
                    <a:pt x="26" y="104"/>
                    <a:pt x="26" y="104"/>
                  </a:cubicBezTo>
                  <a:cubicBezTo>
                    <a:pt x="26" y="104"/>
                    <a:pt x="26" y="104"/>
                    <a:pt x="26" y="104"/>
                  </a:cubicBezTo>
                  <a:cubicBezTo>
                    <a:pt x="27" y="107"/>
                    <a:pt x="27" y="107"/>
                    <a:pt x="27" y="107"/>
                  </a:cubicBezTo>
                  <a:cubicBezTo>
                    <a:pt x="7" y="107"/>
                    <a:pt x="7" y="107"/>
                    <a:pt x="7" y="107"/>
                  </a:cubicBezTo>
                  <a:cubicBezTo>
                    <a:pt x="7" y="103"/>
                    <a:pt x="7" y="103"/>
                    <a:pt x="7" y="10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3" name="Freeform 1869">
              <a:extLst>
                <a:ext uri="{FF2B5EF4-FFF2-40B4-BE49-F238E27FC236}">
                  <a16:creationId xmlns:a16="http://schemas.microsoft.com/office/drawing/2014/main" id="{70B5BEAF-2F1B-4BC5-AD1B-EA91E7E9A1E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34252" y="5872163"/>
              <a:ext cx="125413" cy="193675"/>
            </a:xfrm>
            <a:custGeom>
              <a:avLst/>
              <a:gdLst>
                <a:gd name="T0" fmla="*/ 7 w 72"/>
                <a:gd name="T1" fmla="*/ 105 h 111"/>
                <a:gd name="T2" fmla="*/ 21 w 72"/>
                <a:gd name="T3" fmla="*/ 103 h 111"/>
                <a:gd name="T4" fmla="*/ 0 w 72"/>
                <a:gd name="T5" fmla="*/ 15 h 111"/>
                <a:gd name="T6" fmla="*/ 1 w 72"/>
                <a:gd name="T7" fmla="*/ 12 h 111"/>
                <a:gd name="T8" fmla="*/ 8 w 72"/>
                <a:gd name="T9" fmla="*/ 2 h 111"/>
                <a:gd name="T10" fmla="*/ 22 w 72"/>
                <a:gd name="T11" fmla="*/ 0 h 111"/>
                <a:gd name="T12" fmla="*/ 70 w 72"/>
                <a:gd name="T13" fmla="*/ 9 h 111"/>
                <a:gd name="T14" fmla="*/ 71 w 72"/>
                <a:gd name="T15" fmla="*/ 9 h 111"/>
                <a:gd name="T16" fmla="*/ 72 w 72"/>
                <a:gd name="T17" fmla="*/ 10 h 111"/>
                <a:gd name="T18" fmla="*/ 69 w 72"/>
                <a:gd name="T19" fmla="*/ 16 h 111"/>
                <a:gd name="T20" fmla="*/ 69 w 72"/>
                <a:gd name="T21" fmla="*/ 16 h 111"/>
                <a:gd name="T22" fmla="*/ 68 w 72"/>
                <a:gd name="T23" fmla="*/ 16 h 111"/>
                <a:gd name="T24" fmla="*/ 68 w 72"/>
                <a:gd name="T25" fmla="*/ 16 h 111"/>
                <a:gd name="T26" fmla="*/ 68 w 72"/>
                <a:gd name="T27" fmla="*/ 16 h 111"/>
                <a:gd name="T28" fmla="*/ 68 w 72"/>
                <a:gd name="T29" fmla="*/ 16 h 111"/>
                <a:gd name="T30" fmla="*/ 67 w 72"/>
                <a:gd name="T31" fmla="*/ 16 h 111"/>
                <a:gd name="T32" fmla="*/ 64 w 72"/>
                <a:gd name="T33" fmla="*/ 15 h 111"/>
                <a:gd name="T34" fmla="*/ 52 w 72"/>
                <a:gd name="T35" fmla="*/ 12 h 111"/>
                <a:gd name="T36" fmla="*/ 23 w 72"/>
                <a:gd name="T37" fmla="*/ 8 h 111"/>
                <a:gd name="T38" fmla="*/ 22 w 72"/>
                <a:gd name="T39" fmla="*/ 8 h 111"/>
                <a:gd name="T40" fmla="*/ 12 w 72"/>
                <a:gd name="T41" fmla="*/ 9 h 111"/>
                <a:gd name="T42" fmla="*/ 9 w 72"/>
                <a:gd name="T43" fmla="*/ 13 h 111"/>
                <a:gd name="T44" fmla="*/ 8 w 72"/>
                <a:gd name="T45" fmla="*/ 15 h 111"/>
                <a:gd name="T46" fmla="*/ 8 w 72"/>
                <a:gd name="T47" fmla="*/ 15 h 111"/>
                <a:gd name="T48" fmla="*/ 19 w 72"/>
                <a:gd name="T49" fmla="*/ 69 h 111"/>
                <a:gd name="T50" fmla="*/ 30 w 72"/>
                <a:gd name="T51" fmla="*/ 106 h 111"/>
                <a:gd name="T52" fmla="*/ 30 w 72"/>
                <a:gd name="T53" fmla="*/ 106 h 111"/>
                <a:gd name="T54" fmla="*/ 7 w 72"/>
                <a:gd name="T55" fmla="*/ 111 h 111"/>
                <a:gd name="T56" fmla="*/ 23 w 72"/>
                <a:gd name="T57" fmla="*/ 96 h 111"/>
                <a:gd name="T58" fmla="*/ 17 w 72"/>
                <a:gd name="T59" fmla="*/ 76 h 111"/>
                <a:gd name="T60" fmla="*/ 4 w 72"/>
                <a:gd name="T61" fmla="*/ 15 h 111"/>
                <a:gd name="T62" fmla="*/ 4 w 72"/>
                <a:gd name="T63" fmla="*/ 15 h 111"/>
                <a:gd name="T64" fmla="*/ 4 w 72"/>
                <a:gd name="T65" fmla="*/ 14 h 111"/>
                <a:gd name="T66" fmla="*/ 4 w 72"/>
                <a:gd name="T67" fmla="*/ 14 h 111"/>
                <a:gd name="T68" fmla="*/ 4 w 72"/>
                <a:gd name="T69" fmla="*/ 14 h 111"/>
                <a:gd name="T70" fmla="*/ 53 w 72"/>
                <a:gd name="T71" fmla="*/ 8 h 111"/>
                <a:gd name="T72" fmla="*/ 67 w 72"/>
                <a:gd name="T73" fmla="*/ 12 h 111"/>
                <a:gd name="T74" fmla="*/ 65 w 72"/>
                <a:gd name="T75" fmla="*/ 11 h 111"/>
                <a:gd name="T76" fmla="*/ 53 w 72"/>
                <a:gd name="T77" fmla="*/ 8 h 111"/>
                <a:gd name="T78" fmla="*/ 41 w 72"/>
                <a:gd name="T79" fmla="*/ 6 h 111"/>
                <a:gd name="T80" fmla="*/ 53 w 72"/>
                <a:gd name="T81" fmla="*/ 8 h 111"/>
                <a:gd name="T82" fmla="*/ 6 w 72"/>
                <a:gd name="T83" fmla="*/ 8 h 111"/>
                <a:gd name="T84" fmla="*/ 6 w 72"/>
                <a:gd name="T85" fmla="*/ 8 h 111"/>
                <a:gd name="T86" fmla="*/ 8 w 72"/>
                <a:gd name="T87" fmla="*/ 7 h 111"/>
                <a:gd name="T88" fmla="*/ 6 w 72"/>
                <a:gd name="T89" fmla="*/ 8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2" h="111">
                  <a:moveTo>
                    <a:pt x="7" y="109"/>
                  </a:moveTo>
                  <a:cubicBezTo>
                    <a:pt x="7" y="105"/>
                    <a:pt x="7" y="105"/>
                    <a:pt x="7" y="105"/>
                  </a:cubicBezTo>
                  <a:cubicBezTo>
                    <a:pt x="7" y="103"/>
                    <a:pt x="7" y="103"/>
                    <a:pt x="7" y="103"/>
                  </a:cubicBezTo>
                  <a:cubicBezTo>
                    <a:pt x="21" y="103"/>
                    <a:pt x="21" y="103"/>
                    <a:pt x="21" y="103"/>
                  </a:cubicBezTo>
                  <a:cubicBezTo>
                    <a:pt x="16" y="86"/>
                    <a:pt x="1" y="3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4"/>
                    <a:pt x="0" y="13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1" y="7"/>
                    <a:pt x="4" y="4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12" y="0"/>
                    <a:pt x="17" y="0"/>
                    <a:pt x="22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41" y="0"/>
                    <a:pt x="67" y="8"/>
                    <a:pt x="70" y="9"/>
                  </a:cubicBezTo>
                  <a:cubicBezTo>
                    <a:pt x="70" y="9"/>
                    <a:pt x="70" y="9"/>
                    <a:pt x="70" y="9"/>
                  </a:cubicBezTo>
                  <a:cubicBezTo>
                    <a:pt x="70" y="9"/>
                    <a:pt x="70" y="9"/>
                    <a:pt x="70" y="9"/>
                  </a:cubicBezTo>
                  <a:cubicBezTo>
                    <a:pt x="71" y="9"/>
                    <a:pt x="71" y="9"/>
                    <a:pt x="71" y="9"/>
                  </a:cubicBezTo>
                  <a:cubicBezTo>
                    <a:pt x="71" y="9"/>
                    <a:pt x="71" y="9"/>
                    <a:pt x="71" y="9"/>
                  </a:cubicBezTo>
                  <a:cubicBezTo>
                    <a:pt x="72" y="10"/>
                    <a:pt x="72" y="10"/>
                    <a:pt x="72" y="10"/>
                  </a:cubicBezTo>
                  <a:cubicBezTo>
                    <a:pt x="70" y="16"/>
                    <a:pt x="70" y="16"/>
                    <a:pt x="70" y="16"/>
                  </a:cubicBezTo>
                  <a:cubicBezTo>
                    <a:pt x="69" y="16"/>
                    <a:pt x="69" y="16"/>
                    <a:pt x="69" y="16"/>
                  </a:cubicBezTo>
                  <a:cubicBezTo>
                    <a:pt x="69" y="16"/>
                    <a:pt x="69" y="16"/>
                    <a:pt x="69" y="16"/>
                  </a:cubicBezTo>
                  <a:cubicBezTo>
                    <a:pt x="69" y="16"/>
                    <a:pt x="69" y="16"/>
                    <a:pt x="69" y="16"/>
                  </a:cubicBezTo>
                  <a:cubicBezTo>
                    <a:pt x="69" y="16"/>
                    <a:pt x="69" y="16"/>
                    <a:pt x="69" y="16"/>
                  </a:cubicBezTo>
                  <a:cubicBezTo>
                    <a:pt x="68" y="16"/>
                    <a:pt x="68" y="16"/>
                    <a:pt x="68" y="16"/>
                  </a:cubicBezTo>
                  <a:cubicBezTo>
                    <a:pt x="68" y="16"/>
                    <a:pt x="68" y="16"/>
                    <a:pt x="68" y="16"/>
                  </a:cubicBezTo>
                  <a:cubicBezTo>
                    <a:pt x="68" y="16"/>
                    <a:pt x="68" y="16"/>
                    <a:pt x="68" y="16"/>
                  </a:cubicBezTo>
                  <a:cubicBezTo>
                    <a:pt x="68" y="16"/>
                    <a:pt x="68" y="16"/>
                    <a:pt x="68" y="16"/>
                  </a:cubicBezTo>
                  <a:cubicBezTo>
                    <a:pt x="68" y="16"/>
                    <a:pt x="68" y="16"/>
                    <a:pt x="68" y="16"/>
                  </a:cubicBezTo>
                  <a:cubicBezTo>
                    <a:pt x="68" y="16"/>
                    <a:pt x="68" y="16"/>
                    <a:pt x="68" y="16"/>
                  </a:cubicBezTo>
                  <a:cubicBezTo>
                    <a:pt x="68" y="16"/>
                    <a:pt x="68" y="16"/>
                    <a:pt x="68" y="16"/>
                  </a:cubicBezTo>
                  <a:cubicBezTo>
                    <a:pt x="68" y="16"/>
                    <a:pt x="67" y="16"/>
                    <a:pt x="67" y="16"/>
                  </a:cubicBezTo>
                  <a:cubicBezTo>
                    <a:pt x="67" y="16"/>
                    <a:pt x="67" y="16"/>
                    <a:pt x="67" y="16"/>
                  </a:cubicBezTo>
                  <a:cubicBezTo>
                    <a:pt x="66" y="16"/>
                    <a:pt x="65" y="15"/>
                    <a:pt x="64" y="15"/>
                  </a:cubicBezTo>
                  <a:cubicBezTo>
                    <a:pt x="64" y="15"/>
                    <a:pt x="64" y="15"/>
                    <a:pt x="64" y="15"/>
                  </a:cubicBezTo>
                  <a:cubicBezTo>
                    <a:pt x="61" y="14"/>
                    <a:pt x="57" y="13"/>
                    <a:pt x="52" y="12"/>
                  </a:cubicBezTo>
                  <a:cubicBezTo>
                    <a:pt x="52" y="12"/>
                    <a:pt x="52" y="12"/>
                    <a:pt x="52" y="12"/>
                  </a:cubicBezTo>
                  <a:cubicBezTo>
                    <a:pt x="43" y="10"/>
                    <a:pt x="32" y="8"/>
                    <a:pt x="23" y="8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18" y="8"/>
                    <a:pt x="14" y="8"/>
                    <a:pt x="12" y="9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9" y="11"/>
                    <a:pt x="9" y="11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8" y="14"/>
                    <a:pt x="8" y="14"/>
                    <a:pt x="8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8" y="26"/>
                    <a:pt x="14" y="49"/>
                    <a:pt x="19" y="69"/>
                  </a:cubicBezTo>
                  <a:cubicBezTo>
                    <a:pt x="19" y="69"/>
                    <a:pt x="19" y="69"/>
                    <a:pt x="19" y="69"/>
                  </a:cubicBezTo>
                  <a:cubicBezTo>
                    <a:pt x="24" y="87"/>
                    <a:pt x="29" y="104"/>
                    <a:pt x="30" y="106"/>
                  </a:cubicBezTo>
                  <a:cubicBezTo>
                    <a:pt x="30" y="106"/>
                    <a:pt x="30" y="106"/>
                    <a:pt x="30" y="106"/>
                  </a:cubicBezTo>
                  <a:cubicBezTo>
                    <a:pt x="30" y="106"/>
                    <a:pt x="30" y="106"/>
                    <a:pt x="30" y="106"/>
                  </a:cubicBezTo>
                  <a:cubicBezTo>
                    <a:pt x="30" y="106"/>
                    <a:pt x="30" y="106"/>
                    <a:pt x="30" y="106"/>
                  </a:cubicBezTo>
                  <a:cubicBezTo>
                    <a:pt x="32" y="111"/>
                    <a:pt x="32" y="111"/>
                    <a:pt x="32" y="111"/>
                  </a:cubicBezTo>
                  <a:cubicBezTo>
                    <a:pt x="7" y="111"/>
                    <a:pt x="7" y="111"/>
                    <a:pt x="7" y="111"/>
                  </a:cubicBezTo>
                  <a:cubicBezTo>
                    <a:pt x="7" y="109"/>
                    <a:pt x="7" y="109"/>
                    <a:pt x="7" y="109"/>
                  </a:cubicBezTo>
                  <a:close/>
                  <a:moveTo>
                    <a:pt x="23" y="96"/>
                  </a:moveTo>
                  <a:cubicBezTo>
                    <a:pt x="21" y="90"/>
                    <a:pt x="19" y="84"/>
                    <a:pt x="17" y="76"/>
                  </a:cubicBezTo>
                  <a:cubicBezTo>
                    <a:pt x="17" y="76"/>
                    <a:pt x="17" y="76"/>
                    <a:pt x="17" y="76"/>
                  </a:cubicBezTo>
                  <a:cubicBezTo>
                    <a:pt x="19" y="84"/>
                    <a:pt x="21" y="90"/>
                    <a:pt x="23" y="96"/>
                  </a:cubicBezTo>
                  <a:close/>
                  <a:moveTo>
                    <a:pt x="4" y="15"/>
                  </a:moveTo>
                  <a:cubicBezTo>
                    <a:pt x="4" y="15"/>
                    <a:pt x="4" y="15"/>
                    <a:pt x="4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5"/>
                    <a:pt x="4" y="14"/>
                    <a:pt x="4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4"/>
                    <a:pt x="4" y="15"/>
                    <a:pt x="4" y="15"/>
                  </a:cubicBezTo>
                  <a:close/>
                  <a:moveTo>
                    <a:pt x="4" y="14"/>
                  </a:moveTo>
                  <a:cubicBezTo>
                    <a:pt x="4" y="14"/>
                    <a:pt x="4" y="14"/>
                    <a:pt x="4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4"/>
                    <a:pt x="4" y="14"/>
                    <a:pt x="4" y="14"/>
                  </a:cubicBezTo>
                  <a:close/>
                  <a:moveTo>
                    <a:pt x="53" y="8"/>
                  </a:moveTo>
                  <a:cubicBezTo>
                    <a:pt x="59" y="10"/>
                    <a:pt x="65" y="11"/>
                    <a:pt x="67" y="12"/>
                  </a:cubicBezTo>
                  <a:cubicBezTo>
                    <a:pt x="67" y="12"/>
                    <a:pt x="67" y="12"/>
                    <a:pt x="67" y="12"/>
                  </a:cubicBezTo>
                  <a:cubicBezTo>
                    <a:pt x="67" y="12"/>
                    <a:pt x="67" y="12"/>
                    <a:pt x="67" y="12"/>
                  </a:cubicBezTo>
                  <a:cubicBezTo>
                    <a:pt x="67" y="12"/>
                    <a:pt x="66" y="11"/>
                    <a:pt x="65" y="11"/>
                  </a:cubicBezTo>
                  <a:cubicBezTo>
                    <a:pt x="65" y="11"/>
                    <a:pt x="65" y="11"/>
                    <a:pt x="65" y="11"/>
                  </a:cubicBezTo>
                  <a:cubicBezTo>
                    <a:pt x="62" y="10"/>
                    <a:pt x="58" y="9"/>
                    <a:pt x="53" y="8"/>
                  </a:cubicBezTo>
                  <a:cubicBezTo>
                    <a:pt x="53" y="8"/>
                    <a:pt x="53" y="8"/>
                    <a:pt x="53" y="8"/>
                  </a:cubicBezTo>
                  <a:cubicBezTo>
                    <a:pt x="49" y="7"/>
                    <a:pt x="45" y="7"/>
                    <a:pt x="41" y="6"/>
                  </a:cubicBezTo>
                  <a:cubicBezTo>
                    <a:pt x="41" y="6"/>
                    <a:pt x="41" y="6"/>
                    <a:pt x="41" y="6"/>
                  </a:cubicBezTo>
                  <a:cubicBezTo>
                    <a:pt x="45" y="7"/>
                    <a:pt x="49" y="7"/>
                    <a:pt x="53" y="8"/>
                  </a:cubicBezTo>
                  <a:close/>
                  <a:moveTo>
                    <a:pt x="6" y="8"/>
                  </a:moveTo>
                  <a:cubicBezTo>
                    <a:pt x="6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lose/>
                  <a:moveTo>
                    <a:pt x="6" y="8"/>
                  </a:moveTo>
                  <a:cubicBezTo>
                    <a:pt x="7" y="8"/>
                    <a:pt x="7" y="8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7" y="8"/>
                    <a:pt x="7" y="8"/>
                    <a:pt x="6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4" name="Freeform 1870">
              <a:extLst>
                <a:ext uri="{FF2B5EF4-FFF2-40B4-BE49-F238E27FC236}">
                  <a16:creationId xmlns:a16="http://schemas.microsoft.com/office/drawing/2014/main" id="{8EE03EE1-0D95-492B-8010-E70F1A97942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96177" y="5892801"/>
              <a:ext cx="176213" cy="133350"/>
            </a:xfrm>
            <a:custGeom>
              <a:avLst/>
              <a:gdLst>
                <a:gd name="T0" fmla="*/ 30 w 101"/>
                <a:gd name="T1" fmla="*/ 72 h 76"/>
                <a:gd name="T2" fmla="*/ 25 w 101"/>
                <a:gd name="T3" fmla="*/ 64 h 76"/>
                <a:gd name="T4" fmla="*/ 25 w 101"/>
                <a:gd name="T5" fmla="*/ 64 h 76"/>
                <a:gd name="T6" fmla="*/ 13 w 101"/>
                <a:gd name="T7" fmla="*/ 38 h 76"/>
                <a:gd name="T8" fmla="*/ 13 w 101"/>
                <a:gd name="T9" fmla="*/ 38 h 76"/>
                <a:gd name="T10" fmla="*/ 0 w 101"/>
                <a:gd name="T11" fmla="*/ 1 h 76"/>
                <a:gd name="T12" fmla="*/ 0 w 101"/>
                <a:gd name="T13" fmla="*/ 1 h 76"/>
                <a:gd name="T14" fmla="*/ 4 w 101"/>
                <a:gd name="T15" fmla="*/ 0 h 76"/>
                <a:gd name="T16" fmla="*/ 16 w 101"/>
                <a:gd name="T17" fmla="*/ 33 h 76"/>
                <a:gd name="T18" fmla="*/ 16 w 101"/>
                <a:gd name="T19" fmla="*/ 33 h 76"/>
                <a:gd name="T20" fmla="*/ 35 w 101"/>
                <a:gd name="T21" fmla="*/ 72 h 76"/>
                <a:gd name="T22" fmla="*/ 35 w 101"/>
                <a:gd name="T23" fmla="*/ 72 h 76"/>
                <a:gd name="T24" fmla="*/ 36 w 101"/>
                <a:gd name="T25" fmla="*/ 72 h 76"/>
                <a:gd name="T26" fmla="*/ 36 w 101"/>
                <a:gd name="T27" fmla="*/ 72 h 76"/>
                <a:gd name="T28" fmla="*/ 59 w 101"/>
                <a:gd name="T29" fmla="*/ 52 h 76"/>
                <a:gd name="T30" fmla="*/ 59 w 101"/>
                <a:gd name="T31" fmla="*/ 52 h 76"/>
                <a:gd name="T32" fmla="*/ 76 w 101"/>
                <a:gd name="T33" fmla="*/ 36 h 76"/>
                <a:gd name="T34" fmla="*/ 76 w 101"/>
                <a:gd name="T35" fmla="*/ 36 h 76"/>
                <a:gd name="T36" fmla="*/ 78 w 101"/>
                <a:gd name="T37" fmla="*/ 34 h 76"/>
                <a:gd name="T38" fmla="*/ 101 w 101"/>
                <a:gd name="T39" fmla="*/ 63 h 76"/>
                <a:gd name="T40" fmla="*/ 98 w 101"/>
                <a:gd name="T41" fmla="*/ 66 h 76"/>
                <a:gd name="T42" fmla="*/ 77 w 101"/>
                <a:gd name="T43" fmla="*/ 40 h 76"/>
                <a:gd name="T44" fmla="*/ 38 w 101"/>
                <a:gd name="T45" fmla="*/ 76 h 76"/>
                <a:gd name="T46" fmla="*/ 38 w 101"/>
                <a:gd name="T47" fmla="*/ 76 h 76"/>
                <a:gd name="T48" fmla="*/ 36 w 101"/>
                <a:gd name="T49" fmla="*/ 76 h 76"/>
                <a:gd name="T50" fmla="*/ 36 w 101"/>
                <a:gd name="T51" fmla="*/ 76 h 76"/>
                <a:gd name="T52" fmla="*/ 30 w 101"/>
                <a:gd name="T53" fmla="*/ 72 h 76"/>
                <a:gd name="T54" fmla="*/ 0 w 101"/>
                <a:gd name="T55" fmla="*/ 1 h 76"/>
                <a:gd name="T56" fmla="*/ 0 w 101"/>
                <a:gd name="T57" fmla="*/ 1 h 76"/>
                <a:gd name="T58" fmla="*/ 0 w 101"/>
                <a:gd name="T59" fmla="*/ 1 h 76"/>
                <a:gd name="T60" fmla="*/ 0 w 101"/>
                <a:gd name="T61" fmla="*/ 1 h 76"/>
                <a:gd name="T62" fmla="*/ 0 w 101"/>
                <a:gd name="T63" fmla="*/ 1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1" h="76">
                  <a:moveTo>
                    <a:pt x="30" y="72"/>
                  </a:moveTo>
                  <a:cubicBezTo>
                    <a:pt x="29" y="70"/>
                    <a:pt x="27" y="67"/>
                    <a:pt x="25" y="64"/>
                  </a:cubicBezTo>
                  <a:cubicBezTo>
                    <a:pt x="25" y="64"/>
                    <a:pt x="25" y="64"/>
                    <a:pt x="25" y="64"/>
                  </a:cubicBezTo>
                  <a:cubicBezTo>
                    <a:pt x="21" y="57"/>
                    <a:pt x="17" y="47"/>
                    <a:pt x="13" y="38"/>
                  </a:cubicBezTo>
                  <a:cubicBezTo>
                    <a:pt x="13" y="38"/>
                    <a:pt x="13" y="38"/>
                    <a:pt x="13" y="38"/>
                  </a:cubicBezTo>
                  <a:cubicBezTo>
                    <a:pt x="6" y="20"/>
                    <a:pt x="0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9" y="16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22" y="50"/>
                    <a:pt x="31" y="69"/>
                    <a:pt x="35" y="72"/>
                  </a:cubicBezTo>
                  <a:cubicBezTo>
                    <a:pt x="35" y="72"/>
                    <a:pt x="35" y="72"/>
                    <a:pt x="35" y="72"/>
                  </a:cubicBezTo>
                  <a:cubicBezTo>
                    <a:pt x="36" y="72"/>
                    <a:pt x="36" y="72"/>
                    <a:pt x="36" y="72"/>
                  </a:cubicBezTo>
                  <a:cubicBezTo>
                    <a:pt x="36" y="72"/>
                    <a:pt x="36" y="72"/>
                    <a:pt x="36" y="72"/>
                  </a:cubicBezTo>
                  <a:cubicBezTo>
                    <a:pt x="40" y="69"/>
                    <a:pt x="50" y="60"/>
                    <a:pt x="59" y="52"/>
                  </a:cubicBezTo>
                  <a:cubicBezTo>
                    <a:pt x="59" y="52"/>
                    <a:pt x="59" y="52"/>
                    <a:pt x="59" y="52"/>
                  </a:cubicBezTo>
                  <a:cubicBezTo>
                    <a:pt x="68" y="44"/>
                    <a:pt x="76" y="36"/>
                    <a:pt x="76" y="36"/>
                  </a:cubicBezTo>
                  <a:cubicBezTo>
                    <a:pt x="76" y="36"/>
                    <a:pt x="76" y="36"/>
                    <a:pt x="76" y="36"/>
                  </a:cubicBezTo>
                  <a:cubicBezTo>
                    <a:pt x="78" y="34"/>
                    <a:pt x="78" y="34"/>
                    <a:pt x="78" y="34"/>
                  </a:cubicBezTo>
                  <a:cubicBezTo>
                    <a:pt x="101" y="63"/>
                    <a:pt x="101" y="63"/>
                    <a:pt x="101" y="63"/>
                  </a:cubicBezTo>
                  <a:cubicBezTo>
                    <a:pt x="98" y="66"/>
                    <a:pt x="98" y="66"/>
                    <a:pt x="98" y="66"/>
                  </a:cubicBezTo>
                  <a:cubicBezTo>
                    <a:pt x="77" y="40"/>
                    <a:pt x="77" y="40"/>
                    <a:pt x="77" y="40"/>
                  </a:cubicBezTo>
                  <a:cubicBezTo>
                    <a:pt x="71" y="46"/>
                    <a:pt x="46" y="70"/>
                    <a:pt x="38" y="76"/>
                  </a:cubicBezTo>
                  <a:cubicBezTo>
                    <a:pt x="38" y="76"/>
                    <a:pt x="38" y="76"/>
                    <a:pt x="38" y="76"/>
                  </a:cubicBezTo>
                  <a:cubicBezTo>
                    <a:pt x="37" y="76"/>
                    <a:pt x="37" y="76"/>
                    <a:pt x="36" y="76"/>
                  </a:cubicBezTo>
                  <a:cubicBezTo>
                    <a:pt x="36" y="76"/>
                    <a:pt x="36" y="76"/>
                    <a:pt x="36" y="76"/>
                  </a:cubicBezTo>
                  <a:cubicBezTo>
                    <a:pt x="33" y="76"/>
                    <a:pt x="32" y="74"/>
                    <a:pt x="30" y="72"/>
                  </a:cubicBezTo>
                  <a:close/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5" name="Freeform 1871">
              <a:extLst>
                <a:ext uri="{FF2B5EF4-FFF2-40B4-BE49-F238E27FC236}">
                  <a16:creationId xmlns:a16="http://schemas.microsoft.com/office/drawing/2014/main" id="{1E902FBA-78B2-47F3-A0B7-1D8DD18EBF4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91414" y="5888038"/>
              <a:ext cx="185738" cy="141288"/>
            </a:xfrm>
            <a:custGeom>
              <a:avLst/>
              <a:gdLst>
                <a:gd name="T0" fmla="*/ 32 w 107"/>
                <a:gd name="T1" fmla="*/ 76 h 81"/>
                <a:gd name="T2" fmla="*/ 33 w 107"/>
                <a:gd name="T3" fmla="*/ 75 h 81"/>
                <a:gd name="T4" fmla="*/ 32 w 107"/>
                <a:gd name="T5" fmla="*/ 76 h 81"/>
                <a:gd name="T6" fmla="*/ 26 w 107"/>
                <a:gd name="T7" fmla="*/ 67 h 81"/>
                <a:gd name="T8" fmla="*/ 26 w 107"/>
                <a:gd name="T9" fmla="*/ 67 h 81"/>
                <a:gd name="T10" fmla="*/ 15 w 107"/>
                <a:gd name="T11" fmla="*/ 42 h 81"/>
                <a:gd name="T12" fmla="*/ 15 w 107"/>
                <a:gd name="T13" fmla="*/ 42 h 81"/>
                <a:gd name="T14" fmla="*/ 1 w 107"/>
                <a:gd name="T15" fmla="*/ 5 h 81"/>
                <a:gd name="T16" fmla="*/ 1 w 107"/>
                <a:gd name="T17" fmla="*/ 5 h 81"/>
                <a:gd name="T18" fmla="*/ 0 w 107"/>
                <a:gd name="T19" fmla="*/ 3 h 81"/>
                <a:gd name="T20" fmla="*/ 8 w 107"/>
                <a:gd name="T21" fmla="*/ 0 h 81"/>
                <a:gd name="T22" fmla="*/ 8 w 107"/>
                <a:gd name="T23" fmla="*/ 2 h 81"/>
                <a:gd name="T24" fmla="*/ 21 w 107"/>
                <a:gd name="T25" fmla="*/ 35 h 81"/>
                <a:gd name="T26" fmla="*/ 21 w 107"/>
                <a:gd name="T27" fmla="*/ 35 h 81"/>
                <a:gd name="T28" fmla="*/ 31 w 107"/>
                <a:gd name="T29" fmla="*/ 60 h 81"/>
                <a:gd name="T30" fmla="*/ 31 w 107"/>
                <a:gd name="T31" fmla="*/ 60 h 81"/>
                <a:gd name="T32" fmla="*/ 39 w 107"/>
                <a:gd name="T33" fmla="*/ 73 h 81"/>
                <a:gd name="T34" fmla="*/ 39 w 107"/>
                <a:gd name="T35" fmla="*/ 73 h 81"/>
                <a:gd name="T36" fmla="*/ 61 w 107"/>
                <a:gd name="T37" fmla="*/ 54 h 81"/>
                <a:gd name="T38" fmla="*/ 61 w 107"/>
                <a:gd name="T39" fmla="*/ 54 h 81"/>
                <a:gd name="T40" fmla="*/ 77 w 107"/>
                <a:gd name="T41" fmla="*/ 38 h 81"/>
                <a:gd name="T42" fmla="*/ 77 w 107"/>
                <a:gd name="T43" fmla="*/ 38 h 81"/>
                <a:gd name="T44" fmla="*/ 77 w 107"/>
                <a:gd name="T45" fmla="*/ 38 h 81"/>
                <a:gd name="T46" fmla="*/ 81 w 107"/>
                <a:gd name="T47" fmla="*/ 34 h 81"/>
                <a:gd name="T48" fmla="*/ 107 w 107"/>
                <a:gd name="T49" fmla="*/ 66 h 81"/>
                <a:gd name="T50" fmla="*/ 101 w 107"/>
                <a:gd name="T51" fmla="*/ 71 h 81"/>
                <a:gd name="T52" fmla="*/ 80 w 107"/>
                <a:gd name="T53" fmla="*/ 46 h 81"/>
                <a:gd name="T54" fmla="*/ 42 w 107"/>
                <a:gd name="T55" fmla="*/ 80 h 81"/>
                <a:gd name="T56" fmla="*/ 42 w 107"/>
                <a:gd name="T57" fmla="*/ 80 h 81"/>
                <a:gd name="T58" fmla="*/ 39 w 107"/>
                <a:gd name="T59" fmla="*/ 81 h 81"/>
                <a:gd name="T60" fmla="*/ 39 w 107"/>
                <a:gd name="T61" fmla="*/ 81 h 81"/>
                <a:gd name="T62" fmla="*/ 32 w 107"/>
                <a:gd name="T63" fmla="*/ 76 h 81"/>
                <a:gd name="T64" fmla="*/ 38 w 107"/>
                <a:gd name="T65" fmla="*/ 77 h 81"/>
                <a:gd name="T66" fmla="*/ 37 w 107"/>
                <a:gd name="T67" fmla="*/ 76 h 81"/>
                <a:gd name="T68" fmla="*/ 37 w 107"/>
                <a:gd name="T69" fmla="*/ 76 h 81"/>
                <a:gd name="T70" fmla="*/ 36 w 107"/>
                <a:gd name="T71" fmla="*/ 76 h 81"/>
                <a:gd name="T72" fmla="*/ 36 w 107"/>
                <a:gd name="T73" fmla="*/ 76 h 81"/>
                <a:gd name="T74" fmla="*/ 38 w 107"/>
                <a:gd name="T75" fmla="*/ 77 h 81"/>
                <a:gd name="T76" fmla="*/ 30 w 107"/>
                <a:gd name="T77" fmla="*/ 66 h 81"/>
                <a:gd name="T78" fmla="*/ 32 w 107"/>
                <a:gd name="T79" fmla="*/ 69 h 81"/>
                <a:gd name="T80" fmla="*/ 32 w 107"/>
                <a:gd name="T81" fmla="*/ 69 h 81"/>
                <a:gd name="T82" fmla="*/ 28 w 107"/>
                <a:gd name="T83" fmla="*/ 61 h 81"/>
                <a:gd name="T84" fmla="*/ 28 w 107"/>
                <a:gd name="T85" fmla="*/ 61 h 81"/>
                <a:gd name="T86" fmla="*/ 25 w 107"/>
                <a:gd name="T87" fmla="*/ 56 h 81"/>
                <a:gd name="T88" fmla="*/ 25 w 107"/>
                <a:gd name="T89" fmla="*/ 56 h 81"/>
                <a:gd name="T90" fmla="*/ 30 w 107"/>
                <a:gd name="T91" fmla="*/ 66 h 81"/>
                <a:gd name="T92" fmla="*/ 99 w 107"/>
                <a:gd name="T93" fmla="*/ 63 h 81"/>
                <a:gd name="T94" fmla="*/ 80 w 107"/>
                <a:gd name="T95" fmla="*/ 40 h 81"/>
                <a:gd name="T96" fmla="*/ 80 w 107"/>
                <a:gd name="T97" fmla="*/ 40 h 81"/>
                <a:gd name="T98" fmla="*/ 99 w 107"/>
                <a:gd name="T99" fmla="*/ 63 h 81"/>
                <a:gd name="T100" fmla="*/ 57 w 107"/>
                <a:gd name="T101" fmla="*/ 63 h 81"/>
                <a:gd name="T102" fmla="*/ 57 w 107"/>
                <a:gd name="T103" fmla="*/ 62 h 81"/>
                <a:gd name="T104" fmla="*/ 57 w 107"/>
                <a:gd name="T105" fmla="*/ 62 h 81"/>
                <a:gd name="T106" fmla="*/ 57 w 107"/>
                <a:gd name="T107" fmla="*/ 63 h 81"/>
                <a:gd name="T108" fmla="*/ 57 w 107"/>
                <a:gd name="T109" fmla="*/ 62 h 81"/>
                <a:gd name="T110" fmla="*/ 62 w 107"/>
                <a:gd name="T111" fmla="*/ 57 h 81"/>
                <a:gd name="T112" fmla="*/ 62 w 107"/>
                <a:gd name="T113" fmla="*/ 57 h 81"/>
                <a:gd name="T114" fmla="*/ 57 w 107"/>
                <a:gd name="T115" fmla="*/ 62 h 81"/>
                <a:gd name="T116" fmla="*/ 14 w 107"/>
                <a:gd name="T117" fmla="*/ 29 h 81"/>
                <a:gd name="T118" fmla="*/ 5 w 107"/>
                <a:gd name="T119" fmla="*/ 5 h 81"/>
                <a:gd name="T120" fmla="*/ 5 w 107"/>
                <a:gd name="T121" fmla="*/ 5 h 81"/>
                <a:gd name="T122" fmla="*/ 5 w 107"/>
                <a:gd name="T123" fmla="*/ 5 h 81"/>
                <a:gd name="T124" fmla="*/ 14 w 107"/>
                <a:gd name="T125" fmla="*/ 29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07" h="81">
                  <a:moveTo>
                    <a:pt x="32" y="76"/>
                  </a:moveTo>
                  <a:cubicBezTo>
                    <a:pt x="33" y="75"/>
                    <a:pt x="33" y="75"/>
                    <a:pt x="33" y="75"/>
                  </a:cubicBezTo>
                  <a:cubicBezTo>
                    <a:pt x="32" y="76"/>
                    <a:pt x="32" y="76"/>
                    <a:pt x="32" y="76"/>
                  </a:cubicBezTo>
                  <a:cubicBezTo>
                    <a:pt x="30" y="74"/>
                    <a:pt x="28" y="71"/>
                    <a:pt x="26" y="67"/>
                  </a:cubicBezTo>
                  <a:cubicBezTo>
                    <a:pt x="26" y="67"/>
                    <a:pt x="26" y="67"/>
                    <a:pt x="26" y="67"/>
                  </a:cubicBezTo>
                  <a:cubicBezTo>
                    <a:pt x="22" y="60"/>
                    <a:pt x="18" y="51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7" y="23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9" y="2"/>
                    <a:pt x="14" y="18"/>
                    <a:pt x="21" y="35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4" y="44"/>
                    <a:pt x="28" y="53"/>
                    <a:pt x="31" y="60"/>
                  </a:cubicBezTo>
                  <a:cubicBezTo>
                    <a:pt x="31" y="60"/>
                    <a:pt x="31" y="60"/>
                    <a:pt x="31" y="60"/>
                  </a:cubicBezTo>
                  <a:cubicBezTo>
                    <a:pt x="34" y="66"/>
                    <a:pt x="37" y="71"/>
                    <a:pt x="39" y="73"/>
                  </a:cubicBezTo>
                  <a:cubicBezTo>
                    <a:pt x="39" y="73"/>
                    <a:pt x="39" y="73"/>
                    <a:pt x="39" y="73"/>
                  </a:cubicBezTo>
                  <a:cubicBezTo>
                    <a:pt x="43" y="69"/>
                    <a:pt x="52" y="61"/>
                    <a:pt x="61" y="54"/>
                  </a:cubicBezTo>
                  <a:cubicBezTo>
                    <a:pt x="61" y="54"/>
                    <a:pt x="61" y="54"/>
                    <a:pt x="61" y="54"/>
                  </a:cubicBezTo>
                  <a:cubicBezTo>
                    <a:pt x="69" y="46"/>
                    <a:pt x="76" y="39"/>
                    <a:pt x="77" y="38"/>
                  </a:cubicBezTo>
                  <a:cubicBezTo>
                    <a:pt x="77" y="38"/>
                    <a:pt x="77" y="38"/>
                    <a:pt x="77" y="38"/>
                  </a:cubicBezTo>
                  <a:cubicBezTo>
                    <a:pt x="77" y="38"/>
                    <a:pt x="77" y="38"/>
                    <a:pt x="77" y="38"/>
                  </a:cubicBezTo>
                  <a:cubicBezTo>
                    <a:pt x="81" y="34"/>
                    <a:pt x="81" y="34"/>
                    <a:pt x="81" y="34"/>
                  </a:cubicBezTo>
                  <a:cubicBezTo>
                    <a:pt x="107" y="66"/>
                    <a:pt x="107" y="66"/>
                    <a:pt x="107" y="66"/>
                  </a:cubicBezTo>
                  <a:cubicBezTo>
                    <a:pt x="101" y="71"/>
                    <a:pt x="101" y="71"/>
                    <a:pt x="101" y="71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72" y="54"/>
                    <a:pt x="50" y="75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1" y="81"/>
                    <a:pt x="40" y="81"/>
                    <a:pt x="39" y="81"/>
                  </a:cubicBezTo>
                  <a:cubicBezTo>
                    <a:pt x="39" y="81"/>
                    <a:pt x="39" y="81"/>
                    <a:pt x="39" y="81"/>
                  </a:cubicBezTo>
                  <a:cubicBezTo>
                    <a:pt x="35" y="81"/>
                    <a:pt x="33" y="78"/>
                    <a:pt x="32" y="76"/>
                  </a:cubicBezTo>
                  <a:close/>
                  <a:moveTo>
                    <a:pt x="38" y="77"/>
                  </a:moveTo>
                  <a:cubicBezTo>
                    <a:pt x="38" y="77"/>
                    <a:pt x="37" y="77"/>
                    <a:pt x="37" y="76"/>
                  </a:cubicBezTo>
                  <a:cubicBezTo>
                    <a:pt x="37" y="76"/>
                    <a:pt x="37" y="76"/>
                    <a:pt x="37" y="76"/>
                  </a:cubicBezTo>
                  <a:cubicBezTo>
                    <a:pt x="37" y="76"/>
                    <a:pt x="37" y="76"/>
                    <a:pt x="36" y="76"/>
                  </a:cubicBezTo>
                  <a:cubicBezTo>
                    <a:pt x="36" y="76"/>
                    <a:pt x="36" y="76"/>
                    <a:pt x="36" y="76"/>
                  </a:cubicBezTo>
                  <a:cubicBezTo>
                    <a:pt x="37" y="76"/>
                    <a:pt x="37" y="77"/>
                    <a:pt x="38" y="77"/>
                  </a:cubicBezTo>
                  <a:close/>
                  <a:moveTo>
                    <a:pt x="30" y="66"/>
                  </a:moveTo>
                  <a:cubicBezTo>
                    <a:pt x="30" y="67"/>
                    <a:pt x="31" y="68"/>
                    <a:pt x="32" y="69"/>
                  </a:cubicBezTo>
                  <a:cubicBezTo>
                    <a:pt x="32" y="69"/>
                    <a:pt x="32" y="69"/>
                    <a:pt x="32" y="69"/>
                  </a:cubicBezTo>
                  <a:cubicBezTo>
                    <a:pt x="30" y="67"/>
                    <a:pt x="29" y="65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7" y="60"/>
                    <a:pt x="26" y="58"/>
                    <a:pt x="25" y="56"/>
                  </a:cubicBezTo>
                  <a:cubicBezTo>
                    <a:pt x="25" y="56"/>
                    <a:pt x="25" y="56"/>
                    <a:pt x="25" y="56"/>
                  </a:cubicBezTo>
                  <a:cubicBezTo>
                    <a:pt x="26" y="59"/>
                    <a:pt x="28" y="63"/>
                    <a:pt x="30" y="66"/>
                  </a:cubicBezTo>
                  <a:close/>
                  <a:moveTo>
                    <a:pt x="99" y="63"/>
                  </a:moveTo>
                  <a:cubicBezTo>
                    <a:pt x="80" y="40"/>
                    <a:pt x="80" y="40"/>
                    <a:pt x="80" y="40"/>
                  </a:cubicBezTo>
                  <a:cubicBezTo>
                    <a:pt x="80" y="40"/>
                    <a:pt x="80" y="40"/>
                    <a:pt x="80" y="40"/>
                  </a:cubicBezTo>
                  <a:cubicBezTo>
                    <a:pt x="99" y="63"/>
                    <a:pt x="99" y="63"/>
                    <a:pt x="99" y="63"/>
                  </a:cubicBezTo>
                  <a:close/>
                  <a:moveTo>
                    <a:pt x="57" y="63"/>
                  </a:moveTo>
                  <a:cubicBezTo>
                    <a:pt x="57" y="63"/>
                    <a:pt x="57" y="62"/>
                    <a:pt x="57" y="62"/>
                  </a:cubicBezTo>
                  <a:cubicBezTo>
                    <a:pt x="57" y="62"/>
                    <a:pt x="57" y="62"/>
                    <a:pt x="57" y="62"/>
                  </a:cubicBezTo>
                  <a:cubicBezTo>
                    <a:pt x="57" y="62"/>
                    <a:pt x="57" y="63"/>
                    <a:pt x="57" y="63"/>
                  </a:cubicBezTo>
                  <a:close/>
                  <a:moveTo>
                    <a:pt x="57" y="62"/>
                  </a:moveTo>
                  <a:cubicBezTo>
                    <a:pt x="59" y="61"/>
                    <a:pt x="61" y="59"/>
                    <a:pt x="62" y="57"/>
                  </a:cubicBezTo>
                  <a:cubicBezTo>
                    <a:pt x="62" y="57"/>
                    <a:pt x="62" y="57"/>
                    <a:pt x="62" y="57"/>
                  </a:cubicBezTo>
                  <a:cubicBezTo>
                    <a:pt x="61" y="59"/>
                    <a:pt x="59" y="61"/>
                    <a:pt x="57" y="62"/>
                  </a:cubicBezTo>
                  <a:close/>
                  <a:moveTo>
                    <a:pt x="14" y="29"/>
                  </a:moveTo>
                  <a:cubicBezTo>
                    <a:pt x="10" y="18"/>
                    <a:pt x="7" y="9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7" y="9"/>
                    <a:pt x="10" y="18"/>
                    <a:pt x="14" y="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36" name="任意多边形 36">
            <a:extLst>
              <a:ext uri="{FF2B5EF4-FFF2-40B4-BE49-F238E27FC236}">
                <a16:creationId xmlns:a16="http://schemas.microsoft.com/office/drawing/2014/main" id="{E37AA4DD-B866-4080-9B55-2B3B458213C8}"/>
              </a:ext>
            </a:extLst>
          </p:cNvPr>
          <p:cNvSpPr/>
          <p:nvPr/>
        </p:nvSpPr>
        <p:spPr>
          <a:xfrm>
            <a:off x="-814268" y="4459229"/>
            <a:ext cx="11591597" cy="911116"/>
          </a:xfrm>
          <a:custGeom>
            <a:avLst/>
            <a:gdLst>
              <a:gd name="connsiteX0" fmla="*/ 0 w 8505371"/>
              <a:gd name="connsiteY0" fmla="*/ 566124 h 638728"/>
              <a:gd name="connsiteX1" fmla="*/ 1436914 w 8505371"/>
              <a:gd name="connsiteY1" fmla="*/ 116181 h 638728"/>
              <a:gd name="connsiteX2" fmla="*/ 2931885 w 8505371"/>
              <a:gd name="connsiteY2" fmla="*/ 595153 h 638728"/>
              <a:gd name="connsiteX3" fmla="*/ 4601028 w 8505371"/>
              <a:gd name="connsiteY3" fmla="*/ 67 h 638728"/>
              <a:gd name="connsiteX4" fmla="*/ 6270171 w 8505371"/>
              <a:gd name="connsiteY4" fmla="*/ 638696 h 638728"/>
              <a:gd name="connsiteX5" fmla="*/ 7736114 w 8505371"/>
              <a:gd name="connsiteY5" fmla="*/ 29096 h 638728"/>
              <a:gd name="connsiteX6" fmla="*/ 8505371 w 8505371"/>
              <a:gd name="connsiteY6" fmla="*/ 217781 h 638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505371" h="638728">
                <a:moveTo>
                  <a:pt x="0" y="566124"/>
                </a:moveTo>
                <a:cubicBezTo>
                  <a:pt x="474133" y="338733"/>
                  <a:pt x="948267" y="111343"/>
                  <a:pt x="1436914" y="116181"/>
                </a:cubicBezTo>
                <a:cubicBezTo>
                  <a:pt x="1925561" y="121019"/>
                  <a:pt x="2404533" y="614505"/>
                  <a:pt x="2931885" y="595153"/>
                </a:cubicBezTo>
                <a:cubicBezTo>
                  <a:pt x="3459237" y="575801"/>
                  <a:pt x="4044647" y="-7190"/>
                  <a:pt x="4601028" y="67"/>
                </a:cubicBezTo>
                <a:cubicBezTo>
                  <a:pt x="5157409" y="7324"/>
                  <a:pt x="5747657" y="633858"/>
                  <a:pt x="6270171" y="638696"/>
                </a:cubicBezTo>
                <a:cubicBezTo>
                  <a:pt x="6792685" y="643534"/>
                  <a:pt x="7363581" y="99248"/>
                  <a:pt x="7736114" y="29096"/>
                </a:cubicBezTo>
                <a:cubicBezTo>
                  <a:pt x="8108647" y="-41056"/>
                  <a:pt x="8362647" y="271000"/>
                  <a:pt x="8505371" y="217781"/>
                </a:cubicBezTo>
              </a:path>
            </a:pathLst>
          </a:custGeom>
          <a:noFill/>
          <a:ln w="3492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39" name="图片 20">
            <a:extLst>
              <a:ext uri="{FF2B5EF4-FFF2-40B4-BE49-F238E27FC236}">
                <a16:creationId xmlns:a16="http://schemas.microsoft.com/office/drawing/2014/main" id="{831CB43F-6C83-4990-9DFB-80EB8A634F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1581" y="1620479"/>
            <a:ext cx="4416142" cy="3725621"/>
          </a:xfrm>
          <a:prstGeom prst="rect">
            <a:avLst/>
          </a:prstGeom>
        </p:spPr>
      </p:pic>
      <p:sp>
        <p:nvSpPr>
          <p:cNvPr id="41" name="文本框 21">
            <a:extLst>
              <a:ext uri="{FF2B5EF4-FFF2-40B4-BE49-F238E27FC236}">
                <a16:creationId xmlns:a16="http://schemas.microsoft.com/office/drawing/2014/main" id="{2B4C73FA-BFD3-4318-9F6C-58C1E2CB2153}"/>
              </a:ext>
            </a:extLst>
          </p:cNvPr>
          <p:cNvSpPr txBox="1"/>
          <p:nvPr/>
        </p:nvSpPr>
        <p:spPr>
          <a:xfrm>
            <a:off x="4417512" y="2923462"/>
            <a:ext cx="33569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BF53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Hoàn</a:t>
            </a:r>
            <a:r>
              <a:rPr kumimoji="0" lang="en-US" sz="2400" b="1" i="1" u="none" strike="noStrike" kern="1200" cap="none" spc="0" normalizeH="0" noProof="0" dirty="0">
                <a:ln>
                  <a:noFill/>
                </a:ln>
                <a:solidFill>
                  <a:srgbClr val="FFBF53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noProof="0" dirty="0" err="1">
                <a:ln>
                  <a:noFill/>
                </a:ln>
                <a:solidFill>
                  <a:srgbClr val="FFBF53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kumimoji="0" lang="en-US" sz="2400" b="1" i="1" u="none" strike="noStrike" kern="1200" cap="none" spc="0" normalizeH="0" noProof="0" dirty="0">
                <a:ln>
                  <a:noFill/>
                </a:ln>
                <a:solidFill>
                  <a:srgbClr val="FFBF53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 </a:t>
            </a:r>
            <a:r>
              <a:rPr kumimoji="0" lang="en-US" sz="2400" b="1" i="1" u="none" strike="noStrike" kern="1200" cap="none" spc="0" normalizeH="0" noProof="0" dirty="0" err="1">
                <a:ln>
                  <a:noFill/>
                </a:ln>
                <a:solidFill>
                  <a:srgbClr val="FFBF53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phiếu</a:t>
            </a:r>
            <a:r>
              <a:rPr kumimoji="0" lang="en-US" sz="2400" b="1" i="1" u="none" strike="noStrike" kern="1200" cap="none" spc="0" normalizeH="0" noProof="0" dirty="0">
                <a:ln>
                  <a:noFill/>
                </a:ln>
                <a:solidFill>
                  <a:srgbClr val="FFBF53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noProof="0" dirty="0" err="1">
                <a:ln>
                  <a:noFill/>
                </a:ln>
                <a:solidFill>
                  <a:srgbClr val="FFBF53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400" b="1" i="1" u="none" strike="noStrike" kern="1200" cap="none" spc="0" normalizeH="0" noProof="0" dirty="0">
                <a:ln>
                  <a:noFill/>
                </a:ln>
                <a:solidFill>
                  <a:srgbClr val="FFBF53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noProof="0" dirty="0" err="1">
                <a:ln>
                  <a:noFill/>
                </a:ln>
                <a:solidFill>
                  <a:srgbClr val="FFBF53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2400" b="1" i="1" u="none" strike="noStrike" kern="1200" cap="none" spc="0" normalizeH="0" noProof="0" dirty="0">
                <a:ln>
                  <a:noFill/>
                </a:ln>
                <a:solidFill>
                  <a:srgbClr val="FFBF53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noProof="0" dirty="0" err="1">
                <a:ln>
                  <a:noFill/>
                </a:ln>
                <a:solidFill>
                  <a:srgbClr val="FFBF53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endParaRPr kumimoji="0" lang="zh-CN" altLang="en-US" sz="2400" b="1" i="0" u="none" strike="noStrike" kern="1200" cap="none" spc="0" normalizeH="0" baseline="0" noProof="0" dirty="0">
              <a:ln w="12700">
                <a:noFill/>
              </a:ln>
              <a:solidFill>
                <a:srgbClr val="FFBF53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8" name="文本框 41">
            <a:extLst>
              <a:ext uri="{FF2B5EF4-FFF2-40B4-BE49-F238E27FC236}">
                <a16:creationId xmlns:a16="http://schemas.microsoft.com/office/drawing/2014/main" id="{9A74FFE7-556F-44C5-BAAE-96FC9E354ACD}"/>
              </a:ext>
            </a:extLst>
          </p:cNvPr>
          <p:cNvSpPr txBox="1"/>
          <p:nvPr/>
        </p:nvSpPr>
        <p:spPr>
          <a:xfrm>
            <a:off x="1486711" y="366322"/>
            <a:ext cx="6621012" cy="707758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defTabSz="914217"/>
            <a:r>
              <a:rPr lang="vi-VN" altLang="zh-CN" sz="3999" b="1" dirty="0">
                <a:ln w="12700">
                  <a:noFill/>
                </a:ln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Bước 2: Tìm ý, lập dàn ý</a:t>
            </a:r>
            <a:endParaRPr lang="en-US" altLang="zh-CN" sz="3999" b="1" dirty="0">
              <a:ln w="12700">
                <a:noFill/>
              </a:ln>
              <a:solidFill>
                <a:srgbClr val="FFBF53">
                  <a:lumMod val="50000"/>
                </a:srgb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36567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41" grpId="0"/>
      <p:bldP spid="3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D4280C52-BEAB-4E23-A9B8-8CD559DFA4BD}"/>
              </a:ext>
            </a:extLst>
          </p:cNvPr>
          <p:cNvGraphicFramePr>
            <a:graphicFrameLocks noGrp="1"/>
          </p:cNvGraphicFramePr>
          <p:nvPr/>
        </p:nvGraphicFramePr>
        <p:xfrm>
          <a:off x="981512" y="1187246"/>
          <a:ext cx="9630562" cy="4298950"/>
        </p:xfrm>
        <a:graphic>
          <a:graphicData uri="http://schemas.openxmlformats.org/drawingml/2006/table">
            <a:tbl>
              <a:tblPr/>
              <a:tblGrid>
                <a:gridCol w="4390213">
                  <a:extLst>
                    <a:ext uri="{9D8B030D-6E8A-4147-A177-3AD203B41FA5}">
                      <a16:colId xmlns:a16="http://schemas.microsoft.com/office/drawing/2014/main" val="4086535223"/>
                    </a:ext>
                  </a:extLst>
                </a:gridCol>
                <a:gridCol w="5240349">
                  <a:extLst>
                    <a:ext uri="{9D8B030D-6E8A-4147-A177-3AD203B41FA5}">
                      <a16:colId xmlns:a16="http://schemas.microsoft.com/office/drawing/2014/main" val="3869946679"/>
                    </a:ext>
                  </a:extLst>
                </a:gridCol>
              </a:tblGrid>
              <a:tr h="21844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Đối tượng hoặc thời gian, nơi chốn tôi đã đến trải nghiệm</a:t>
                      </a:r>
                      <a:endParaRPr lang="en-US" sz="20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………………………………………………</a:t>
                      </a:r>
                      <a:endParaRPr lang="en-US" sz="20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………………………………………………</a:t>
                      </a:r>
                      <a:endParaRPr lang="en-US" sz="20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0594126"/>
                  </a:ext>
                </a:extLst>
              </a:tr>
              <a:tr h="20701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Tôi đã trải nghiệm cùng với ai?</a:t>
                      </a:r>
                      <a:endParaRPr lang="en-US" sz="20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………………………………………………</a:t>
                      </a:r>
                      <a:endParaRPr lang="en-US" sz="20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………………………………………………</a:t>
                      </a:r>
                      <a:endParaRPr lang="en-US" sz="20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153090"/>
                  </a:ext>
                </a:extLst>
              </a:tr>
              <a:tr h="20891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Những sự việc chính xảy ra trong hành trình trải nghiệm</a:t>
                      </a:r>
                      <a:endParaRPr lang="en-US" sz="20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………………………………………………</a:t>
                      </a:r>
                      <a:endParaRPr lang="en-US" sz="20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………………………………………………</a:t>
                      </a:r>
                      <a:endParaRPr lang="en-US" sz="20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38546346"/>
                  </a:ext>
                </a:extLst>
              </a:tr>
              <a:tr h="20891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Cảm xúc, tình cảm của tôi lúc trải nghiệm hoặc kỉ niệm sâu sắc nhất.</a:t>
                      </a:r>
                      <a:endParaRPr lang="en-US" sz="20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………………………………………………</a:t>
                      </a:r>
                      <a:endParaRPr lang="en-US" sz="20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………………………………………………</a:t>
                      </a:r>
                      <a:endParaRPr lang="en-US" sz="20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84960763"/>
                  </a:ext>
                </a:extLst>
              </a:tr>
              <a:tr h="20891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Tâm hồn tôi được nuôi dưỡng như thế nào sau trải nghiệm?</a:t>
                      </a:r>
                      <a:endParaRPr lang="en-US" sz="20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………………………………………………</a:t>
                      </a:r>
                      <a:endParaRPr lang="en-US" sz="20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………………………………………………</a:t>
                      </a:r>
                      <a:endParaRPr lang="en-US" sz="20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175135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76844145"/>
      </p:ext>
    </p:extLst>
  </p:cSld>
  <p:clrMapOvr>
    <a:masterClrMapping/>
  </p:clrMapOvr>
  <p:transition spd="slow" advClick="0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603D235-1151-4326-91E2-D6ACB00BB141}"/>
              </a:ext>
            </a:extLst>
          </p:cNvPr>
          <p:cNvGrpSpPr>
            <a:grpSpLocks/>
          </p:cNvGrpSpPr>
          <p:nvPr/>
        </p:nvGrpSpPr>
        <p:grpSpPr bwMode="auto">
          <a:xfrm>
            <a:off x="1182848" y="271145"/>
            <a:ext cx="9487948" cy="6315715"/>
            <a:chOff x="0" y="0"/>
            <a:chExt cx="9378" cy="8810"/>
          </a:xfrm>
        </p:grpSpPr>
        <p:cxnSp>
          <p:nvCxnSpPr>
            <p:cNvPr id="3" name="AutoShape 4">
              <a:extLst>
                <a:ext uri="{FF2B5EF4-FFF2-40B4-BE49-F238E27FC236}">
                  <a16:creationId xmlns:a16="http://schemas.microsoft.com/office/drawing/2014/main" id="{DE9EAB42-EE72-424D-9D9D-D61A80970DE8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711" y="7410"/>
              <a:ext cx="842" cy="86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" name="AutoShape 5">
              <a:extLst>
                <a:ext uri="{FF2B5EF4-FFF2-40B4-BE49-F238E27FC236}">
                  <a16:creationId xmlns:a16="http://schemas.microsoft.com/office/drawing/2014/main" id="{6FCB04F3-D1D3-45E5-A31A-41145FA318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3" y="0"/>
              <a:ext cx="6650" cy="818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Giới thiệu về thời gian, không gian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anose="020B72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AutoShape 6">
              <a:extLst>
                <a:ext uri="{FF2B5EF4-FFF2-40B4-BE49-F238E27FC236}">
                  <a16:creationId xmlns:a16="http://schemas.microsoft.com/office/drawing/2014/main" id="{E232924F-BD58-486C-858D-D8CC9C4C91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3" y="1220"/>
              <a:ext cx="6710" cy="903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Cảm xúc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anose="020B72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AutoShape 7">
              <a:extLst>
                <a:ext uri="{FF2B5EF4-FFF2-40B4-BE49-F238E27FC236}">
                  <a16:creationId xmlns:a16="http://schemas.microsoft.com/office/drawing/2014/main" id="{A33C5553-25F0-44E1-ABD2-0DE8B8CE00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3" y="2495"/>
              <a:ext cx="6710" cy="998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Địa điểm và thời điểm xảy ra câu chuyện, nhân vật…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anose="020B72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AutoShape 8">
              <a:extLst>
                <a:ext uri="{FF2B5EF4-FFF2-40B4-BE49-F238E27FC236}">
                  <a16:creationId xmlns:a16="http://schemas.microsoft.com/office/drawing/2014/main" id="{8899FB9D-CD90-4118-A4B6-AE43B96418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3" y="3875"/>
              <a:ext cx="6760" cy="2155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Sự kiện thứ nhất…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anose="020B72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-&gt; Cảm xúc…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anose="020B72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Sự kiện thứ hai…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anose="020B72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-&gt; Cảm xúc…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anose="020B72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Sự kiện thứ ba…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anose="020B72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-&gt; Cảm xúc…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anose="020B72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AutoShape 9">
              <a:extLst>
                <a:ext uri="{FF2B5EF4-FFF2-40B4-BE49-F238E27FC236}">
                  <a16:creationId xmlns:a16="http://schemas.microsoft.com/office/drawing/2014/main" id="{4A5236FA-C7F3-427E-B910-432C301A92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53" y="6393"/>
              <a:ext cx="6825" cy="1017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Ý nghĩa của trải nghiệm….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anose="020B72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AutoShape 10">
              <a:extLst>
                <a:ext uri="{FF2B5EF4-FFF2-40B4-BE49-F238E27FC236}">
                  <a16:creationId xmlns:a16="http://schemas.microsoft.com/office/drawing/2014/main" id="{09B19832-3B90-4FDD-B2D8-92A2EA936F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53" y="7753"/>
              <a:ext cx="6810" cy="1057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Bài học kinh nghiệm….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anose="020B72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E7AD4DA9-65D4-42BF-A5A2-AB78CA099C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" y="665"/>
              <a:ext cx="1626" cy="760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Mở bài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anose="020B72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4147F949-E936-4993-BECD-51F6DDF698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3505"/>
              <a:ext cx="1626" cy="760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Thân bài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anose="020B72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B4207DE0-B24D-4B6E-A77A-2DD9D86481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" y="6993"/>
              <a:ext cx="1626" cy="760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Kết bài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anose="020B72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3" name="AutoShape 14">
              <a:extLst>
                <a:ext uri="{FF2B5EF4-FFF2-40B4-BE49-F238E27FC236}">
                  <a16:creationId xmlns:a16="http://schemas.microsoft.com/office/drawing/2014/main" id="{CF0365F8-48A3-4EB2-92DC-EB65AACB07EA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1886" y="425"/>
              <a:ext cx="717" cy="627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" name="AutoShape 15">
              <a:extLst>
                <a:ext uri="{FF2B5EF4-FFF2-40B4-BE49-F238E27FC236}">
                  <a16:creationId xmlns:a16="http://schemas.microsoft.com/office/drawing/2014/main" id="{BC64C7E7-051C-4665-A28F-23F4D0B7A693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886" y="1052"/>
              <a:ext cx="717" cy="618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" name="AutoShape 16">
              <a:extLst>
                <a:ext uri="{FF2B5EF4-FFF2-40B4-BE49-F238E27FC236}">
                  <a16:creationId xmlns:a16="http://schemas.microsoft.com/office/drawing/2014/main" id="{BED45F8D-C04A-48B9-8656-241738C35C6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1626" y="2960"/>
              <a:ext cx="977" cy="915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6" name="AutoShape 17">
              <a:extLst>
                <a:ext uri="{FF2B5EF4-FFF2-40B4-BE49-F238E27FC236}">
                  <a16:creationId xmlns:a16="http://schemas.microsoft.com/office/drawing/2014/main" id="{34D022F8-4EF6-4CC1-BF34-53C1E46479B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626" y="3875"/>
              <a:ext cx="977" cy="108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7" name="AutoShape 18">
              <a:extLst>
                <a:ext uri="{FF2B5EF4-FFF2-40B4-BE49-F238E27FC236}">
                  <a16:creationId xmlns:a16="http://schemas.microsoft.com/office/drawing/2014/main" id="{65A7E123-0E43-446B-87F9-263A62D7979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1711" y="6993"/>
              <a:ext cx="842" cy="417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500432190"/>
      </p:ext>
    </p:extLst>
  </p:cSld>
  <p:clrMapOvr>
    <a:masterClrMapping/>
  </p:clrMapOvr>
  <p:transition spd="slow" advClick="0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8C9E6F7-ED01-4857-BBCF-E7782D6AE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+mn-cs"/>
              </a:rPr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ITC Avant Garde Std Bk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4" name="组合 44">
            <a:extLst>
              <a:ext uri="{FF2B5EF4-FFF2-40B4-BE49-F238E27FC236}">
                <a16:creationId xmlns:a16="http://schemas.microsoft.com/office/drawing/2014/main" id="{468826E0-7A31-44C3-B4BF-CB0C0E7DFDF2}"/>
              </a:ext>
            </a:extLst>
          </p:cNvPr>
          <p:cNvGrpSpPr/>
          <p:nvPr/>
        </p:nvGrpSpPr>
        <p:grpSpPr>
          <a:xfrm>
            <a:off x="1997646" y="1633156"/>
            <a:ext cx="2512855" cy="179063"/>
            <a:chOff x="4531763" y="904319"/>
            <a:chExt cx="3274666" cy="206375"/>
          </a:xfrm>
        </p:grpSpPr>
        <p:sp>
          <p:nvSpPr>
            <p:cNvPr id="6" name="Freeform 139">
              <a:extLst>
                <a:ext uri="{FF2B5EF4-FFF2-40B4-BE49-F238E27FC236}">
                  <a16:creationId xmlns:a16="http://schemas.microsoft.com/office/drawing/2014/main" id="{3334795B-D984-482A-8725-2D89E833542B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4548432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Freeform 139">
              <a:extLst>
                <a:ext uri="{FF2B5EF4-FFF2-40B4-BE49-F238E27FC236}">
                  <a16:creationId xmlns:a16="http://schemas.microsoft.com/office/drawing/2014/main" id="{84A03756-DF49-49BE-82EC-BA836447529E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4885649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" name="Freeform 139">
              <a:extLst>
                <a:ext uri="{FF2B5EF4-FFF2-40B4-BE49-F238E27FC236}">
                  <a16:creationId xmlns:a16="http://schemas.microsoft.com/office/drawing/2014/main" id="{B534F5A7-9C12-46E3-ACF0-624A389FDC09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5222866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" name="Freeform 139">
              <a:extLst>
                <a:ext uri="{FF2B5EF4-FFF2-40B4-BE49-F238E27FC236}">
                  <a16:creationId xmlns:a16="http://schemas.microsoft.com/office/drawing/2014/main" id="{ED4F990B-E02A-4CA3-AF16-01EF903809C9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5560083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Freeform 139">
              <a:extLst>
                <a:ext uri="{FF2B5EF4-FFF2-40B4-BE49-F238E27FC236}">
                  <a16:creationId xmlns:a16="http://schemas.microsoft.com/office/drawing/2014/main" id="{F5CD93D2-58E1-4910-BCAF-B876386704D8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5897300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Freeform 139">
              <a:extLst>
                <a:ext uri="{FF2B5EF4-FFF2-40B4-BE49-F238E27FC236}">
                  <a16:creationId xmlns:a16="http://schemas.microsoft.com/office/drawing/2014/main" id="{7C2AB468-64D6-4212-90F6-AFF631EA0715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6234517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" name="Freeform 139">
              <a:extLst>
                <a:ext uri="{FF2B5EF4-FFF2-40B4-BE49-F238E27FC236}">
                  <a16:creationId xmlns:a16="http://schemas.microsoft.com/office/drawing/2014/main" id="{6119CB78-9CEE-49A1-B016-FFE6BE50F125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6571734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" name="Freeform 139">
              <a:extLst>
                <a:ext uri="{FF2B5EF4-FFF2-40B4-BE49-F238E27FC236}">
                  <a16:creationId xmlns:a16="http://schemas.microsoft.com/office/drawing/2014/main" id="{A3569A2E-8D3B-4CFE-B5E3-3EABF6387441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6908951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" name="Freeform 139">
              <a:extLst>
                <a:ext uri="{FF2B5EF4-FFF2-40B4-BE49-F238E27FC236}">
                  <a16:creationId xmlns:a16="http://schemas.microsoft.com/office/drawing/2014/main" id="{7BE8F02B-2708-4A5A-9D7B-A3F26219C71C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7246168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Freeform 139">
              <a:extLst>
                <a:ext uri="{FF2B5EF4-FFF2-40B4-BE49-F238E27FC236}">
                  <a16:creationId xmlns:a16="http://schemas.microsoft.com/office/drawing/2014/main" id="{EBE50E00-2B9C-4370-BB08-F402DD2119E7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7583385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16" name="文本框 41">
            <a:extLst>
              <a:ext uri="{FF2B5EF4-FFF2-40B4-BE49-F238E27FC236}">
                <a16:creationId xmlns:a16="http://schemas.microsoft.com/office/drawing/2014/main" id="{56100E42-1B9F-4C8D-B484-B237526F1280}"/>
              </a:ext>
            </a:extLst>
          </p:cNvPr>
          <p:cNvSpPr txBox="1"/>
          <p:nvPr/>
        </p:nvSpPr>
        <p:spPr>
          <a:xfrm>
            <a:off x="1470754" y="350032"/>
            <a:ext cx="10308397" cy="58477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 dirty="0">
                <a:ln w="12700">
                  <a:noFill/>
                </a:ln>
                <a:solidFill>
                  <a:srgbClr val="FFBF53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Bước 3: Viết bài</a:t>
            </a:r>
            <a:endParaRPr kumimoji="0" lang="en-US" altLang="zh-CN" sz="3200" b="1" i="0" u="none" strike="noStrike" kern="1200" cap="none" spc="0" normalizeH="0" baseline="0" noProof="0" dirty="0">
              <a:ln w="12700">
                <a:noFill/>
              </a:ln>
              <a:solidFill>
                <a:srgbClr val="FFBF53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7" name="图片 11">
            <a:extLst>
              <a:ext uri="{FF2B5EF4-FFF2-40B4-BE49-F238E27FC236}">
                <a16:creationId xmlns:a16="http://schemas.microsoft.com/office/drawing/2014/main" id="{2B95A3F4-F6B7-4BAC-BB49-6D0D5EDA6B6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16329" y="6145341"/>
            <a:ext cx="1777590" cy="683601"/>
          </a:xfrm>
          <a:prstGeom prst="rect">
            <a:avLst/>
          </a:prstGeom>
        </p:spPr>
      </p:pic>
      <p:pic>
        <p:nvPicPr>
          <p:cNvPr id="18" name="图片 12">
            <a:extLst>
              <a:ext uri="{FF2B5EF4-FFF2-40B4-BE49-F238E27FC236}">
                <a16:creationId xmlns:a16="http://schemas.microsoft.com/office/drawing/2014/main" id="{210DAB6B-DA50-4C70-B363-59876124889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45373" y="6129221"/>
            <a:ext cx="1777590" cy="683601"/>
          </a:xfrm>
          <a:prstGeom prst="rect">
            <a:avLst/>
          </a:prstGeom>
        </p:spPr>
      </p:pic>
      <p:pic>
        <p:nvPicPr>
          <p:cNvPr id="19" name="图片 13">
            <a:extLst>
              <a:ext uri="{FF2B5EF4-FFF2-40B4-BE49-F238E27FC236}">
                <a16:creationId xmlns:a16="http://schemas.microsoft.com/office/drawing/2014/main" id="{FB0D5F7B-CD06-4D9A-8334-21BA4770F84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78218" y="6129220"/>
            <a:ext cx="1777590" cy="683601"/>
          </a:xfrm>
          <a:prstGeom prst="rect">
            <a:avLst/>
          </a:prstGeom>
        </p:spPr>
      </p:pic>
      <p:sp>
        <p:nvSpPr>
          <p:cNvPr id="20" name="Freeform 123">
            <a:extLst>
              <a:ext uri="{FF2B5EF4-FFF2-40B4-BE49-F238E27FC236}">
                <a16:creationId xmlns:a16="http://schemas.microsoft.com/office/drawing/2014/main" id="{541BEC1A-4E02-4ED4-8E23-A40B767C9C57}"/>
              </a:ext>
            </a:extLst>
          </p:cNvPr>
          <p:cNvSpPr>
            <a:spLocks noEditPoints="1"/>
          </p:cNvSpPr>
          <p:nvPr/>
        </p:nvSpPr>
        <p:spPr bwMode="auto">
          <a:xfrm rot="3896716" flipH="1">
            <a:off x="1636030" y="4693098"/>
            <a:ext cx="421912" cy="1258115"/>
          </a:xfrm>
          <a:custGeom>
            <a:avLst/>
            <a:gdLst>
              <a:gd name="T0" fmla="*/ 64 w 70"/>
              <a:gd name="T1" fmla="*/ 114 h 209"/>
              <a:gd name="T2" fmla="*/ 24 w 70"/>
              <a:gd name="T3" fmla="*/ 125 h 209"/>
              <a:gd name="T4" fmla="*/ 19 w 70"/>
              <a:gd name="T5" fmla="*/ 109 h 209"/>
              <a:gd name="T6" fmla="*/ 22 w 70"/>
              <a:gd name="T7" fmla="*/ 81 h 209"/>
              <a:gd name="T8" fmla="*/ 62 w 70"/>
              <a:gd name="T9" fmla="*/ 58 h 209"/>
              <a:gd name="T10" fmla="*/ 57 w 70"/>
              <a:gd name="T11" fmla="*/ 50 h 209"/>
              <a:gd name="T12" fmla="*/ 21 w 70"/>
              <a:gd name="T13" fmla="*/ 62 h 209"/>
              <a:gd name="T14" fmla="*/ 20 w 70"/>
              <a:gd name="T15" fmla="*/ 59 h 209"/>
              <a:gd name="T16" fmla="*/ 48 w 70"/>
              <a:gd name="T17" fmla="*/ 8 h 209"/>
              <a:gd name="T18" fmla="*/ 45 w 70"/>
              <a:gd name="T19" fmla="*/ 2 h 209"/>
              <a:gd name="T20" fmla="*/ 14 w 70"/>
              <a:gd name="T21" fmla="*/ 71 h 209"/>
              <a:gd name="T22" fmla="*/ 14 w 70"/>
              <a:gd name="T23" fmla="*/ 72 h 209"/>
              <a:gd name="T24" fmla="*/ 7 w 70"/>
              <a:gd name="T25" fmla="*/ 115 h 209"/>
              <a:gd name="T26" fmla="*/ 16 w 70"/>
              <a:gd name="T27" fmla="*/ 135 h 209"/>
              <a:gd name="T28" fmla="*/ 32 w 70"/>
              <a:gd name="T29" fmla="*/ 208 h 209"/>
              <a:gd name="T30" fmla="*/ 36 w 70"/>
              <a:gd name="T31" fmla="*/ 197 h 209"/>
              <a:gd name="T32" fmla="*/ 22 w 70"/>
              <a:gd name="T33" fmla="*/ 154 h 209"/>
              <a:gd name="T34" fmla="*/ 27 w 70"/>
              <a:gd name="T35" fmla="*/ 143 h 209"/>
              <a:gd name="T36" fmla="*/ 30 w 70"/>
              <a:gd name="T37" fmla="*/ 145 h 209"/>
              <a:gd name="T38" fmla="*/ 68 w 70"/>
              <a:gd name="T39" fmla="*/ 123 h 209"/>
              <a:gd name="T40" fmla="*/ 64 w 70"/>
              <a:gd name="T41" fmla="*/ 114 h 209"/>
              <a:gd name="T42" fmla="*/ 47 w 70"/>
              <a:gd name="T43" fmla="*/ 62 h 209"/>
              <a:gd name="T44" fmla="*/ 28 w 70"/>
              <a:gd name="T45" fmla="*/ 71 h 209"/>
              <a:gd name="T46" fmla="*/ 47 w 70"/>
              <a:gd name="T47" fmla="*/ 62 h 209"/>
              <a:gd name="T48" fmla="*/ 34 w 70"/>
              <a:gd name="T49" fmla="*/ 132 h 209"/>
              <a:gd name="T50" fmla="*/ 52 w 70"/>
              <a:gd name="T51" fmla="*/ 123 h 209"/>
              <a:gd name="T52" fmla="*/ 34 w 70"/>
              <a:gd name="T53" fmla="*/ 132 h 2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70" h="209">
                <a:moveTo>
                  <a:pt x="64" y="114"/>
                </a:moveTo>
                <a:cubicBezTo>
                  <a:pt x="49" y="108"/>
                  <a:pt x="35" y="113"/>
                  <a:pt x="24" y="125"/>
                </a:cubicBezTo>
                <a:cubicBezTo>
                  <a:pt x="21" y="120"/>
                  <a:pt x="20" y="114"/>
                  <a:pt x="19" y="109"/>
                </a:cubicBezTo>
                <a:cubicBezTo>
                  <a:pt x="17" y="99"/>
                  <a:pt x="18" y="89"/>
                  <a:pt x="22" y="81"/>
                </a:cubicBezTo>
                <a:cubicBezTo>
                  <a:pt x="36" y="89"/>
                  <a:pt x="55" y="71"/>
                  <a:pt x="62" y="58"/>
                </a:cubicBezTo>
                <a:cubicBezTo>
                  <a:pt x="64" y="55"/>
                  <a:pt x="61" y="51"/>
                  <a:pt x="57" y="50"/>
                </a:cubicBezTo>
                <a:cubicBezTo>
                  <a:pt x="42" y="49"/>
                  <a:pt x="30" y="54"/>
                  <a:pt x="21" y="62"/>
                </a:cubicBezTo>
                <a:cubicBezTo>
                  <a:pt x="21" y="61"/>
                  <a:pt x="21" y="60"/>
                  <a:pt x="20" y="59"/>
                </a:cubicBezTo>
                <a:cubicBezTo>
                  <a:pt x="14" y="38"/>
                  <a:pt x="33" y="19"/>
                  <a:pt x="48" y="8"/>
                </a:cubicBezTo>
                <a:cubicBezTo>
                  <a:pt x="52" y="5"/>
                  <a:pt x="49" y="0"/>
                  <a:pt x="45" y="2"/>
                </a:cubicBezTo>
                <a:cubicBezTo>
                  <a:pt x="22" y="16"/>
                  <a:pt x="1" y="44"/>
                  <a:pt x="14" y="71"/>
                </a:cubicBezTo>
                <a:cubicBezTo>
                  <a:pt x="14" y="72"/>
                  <a:pt x="14" y="72"/>
                  <a:pt x="14" y="72"/>
                </a:cubicBezTo>
                <a:cubicBezTo>
                  <a:pt x="7" y="84"/>
                  <a:pt x="4" y="99"/>
                  <a:pt x="7" y="115"/>
                </a:cubicBezTo>
                <a:cubicBezTo>
                  <a:pt x="9" y="122"/>
                  <a:pt x="12" y="129"/>
                  <a:pt x="16" y="135"/>
                </a:cubicBezTo>
                <a:cubicBezTo>
                  <a:pt x="0" y="162"/>
                  <a:pt x="0" y="202"/>
                  <a:pt x="32" y="208"/>
                </a:cubicBezTo>
                <a:cubicBezTo>
                  <a:pt x="38" y="209"/>
                  <a:pt x="42" y="201"/>
                  <a:pt x="36" y="197"/>
                </a:cubicBezTo>
                <a:cubicBezTo>
                  <a:pt x="19" y="188"/>
                  <a:pt x="17" y="172"/>
                  <a:pt x="22" y="154"/>
                </a:cubicBezTo>
                <a:cubicBezTo>
                  <a:pt x="23" y="151"/>
                  <a:pt x="25" y="147"/>
                  <a:pt x="27" y="143"/>
                </a:cubicBezTo>
                <a:cubicBezTo>
                  <a:pt x="28" y="144"/>
                  <a:pt x="29" y="144"/>
                  <a:pt x="30" y="145"/>
                </a:cubicBezTo>
                <a:cubicBezTo>
                  <a:pt x="46" y="149"/>
                  <a:pt x="60" y="134"/>
                  <a:pt x="68" y="123"/>
                </a:cubicBezTo>
                <a:cubicBezTo>
                  <a:pt x="70" y="119"/>
                  <a:pt x="67" y="115"/>
                  <a:pt x="64" y="114"/>
                </a:cubicBezTo>
                <a:close/>
                <a:moveTo>
                  <a:pt x="47" y="62"/>
                </a:moveTo>
                <a:cubicBezTo>
                  <a:pt x="41" y="68"/>
                  <a:pt x="34" y="73"/>
                  <a:pt x="28" y="71"/>
                </a:cubicBezTo>
                <a:cubicBezTo>
                  <a:pt x="33" y="66"/>
                  <a:pt x="39" y="63"/>
                  <a:pt x="47" y="62"/>
                </a:cubicBezTo>
                <a:close/>
                <a:moveTo>
                  <a:pt x="34" y="132"/>
                </a:moveTo>
                <a:cubicBezTo>
                  <a:pt x="39" y="127"/>
                  <a:pt x="45" y="123"/>
                  <a:pt x="52" y="123"/>
                </a:cubicBezTo>
                <a:cubicBezTo>
                  <a:pt x="47" y="129"/>
                  <a:pt x="41" y="133"/>
                  <a:pt x="34" y="132"/>
                </a:cubicBezTo>
                <a:close/>
              </a:path>
            </a:pathLst>
          </a:custGeom>
          <a:solidFill>
            <a:srgbClr val="4442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19" tIns="45709" rIns="91419" bIns="4570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89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1" name="图片 32">
            <a:extLst>
              <a:ext uri="{FF2B5EF4-FFF2-40B4-BE49-F238E27FC236}">
                <a16:creationId xmlns:a16="http://schemas.microsoft.com/office/drawing/2014/main" id="{C5E65F22-6F3A-4B3B-918B-0676FB0C2EF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36209" y="5851860"/>
            <a:ext cx="2574243" cy="989967"/>
          </a:xfrm>
          <a:prstGeom prst="rect">
            <a:avLst/>
          </a:prstGeom>
        </p:spPr>
      </p:pic>
      <p:pic>
        <p:nvPicPr>
          <p:cNvPr id="22" name="图片 65">
            <a:extLst>
              <a:ext uri="{FF2B5EF4-FFF2-40B4-BE49-F238E27FC236}">
                <a16:creationId xmlns:a16="http://schemas.microsoft.com/office/drawing/2014/main" id="{04BB644F-80A0-4339-8040-F422C22C2AE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11155" y="6337363"/>
            <a:ext cx="1278264" cy="491577"/>
          </a:xfrm>
          <a:prstGeom prst="rect">
            <a:avLst/>
          </a:prstGeom>
        </p:spPr>
      </p:pic>
      <p:pic>
        <p:nvPicPr>
          <p:cNvPr id="23" name="图片 66">
            <a:extLst>
              <a:ext uri="{FF2B5EF4-FFF2-40B4-BE49-F238E27FC236}">
                <a16:creationId xmlns:a16="http://schemas.microsoft.com/office/drawing/2014/main" id="{177FB685-A0CF-4A80-9E5C-AD171980235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10501" y="6011022"/>
            <a:ext cx="2160368" cy="830805"/>
          </a:xfrm>
          <a:prstGeom prst="rect">
            <a:avLst/>
          </a:prstGeom>
        </p:spPr>
      </p:pic>
      <p:pic>
        <p:nvPicPr>
          <p:cNvPr id="24" name="图片 67">
            <a:extLst>
              <a:ext uri="{FF2B5EF4-FFF2-40B4-BE49-F238E27FC236}">
                <a16:creationId xmlns:a16="http://schemas.microsoft.com/office/drawing/2014/main" id="{511098DF-AA42-4B9B-82F2-2F6100A4C5E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65434" y="6288696"/>
            <a:ext cx="1326564" cy="510152"/>
          </a:xfrm>
          <a:prstGeom prst="rect">
            <a:avLst/>
          </a:prstGeom>
        </p:spPr>
      </p:pic>
      <p:grpSp>
        <p:nvGrpSpPr>
          <p:cNvPr id="26" name="组合 2">
            <a:extLst>
              <a:ext uri="{FF2B5EF4-FFF2-40B4-BE49-F238E27FC236}">
                <a16:creationId xmlns:a16="http://schemas.microsoft.com/office/drawing/2014/main" id="{9C1DCEB9-0956-4876-8387-3186CD050357}"/>
              </a:ext>
            </a:extLst>
          </p:cNvPr>
          <p:cNvGrpSpPr/>
          <p:nvPr/>
        </p:nvGrpSpPr>
        <p:grpSpPr>
          <a:xfrm>
            <a:off x="548951" y="2125447"/>
            <a:ext cx="3685160" cy="2730533"/>
            <a:chOff x="1949253" y="1627716"/>
            <a:chExt cx="3271491" cy="2309600"/>
          </a:xfrm>
        </p:grpSpPr>
        <p:grpSp>
          <p:nvGrpSpPr>
            <p:cNvPr id="27" name="组合 135">
              <a:extLst>
                <a:ext uri="{FF2B5EF4-FFF2-40B4-BE49-F238E27FC236}">
                  <a16:creationId xmlns:a16="http://schemas.microsoft.com/office/drawing/2014/main" id="{1402207D-CBB7-427C-BF5A-10E4874000E2}"/>
                </a:ext>
              </a:extLst>
            </p:cNvPr>
            <p:cNvGrpSpPr/>
            <p:nvPr/>
          </p:nvGrpSpPr>
          <p:grpSpPr>
            <a:xfrm>
              <a:off x="1949253" y="1627716"/>
              <a:ext cx="3271491" cy="2309600"/>
              <a:chOff x="3246438" y="1068388"/>
              <a:chExt cx="5711825" cy="4678363"/>
            </a:xfrm>
            <a:solidFill>
              <a:schemeClr val="tx1"/>
            </a:solidFill>
          </p:grpSpPr>
          <p:sp>
            <p:nvSpPr>
              <p:cNvPr id="29" name="Freeform 5">
                <a:extLst>
                  <a:ext uri="{FF2B5EF4-FFF2-40B4-BE49-F238E27FC236}">
                    <a16:creationId xmlns:a16="http://schemas.microsoft.com/office/drawing/2014/main" id="{701E2887-6ABA-48C5-BE20-199CEFE6512E}"/>
                  </a:ext>
                </a:extLst>
              </p:cNvPr>
              <p:cNvSpPr/>
              <p:nvPr/>
            </p:nvSpPr>
            <p:spPr bwMode="auto">
              <a:xfrm>
                <a:off x="3251201" y="3335338"/>
                <a:ext cx="1773238" cy="1609725"/>
              </a:xfrm>
              <a:custGeom>
                <a:avLst/>
                <a:gdLst>
                  <a:gd name="T0" fmla="*/ 1697 w 1708"/>
                  <a:gd name="T1" fmla="*/ 1365 h 1551"/>
                  <a:gd name="T2" fmla="*/ 1422 w 1708"/>
                  <a:gd name="T3" fmla="*/ 1470 h 1551"/>
                  <a:gd name="T4" fmla="*/ 1072 w 1708"/>
                  <a:gd name="T5" fmla="*/ 1471 h 1551"/>
                  <a:gd name="T6" fmla="*/ 478 w 1708"/>
                  <a:gd name="T7" fmla="*/ 1262 h 1551"/>
                  <a:gd name="T8" fmla="*/ 166 w 1708"/>
                  <a:gd name="T9" fmla="*/ 672 h 1551"/>
                  <a:gd name="T10" fmla="*/ 422 w 1708"/>
                  <a:gd name="T11" fmla="*/ 54 h 1551"/>
                  <a:gd name="T12" fmla="*/ 393 w 1708"/>
                  <a:gd name="T13" fmla="*/ 16 h 1551"/>
                  <a:gd name="T14" fmla="*/ 349 w 1708"/>
                  <a:gd name="T15" fmla="*/ 1214 h 1551"/>
                  <a:gd name="T16" fmla="*/ 906 w 1708"/>
                  <a:gd name="T17" fmla="*/ 1500 h 1551"/>
                  <a:gd name="T18" fmla="*/ 1579 w 1708"/>
                  <a:gd name="T19" fmla="*/ 1467 h 1551"/>
                  <a:gd name="T20" fmla="*/ 1704 w 1708"/>
                  <a:gd name="T21" fmla="*/ 1373 h 1551"/>
                  <a:gd name="T22" fmla="*/ 1697 w 1708"/>
                  <a:gd name="T23" fmla="*/ 1365 h 1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08" h="1551">
                    <a:moveTo>
                      <a:pt x="1697" y="1365"/>
                    </a:moveTo>
                    <a:cubicBezTo>
                      <a:pt x="1630" y="1437"/>
                      <a:pt x="1515" y="1458"/>
                      <a:pt x="1422" y="1470"/>
                    </a:cubicBezTo>
                    <a:cubicBezTo>
                      <a:pt x="1307" y="1486"/>
                      <a:pt x="1188" y="1481"/>
                      <a:pt x="1072" y="1471"/>
                    </a:cubicBezTo>
                    <a:cubicBezTo>
                      <a:pt x="854" y="1452"/>
                      <a:pt x="649" y="1407"/>
                      <a:pt x="478" y="1262"/>
                    </a:cubicBezTo>
                    <a:cubicBezTo>
                      <a:pt x="305" y="1115"/>
                      <a:pt x="190" y="898"/>
                      <a:pt x="166" y="672"/>
                    </a:cubicBezTo>
                    <a:cubicBezTo>
                      <a:pt x="142" y="434"/>
                      <a:pt x="242" y="210"/>
                      <a:pt x="422" y="54"/>
                    </a:cubicBezTo>
                    <a:cubicBezTo>
                      <a:pt x="442" y="36"/>
                      <a:pt x="414" y="0"/>
                      <a:pt x="393" y="16"/>
                    </a:cubicBezTo>
                    <a:cubicBezTo>
                      <a:pt x="0" y="317"/>
                      <a:pt x="41" y="866"/>
                      <a:pt x="349" y="1214"/>
                    </a:cubicBezTo>
                    <a:cubicBezTo>
                      <a:pt x="495" y="1380"/>
                      <a:pt x="690" y="1468"/>
                      <a:pt x="906" y="1500"/>
                    </a:cubicBezTo>
                    <a:cubicBezTo>
                      <a:pt x="1121" y="1532"/>
                      <a:pt x="1372" y="1551"/>
                      <a:pt x="1579" y="1467"/>
                    </a:cubicBezTo>
                    <a:cubicBezTo>
                      <a:pt x="1629" y="1447"/>
                      <a:pt x="1671" y="1415"/>
                      <a:pt x="1704" y="1373"/>
                    </a:cubicBezTo>
                    <a:cubicBezTo>
                      <a:pt x="1708" y="1368"/>
                      <a:pt x="1702" y="1361"/>
                      <a:pt x="1697" y="13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0" name="Freeform 6">
                <a:extLst>
                  <a:ext uri="{FF2B5EF4-FFF2-40B4-BE49-F238E27FC236}">
                    <a16:creationId xmlns:a16="http://schemas.microsoft.com/office/drawing/2014/main" id="{FEC9D7C9-93D5-4739-AFFE-8040BA6CC217}"/>
                  </a:ext>
                </a:extLst>
              </p:cNvPr>
              <p:cNvSpPr/>
              <p:nvPr/>
            </p:nvSpPr>
            <p:spPr bwMode="auto">
              <a:xfrm>
                <a:off x="3246438" y="1457326"/>
                <a:ext cx="2112963" cy="1933575"/>
              </a:xfrm>
              <a:custGeom>
                <a:avLst/>
                <a:gdLst>
                  <a:gd name="T0" fmla="*/ 394 w 2035"/>
                  <a:gd name="T1" fmla="*/ 1839 h 1862"/>
                  <a:gd name="T2" fmla="*/ 299 w 2035"/>
                  <a:gd name="T3" fmla="*/ 1656 h 1862"/>
                  <a:gd name="T4" fmla="*/ 221 w 2035"/>
                  <a:gd name="T5" fmla="*/ 1452 h 1862"/>
                  <a:gd name="T6" fmla="*/ 241 w 2035"/>
                  <a:gd name="T7" fmla="*/ 997 h 1862"/>
                  <a:gd name="T8" fmla="*/ 650 w 2035"/>
                  <a:gd name="T9" fmla="*/ 365 h 1862"/>
                  <a:gd name="T10" fmla="*/ 1301 w 2035"/>
                  <a:gd name="T11" fmla="*/ 65 h 1862"/>
                  <a:gd name="T12" fmla="*/ 1991 w 2035"/>
                  <a:gd name="T13" fmla="*/ 323 h 1862"/>
                  <a:gd name="T14" fmla="*/ 2019 w 2035"/>
                  <a:gd name="T15" fmla="*/ 295 h 1862"/>
                  <a:gd name="T16" fmla="*/ 1371 w 2035"/>
                  <a:gd name="T17" fmla="*/ 0 h 1862"/>
                  <a:gd name="T18" fmla="*/ 709 w 2035"/>
                  <a:gd name="T19" fmla="*/ 241 h 1862"/>
                  <a:gd name="T20" fmla="*/ 226 w 2035"/>
                  <a:gd name="T21" fmla="*/ 1619 h 1862"/>
                  <a:gd name="T22" fmla="*/ 375 w 2035"/>
                  <a:gd name="T23" fmla="*/ 1851 h 1862"/>
                  <a:gd name="T24" fmla="*/ 394 w 2035"/>
                  <a:gd name="T25" fmla="*/ 1839 h 1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35" h="1862">
                    <a:moveTo>
                      <a:pt x="394" y="1839"/>
                    </a:moveTo>
                    <a:cubicBezTo>
                      <a:pt x="360" y="1781"/>
                      <a:pt x="330" y="1716"/>
                      <a:pt x="299" y="1656"/>
                    </a:cubicBezTo>
                    <a:cubicBezTo>
                      <a:pt x="266" y="1591"/>
                      <a:pt x="240" y="1523"/>
                      <a:pt x="221" y="1452"/>
                    </a:cubicBezTo>
                    <a:cubicBezTo>
                      <a:pt x="181" y="1301"/>
                      <a:pt x="199" y="1146"/>
                      <a:pt x="241" y="997"/>
                    </a:cubicBezTo>
                    <a:cubicBezTo>
                      <a:pt x="310" y="752"/>
                      <a:pt x="461" y="533"/>
                      <a:pt x="650" y="365"/>
                    </a:cubicBezTo>
                    <a:cubicBezTo>
                      <a:pt x="830" y="204"/>
                      <a:pt x="1059" y="88"/>
                      <a:pt x="1301" y="65"/>
                    </a:cubicBezTo>
                    <a:cubicBezTo>
                      <a:pt x="1565" y="40"/>
                      <a:pt x="1795" y="154"/>
                      <a:pt x="1991" y="323"/>
                    </a:cubicBezTo>
                    <a:cubicBezTo>
                      <a:pt x="2010" y="340"/>
                      <a:pt x="2035" y="315"/>
                      <a:pt x="2019" y="295"/>
                    </a:cubicBezTo>
                    <a:cubicBezTo>
                      <a:pt x="1859" y="102"/>
                      <a:pt x="1621" y="0"/>
                      <a:pt x="1371" y="0"/>
                    </a:cubicBezTo>
                    <a:cubicBezTo>
                      <a:pt x="1131" y="0"/>
                      <a:pt x="899" y="101"/>
                      <a:pt x="709" y="241"/>
                    </a:cubicBezTo>
                    <a:cubicBezTo>
                      <a:pt x="298" y="545"/>
                      <a:pt x="0" y="1121"/>
                      <a:pt x="226" y="1619"/>
                    </a:cubicBezTo>
                    <a:cubicBezTo>
                      <a:pt x="266" y="1706"/>
                      <a:pt x="320" y="1775"/>
                      <a:pt x="375" y="1851"/>
                    </a:cubicBezTo>
                    <a:cubicBezTo>
                      <a:pt x="384" y="1862"/>
                      <a:pt x="402" y="1852"/>
                      <a:pt x="394" y="18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1" name="Freeform 7">
                <a:extLst>
                  <a:ext uri="{FF2B5EF4-FFF2-40B4-BE49-F238E27FC236}">
                    <a16:creationId xmlns:a16="http://schemas.microsoft.com/office/drawing/2014/main" id="{281FD407-A2BD-466C-B194-8B144655D8D1}"/>
                  </a:ext>
                </a:extLst>
              </p:cNvPr>
              <p:cNvSpPr/>
              <p:nvPr/>
            </p:nvSpPr>
            <p:spPr bwMode="auto">
              <a:xfrm>
                <a:off x="5292726" y="1068388"/>
                <a:ext cx="2541588" cy="1016000"/>
              </a:xfrm>
              <a:custGeom>
                <a:avLst/>
                <a:gdLst>
                  <a:gd name="T0" fmla="*/ 38 w 2447"/>
                  <a:gd name="T1" fmla="*/ 664 h 979"/>
                  <a:gd name="T2" fmla="*/ 1375 w 2447"/>
                  <a:gd name="T3" fmla="*/ 104 h 979"/>
                  <a:gd name="T4" fmla="*/ 2005 w 2447"/>
                  <a:gd name="T5" fmla="*/ 373 h 979"/>
                  <a:gd name="T6" fmla="*/ 2402 w 2447"/>
                  <a:gd name="T7" fmla="*/ 953 h 979"/>
                  <a:gd name="T8" fmla="*/ 2442 w 2447"/>
                  <a:gd name="T9" fmla="*/ 943 h 979"/>
                  <a:gd name="T10" fmla="*/ 1377 w 2447"/>
                  <a:gd name="T11" fmla="*/ 41 h 979"/>
                  <a:gd name="T12" fmla="*/ 622 w 2447"/>
                  <a:gd name="T13" fmla="*/ 99 h 979"/>
                  <a:gd name="T14" fmla="*/ 15 w 2447"/>
                  <a:gd name="T15" fmla="*/ 622 h 979"/>
                  <a:gd name="T16" fmla="*/ 6 w 2447"/>
                  <a:gd name="T17" fmla="*/ 656 h 979"/>
                  <a:gd name="T18" fmla="*/ 38 w 2447"/>
                  <a:gd name="T19" fmla="*/ 664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47" h="979">
                    <a:moveTo>
                      <a:pt x="38" y="664"/>
                    </a:moveTo>
                    <a:cubicBezTo>
                      <a:pt x="235" y="159"/>
                      <a:pt x="897" y="25"/>
                      <a:pt x="1375" y="104"/>
                    </a:cubicBezTo>
                    <a:cubicBezTo>
                      <a:pt x="1602" y="141"/>
                      <a:pt x="1823" y="231"/>
                      <a:pt x="2005" y="373"/>
                    </a:cubicBezTo>
                    <a:cubicBezTo>
                      <a:pt x="2195" y="521"/>
                      <a:pt x="2325" y="727"/>
                      <a:pt x="2402" y="953"/>
                    </a:cubicBezTo>
                    <a:cubicBezTo>
                      <a:pt x="2411" y="979"/>
                      <a:pt x="2447" y="968"/>
                      <a:pt x="2442" y="943"/>
                    </a:cubicBezTo>
                    <a:cubicBezTo>
                      <a:pt x="2340" y="436"/>
                      <a:pt x="1862" y="118"/>
                      <a:pt x="1377" y="41"/>
                    </a:cubicBezTo>
                    <a:cubicBezTo>
                      <a:pt x="1125" y="0"/>
                      <a:pt x="864" y="21"/>
                      <a:pt x="622" y="99"/>
                    </a:cubicBezTo>
                    <a:cubicBezTo>
                      <a:pt x="370" y="180"/>
                      <a:pt x="103" y="360"/>
                      <a:pt x="15" y="622"/>
                    </a:cubicBezTo>
                    <a:cubicBezTo>
                      <a:pt x="13" y="633"/>
                      <a:pt x="10" y="645"/>
                      <a:pt x="6" y="656"/>
                    </a:cubicBezTo>
                    <a:cubicBezTo>
                      <a:pt x="0" y="676"/>
                      <a:pt x="30" y="683"/>
                      <a:pt x="38" y="6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2" name="Freeform 8">
                <a:extLst>
                  <a:ext uri="{FF2B5EF4-FFF2-40B4-BE49-F238E27FC236}">
                    <a16:creationId xmlns:a16="http://schemas.microsoft.com/office/drawing/2014/main" id="{BEE6043B-26CB-4A02-A61F-D54DCA348DBD}"/>
                  </a:ext>
                </a:extLst>
              </p:cNvPr>
              <p:cNvSpPr/>
              <p:nvPr/>
            </p:nvSpPr>
            <p:spPr bwMode="auto">
              <a:xfrm>
                <a:off x="7777163" y="1998663"/>
                <a:ext cx="1181100" cy="2060575"/>
              </a:xfrm>
              <a:custGeom>
                <a:avLst/>
                <a:gdLst>
                  <a:gd name="T0" fmla="*/ 20 w 1137"/>
                  <a:gd name="T1" fmla="*/ 63 h 1984"/>
                  <a:gd name="T2" fmla="*/ 215 w 1137"/>
                  <a:gd name="T3" fmla="*/ 53 h 1984"/>
                  <a:gd name="T4" fmla="*/ 400 w 1137"/>
                  <a:gd name="T5" fmla="*/ 98 h 1984"/>
                  <a:gd name="T6" fmla="*/ 735 w 1137"/>
                  <a:gd name="T7" fmla="*/ 336 h 1984"/>
                  <a:gd name="T8" fmla="*/ 1044 w 1137"/>
                  <a:gd name="T9" fmla="*/ 988 h 1984"/>
                  <a:gd name="T10" fmla="*/ 897 w 1137"/>
                  <a:gd name="T11" fmla="*/ 1554 h 1984"/>
                  <a:gd name="T12" fmla="*/ 343 w 1137"/>
                  <a:gd name="T13" fmla="*/ 1942 h 1984"/>
                  <a:gd name="T14" fmla="*/ 358 w 1137"/>
                  <a:gd name="T15" fmla="*/ 1980 h 1984"/>
                  <a:gd name="T16" fmla="*/ 953 w 1137"/>
                  <a:gd name="T17" fmla="*/ 1587 h 1984"/>
                  <a:gd name="T18" fmla="*/ 1107 w 1137"/>
                  <a:gd name="T19" fmla="*/ 964 h 1984"/>
                  <a:gd name="T20" fmla="*/ 752 w 1137"/>
                  <a:gd name="T21" fmla="*/ 266 h 1984"/>
                  <a:gd name="T22" fmla="*/ 415 w 1137"/>
                  <a:gd name="T23" fmla="*/ 44 h 1984"/>
                  <a:gd name="T24" fmla="*/ 215 w 1137"/>
                  <a:gd name="T25" fmla="*/ 2 h 1984"/>
                  <a:gd name="T26" fmla="*/ 119 w 1137"/>
                  <a:gd name="T27" fmla="*/ 7 h 1984"/>
                  <a:gd name="T28" fmla="*/ 14 w 1137"/>
                  <a:gd name="T29" fmla="*/ 41 h 1984"/>
                  <a:gd name="T30" fmla="*/ 20 w 1137"/>
                  <a:gd name="T31" fmla="*/ 63 h 1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37" h="1984">
                    <a:moveTo>
                      <a:pt x="20" y="63"/>
                    </a:moveTo>
                    <a:cubicBezTo>
                      <a:pt x="80" y="48"/>
                      <a:pt x="154" y="49"/>
                      <a:pt x="215" y="53"/>
                    </a:cubicBezTo>
                    <a:cubicBezTo>
                      <a:pt x="278" y="57"/>
                      <a:pt x="341" y="76"/>
                      <a:pt x="400" y="98"/>
                    </a:cubicBezTo>
                    <a:cubicBezTo>
                      <a:pt x="528" y="148"/>
                      <a:pt x="641" y="238"/>
                      <a:pt x="735" y="336"/>
                    </a:cubicBezTo>
                    <a:cubicBezTo>
                      <a:pt x="900" y="510"/>
                      <a:pt x="1016" y="750"/>
                      <a:pt x="1044" y="988"/>
                    </a:cubicBezTo>
                    <a:cubicBezTo>
                      <a:pt x="1069" y="1190"/>
                      <a:pt x="1016" y="1389"/>
                      <a:pt x="897" y="1554"/>
                    </a:cubicBezTo>
                    <a:cubicBezTo>
                      <a:pt x="757" y="1747"/>
                      <a:pt x="548" y="1839"/>
                      <a:pt x="343" y="1942"/>
                    </a:cubicBezTo>
                    <a:cubicBezTo>
                      <a:pt x="321" y="1953"/>
                      <a:pt x="337" y="1984"/>
                      <a:pt x="358" y="1980"/>
                    </a:cubicBezTo>
                    <a:cubicBezTo>
                      <a:pt x="592" y="1933"/>
                      <a:pt x="812" y="1776"/>
                      <a:pt x="953" y="1587"/>
                    </a:cubicBezTo>
                    <a:cubicBezTo>
                      <a:pt x="1086" y="1410"/>
                      <a:pt x="1137" y="1182"/>
                      <a:pt x="1107" y="964"/>
                    </a:cubicBezTo>
                    <a:cubicBezTo>
                      <a:pt x="1071" y="703"/>
                      <a:pt x="938" y="452"/>
                      <a:pt x="752" y="266"/>
                    </a:cubicBezTo>
                    <a:cubicBezTo>
                      <a:pt x="656" y="170"/>
                      <a:pt x="542" y="93"/>
                      <a:pt x="415" y="44"/>
                    </a:cubicBezTo>
                    <a:cubicBezTo>
                      <a:pt x="351" y="19"/>
                      <a:pt x="283" y="6"/>
                      <a:pt x="215" y="2"/>
                    </a:cubicBezTo>
                    <a:cubicBezTo>
                      <a:pt x="183" y="0"/>
                      <a:pt x="150" y="2"/>
                      <a:pt x="119" y="7"/>
                    </a:cubicBezTo>
                    <a:cubicBezTo>
                      <a:pt x="78" y="13"/>
                      <a:pt x="52" y="27"/>
                      <a:pt x="14" y="41"/>
                    </a:cubicBezTo>
                    <a:cubicBezTo>
                      <a:pt x="0" y="46"/>
                      <a:pt x="6" y="66"/>
                      <a:pt x="20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3" name="Freeform 9">
                <a:extLst>
                  <a:ext uri="{FF2B5EF4-FFF2-40B4-BE49-F238E27FC236}">
                    <a16:creationId xmlns:a16="http://schemas.microsoft.com/office/drawing/2014/main" id="{23FBEF70-9206-482A-834F-13124F07B0A6}"/>
                  </a:ext>
                </a:extLst>
              </p:cNvPr>
              <p:cNvSpPr/>
              <p:nvPr/>
            </p:nvSpPr>
            <p:spPr bwMode="auto">
              <a:xfrm>
                <a:off x="7016751" y="4010026"/>
                <a:ext cx="1208088" cy="1095375"/>
              </a:xfrm>
              <a:custGeom>
                <a:avLst/>
                <a:gdLst>
                  <a:gd name="T0" fmla="*/ 1056 w 1164"/>
                  <a:gd name="T1" fmla="*/ 16 h 1055"/>
                  <a:gd name="T2" fmla="*/ 1085 w 1164"/>
                  <a:gd name="T3" fmla="*/ 64 h 1055"/>
                  <a:gd name="T4" fmla="*/ 1110 w 1164"/>
                  <a:gd name="T5" fmla="*/ 176 h 1055"/>
                  <a:gd name="T6" fmla="*/ 1081 w 1164"/>
                  <a:gd name="T7" fmla="*/ 362 h 1055"/>
                  <a:gd name="T8" fmla="*/ 828 w 1164"/>
                  <a:gd name="T9" fmla="*/ 714 h 1055"/>
                  <a:gd name="T10" fmla="*/ 30 w 1164"/>
                  <a:gd name="T11" fmla="*/ 996 h 1055"/>
                  <a:gd name="T12" fmla="*/ 30 w 1164"/>
                  <a:gd name="T13" fmla="*/ 1042 h 1055"/>
                  <a:gd name="T14" fmla="*/ 893 w 1164"/>
                  <a:gd name="T15" fmla="*/ 736 h 1055"/>
                  <a:gd name="T16" fmla="*/ 1143 w 1164"/>
                  <a:gd name="T17" fmla="*/ 346 h 1055"/>
                  <a:gd name="T18" fmla="*/ 1154 w 1164"/>
                  <a:gd name="T19" fmla="*/ 140 h 1055"/>
                  <a:gd name="T20" fmla="*/ 1121 w 1164"/>
                  <a:gd name="T21" fmla="*/ 43 h 1055"/>
                  <a:gd name="T22" fmla="*/ 1066 w 1164"/>
                  <a:gd name="T23" fmla="*/ 4 h 1055"/>
                  <a:gd name="T24" fmla="*/ 1056 w 1164"/>
                  <a:gd name="T25" fmla="*/ 16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64" h="1055">
                    <a:moveTo>
                      <a:pt x="1056" y="16"/>
                    </a:moveTo>
                    <a:cubicBezTo>
                      <a:pt x="1068" y="25"/>
                      <a:pt x="1078" y="52"/>
                      <a:pt x="1085" y="64"/>
                    </a:cubicBezTo>
                    <a:cubicBezTo>
                      <a:pt x="1104" y="97"/>
                      <a:pt x="1108" y="139"/>
                      <a:pt x="1110" y="176"/>
                    </a:cubicBezTo>
                    <a:cubicBezTo>
                      <a:pt x="1115" y="240"/>
                      <a:pt x="1103" y="302"/>
                      <a:pt x="1081" y="362"/>
                    </a:cubicBezTo>
                    <a:cubicBezTo>
                      <a:pt x="1032" y="501"/>
                      <a:pt x="939" y="620"/>
                      <a:pt x="828" y="714"/>
                    </a:cubicBezTo>
                    <a:cubicBezTo>
                      <a:pt x="609" y="901"/>
                      <a:pt x="312" y="981"/>
                      <a:pt x="30" y="996"/>
                    </a:cubicBezTo>
                    <a:cubicBezTo>
                      <a:pt x="0" y="998"/>
                      <a:pt x="0" y="1041"/>
                      <a:pt x="30" y="1042"/>
                    </a:cubicBezTo>
                    <a:cubicBezTo>
                      <a:pt x="339" y="1055"/>
                      <a:pt x="661" y="941"/>
                      <a:pt x="893" y="736"/>
                    </a:cubicBezTo>
                    <a:cubicBezTo>
                      <a:pt x="1011" y="632"/>
                      <a:pt x="1097" y="496"/>
                      <a:pt x="1143" y="346"/>
                    </a:cubicBezTo>
                    <a:cubicBezTo>
                      <a:pt x="1163" y="279"/>
                      <a:pt x="1164" y="208"/>
                      <a:pt x="1154" y="140"/>
                    </a:cubicBezTo>
                    <a:cubicBezTo>
                      <a:pt x="1150" y="106"/>
                      <a:pt x="1138" y="73"/>
                      <a:pt x="1121" y="43"/>
                    </a:cubicBezTo>
                    <a:cubicBezTo>
                      <a:pt x="1105" y="16"/>
                      <a:pt x="1089" y="17"/>
                      <a:pt x="1066" y="4"/>
                    </a:cubicBezTo>
                    <a:cubicBezTo>
                      <a:pt x="1058" y="0"/>
                      <a:pt x="1049" y="11"/>
                      <a:pt x="1056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4" name="Freeform 10">
                <a:extLst>
                  <a:ext uri="{FF2B5EF4-FFF2-40B4-BE49-F238E27FC236}">
                    <a16:creationId xmlns:a16="http://schemas.microsoft.com/office/drawing/2014/main" id="{6B69A711-8366-4A40-B126-2B7D4B09CB0E}"/>
                  </a:ext>
                </a:extLst>
              </p:cNvPr>
              <p:cNvSpPr/>
              <p:nvPr/>
            </p:nvSpPr>
            <p:spPr bwMode="auto">
              <a:xfrm>
                <a:off x="4975226" y="4775201"/>
                <a:ext cx="1274763" cy="733425"/>
              </a:xfrm>
              <a:custGeom>
                <a:avLst/>
                <a:gdLst>
                  <a:gd name="T0" fmla="*/ 28 w 1229"/>
                  <a:gd name="T1" fmla="*/ 8 h 706"/>
                  <a:gd name="T2" fmla="*/ 139 w 1229"/>
                  <a:gd name="T3" fmla="*/ 371 h 706"/>
                  <a:gd name="T4" fmla="*/ 420 w 1229"/>
                  <a:gd name="T5" fmla="*/ 595 h 706"/>
                  <a:gd name="T6" fmla="*/ 1199 w 1229"/>
                  <a:gd name="T7" fmla="*/ 617 h 706"/>
                  <a:gd name="T8" fmla="*/ 1186 w 1229"/>
                  <a:gd name="T9" fmla="*/ 571 h 706"/>
                  <a:gd name="T10" fmla="*/ 469 w 1229"/>
                  <a:gd name="T11" fmla="*/ 549 h 706"/>
                  <a:gd name="T12" fmla="*/ 191 w 1229"/>
                  <a:gd name="T13" fmla="*/ 341 h 706"/>
                  <a:gd name="T14" fmla="*/ 105 w 1229"/>
                  <a:gd name="T15" fmla="*/ 187 h 706"/>
                  <a:gd name="T16" fmla="*/ 43 w 1229"/>
                  <a:gd name="T17" fmla="*/ 7 h 706"/>
                  <a:gd name="T18" fmla="*/ 28 w 1229"/>
                  <a:gd name="T19" fmla="*/ 8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29" h="706">
                    <a:moveTo>
                      <a:pt x="28" y="8"/>
                    </a:moveTo>
                    <a:cubicBezTo>
                      <a:pt x="0" y="129"/>
                      <a:pt x="72" y="275"/>
                      <a:pt x="139" y="371"/>
                    </a:cubicBezTo>
                    <a:cubicBezTo>
                      <a:pt x="210" y="470"/>
                      <a:pt x="310" y="545"/>
                      <a:pt x="420" y="595"/>
                    </a:cubicBezTo>
                    <a:cubicBezTo>
                      <a:pt x="664" y="706"/>
                      <a:pt x="948" y="698"/>
                      <a:pt x="1199" y="617"/>
                    </a:cubicBezTo>
                    <a:cubicBezTo>
                      <a:pt x="1229" y="608"/>
                      <a:pt x="1217" y="563"/>
                      <a:pt x="1186" y="571"/>
                    </a:cubicBezTo>
                    <a:cubicBezTo>
                      <a:pt x="954" y="630"/>
                      <a:pt x="695" y="637"/>
                      <a:pt x="469" y="549"/>
                    </a:cubicBezTo>
                    <a:cubicBezTo>
                      <a:pt x="360" y="506"/>
                      <a:pt x="262" y="433"/>
                      <a:pt x="191" y="341"/>
                    </a:cubicBezTo>
                    <a:cubicBezTo>
                      <a:pt x="155" y="294"/>
                      <a:pt x="127" y="241"/>
                      <a:pt x="105" y="187"/>
                    </a:cubicBezTo>
                    <a:cubicBezTo>
                      <a:pt x="81" y="128"/>
                      <a:pt x="72" y="63"/>
                      <a:pt x="43" y="7"/>
                    </a:cubicBezTo>
                    <a:cubicBezTo>
                      <a:pt x="40" y="0"/>
                      <a:pt x="30" y="2"/>
                      <a:pt x="2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5" name="Freeform 11">
                <a:extLst>
                  <a:ext uri="{FF2B5EF4-FFF2-40B4-BE49-F238E27FC236}">
                    <a16:creationId xmlns:a16="http://schemas.microsoft.com/office/drawing/2014/main" id="{449C6D7B-31B9-4A11-9433-50B7CE0F90DE}"/>
                  </a:ext>
                </a:extLst>
              </p:cNvPr>
              <p:cNvSpPr/>
              <p:nvPr/>
            </p:nvSpPr>
            <p:spPr bwMode="auto">
              <a:xfrm>
                <a:off x="6203951" y="5040313"/>
                <a:ext cx="1285875" cy="706438"/>
              </a:xfrm>
              <a:custGeom>
                <a:avLst/>
                <a:gdLst>
                  <a:gd name="T0" fmla="*/ 9 w 1238"/>
                  <a:gd name="T1" fmla="*/ 343 h 681"/>
                  <a:gd name="T2" fmla="*/ 575 w 1238"/>
                  <a:gd name="T3" fmla="*/ 605 h 681"/>
                  <a:gd name="T4" fmla="*/ 1222 w 1238"/>
                  <a:gd name="T5" fmla="*/ 529 h 681"/>
                  <a:gd name="T6" fmla="*/ 1222 w 1238"/>
                  <a:gd name="T7" fmla="*/ 485 h 681"/>
                  <a:gd name="T8" fmla="*/ 968 w 1238"/>
                  <a:gd name="T9" fmla="*/ 314 h 681"/>
                  <a:gd name="T10" fmla="*/ 825 w 1238"/>
                  <a:gd name="T11" fmla="*/ 32 h 681"/>
                  <a:gd name="T12" fmla="*/ 776 w 1238"/>
                  <a:gd name="T13" fmla="*/ 46 h 681"/>
                  <a:gd name="T14" fmla="*/ 921 w 1238"/>
                  <a:gd name="T15" fmla="*/ 340 h 681"/>
                  <a:gd name="T16" fmla="*/ 1196 w 1238"/>
                  <a:gd name="T17" fmla="*/ 529 h 681"/>
                  <a:gd name="T18" fmla="*/ 1196 w 1238"/>
                  <a:gd name="T19" fmla="*/ 485 h 681"/>
                  <a:gd name="T20" fmla="*/ 23 w 1238"/>
                  <a:gd name="T21" fmla="*/ 324 h 681"/>
                  <a:gd name="T22" fmla="*/ 9 w 1238"/>
                  <a:gd name="T23" fmla="*/ 343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38" h="681">
                    <a:moveTo>
                      <a:pt x="9" y="343"/>
                    </a:moveTo>
                    <a:cubicBezTo>
                      <a:pt x="152" y="493"/>
                      <a:pt x="376" y="569"/>
                      <a:pt x="575" y="605"/>
                    </a:cubicBezTo>
                    <a:cubicBezTo>
                      <a:pt x="792" y="644"/>
                      <a:pt x="1024" y="631"/>
                      <a:pt x="1222" y="529"/>
                    </a:cubicBezTo>
                    <a:cubicBezTo>
                      <a:pt x="1238" y="520"/>
                      <a:pt x="1238" y="494"/>
                      <a:pt x="1222" y="485"/>
                    </a:cubicBezTo>
                    <a:cubicBezTo>
                      <a:pt x="1131" y="437"/>
                      <a:pt x="1041" y="387"/>
                      <a:pt x="968" y="314"/>
                    </a:cubicBezTo>
                    <a:cubicBezTo>
                      <a:pt x="889" y="238"/>
                      <a:pt x="847" y="138"/>
                      <a:pt x="825" y="32"/>
                    </a:cubicBezTo>
                    <a:cubicBezTo>
                      <a:pt x="819" y="0"/>
                      <a:pt x="770" y="14"/>
                      <a:pt x="776" y="46"/>
                    </a:cubicBezTo>
                    <a:cubicBezTo>
                      <a:pt x="799" y="157"/>
                      <a:pt x="844" y="256"/>
                      <a:pt x="921" y="340"/>
                    </a:cubicBezTo>
                    <a:cubicBezTo>
                      <a:pt x="997" y="422"/>
                      <a:pt x="1098" y="479"/>
                      <a:pt x="1196" y="529"/>
                    </a:cubicBezTo>
                    <a:cubicBezTo>
                      <a:pt x="1196" y="514"/>
                      <a:pt x="1196" y="500"/>
                      <a:pt x="1196" y="485"/>
                    </a:cubicBezTo>
                    <a:cubicBezTo>
                      <a:pt x="821" y="681"/>
                      <a:pt x="352" y="551"/>
                      <a:pt x="23" y="324"/>
                    </a:cubicBezTo>
                    <a:cubicBezTo>
                      <a:pt x="12" y="316"/>
                      <a:pt x="0" y="333"/>
                      <a:pt x="9" y="3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grpSp>
            <p:nvGrpSpPr>
              <p:cNvPr id="36" name="组合 143">
                <a:extLst>
                  <a:ext uri="{FF2B5EF4-FFF2-40B4-BE49-F238E27FC236}">
                    <a16:creationId xmlns:a16="http://schemas.microsoft.com/office/drawing/2014/main" id="{EE171D6A-3ACD-4978-9415-A984A59E9474}"/>
                  </a:ext>
                </a:extLst>
              </p:cNvPr>
              <p:cNvGrpSpPr/>
              <p:nvPr/>
            </p:nvGrpSpPr>
            <p:grpSpPr>
              <a:xfrm>
                <a:off x="3517901" y="1225551"/>
                <a:ext cx="5260975" cy="4090987"/>
                <a:chOff x="3517901" y="1225551"/>
                <a:chExt cx="5260975" cy="4090987"/>
              </a:xfrm>
              <a:grpFill/>
            </p:grpSpPr>
            <p:sp>
              <p:nvSpPr>
                <p:cNvPr id="37" name="Freeform 12">
                  <a:extLst>
                    <a:ext uri="{FF2B5EF4-FFF2-40B4-BE49-F238E27FC236}">
                      <a16:creationId xmlns:a16="http://schemas.microsoft.com/office/drawing/2014/main" id="{E015D9C1-A573-4E07-B619-F8F9CDD2D7EF}"/>
                    </a:ext>
                  </a:extLst>
                </p:cNvPr>
                <p:cNvSpPr/>
                <p:nvPr/>
              </p:nvSpPr>
              <p:spPr bwMode="auto">
                <a:xfrm>
                  <a:off x="7805738" y="2135188"/>
                  <a:ext cx="109538" cy="38100"/>
                </a:xfrm>
                <a:custGeom>
                  <a:avLst/>
                  <a:gdLst>
                    <a:gd name="T0" fmla="*/ 6 w 106"/>
                    <a:gd name="T1" fmla="*/ 35 h 37"/>
                    <a:gd name="T2" fmla="*/ 45 w 106"/>
                    <a:gd name="T3" fmla="*/ 33 h 37"/>
                    <a:gd name="T4" fmla="*/ 97 w 106"/>
                    <a:gd name="T5" fmla="*/ 22 h 37"/>
                    <a:gd name="T6" fmla="*/ 97 w 106"/>
                    <a:gd name="T7" fmla="*/ 6 h 37"/>
                    <a:gd name="T8" fmla="*/ 52 w 106"/>
                    <a:gd name="T9" fmla="*/ 6 h 37"/>
                    <a:gd name="T10" fmla="*/ 4 w 106"/>
                    <a:gd name="T11" fmla="*/ 24 h 37"/>
                    <a:gd name="T12" fmla="*/ 6 w 106"/>
                    <a:gd name="T13" fmla="*/ 3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6" h="37">
                      <a:moveTo>
                        <a:pt x="6" y="35"/>
                      </a:moveTo>
                      <a:cubicBezTo>
                        <a:pt x="20" y="37"/>
                        <a:pt x="32" y="35"/>
                        <a:pt x="45" y="33"/>
                      </a:cubicBezTo>
                      <a:cubicBezTo>
                        <a:pt x="63" y="30"/>
                        <a:pt x="80" y="29"/>
                        <a:pt x="97" y="22"/>
                      </a:cubicBezTo>
                      <a:cubicBezTo>
                        <a:pt x="105" y="19"/>
                        <a:pt x="106" y="9"/>
                        <a:pt x="97" y="6"/>
                      </a:cubicBezTo>
                      <a:cubicBezTo>
                        <a:pt x="81" y="0"/>
                        <a:pt x="68" y="2"/>
                        <a:pt x="52" y="6"/>
                      </a:cubicBezTo>
                      <a:cubicBezTo>
                        <a:pt x="34" y="9"/>
                        <a:pt x="17" y="13"/>
                        <a:pt x="4" y="24"/>
                      </a:cubicBezTo>
                      <a:cubicBezTo>
                        <a:pt x="0" y="27"/>
                        <a:pt x="2" y="34"/>
                        <a:pt x="6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8" name="Freeform 13">
                  <a:extLst>
                    <a:ext uri="{FF2B5EF4-FFF2-40B4-BE49-F238E27FC236}">
                      <a16:creationId xmlns:a16="http://schemas.microsoft.com/office/drawing/2014/main" id="{7C07ABB5-BA6E-4F7D-902B-CD32DDB41B56}"/>
                    </a:ext>
                  </a:extLst>
                </p:cNvPr>
                <p:cNvSpPr/>
                <p:nvPr/>
              </p:nvSpPr>
              <p:spPr bwMode="auto">
                <a:xfrm>
                  <a:off x="8018463" y="2144713"/>
                  <a:ext cx="92075" cy="34925"/>
                </a:xfrm>
                <a:custGeom>
                  <a:avLst/>
                  <a:gdLst>
                    <a:gd name="T0" fmla="*/ 4 w 89"/>
                    <a:gd name="T1" fmla="*/ 9 h 35"/>
                    <a:gd name="T2" fmla="*/ 79 w 89"/>
                    <a:gd name="T3" fmla="*/ 34 h 35"/>
                    <a:gd name="T4" fmla="*/ 83 w 89"/>
                    <a:gd name="T5" fmla="*/ 20 h 35"/>
                    <a:gd name="T6" fmla="*/ 7 w 89"/>
                    <a:gd name="T7" fmla="*/ 0 h 35"/>
                    <a:gd name="T8" fmla="*/ 4 w 89"/>
                    <a:gd name="T9" fmla="*/ 9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9" h="35">
                      <a:moveTo>
                        <a:pt x="4" y="9"/>
                      </a:moveTo>
                      <a:cubicBezTo>
                        <a:pt x="28" y="23"/>
                        <a:pt x="52" y="31"/>
                        <a:pt x="79" y="34"/>
                      </a:cubicBezTo>
                      <a:cubicBezTo>
                        <a:pt x="87" y="35"/>
                        <a:pt x="89" y="24"/>
                        <a:pt x="83" y="20"/>
                      </a:cubicBezTo>
                      <a:cubicBezTo>
                        <a:pt x="59" y="6"/>
                        <a:pt x="34" y="3"/>
                        <a:pt x="7" y="0"/>
                      </a:cubicBezTo>
                      <a:cubicBezTo>
                        <a:pt x="2" y="0"/>
                        <a:pt x="0" y="7"/>
                        <a:pt x="4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9" name="Freeform 14">
                  <a:extLst>
                    <a:ext uri="{FF2B5EF4-FFF2-40B4-BE49-F238E27FC236}">
                      <a16:creationId xmlns:a16="http://schemas.microsoft.com/office/drawing/2014/main" id="{44AAD421-E009-4F6A-AD56-381D1DE3145B}"/>
                    </a:ext>
                  </a:extLst>
                </p:cNvPr>
                <p:cNvSpPr/>
                <p:nvPr/>
              </p:nvSpPr>
              <p:spPr bwMode="auto">
                <a:xfrm>
                  <a:off x="8228013" y="2225676"/>
                  <a:ext cx="107950" cy="61913"/>
                </a:xfrm>
                <a:custGeom>
                  <a:avLst/>
                  <a:gdLst>
                    <a:gd name="T0" fmla="*/ 6 w 105"/>
                    <a:gd name="T1" fmla="*/ 10 h 59"/>
                    <a:gd name="T2" fmla="*/ 91 w 105"/>
                    <a:gd name="T3" fmla="*/ 55 h 59"/>
                    <a:gd name="T4" fmla="*/ 99 w 105"/>
                    <a:gd name="T5" fmla="*/ 44 h 59"/>
                    <a:gd name="T6" fmla="*/ 9 w 105"/>
                    <a:gd name="T7" fmla="*/ 1 h 59"/>
                    <a:gd name="T8" fmla="*/ 6 w 105"/>
                    <a:gd name="T9" fmla="*/ 10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59">
                      <a:moveTo>
                        <a:pt x="6" y="10"/>
                      </a:moveTo>
                      <a:cubicBezTo>
                        <a:pt x="35" y="21"/>
                        <a:pt x="64" y="39"/>
                        <a:pt x="91" y="55"/>
                      </a:cubicBezTo>
                      <a:cubicBezTo>
                        <a:pt x="97" y="59"/>
                        <a:pt x="105" y="49"/>
                        <a:pt x="99" y="44"/>
                      </a:cubicBezTo>
                      <a:cubicBezTo>
                        <a:pt x="72" y="20"/>
                        <a:pt x="44" y="7"/>
                        <a:pt x="9" y="1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0" name="Freeform 15">
                  <a:extLst>
                    <a:ext uri="{FF2B5EF4-FFF2-40B4-BE49-F238E27FC236}">
                      <a16:creationId xmlns:a16="http://schemas.microsoft.com/office/drawing/2014/main" id="{9AA74B08-8CB5-4728-9BA0-48BEC60983B1}"/>
                    </a:ext>
                  </a:extLst>
                </p:cNvPr>
                <p:cNvSpPr/>
                <p:nvPr/>
              </p:nvSpPr>
              <p:spPr bwMode="auto">
                <a:xfrm>
                  <a:off x="8421688" y="2389188"/>
                  <a:ext cx="77788" cy="84138"/>
                </a:xfrm>
                <a:custGeom>
                  <a:avLst/>
                  <a:gdLst>
                    <a:gd name="T0" fmla="*/ 1 w 75"/>
                    <a:gd name="T1" fmla="*/ 1 h 81"/>
                    <a:gd name="T2" fmla="*/ 14 w 75"/>
                    <a:gd name="T3" fmla="*/ 20 h 81"/>
                    <a:gd name="T4" fmla="*/ 31 w 75"/>
                    <a:gd name="T5" fmla="*/ 42 h 81"/>
                    <a:gd name="T6" fmla="*/ 62 w 75"/>
                    <a:gd name="T7" fmla="*/ 77 h 81"/>
                    <a:gd name="T8" fmla="*/ 72 w 75"/>
                    <a:gd name="T9" fmla="*/ 71 h 81"/>
                    <a:gd name="T10" fmla="*/ 45 w 75"/>
                    <a:gd name="T11" fmla="*/ 35 h 81"/>
                    <a:gd name="T12" fmla="*/ 24 w 75"/>
                    <a:gd name="T13" fmla="*/ 16 h 81"/>
                    <a:gd name="T14" fmla="*/ 2 w 75"/>
                    <a:gd name="T15" fmla="*/ 0 h 81"/>
                    <a:gd name="T16" fmla="*/ 1 w 75"/>
                    <a:gd name="T17" fmla="*/ 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5" h="81">
                      <a:moveTo>
                        <a:pt x="1" y="1"/>
                      </a:moveTo>
                      <a:cubicBezTo>
                        <a:pt x="6" y="6"/>
                        <a:pt x="9" y="14"/>
                        <a:pt x="14" y="20"/>
                      </a:cubicBezTo>
                      <a:cubicBezTo>
                        <a:pt x="19" y="27"/>
                        <a:pt x="25" y="35"/>
                        <a:pt x="31" y="42"/>
                      </a:cubicBezTo>
                      <a:cubicBezTo>
                        <a:pt x="41" y="54"/>
                        <a:pt x="51" y="66"/>
                        <a:pt x="62" y="77"/>
                      </a:cubicBezTo>
                      <a:cubicBezTo>
                        <a:pt x="66" y="81"/>
                        <a:pt x="75" y="77"/>
                        <a:pt x="72" y="71"/>
                      </a:cubicBezTo>
                      <a:cubicBezTo>
                        <a:pt x="66" y="57"/>
                        <a:pt x="57" y="46"/>
                        <a:pt x="45" y="35"/>
                      </a:cubicBezTo>
                      <a:cubicBezTo>
                        <a:pt x="38" y="28"/>
                        <a:pt x="31" y="22"/>
                        <a:pt x="24" y="16"/>
                      </a:cubicBezTo>
                      <a:cubicBezTo>
                        <a:pt x="17" y="10"/>
                        <a:pt x="8" y="6"/>
                        <a:pt x="2" y="0"/>
                      </a:cubicBezTo>
                      <a:cubicBezTo>
                        <a:pt x="1" y="0"/>
                        <a:pt x="0" y="0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1" name="Freeform 16">
                  <a:extLst>
                    <a:ext uri="{FF2B5EF4-FFF2-40B4-BE49-F238E27FC236}">
                      <a16:creationId xmlns:a16="http://schemas.microsoft.com/office/drawing/2014/main" id="{0E1B772E-09AB-479A-90B6-786FE0E9C508}"/>
                    </a:ext>
                  </a:extLst>
                </p:cNvPr>
                <p:cNvSpPr/>
                <p:nvPr/>
              </p:nvSpPr>
              <p:spPr bwMode="auto">
                <a:xfrm>
                  <a:off x="8572501" y="2570163"/>
                  <a:ext cx="60325" cy="90488"/>
                </a:xfrm>
                <a:custGeom>
                  <a:avLst/>
                  <a:gdLst>
                    <a:gd name="T0" fmla="*/ 3 w 57"/>
                    <a:gd name="T1" fmla="*/ 10 h 88"/>
                    <a:gd name="T2" fmla="*/ 47 w 57"/>
                    <a:gd name="T3" fmla="*/ 83 h 88"/>
                    <a:gd name="T4" fmla="*/ 55 w 57"/>
                    <a:gd name="T5" fmla="*/ 77 h 88"/>
                    <a:gd name="T6" fmla="*/ 11 w 57"/>
                    <a:gd name="T7" fmla="*/ 5 h 88"/>
                    <a:gd name="T8" fmla="*/ 3 w 57"/>
                    <a:gd name="T9" fmla="*/ 10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88">
                      <a:moveTo>
                        <a:pt x="3" y="10"/>
                      </a:moveTo>
                      <a:cubicBezTo>
                        <a:pt x="17" y="35"/>
                        <a:pt x="27" y="63"/>
                        <a:pt x="47" y="83"/>
                      </a:cubicBezTo>
                      <a:cubicBezTo>
                        <a:pt x="51" y="88"/>
                        <a:pt x="57" y="82"/>
                        <a:pt x="55" y="77"/>
                      </a:cubicBezTo>
                      <a:cubicBezTo>
                        <a:pt x="44" y="51"/>
                        <a:pt x="28" y="27"/>
                        <a:pt x="11" y="5"/>
                      </a:cubicBezTo>
                      <a:cubicBezTo>
                        <a:pt x="8" y="0"/>
                        <a:pt x="0" y="4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2" name="Freeform 17">
                  <a:extLst>
                    <a:ext uri="{FF2B5EF4-FFF2-40B4-BE49-F238E27FC236}">
                      <a16:creationId xmlns:a16="http://schemas.microsoft.com/office/drawing/2014/main" id="{BD4D0207-0475-4316-A452-0D5A326A1DCA}"/>
                    </a:ext>
                  </a:extLst>
                </p:cNvPr>
                <p:cNvSpPr/>
                <p:nvPr/>
              </p:nvSpPr>
              <p:spPr bwMode="auto">
                <a:xfrm>
                  <a:off x="8664576" y="2767013"/>
                  <a:ext cx="42863" cy="88900"/>
                </a:xfrm>
                <a:custGeom>
                  <a:avLst/>
                  <a:gdLst>
                    <a:gd name="T0" fmla="*/ 3 w 41"/>
                    <a:gd name="T1" fmla="*/ 7 h 86"/>
                    <a:gd name="T2" fmla="*/ 30 w 41"/>
                    <a:gd name="T3" fmla="*/ 79 h 86"/>
                    <a:gd name="T4" fmla="*/ 40 w 41"/>
                    <a:gd name="T5" fmla="*/ 76 h 86"/>
                    <a:gd name="T6" fmla="*/ 9 w 41"/>
                    <a:gd name="T7" fmla="*/ 4 h 86"/>
                    <a:gd name="T8" fmla="*/ 3 w 41"/>
                    <a:gd name="T9" fmla="*/ 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86">
                      <a:moveTo>
                        <a:pt x="3" y="7"/>
                      </a:moveTo>
                      <a:cubicBezTo>
                        <a:pt x="16" y="29"/>
                        <a:pt x="21" y="56"/>
                        <a:pt x="30" y="79"/>
                      </a:cubicBezTo>
                      <a:cubicBezTo>
                        <a:pt x="32" y="86"/>
                        <a:pt x="41" y="83"/>
                        <a:pt x="40" y="76"/>
                      </a:cubicBezTo>
                      <a:cubicBezTo>
                        <a:pt x="36" y="48"/>
                        <a:pt x="25" y="27"/>
                        <a:pt x="9" y="4"/>
                      </a:cubicBezTo>
                      <a:cubicBezTo>
                        <a:pt x="7" y="0"/>
                        <a:pt x="0" y="3"/>
                        <a:pt x="3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3" name="Freeform 18">
                  <a:extLst>
                    <a:ext uri="{FF2B5EF4-FFF2-40B4-BE49-F238E27FC236}">
                      <a16:creationId xmlns:a16="http://schemas.microsoft.com/office/drawing/2014/main" id="{48834AB3-5E24-49A5-8A8C-AE7180BA2D27}"/>
                    </a:ext>
                  </a:extLst>
                </p:cNvPr>
                <p:cNvSpPr/>
                <p:nvPr/>
              </p:nvSpPr>
              <p:spPr bwMode="auto">
                <a:xfrm>
                  <a:off x="8740776" y="2992438"/>
                  <a:ext cx="26988" cy="107950"/>
                </a:xfrm>
                <a:custGeom>
                  <a:avLst/>
                  <a:gdLst>
                    <a:gd name="T0" fmla="*/ 2 w 27"/>
                    <a:gd name="T1" fmla="*/ 7 h 104"/>
                    <a:gd name="T2" fmla="*/ 17 w 27"/>
                    <a:gd name="T3" fmla="*/ 100 h 104"/>
                    <a:gd name="T4" fmla="*/ 23 w 27"/>
                    <a:gd name="T5" fmla="*/ 100 h 104"/>
                    <a:gd name="T6" fmla="*/ 9 w 27"/>
                    <a:gd name="T7" fmla="*/ 4 h 104"/>
                    <a:gd name="T8" fmla="*/ 2 w 27"/>
                    <a:gd name="T9" fmla="*/ 7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04">
                      <a:moveTo>
                        <a:pt x="2" y="7"/>
                      </a:moveTo>
                      <a:cubicBezTo>
                        <a:pt x="14" y="36"/>
                        <a:pt x="13" y="68"/>
                        <a:pt x="17" y="100"/>
                      </a:cubicBezTo>
                      <a:cubicBezTo>
                        <a:pt x="17" y="104"/>
                        <a:pt x="23" y="104"/>
                        <a:pt x="23" y="100"/>
                      </a:cubicBezTo>
                      <a:cubicBezTo>
                        <a:pt x="27" y="67"/>
                        <a:pt x="24" y="33"/>
                        <a:pt x="9" y="4"/>
                      </a:cubicBezTo>
                      <a:cubicBezTo>
                        <a:pt x="7" y="0"/>
                        <a:pt x="0" y="3"/>
                        <a:pt x="2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4" name="Freeform 19">
                  <a:extLst>
                    <a:ext uri="{FF2B5EF4-FFF2-40B4-BE49-F238E27FC236}">
                      <a16:creationId xmlns:a16="http://schemas.microsoft.com/office/drawing/2014/main" id="{0770A82D-6F9B-4A7A-97E3-D945D75215C1}"/>
                    </a:ext>
                  </a:extLst>
                </p:cNvPr>
                <p:cNvSpPr/>
                <p:nvPr/>
              </p:nvSpPr>
              <p:spPr bwMode="auto">
                <a:xfrm>
                  <a:off x="8753476" y="3206751"/>
                  <a:ext cx="25400" cy="80963"/>
                </a:xfrm>
                <a:custGeom>
                  <a:avLst/>
                  <a:gdLst>
                    <a:gd name="T0" fmla="*/ 13 w 24"/>
                    <a:gd name="T1" fmla="*/ 2 h 78"/>
                    <a:gd name="T2" fmla="*/ 4 w 24"/>
                    <a:gd name="T3" fmla="*/ 32 h 78"/>
                    <a:gd name="T4" fmla="*/ 2 w 24"/>
                    <a:gd name="T5" fmla="*/ 46 h 78"/>
                    <a:gd name="T6" fmla="*/ 0 w 24"/>
                    <a:gd name="T7" fmla="*/ 66 h 78"/>
                    <a:gd name="T8" fmla="*/ 13 w 24"/>
                    <a:gd name="T9" fmla="*/ 71 h 78"/>
                    <a:gd name="T10" fmla="*/ 23 w 24"/>
                    <a:gd name="T11" fmla="*/ 39 h 78"/>
                    <a:gd name="T12" fmla="*/ 15 w 24"/>
                    <a:gd name="T13" fmla="*/ 2 h 78"/>
                    <a:gd name="T14" fmla="*/ 13 w 24"/>
                    <a:gd name="T15" fmla="*/ 2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" h="78">
                      <a:moveTo>
                        <a:pt x="13" y="2"/>
                      </a:moveTo>
                      <a:cubicBezTo>
                        <a:pt x="9" y="12"/>
                        <a:pt x="6" y="21"/>
                        <a:pt x="4" y="32"/>
                      </a:cubicBezTo>
                      <a:cubicBezTo>
                        <a:pt x="3" y="37"/>
                        <a:pt x="2" y="41"/>
                        <a:pt x="2" y="46"/>
                      </a:cubicBezTo>
                      <a:cubicBezTo>
                        <a:pt x="1" y="53"/>
                        <a:pt x="1" y="59"/>
                        <a:pt x="0" y="66"/>
                      </a:cubicBezTo>
                      <a:cubicBezTo>
                        <a:pt x="0" y="72"/>
                        <a:pt x="9" y="78"/>
                        <a:pt x="13" y="71"/>
                      </a:cubicBezTo>
                      <a:cubicBezTo>
                        <a:pt x="18" y="60"/>
                        <a:pt x="21" y="52"/>
                        <a:pt x="23" y="39"/>
                      </a:cubicBezTo>
                      <a:cubicBezTo>
                        <a:pt x="24" y="25"/>
                        <a:pt x="20" y="15"/>
                        <a:pt x="15" y="2"/>
                      </a:cubicBezTo>
                      <a:cubicBezTo>
                        <a:pt x="15" y="0"/>
                        <a:pt x="13" y="1"/>
                        <a:pt x="13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5" name="Freeform 20">
                  <a:extLst>
                    <a:ext uri="{FF2B5EF4-FFF2-40B4-BE49-F238E27FC236}">
                      <a16:creationId xmlns:a16="http://schemas.microsoft.com/office/drawing/2014/main" id="{3099E63C-2A25-47C4-BA51-88F2633CAAE3}"/>
                    </a:ext>
                  </a:extLst>
                </p:cNvPr>
                <p:cNvSpPr/>
                <p:nvPr/>
              </p:nvSpPr>
              <p:spPr bwMode="auto">
                <a:xfrm>
                  <a:off x="8672513" y="3368676"/>
                  <a:ext cx="61913" cy="100013"/>
                </a:xfrm>
                <a:custGeom>
                  <a:avLst/>
                  <a:gdLst>
                    <a:gd name="T0" fmla="*/ 46 w 61"/>
                    <a:gd name="T1" fmla="*/ 3 h 97"/>
                    <a:gd name="T2" fmla="*/ 6 w 61"/>
                    <a:gd name="T3" fmla="*/ 81 h 97"/>
                    <a:gd name="T4" fmla="*/ 20 w 61"/>
                    <a:gd name="T5" fmla="*/ 91 h 97"/>
                    <a:gd name="T6" fmla="*/ 52 w 61"/>
                    <a:gd name="T7" fmla="*/ 51 h 97"/>
                    <a:gd name="T8" fmla="*/ 53 w 61"/>
                    <a:gd name="T9" fmla="*/ 3 h 97"/>
                    <a:gd name="T10" fmla="*/ 46 w 61"/>
                    <a:gd name="T11" fmla="*/ 3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1" h="97">
                      <a:moveTo>
                        <a:pt x="46" y="3"/>
                      </a:moveTo>
                      <a:cubicBezTo>
                        <a:pt x="33" y="29"/>
                        <a:pt x="23" y="57"/>
                        <a:pt x="6" y="81"/>
                      </a:cubicBezTo>
                      <a:cubicBezTo>
                        <a:pt x="0" y="89"/>
                        <a:pt x="13" y="97"/>
                        <a:pt x="20" y="91"/>
                      </a:cubicBezTo>
                      <a:cubicBezTo>
                        <a:pt x="34" y="80"/>
                        <a:pt x="45" y="69"/>
                        <a:pt x="52" y="51"/>
                      </a:cubicBezTo>
                      <a:cubicBezTo>
                        <a:pt x="58" y="35"/>
                        <a:pt x="61" y="20"/>
                        <a:pt x="53" y="3"/>
                      </a:cubicBezTo>
                      <a:cubicBezTo>
                        <a:pt x="52" y="0"/>
                        <a:pt x="47" y="1"/>
                        <a:pt x="4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6" name="Freeform 21">
                  <a:extLst>
                    <a:ext uri="{FF2B5EF4-FFF2-40B4-BE49-F238E27FC236}">
                      <a16:creationId xmlns:a16="http://schemas.microsoft.com/office/drawing/2014/main" id="{0590627B-1471-484E-8B06-F8AE402C9460}"/>
                    </a:ext>
                  </a:extLst>
                </p:cNvPr>
                <p:cNvSpPr/>
                <p:nvPr/>
              </p:nvSpPr>
              <p:spPr bwMode="auto">
                <a:xfrm>
                  <a:off x="8559801" y="3544888"/>
                  <a:ext cx="68263" cy="84138"/>
                </a:xfrm>
                <a:custGeom>
                  <a:avLst/>
                  <a:gdLst>
                    <a:gd name="T0" fmla="*/ 51 w 66"/>
                    <a:gd name="T1" fmla="*/ 4 h 81"/>
                    <a:gd name="T2" fmla="*/ 24 w 66"/>
                    <a:gd name="T3" fmla="*/ 33 h 81"/>
                    <a:gd name="T4" fmla="*/ 14 w 66"/>
                    <a:gd name="T5" fmla="*/ 46 h 81"/>
                    <a:gd name="T6" fmla="*/ 5 w 66"/>
                    <a:gd name="T7" fmla="*/ 62 h 81"/>
                    <a:gd name="T8" fmla="*/ 18 w 66"/>
                    <a:gd name="T9" fmla="*/ 75 h 81"/>
                    <a:gd name="T10" fmla="*/ 32 w 66"/>
                    <a:gd name="T11" fmla="*/ 65 h 81"/>
                    <a:gd name="T12" fmla="*/ 45 w 66"/>
                    <a:gd name="T13" fmla="*/ 49 h 81"/>
                    <a:gd name="T14" fmla="*/ 63 w 66"/>
                    <a:gd name="T15" fmla="*/ 11 h 81"/>
                    <a:gd name="T16" fmla="*/ 51 w 66"/>
                    <a:gd name="T17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6" h="81">
                      <a:moveTo>
                        <a:pt x="51" y="4"/>
                      </a:moveTo>
                      <a:cubicBezTo>
                        <a:pt x="41" y="13"/>
                        <a:pt x="32" y="22"/>
                        <a:pt x="24" y="33"/>
                      </a:cubicBezTo>
                      <a:cubicBezTo>
                        <a:pt x="21" y="37"/>
                        <a:pt x="17" y="41"/>
                        <a:pt x="14" y="46"/>
                      </a:cubicBezTo>
                      <a:cubicBezTo>
                        <a:pt x="10" y="51"/>
                        <a:pt x="9" y="57"/>
                        <a:pt x="5" y="62"/>
                      </a:cubicBezTo>
                      <a:cubicBezTo>
                        <a:pt x="0" y="70"/>
                        <a:pt x="10" y="81"/>
                        <a:pt x="18" y="75"/>
                      </a:cubicBezTo>
                      <a:cubicBezTo>
                        <a:pt x="22" y="72"/>
                        <a:pt x="29" y="69"/>
                        <a:pt x="32" y="65"/>
                      </a:cubicBezTo>
                      <a:cubicBezTo>
                        <a:pt x="37" y="60"/>
                        <a:pt x="41" y="55"/>
                        <a:pt x="45" y="49"/>
                      </a:cubicBezTo>
                      <a:cubicBezTo>
                        <a:pt x="53" y="37"/>
                        <a:pt x="59" y="25"/>
                        <a:pt x="63" y="11"/>
                      </a:cubicBezTo>
                      <a:cubicBezTo>
                        <a:pt x="66" y="4"/>
                        <a:pt x="56" y="0"/>
                        <a:pt x="51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7" name="Freeform 22">
                  <a:extLst>
                    <a:ext uri="{FF2B5EF4-FFF2-40B4-BE49-F238E27FC236}">
                      <a16:creationId xmlns:a16="http://schemas.microsoft.com/office/drawing/2014/main" id="{1DFDADF5-D0AA-4367-8AFB-4A8DDA3A78EC}"/>
                    </a:ext>
                  </a:extLst>
                </p:cNvPr>
                <p:cNvSpPr/>
                <p:nvPr/>
              </p:nvSpPr>
              <p:spPr bwMode="auto">
                <a:xfrm>
                  <a:off x="8374063" y="3732213"/>
                  <a:ext cx="80963" cy="65088"/>
                </a:xfrm>
                <a:custGeom>
                  <a:avLst/>
                  <a:gdLst>
                    <a:gd name="T0" fmla="*/ 66 w 79"/>
                    <a:gd name="T1" fmla="*/ 3 h 62"/>
                    <a:gd name="T2" fmla="*/ 35 w 79"/>
                    <a:gd name="T3" fmla="*/ 23 h 62"/>
                    <a:gd name="T4" fmla="*/ 6 w 79"/>
                    <a:gd name="T5" fmla="*/ 48 h 62"/>
                    <a:gd name="T6" fmla="*/ 14 w 79"/>
                    <a:gd name="T7" fmla="*/ 58 h 62"/>
                    <a:gd name="T8" fmla="*/ 45 w 79"/>
                    <a:gd name="T9" fmla="*/ 38 h 62"/>
                    <a:gd name="T10" fmla="*/ 73 w 79"/>
                    <a:gd name="T11" fmla="*/ 13 h 62"/>
                    <a:gd name="T12" fmla="*/ 66 w 79"/>
                    <a:gd name="T13" fmla="*/ 3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62">
                      <a:moveTo>
                        <a:pt x="66" y="3"/>
                      </a:moveTo>
                      <a:cubicBezTo>
                        <a:pt x="55" y="9"/>
                        <a:pt x="45" y="15"/>
                        <a:pt x="35" y="23"/>
                      </a:cubicBezTo>
                      <a:cubicBezTo>
                        <a:pt x="25" y="31"/>
                        <a:pt x="16" y="39"/>
                        <a:pt x="6" y="48"/>
                      </a:cubicBezTo>
                      <a:cubicBezTo>
                        <a:pt x="0" y="53"/>
                        <a:pt x="8" y="62"/>
                        <a:pt x="14" y="58"/>
                      </a:cubicBezTo>
                      <a:cubicBezTo>
                        <a:pt x="25" y="52"/>
                        <a:pt x="35" y="46"/>
                        <a:pt x="45" y="38"/>
                      </a:cubicBezTo>
                      <a:cubicBezTo>
                        <a:pt x="55" y="30"/>
                        <a:pt x="64" y="21"/>
                        <a:pt x="73" y="13"/>
                      </a:cubicBezTo>
                      <a:cubicBezTo>
                        <a:pt x="79" y="9"/>
                        <a:pt x="72" y="0"/>
                        <a:pt x="6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8" name="Freeform 23">
                  <a:extLst>
                    <a:ext uri="{FF2B5EF4-FFF2-40B4-BE49-F238E27FC236}">
                      <a16:creationId xmlns:a16="http://schemas.microsoft.com/office/drawing/2014/main" id="{E20125AD-5077-4C4C-98B3-47A40958016C}"/>
                    </a:ext>
                  </a:extLst>
                </p:cNvPr>
                <p:cNvSpPr/>
                <p:nvPr/>
              </p:nvSpPr>
              <p:spPr bwMode="auto">
                <a:xfrm>
                  <a:off x="7953376" y="3932238"/>
                  <a:ext cx="93663" cy="30163"/>
                </a:xfrm>
                <a:custGeom>
                  <a:avLst/>
                  <a:gdLst>
                    <a:gd name="T0" fmla="*/ 82 w 91"/>
                    <a:gd name="T1" fmla="*/ 1 h 30"/>
                    <a:gd name="T2" fmla="*/ 42 w 91"/>
                    <a:gd name="T3" fmla="*/ 5 h 30"/>
                    <a:gd name="T4" fmla="*/ 9 w 91"/>
                    <a:gd name="T5" fmla="*/ 11 h 30"/>
                    <a:gd name="T6" fmla="*/ 9 w 91"/>
                    <a:gd name="T7" fmla="*/ 28 h 30"/>
                    <a:gd name="T8" fmla="*/ 45 w 91"/>
                    <a:gd name="T9" fmla="*/ 27 h 30"/>
                    <a:gd name="T10" fmla="*/ 86 w 91"/>
                    <a:gd name="T11" fmla="*/ 9 h 30"/>
                    <a:gd name="T12" fmla="*/ 82 w 91"/>
                    <a:gd name="T13" fmla="*/ 1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1" h="30">
                      <a:moveTo>
                        <a:pt x="82" y="1"/>
                      </a:moveTo>
                      <a:cubicBezTo>
                        <a:pt x="69" y="3"/>
                        <a:pt x="55" y="3"/>
                        <a:pt x="42" y="5"/>
                      </a:cubicBezTo>
                      <a:cubicBezTo>
                        <a:pt x="31" y="6"/>
                        <a:pt x="20" y="9"/>
                        <a:pt x="9" y="11"/>
                      </a:cubicBezTo>
                      <a:cubicBezTo>
                        <a:pt x="0" y="13"/>
                        <a:pt x="0" y="27"/>
                        <a:pt x="9" y="28"/>
                      </a:cubicBezTo>
                      <a:cubicBezTo>
                        <a:pt x="22" y="30"/>
                        <a:pt x="32" y="30"/>
                        <a:pt x="45" y="27"/>
                      </a:cubicBezTo>
                      <a:cubicBezTo>
                        <a:pt x="60" y="23"/>
                        <a:pt x="72" y="15"/>
                        <a:pt x="86" y="9"/>
                      </a:cubicBezTo>
                      <a:cubicBezTo>
                        <a:pt x="91" y="7"/>
                        <a:pt x="87" y="0"/>
                        <a:pt x="8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9" name="Freeform 24">
                  <a:extLst>
                    <a:ext uri="{FF2B5EF4-FFF2-40B4-BE49-F238E27FC236}">
                      <a16:creationId xmlns:a16="http://schemas.microsoft.com/office/drawing/2014/main" id="{D88DC943-DD10-4969-A9C0-C71A8BBCFA16}"/>
                    </a:ext>
                  </a:extLst>
                </p:cNvPr>
                <p:cNvSpPr/>
                <p:nvPr/>
              </p:nvSpPr>
              <p:spPr bwMode="auto">
                <a:xfrm>
                  <a:off x="7991476" y="3992563"/>
                  <a:ext cx="65088" cy="77788"/>
                </a:xfrm>
                <a:custGeom>
                  <a:avLst/>
                  <a:gdLst>
                    <a:gd name="T0" fmla="*/ 2 w 63"/>
                    <a:gd name="T1" fmla="*/ 6 h 74"/>
                    <a:gd name="T2" fmla="*/ 12 w 63"/>
                    <a:gd name="T3" fmla="*/ 18 h 74"/>
                    <a:gd name="T4" fmla="*/ 24 w 63"/>
                    <a:gd name="T5" fmla="*/ 34 h 74"/>
                    <a:gd name="T6" fmla="*/ 36 w 63"/>
                    <a:gd name="T7" fmla="*/ 51 h 74"/>
                    <a:gd name="T8" fmla="*/ 47 w 63"/>
                    <a:gd name="T9" fmla="*/ 66 h 74"/>
                    <a:gd name="T10" fmla="*/ 61 w 63"/>
                    <a:gd name="T11" fmla="*/ 60 h 74"/>
                    <a:gd name="T12" fmla="*/ 37 w 63"/>
                    <a:gd name="T13" fmla="*/ 16 h 74"/>
                    <a:gd name="T14" fmla="*/ 18 w 63"/>
                    <a:gd name="T15" fmla="*/ 3 h 74"/>
                    <a:gd name="T16" fmla="*/ 3 w 63"/>
                    <a:gd name="T17" fmla="*/ 2 h 74"/>
                    <a:gd name="T18" fmla="*/ 2 w 63"/>
                    <a:gd name="T19" fmla="*/ 6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3" h="74">
                      <a:moveTo>
                        <a:pt x="2" y="6"/>
                      </a:moveTo>
                      <a:cubicBezTo>
                        <a:pt x="6" y="7"/>
                        <a:pt x="10" y="15"/>
                        <a:pt x="12" y="18"/>
                      </a:cubicBezTo>
                      <a:cubicBezTo>
                        <a:pt x="15" y="24"/>
                        <a:pt x="20" y="29"/>
                        <a:pt x="24" y="34"/>
                      </a:cubicBezTo>
                      <a:cubicBezTo>
                        <a:pt x="29" y="39"/>
                        <a:pt x="32" y="45"/>
                        <a:pt x="36" y="51"/>
                      </a:cubicBezTo>
                      <a:cubicBezTo>
                        <a:pt x="39" y="56"/>
                        <a:pt x="44" y="60"/>
                        <a:pt x="47" y="66"/>
                      </a:cubicBezTo>
                      <a:cubicBezTo>
                        <a:pt x="51" y="74"/>
                        <a:pt x="63" y="68"/>
                        <a:pt x="61" y="60"/>
                      </a:cubicBezTo>
                      <a:cubicBezTo>
                        <a:pt x="57" y="43"/>
                        <a:pt x="50" y="29"/>
                        <a:pt x="37" y="16"/>
                      </a:cubicBezTo>
                      <a:cubicBezTo>
                        <a:pt x="32" y="10"/>
                        <a:pt x="26" y="6"/>
                        <a:pt x="18" y="3"/>
                      </a:cubicBezTo>
                      <a:cubicBezTo>
                        <a:pt x="13" y="0"/>
                        <a:pt x="8" y="1"/>
                        <a:pt x="3" y="2"/>
                      </a:cubicBezTo>
                      <a:cubicBezTo>
                        <a:pt x="0" y="2"/>
                        <a:pt x="0" y="6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0" name="Freeform 25">
                  <a:extLst>
                    <a:ext uri="{FF2B5EF4-FFF2-40B4-BE49-F238E27FC236}">
                      <a16:creationId xmlns:a16="http://schemas.microsoft.com/office/drawing/2014/main" id="{0A2B48AC-0E32-46F3-A039-0F1C3FFE04BE}"/>
                    </a:ext>
                  </a:extLst>
                </p:cNvPr>
                <p:cNvSpPr/>
                <p:nvPr/>
              </p:nvSpPr>
              <p:spPr bwMode="auto">
                <a:xfrm>
                  <a:off x="8085138" y="4160838"/>
                  <a:ext cx="26988" cy="95250"/>
                </a:xfrm>
                <a:custGeom>
                  <a:avLst/>
                  <a:gdLst>
                    <a:gd name="T0" fmla="*/ 0 w 26"/>
                    <a:gd name="T1" fmla="*/ 8 h 91"/>
                    <a:gd name="T2" fmla="*/ 6 w 26"/>
                    <a:gd name="T3" fmla="*/ 83 h 91"/>
                    <a:gd name="T4" fmla="*/ 22 w 26"/>
                    <a:gd name="T5" fmla="*/ 83 h 91"/>
                    <a:gd name="T6" fmla="*/ 13 w 26"/>
                    <a:gd name="T7" fmla="*/ 5 h 91"/>
                    <a:gd name="T8" fmla="*/ 0 w 26"/>
                    <a:gd name="T9" fmla="*/ 8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91">
                      <a:moveTo>
                        <a:pt x="0" y="8"/>
                      </a:moveTo>
                      <a:cubicBezTo>
                        <a:pt x="1" y="33"/>
                        <a:pt x="2" y="59"/>
                        <a:pt x="6" y="83"/>
                      </a:cubicBezTo>
                      <a:cubicBezTo>
                        <a:pt x="8" y="91"/>
                        <a:pt x="20" y="91"/>
                        <a:pt x="22" y="83"/>
                      </a:cubicBezTo>
                      <a:cubicBezTo>
                        <a:pt x="26" y="58"/>
                        <a:pt x="26" y="27"/>
                        <a:pt x="13" y="5"/>
                      </a:cubicBezTo>
                      <a:cubicBezTo>
                        <a:pt x="9" y="0"/>
                        <a:pt x="0" y="2"/>
                        <a:pt x="0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1" name="Freeform 26">
                  <a:extLst>
                    <a:ext uri="{FF2B5EF4-FFF2-40B4-BE49-F238E27FC236}">
                      <a16:creationId xmlns:a16="http://schemas.microsoft.com/office/drawing/2014/main" id="{35229857-2090-4812-9F3D-E418AB82DF6A}"/>
                    </a:ext>
                  </a:extLst>
                </p:cNvPr>
                <p:cNvSpPr/>
                <p:nvPr/>
              </p:nvSpPr>
              <p:spPr bwMode="auto">
                <a:xfrm>
                  <a:off x="8034338" y="4348163"/>
                  <a:ext cx="44450" cy="106363"/>
                </a:xfrm>
                <a:custGeom>
                  <a:avLst/>
                  <a:gdLst>
                    <a:gd name="T0" fmla="*/ 8 w 43"/>
                    <a:gd name="T1" fmla="*/ 99 h 102"/>
                    <a:gd name="T2" fmla="*/ 32 w 43"/>
                    <a:gd name="T3" fmla="*/ 61 h 102"/>
                    <a:gd name="T4" fmla="*/ 42 w 43"/>
                    <a:gd name="T5" fmla="*/ 9 h 102"/>
                    <a:gd name="T6" fmla="*/ 27 w 43"/>
                    <a:gd name="T7" fmla="*/ 7 h 102"/>
                    <a:gd name="T8" fmla="*/ 13 w 43"/>
                    <a:gd name="T9" fmla="*/ 50 h 102"/>
                    <a:gd name="T10" fmla="*/ 1 w 43"/>
                    <a:gd name="T11" fmla="*/ 95 h 102"/>
                    <a:gd name="T12" fmla="*/ 8 w 43"/>
                    <a:gd name="T13" fmla="*/ 99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02">
                      <a:moveTo>
                        <a:pt x="8" y="99"/>
                      </a:moveTo>
                      <a:cubicBezTo>
                        <a:pt x="19" y="87"/>
                        <a:pt x="26" y="76"/>
                        <a:pt x="32" y="61"/>
                      </a:cubicBezTo>
                      <a:cubicBezTo>
                        <a:pt x="38" y="44"/>
                        <a:pt x="40" y="27"/>
                        <a:pt x="42" y="9"/>
                      </a:cubicBezTo>
                      <a:cubicBezTo>
                        <a:pt x="43" y="0"/>
                        <a:pt x="30" y="0"/>
                        <a:pt x="27" y="7"/>
                      </a:cubicBezTo>
                      <a:cubicBezTo>
                        <a:pt x="21" y="22"/>
                        <a:pt x="16" y="35"/>
                        <a:pt x="13" y="50"/>
                      </a:cubicBezTo>
                      <a:cubicBezTo>
                        <a:pt x="9" y="64"/>
                        <a:pt x="7" y="81"/>
                        <a:pt x="1" y="95"/>
                      </a:cubicBezTo>
                      <a:cubicBezTo>
                        <a:pt x="0" y="99"/>
                        <a:pt x="6" y="102"/>
                        <a:pt x="8" y="9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2" name="Freeform 27">
                  <a:extLst>
                    <a:ext uri="{FF2B5EF4-FFF2-40B4-BE49-F238E27FC236}">
                      <a16:creationId xmlns:a16="http://schemas.microsoft.com/office/drawing/2014/main" id="{E54BB5CE-5791-49E7-A07D-DB26C45173C9}"/>
                    </a:ext>
                  </a:extLst>
                </p:cNvPr>
                <p:cNvSpPr/>
                <p:nvPr/>
              </p:nvSpPr>
              <p:spPr bwMode="auto">
                <a:xfrm>
                  <a:off x="7883526" y="4581526"/>
                  <a:ext cx="80963" cy="74613"/>
                </a:xfrm>
                <a:custGeom>
                  <a:avLst/>
                  <a:gdLst>
                    <a:gd name="T0" fmla="*/ 7 w 78"/>
                    <a:gd name="T1" fmla="*/ 69 h 72"/>
                    <a:gd name="T2" fmla="*/ 45 w 78"/>
                    <a:gd name="T3" fmla="*/ 47 h 72"/>
                    <a:gd name="T4" fmla="*/ 75 w 78"/>
                    <a:gd name="T5" fmla="*/ 11 h 72"/>
                    <a:gd name="T6" fmla="*/ 67 w 78"/>
                    <a:gd name="T7" fmla="*/ 5 h 72"/>
                    <a:gd name="T8" fmla="*/ 37 w 78"/>
                    <a:gd name="T9" fmla="*/ 33 h 72"/>
                    <a:gd name="T10" fmla="*/ 4 w 78"/>
                    <a:gd name="T11" fmla="*/ 63 h 72"/>
                    <a:gd name="T12" fmla="*/ 7 w 78"/>
                    <a:gd name="T13" fmla="*/ 69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72">
                      <a:moveTo>
                        <a:pt x="7" y="69"/>
                      </a:moveTo>
                      <a:cubicBezTo>
                        <a:pt x="20" y="62"/>
                        <a:pt x="33" y="56"/>
                        <a:pt x="45" y="47"/>
                      </a:cubicBezTo>
                      <a:cubicBezTo>
                        <a:pt x="57" y="37"/>
                        <a:pt x="68" y="26"/>
                        <a:pt x="75" y="11"/>
                      </a:cubicBezTo>
                      <a:cubicBezTo>
                        <a:pt x="78" y="6"/>
                        <a:pt x="71" y="0"/>
                        <a:pt x="67" y="5"/>
                      </a:cubicBezTo>
                      <a:cubicBezTo>
                        <a:pt x="57" y="15"/>
                        <a:pt x="47" y="24"/>
                        <a:pt x="37" y="33"/>
                      </a:cubicBezTo>
                      <a:cubicBezTo>
                        <a:pt x="26" y="43"/>
                        <a:pt x="15" y="55"/>
                        <a:pt x="4" y="63"/>
                      </a:cubicBezTo>
                      <a:cubicBezTo>
                        <a:pt x="0" y="66"/>
                        <a:pt x="3" y="72"/>
                        <a:pt x="7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3" name="Freeform 28">
                  <a:extLst>
                    <a:ext uri="{FF2B5EF4-FFF2-40B4-BE49-F238E27FC236}">
                      <a16:creationId xmlns:a16="http://schemas.microsoft.com/office/drawing/2014/main" id="{F277204C-B5F8-470B-A492-CE8AC03F1EC5}"/>
                    </a:ext>
                  </a:extLst>
                </p:cNvPr>
                <p:cNvSpPr/>
                <p:nvPr/>
              </p:nvSpPr>
              <p:spPr bwMode="auto">
                <a:xfrm>
                  <a:off x="7666038" y="4762501"/>
                  <a:ext cx="120650" cy="58738"/>
                </a:xfrm>
                <a:custGeom>
                  <a:avLst/>
                  <a:gdLst>
                    <a:gd name="T0" fmla="*/ 6 w 117"/>
                    <a:gd name="T1" fmla="*/ 56 h 56"/>
                    <a:gd name="T2" fmla="*/ 111 w 117"/>
                    <a:gd name="T3" fmla="*/ 13 h 56"/>
                    <a:gd name="T4" fmla="*/ 105 w 117"/>
                    <a:gd name="T5" fmla="*/ 2 h 56"/>
                    <a:gd name="T6" fmla="*/ 5 w 117"/>
                    <a:gd name="T7" fmla="*/ 48 h 56"/>
                    <a:gd name="T8" fmla="*/ 6 w 117"/>
                    <a:gd name="T9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56">
                      <a:moveTo>
                        <a:pt x="6" y="56"/>
                      </a:moveTo>
                      <a:cubicBezTo>
                        <a:pt x="44" y="51"/>
                        <a:pt x="81" y="37"/>
                        <a:pt x="111" y="13"/>
                      </a:cubicBezTo>
                      <a:cubicBezTo>
                        <a:pt x="117" y="9"/>
                        <a:pt x="111" y="0"/>
                        <a:pt x="105" y="2"/>
                      </a:cubicBezTo>
                      <a:cubicBezTo>
                        <a:pt x="70" y="12"/>
                        <a:pt x="40" y="36"/>
                        <a:pt x="5" y="48"/>
                      </a:cubicBezTo>
                      <a:cubicBezTo>
                        <a:pt x="0" y="49"/>
                        <a:pt x="1" y="56"/>
                        <a:pt x="6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4" name="Freeform 29">
                  <a:extLst>
                    <a:ext uri="{FF2B5EF4-FFF2-40B4-BE49-F238E27FC236}">
                      <a16:creationId xmlns:a16="http://schemas.microsoft.com/office/drawing/2014/main" id="{5928E602-5813-4F8E-A664-109FEB1436FD}"/>
                    </a:ext>
                  </a:extLst>
                </p:cNvPr>
                <p:cNvSpPr/>
                <p:nvPr/>
              </p:nvSpPr>
              <p:spPr bwMode="auto">
                <a:xfrm>
                  <a:off x="7434263" y="4868863"/>
                  <a:ext cx="123825" cy="47625"/>
                </a:xfrm>
                <a:custGeom>
                  <a:avLst/>
                  <a:gdLst>
                    <a:gd name="T0" fmla="*/ 4 w 120"/>
                    <a:gd name="T1" fmla="*/ 46 h 46"/>
                    <a:gd name="T2" fmla="*/ 117 w 120"/>
                    <a:gd name="T3" fmla="*/ 10 h 46"/>
                    <a:gd name="T4" fmla="*/ 112 w 120"/>
                    <a:gd name="T5" fmla="*/ 2 h 46"/>
                    <a:gd name="T6" fmla="*/ 3 w 120"/>
                    <a:gd name="T7" fmla="*/ 39 h 46"/>
                    <a:gd name="T8" fmla="*/ 4 w 120"/>
                    <a:gd name="T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0" h="46">
                      <a:moveTo>
                        <a:pt x="4" y="46"/>
                      </a:moveTo>
                      <a:cubicBezTo>
                        <a:pt x="43" y="44"/>
                        <a:pt x="86" y="36"/>
                        <a:pt x="117" y="10"/>
                      </a:cubicBezTo>
                      <a:cubicBezTo>
                        <a:pt x="120" y="7"/>
                        <a:pt x="116" y="0"/>
                        <a:pt x="112" y="2"/>
                      </a:cubicBezTo>
                      <a:cubicBezTo>
                        <a:pt x="75" y="14"/>
                        <a:pt x="40" y="27"/>
                        <a:pt x="3" y="39"/>
                      </a:cubicBezTo>
                      <a:cubicBezTo>
                        <a:pt x="0" y="40"/>
                        <a:pt x="0" y="46"/>
                        <a:pt x="4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5" name="Freeform 30">
                  <a:extLst>
                    <a:ext uri="{FF2B5EF4-FFF2-40B4-BE49-F238E27FC236}">
                      <a16:creationId xmlns:a16="http://schemas.microsoft.com/office/drawing/2014/main" id="{4C173127-D346-4DF7-8A5E-4C211C694362}"/>
                    </a:ext>
                  </a:extLst>
                </p:cNvPr>
                <p:cNvSpPr/>
                <p:nvPr/>
              </p:nvSpPr>
              <p:spPr bwMode="auto">
                <a:xfrm>
                  <a:off x="7192963" y="4932363"/>
                  <a:ext cx="153988" cy="38100"/>
                </a:xfrm>
                <a:custGeom>
                  <a:avLst/>
                  <a:gdLst>
                    <a:gd name="T0" fmla="*/ 6 w 148"/>
                    <a:gd name="T1" fmla="*/ 36 h 37"/>
                    <a:gd name="T2" fmla="*/ 137 w 148"/>
                    <a:gd name="T3" fmla="*/ 20 h 37"/>
                    <a:gd name="T4" fmla="*/ 133 w 148"/>
                    <a:gd name="T5" fmla="*/ 3 h 37"/>
                    <a:gd name="T6" fmla="*/ 3 w 148"/>
                    <a:gd name="T7" fmla="*/ 31 h 37"/>
                    <a:gd name="T8" fmla="*/ 6 w 148"/>
                    <a:gd name="T9" fmla="*/ 3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8" h="37">
                      <a:moveTo>
                        <a:pt x="6" y="36"/>
                      </a:moveTo>
                      <a:cubicBezTo>
                        <a:pt x="51" y="28"/>
                        <a:pt x="94" y="36"/>
                        <a:pt x="137" y="20"/>
                      </a:cubicBezTo>
                      <a:cubicBezTo>
                        <a:pt x="148" y="16"/>
                        <a:pt x="144" y="0"/>
                        <a:pt x="133" y="3"/>
                      </a:cubicBezTo>
                      <a:cubicBezTo>
                        <a:pt x="88" y="13"/>
                        <a:pt x="46" y="13"/>
                        <a:pt x="3" y="31"/>
                      </a:cubicBezTo>
                      <a:cubicBezTo>
                        <a:pt x="0" y="32"/>
                        <a:pt x="2" y="37"/>
                        <a:pt x="6" y="3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6" name="Freeform 31">
                  <a:extLst>
                    <a:ext uri="{FF2B5EF4-FFF2-40B4-BE49-F238E27FC236}">
                      <a16:creationId xmlns:a16="http://schemas.microsoft.com/office/drawing/2014/main" id="{75733073-D4F7-42DC-9E83-4F7A36786E6E}"/>
                    </a:ext>
                  </a:extLst>
                </p:cNvPr>
                <p:cNvSpPr/>
                <p:nvPr/>
              </p:nvSpPr>
              <p:spPr bwMode="auto">
                <a:xfrm>
                  <a:off x="6989763" y="4945063"/>
                  <a:ext cx="88900" cy="22225"/>
                </a:xfrm>
                <a:custGeom>
                  <a:avLst/>
                  <a:gdLst>
                    <a:gd name="T0" fmla="*/ 4 w 86"/>
                    <a:gd name="T1" fmla="*/ 18 h 22"/>
                    <a:gd name="T2" fmla="*/ 80 w 86"/>
                    <a:gd name="T3" fmla="*/ 10 h 22"/>
                    <a:gd name="T4" fmla="*/ 77 w 86"/>
                    <a:gd name="T5" fmla="*/ 1 h 22"/>
                    <a:gd name="T6" fmla="*/ 4 w 86"/>
                    <a:gd name="T7" fmla="*/ 8 h 22"/>
                    <a:gd name="T8" fmla="*/ 4 w 86"/>
                    <a:gd name="T9" fmla="*/ 18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22">
                      <a:moveTo>
                        <a:pt x="4" y="18"/>
                      </a:moveTo>
                      <a:cubicBezTo>
                        <a:pt x="30" y="22"/>
                        <a:pt x="56" y="21"/>
                        <a:pt x="80" y="10"/>
                      </a:cubicBezTo>
                      <a:cubicBezTo>
                        <a:pt x="86" y="8"/>
                        <a:pt x="82" y="0"/>
                        <a:pt x="77" y="1"/>
                      </a:cubicBezTo>
                      <a:cubicBezTo>
                        <a:pt x="53" y="5"/>
                        <a:pt x="28" y="5"/>
                        <a:pt x="4" y="8"/>
                      </a:cubicBezTo>
                      <a:cubicBezTo>
                        <a:pt x="0" y="9"/>
                        <a:pt x="0" y="17"/>
                        <a:pt x="4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7" name="Freeform 32">
                  <a:extLst>
                    <a:ext uri="{FF2B5EF4-FFF2-40B4-BE49-F238E27FC236}">
                      <a16:creationId xmlns:a16="http://schemas.microsoft.com/office/drawing/2014/main" id="{FF42CD20-5BEC-4D54-A36C-A6432F483895}"/>
                    </a:ext>
                  </a:extLst>
                </p:cNvPr>
                <p:cNvSpPr/>
                <p:nvPr/>
              </p:nvSpPr>
              <p:spPr bwMode="auto">
                <a:xfrm>
                  <a:off x="6748463" y="4924426"/>
                  <a:ext cx="80963" cy="31750"/>
                </a:xfrm>
                <a:custGeom>
                  <a:avLst/>
                  <a:gdLst>
                    <a:gd name="T0" fmla="*/ 6 w 79"/>
                    <a:gd name="T1" fmla="*/ 17 h 31"/>
                    <a:gd name="T2" fmla="*/ 37 w 79"/>
                    <a:gd name="T3" fmla="*/ 24 h 31"/>
                    <a:gd name="T4" fmla="*/ 72 w 79"/>
                    <a:gd name="T5" fmla="*/ 31 h 31"/>
                    <a:gd name="T6" fmla="*/ 75 w 79"/>
                    <a:gd name="T7" fmla="*/ 21 h 31"/>
                    <a:gd name="T8" fmla="*/ 6 w 79"/>
                    <a:gd name="T9" fmla="*/ 6 h 31"/>
                    <a:gd name="T10" fmla="*/ 6 w 79"/>
                    <a:gd name="T11" fmla="*/ 17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31">
                      <a:moveTo>
                        <a:pt x="6" y="17"/>
                      </a:moveTo>
                      <a:cubicBezTo>
                        <a:pt x="16" y="20"/>
                        <a:pt x="27" y="22"/>
                        <a:pt x="37" y="24"/>
                      </a:cubicBezTo>
                      <a:cubicBezTo>
                        <a:pt x="49" y="27"/>
                        <a:pt x="60" y="31"/>
                        <a:pt x="72" y="31"/>
                      </a:cubicBezTo>
                      <a:cubicBezTo>
                        <a:pt x="78" y="31"/>
                        <a:pt x="79" y="24"/>
                        <a:pt x="75" y="21"/>
                      </a:cubicBezTo>
                      <a:cubicBezTo>
                        <a:pt x="56" y="8"/>
                        <a:pt x="28" y="0"/>
                        <a:pt x="6" y="6"/>
                      </a:cubicBezTo>
                      <a:cubicBezTo>
                        <a:pt x="0" y="8"/>
                        <a:pt x="1" y="15"/>
                        <a:pt x="6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8" name="Freeform 33">
                  <a:extLst>
                    <a:ext uri="{FF2B5EF4-FFF2-40B4-BE49-F238E27FC236}">
                      <a16:creationId xmlns:a16="http://schemas.microsoft.com/office/drawing/2014/main" id="{9EAD28BE-35E7-4344-B647-DB40F303FFAD}"/>
                    </a:ext>
                  </a:extLst>
                </p:cNvPr>
                <p:cNvSpPr/>
                <p:nvPr/>
              </p:nvSpPr>
              <p:spPr bwMode="auto">
                <a:xfrm>
                  <a:off x="6559551" y="4949826"/>
                  <a:ext cx="68263" cy="61913"/>
                </a:xfrm>
                <a:custGeom>
                  <a:avLst/>
                  <a:gdLst>
                    <a:gd name="T0" fmla="*/ 11 w 67"/>
                    <a:gd name="T1" fmla="*/ 56 h 59"/>
                    <a:gd name="T2" fmla="*/ 39 w 67"/>
                    <a:gd name="T3" fmla="*/ 37 h 59"/>
                    <a:gd name="T4" fmla="*/ 63 w 67"/>
                    <a:gd name="T5" fmla="*/ 12 h 59"/>
                    <a:gd name="T6" fmla="*/ 55 w 67"/>
                    <a:gd name="T7" fmla="*/ 4 h 59"/>
                    <a:gd name="T8" fmla="*/ 31 w 67"/>
                    <a:gd name="T9" fmla="*/ 25 h 59"/>
                    <a:gd name="T10" fmla="*/ 4 w 67"/>
                    <a:gd name="T11" fmla="*/ 48 h 59"/>
                    <a:gd name="T12" fmla="*/ 11 w 67"/>
                    <a:gd name="T13" fmla="*/ 56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" h="59">
                      <a:moveTo>
                        <a:pt x="11" y="56"/>
                      </a:moveTo>
                      <a:cubicBezTo>
                        <a:pt x="21" y="50"/>
                        <a:pt x="30" y="44"/>
                        <a:pt x="39" y="37"/>
                      </a:cubicBezTo>
                      <a:cubicBezTo>
                        <a:pt x="48" y="29"/>
                        <a:pt x="55" y="21"/>
                        <a:pt x="63" y="12"/>
                      </a:cubicBezTo>
                      <a:cubicBezTo>
                        <a:pt x="67" y="7"/>
                        <a:pt x="60" y="0"/>
                        <a:pt x="55" y="4"/>
                      </a:cubicBezTo>
                      <a:cubicBezTo>
                        <a:pt x="47" y="11"/>
                        <a:pt x="39" y="17"/>
                        <a:pt x="31" y="25"/>
                      </a:cubicBezTo>
                      <a:cubicBezTo>
                        <a:pt x="22" y="33"/>
                        <a:pt x="14" y="41"/>
                        <a:pt x="4" y="48"/>
                      </a:cubicBezTo>
                      <a:cubicBezTo>
                        <a:pt x="0" y="52"/>
                        <a:pt x="6" y="59"/>
                        <a:pt x="11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9" name="Freeform 34">
                  <a:extLst>
                    <a:ext uri="{FF2B5EF4-FFF2-40B4-BE49-F238E27FC236}">
                      <a16:creationId xmlns:a16="http://schemas.microsoft.com/office/drawing/2014/main" id="{9711B4D5-3997-4B99-8D48-B923E531E3BD}"/>
                    </a:ext>
                  </a:extLst>
                </p:cNvPr>
                <p:cNvSpPr/>
                <p:nvPr/>
              </p:nvSpPr>
              <p:spPr bwMode="auto">
                <a:xfrm>
                  <a:off x="6375401" y="5078413"/>
                  <a:ext cx="80963" cy="49213"/>
                </a:xfrm>
                <a:custGeom>
                  <a:avLst/>
                  <a:gdLst>
                    <a:gd name="T0" fmla="*/ 5 w 78"/>
                    <a:gd name="T1" fmla="*/ 46 h 46"/>
                    <a:gd name="T2" fmla="*/ 41 w 78"/>
                    <a:gd name="T3" fmla="*/ 34 h 46"/>
                    <a:gd name="T4" fmla="*/ 73 w 78"/>
                    <a:gd name="T5" fmla="*/ 11 h 46"/>
                    <a:gd name="T6" fmla="*/ 67 w 78"/>
                    <a:gd name="T7" fmla="*/ 2 h 46"/>
                    <a:gd name="T8" fmla="*/ 33 w 78"/>
                    <a:gd name="T9" fmla="*/ 21 h 46"/>
                    <a:gd name="T10" fmla="*/ 3 w 78"/>
                    <a:gd name="T11" fmla="*/ 41 h 46"/>
                    <a:gd name="T12" fmla="*/ 5 w 78"/>
                    <a:gd name="T13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46">
                      <a:moveTo>
                        <a:pt x="5" y="46"/>
                      </a:moveTo>
                      <a:cubicBezTo>
                        <a:pt x="17" y="42"/>
                        <a:pt x="29" y="41"/>
                        <a:pt x="41" y="34"/>
                      </a:cubicBezTo>
                      <a:cubicBezTo>
                        <a:pt x="53" y="28"/>
                        <a:pt x="63" y="20"/>
                        <a:pt x="73" y="11"/>
                      </a:cubicBezTo>
                      <a:cubicBezTo>
                        <a:pt x="78" y="6"/>
                        <a:pt x="72" y="0"/>
                        <a:pt x="67" y="2"/>
                      </a:cubicBezTo>
                      <a:cubicBezTo>
                        <a:pt x="55" y="8"/>
                        <a:pt x="44" y="14"/>
                        <a:pt x="33" y="21"/>
                      </a:cubicBezTo>
                      <a:cubicBezTo>
                        <a:pt x="23" y="28"/>
                        <a:pt x="14" y="37"/>
                        <a:pt x="3" y="41"/>
                      </a:cubicBezTo>
                      <a:cubicBezTo>
                        <a:pt x="0" y="42"/>
                        <a:pt x="2" y="46"/>
                        <a:pt x="5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0" name="Freeform 35">
                  <a:extLst>
                    <a:ext uri="{FF2B5EF4-FFF2-40B4-BE49-F238E27FC236}">
                      <a16:creationId xmlns:a16="http://schemas.microsoft.com/office/drawing/2014/main" id="{F9BE8954-CB1D-4C11-9495-096C154028B3}"/>
                    </a:ext>
                  </a:extLst>
                </p:cNvPr>
                <p:cNvSpPr/>
                <p:nvPr/>
              </p:nvSpPr>
              <p:spPr bwMode="auto">
                <a:xfrm>
                  <a:off x="6167438" y="5192713"/>
                  <a:ext cx="114300" cy="50800"/>
                </a:xfrm>
                <a:custGeom>
                  <a:avLst/>
                  <a:gdLst>
                    <a:gd name="T0" fmla="*/ 10 w 110"/>
                    <a:gd name="T1" fmla="*/ 48 h 50"/>
                    <a:gd name="T2" fmla="*/ 105 w 110"/>
                    <a:gd name="T3" fmla="*/ 11 h 50"/>
                    <a:gd name="T4" fmla="*/ 102 w 110"/>
                    <a:gd name="T5" fmla="*/ 2 h 50"/>
                    <a:gd name="T6" fmla="*/ 7 w 110"/>
                    <a:gd name="T7" fmla="*/ 37 h 50"/>
                    <a:gd name="T8" fmla="*/ 10 w 110"/>
                    <a:gd name="T9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50">
                      <a:moveTo>
                        <a:pt x="10" y="48"/>
                      </a:moveTo>
                      <a:cubicBezTo>
                        <a:pt x="45" y="42"/>
                        <a:pt x="75" y="29"/>
                        <a:pt x="105" y="11"/>
                      </a:cubicBezTo>
                      <a:cubicBezTo>
                        <a:pt x="110" y="8"/>
                        <a:pt x="107" y="0"/>
                        <a:pt x="102" y="2"/>
                      </a:cubicBezTo>
                      <a:cubicBezTo>
                        <a:pt x="71" y="15"/>
                        <a:pt x="40" y="30"/>
                        <a:pt x="7" y="37"/>
                      </a:cubicBezTo>
                      <a:cubicBezTo>
                        <a:pt x="0" y="39"/>
                        <a:pt x="3" y="50"/>
                        <a:pt x="10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1" name="Freeform 36">
                  <a:extLst>
                    <a:ext uri="{FF2B5EF4-FFF2-40B4-BE49-F238E27FC236}">
                      <a16:creationId xmlns:a16="http://schemas.microsoft.com/office/drawing/2014/main" id="{8F2ECA86-31D8-4CE9-9FD2-9888148E6A3E}"/>
                    </a:ext>
                  </a:extLst>
                </p:cNvPr>
                <p:cNvSpPr/>
                <p:nvPr/>
              </p:nvSpPr>
              <p:spPr bwMode="auto">
                <a:xfrm>
                  <a:off x="5929313" y="5272088"/>
                  <a:ext cx="131763" cy="36513"/>
                </a:xfrm>
                <a:custGeom>
                  <a:avLst/>
                  <a:gdLst>
                    <a:gd name="T0" fmla="*/ 7 w 128"/>
                    <a:gd name="T1" fmla="*/ 30 h 35"/>
                    <a:gd name="T2" fmla="*/ 120 w 128"/>
                    <a:gd name="T3" fmla="*/ 16 h 35"/>
                    <a:gd name="T4" fmla="*/ 114 w 128"/>
                    <a:gd name="T5" fmla="*/ 2 h 35"/>
                    <a:gd name="T6" fmla="*/ 7 w 128"/>
                    <a:gd name="T7" fmla="*/ 18 h 35"/>
                    <a:gd name="T8" fmla="*/ 7 w 128"/>
                    <a:gd name="T9" fmla="*/ 3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" h="35">
                      <a:moveTo>
                        <a:pt x="7" y="30"/>
                      </a:moveTo>
                      <a:cubicBezTo>
                        <a:pt x="47" y="33"/>
                        <a:pt x="84" y="35"/>
                        <a:pt x="120" y="16"/>
                      </a:cubicBezTo>
                      <a:cubicBezTo>
                        <a:pt x="128" y="11"/>
                        <a:pt x="122" y="0"/>
                        <a:pt x="114" y="2"/>
                      </a:cubicBezTo>
                      <a:cubicBezTo>
                        <a:pt x="79" y="10"/>
                        <a:pt x="43" y="15"/>
                        <a:pt x="7" y="18"/>
                      </a:cubicBezTo>
                      <a:cubicBezTo>
                        <a:pt x="0" y="18"/>
                        <a:pt x="0" y="29"/>
                        <a:pt x="7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2" name="Freeform 37">
                  <a:extLst>
                    <a:ext uri="{FF2B5EF4-FFF2-40B4-BE49-F238E27FC236}">
                      <a16:creationId xmlns:a16="http://schemas.microsoft.com/office/drawing/2014/main" id="{EF6FBDA4-50E8-42CA-967E-07746015AE22}"/>
                    </a:ext>
                  </a:extLst>
                </p:cNvPr>
                <p:cNvSpPr/>
                <p:nvPr/>
              </p:nvSpPr>
              <p:spPr bwMode="auto">
                <a:xfrm>
                  <a:off x="5719763" y="5281613"/>
                  <a:ext cx="104775" cy="34925"/>
                </a:xfrm>
                <a:custGeom>
                  <a:avLst/>
                  <a:gdLst>
                    <a:gd name="T0" fmla="*/ 3 w 101"/>
                    <a:gd name="T1" fmla="*/ 11 h 33"/>
                    <a:gd name="T2" fmla="*/ 94 w 101"/>
                    <a:gd name="T3" fmla="*/ 29 h 33"/>
                    <a:gd name="T4" fmla="*/ 94 w 101"/>
                    <a:gd name="T5" fmla="*/ 15 h 33"/>
                    <a:gd name="T6" fmla="*/ 6 w 101"/>
                    <a:gd name="T7" fmla="*/ 3 h 33"/>
                    <a:gd name="T8" fmla="*/ 3 w 101"/>
                    <a:gd name="T9" fmla="*/ 1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33">
                      <a:moveTo>
                        <a:pt x="3" y="11"/>
                      </a:moveTo>
                      <a:cubicBezTo>
                        <a:pt x="29" y="28"/>
                        <a:pt x="65" y="33"/>
                        <a:pt x="94" y="29"/>
                      </a:cubicBezTo>
                      <a:cubicBezTo>
                        <a:pt x="101" y="28"/>
                        <a:pt x="101" y="16"/>
                        <a:pt x="94" y="15"/>
                      </a:cubicBezTo>
                      <a:cubicBezTo>
                        <a:pt x="66" y="10"/>
                        <a:pt x="34" y="0"/>
                        <a:pt x="6" y="3"/>
                      </a:cubicBezTo>
                      <a:cubicBezTo>
                        <a:pt x="1" y="3"/>
                        <a:pt x="0" y="9"/>
                        <a:pt x="3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3" name="Freeform 38">
                  <a:extLst>
                    <a:ext uri="{FF2B5EF4-FFF2-40B4-BE49-F238E27FC236}">
                      <a16:creationId xmlns:a16="http://schemas.microsoft.com/office/drawing/2014/main" id="{E788B09E-8EED-4546-8DFE-270806337079}"/>
                    </a:ext>
                  </a:extLst>
                </p:cNvPr>
                <p:cNvSpPr/>
                <p:nvPr/>
              </p:nvSpPr>
              <p:spPr bwMode="auto">
                <a:xfrm>
                  <a:off x="5516563" y="5238751"/>
                  <a:ext cx="103188" cy="33338"/>
                </a:xfrm>
                <a:custGeom>
                  <a:avLst/>
                  <a:gdLst>
                    <a:gd name="T0" fmla="*/ 5 w 100"/>
                    <a:gd name="T1" fmla="*/ 9 h 32"/>
                    <a:gd name="T2" fmla="*/ 92 w 100"/>
                    <a:gd name="T3" fmla="*/ 31 h 32"/>
                    <a:gd name="T4" fmla="*/ 94 w 100"/>
                    <a:gd name="T5" fmla="*/ 22 h 32"/>
                    <a:gd name="T6" fmla="*/ 7 w 100"/>
                    <a:gd name="T7" fmla="*/ 1 h 32"/>
                    <a:gd name="T8" fmla="*/ 5 w 100"/>
                    <a:gd name="T9" fmla="*/ 9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2">
                      <a:moveTo>
                        <a:pt x="5" y="9"/>
                      </a:moveTo>
                      <a:cubicBezTo>
                        <a:pt x="34" y="18"/>
                        <a:pt x="62" y="26"/>
                        <a:pt x="92" y="31"/>
                      </a:cubicBezTo>
                      <a:cubicBezTo>
                        <a:pt x="98" y="32"/>
                        <a:pt x="100" y="24"/>
                        <a:pt x="94" y="22"/>
                      </a:cubicBezTo>
                      <a:cubicBezTo>
                        <a:pt x="66" y="13"/>
                        <a:pt x="37" y="6"/>
                        <a:pt x="7" y="1"/>
                      </a:cubicBezTo>
                      <a:cubicBezTo>
                        <a:pt x="2" y="0"/>
                        <a:pt x="0" y="7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4" name="Freeform 39">
                  <a:extLst>
                    <a:ext uri="{FF2B5EF4-FFF2-40B4-BE49-F238E27FC236}">
                      <a16:creationId xmlns:a16="http://schemas.microsoft.com/office/drawing/2014/main" id="{E0F306DA-482F-41EC-AC53-ECEA31E2F8EA}"/>
                    </a:ext>
                  </a:extLst>
                </p:cNvPr>
                <p:cNvSpPr/>
                <p:nvPr/>
              </p:nvSpPr>
              <p:spPr bwMode="auto">
                <a:xfrm>
                  <a:off x="5327651" y="5132388"/>
                  <a:ext cx="85725" cy="60325"/>
                </a:xfrm>
                <a:custGeom>
                  <a:avLst/>
                  <a:gdLst>
                    <a:gd name="T0" fmla="*/ 2 w 82"/>
                    <a:gd name="T1" fmla="*/ 8 h 58"/>
                    <a:gd name="T2" fmla="*/ 71 w 82"/>
                    <a:gd name="T3" fmla="*/ 57 h 58"/>
                    <a:gd name="T4" fmla="*/ 74 w 82"/>
                    <a:gd name="T5" fmla="*/ 44 h 58"/>
                    <a:gd name="T6" fmla="*/ 11 w 82"/>
                    <a:gd name="T7" fmla="*/ 3 h 58"/>
                    <a:gd name="T8" fmla="*/ 2 w 82"/>
                    <a:gd name="T9" fmla="*/ 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8">
                      <a:moveTo>
                        <a:pt x="2" y="8"/>
                      </a:moveTo>
                      <a:cubicBezTo>
                        <a:pt x="14" y="38"/>
                        <a:pt x="41" y="52"/>
                        <a:pt x="71" y="57"/>
                      </a:cubicBezTo>
                      <a:cubicBezTo>
                        <a:pt x="79" y="58"/>
                        <a:pt x="82" y="47"/>
                        <a:pt x="74" y="44"/>
                      </a:cubicBezTo>
                      <a:cubicBezTo>
                        <a:pt x="51" y="35"/>
                        <a:pt x="30" y="19"/>
                        <a:pt x="11" y="3"/>
                      </a:cubicBezTo>
                      <a:cubicBezTo>
                        <a:pt x="8" y="0"/>
                        <a:pt x="0" y="3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5" name="Freeform 40">
                  <a:extLst>
                    <a:ext uri="{FF2B5EF4-FFF2-40B4-BE49-F238E27FC236}">
                      <a16:creationId xmlns:a16="http://schemas.microsoft.com/office/drawing/2014/main" id="{F9019F41-AA79-450E-AC9C-AB827DFF75FF}"/>
                    </a:ext>
                  </a:extLst>
                </p:cNvPr>
                <p:cNvSpPr/>
                <p:nvPr/>
              </p:nvSpPr>
              <p:spPr bwMode="auto">
                <a:xfrm>
                  <a:off x="5167313" y="4940301"/>
                  <a:ext cx="87313" cy="103188"/>
                </a:xfrm>
                <a:custGeom>
                  <a:avLst/>
                  <a:gdLst>
                    <a:gd name="T0" fmla="*/ 4 w 83"/>
                    <a:gd name="T1" fmla="*/ 13 h 98"/>
                    <a:gd name="T2" fmla="*/ 72 w 83"/>
                    <a:gd name="T3" fmla="*/ 94 h 98"/>
                    <a:gd name="T4" fmla="*/ 80 w 83"/>
                    <a:gd name="T5" fmla="*/ 87 h 98"/>
                    <a:gd name="T6" fmla="*/ 13 w 83"/>
                    <a:gd name="T7" fmla="*/ 4 h 98"/>
                    <a:gd name="T8" fmla="*/ 4 w 83"/>
                    <a:gd name="T9" fmla="*/ 13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98">
                      <a:moveTo>
                        <a:pt x="4" y="13"/>
                      </a:moveTo>
                      <a:cubicBezTo>
                        <a:pt x="23" y="41"/>
                        <a:pt x="44" y="74"/>
                        <a:pt x="72" y="94"/>
                      </a:cubicBezTo>
                      <a:cubicBezTo>
                        <a:pt x="76" y="98"/>
                        <a:pt x="83" y="91"/>
                        <a:pt x="80" y="87"/>
                      </a:cubicBezTo>
                      <a:cubicBezTo>
                        <a:pt x="61" y="58"/>
                        <a:pt x="41" y="25"/>
                        <a:pt x="13" y="4"/>
                      </a:cubicBezTo>
                      <a:cubicBezTo>
                        <a:pt x="8" y="0"/>
                        <a:pt x="0" y="8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6" name="Freeform 41">
                  <a:extLst>
                    <a:ext uri="{FF2B5EF4-FFF2-40B4-BE49-F238E27FC236}">
                      <a16:creationId xmlns:a16="http://schemas.microsoft.com/office/drawing/2014/main" id="{625F3391-9DA9-41E6-B0D7-FD43E352D4E6}"/>
                    </a:ext>
                  </a:extLst>
                </p:cNvPr>
                <p:cNvSpPr/>
                <p:nvPr/>
              </p:nvSpPr>
              <p:spPr bwMode="auto">
                <a:xfrm>
                  <a:off x="5113338" y="4803776"/>
                  <a:ext cx="50800" cy="74613"/>
                </a:xfrm>
                <a:custGeom>
                  <a:avLst/>
                  <a:gdLst>
                    <a:gd name="T0" fmla="*/ 2 w 49"/>
                    <a:gd name="T1" fmla="*/ 6 h 71"/>
                    <a:gd name="T2" fmla="*/ 15 w 49"/>
                    <a:gd name="T3" fmla="*/ 35 h 71"/>
                    <a:gd name="T4" fmla="*/ 35 w 49"/>
                    <a:gd name="T5" fmla="*/ 65 h 71"/>
                    <a:gd name="T6" fmla="*/ 45 w 49"/>
                    <a:gd name="T7" fmla="*/ 59 h 71"/>
                    <a:gd name="T8" fmla="*/ 26 w 49"/>
                    <a:gd name="T9" fmla="*/ 28 h 71"/>
                    <a:gd name="T10" fmla="*/ 5 w 49"/>
                    <a:gd name="T11" fmla="*/ 3 h 71"/>
                    <a:gd name="T12" fmla="*/ 2 w 49"/>
                    <a:gd name="T13" fmla="*/ 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9" h="71">
                      <a:moveTo>
                        <a:pt x="2" y="6"/>
                      </a:moveTo>
                      <a:cubicBezTo>
                        <a:pt x="6" y="15"/>
                        <a:pt x="10" y="25"/>
                        <a:pt x="15" y="35"/>
                      </a:cubicBezTo>
                      <a:cubicBezTo>
                        <a:pt x="21" y="46"/>
                        <a:pt x="27" y="55"/>
                        <a:pt x="35" y="65"/>
                      </a:cubicBezTo>
                      <a:cubicBezTo>
                        <a:pt x="39" y="71"/>
                        <a:pt x="49" y="66"/>
                        <a:pt x="45" y="59"/>
                      </a:cubicBezTo>
                      <a:cubicBezTo>
                        <a:pt x="39" y="49"/>
                        <a:pt x="33" y="38"/>
                        <a:pt x="26" y="28"/>
                      </a:cubicBezTo>
                      <a:cubicBezTo>
                        <a:pt x="20" y="19"/>
                        <a:pt x="13" y="11"/>
                        <a:pt x="5" y="3"/>
                      </a:cubicBezTo>
                      <a:cubicBezTo>
                        <a:pt x="4" y="0"/>
                        <a:pt x="0" y="3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7" name="Freeform 42">
                  <a:extLst>
                    <a:ext uri="{FF2B5EF4-FFF2-40B4-BE49-F238E27FC236}">
                      <a16:creationId xmlns:a16="http://schemas.microsoft.com/office/drawing/2014/main" id="{3E12A41F-9891-4277-B659-FF45D196EABA}"/>
                    </a:ext>
                  </a:extLst>
                </p:cNvPr>
                <p:cNvSpPr/>
                <p:nvPr/>
              </p:nvSpPr>
              <p:spPr bwMode="auto">
                <a:xfrm>
                  <a:off x="5035551" y="4613276"/>
                  <a:ext cx="60325" cy="101600"/>
                </a:xfrm>
                <a:custGeom>
                  <a:avLst/>
                  <a:gdLst>
                    <a:gd name="T0" fmla="*/ 2 w 58"/>
                    <a:gd name="T1" fmla="*/ 8 h 97"/>
                    <a:gd name="T2" fmla="*/ 45 w 58"/>
                    <a:gd name="T3" fmla="*/ 91 h 97"/>
                    <a:gd name="T4" fmla="*/ 56 w 58"/>
                    <a:gd name="T5" fmla="*/ 84 h 97"/>
                    <a:gd name="T6" fmla="*/ 11 w 58"/>
                    <a:gd name="T7" fmla="*/ 4 h 97"/>
                    <a:gd name="T8" fmla="*/ 2 w 58"/>
                    <a:gd name="T9" fmla="*/ 8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7">
                      <a:moveTo>
                        <a:pt x="2" y="8"/>
                      </a:moveTo>
                      <a:cubicBezTo>
                        <a:pt x="10" y="37"/>
                        <a:pt x="25" y="67"/>
                        <a:pt x="45" y="91"/>
                      </a:cubicBezTo>
                      <a:cubicBezTo>
                        <a:pt x="50" y="97"/>
                        <a:pt x="58" y="91"/>
                        <a:pt x="56" y="84"/>
                      </a:cubicBezTo>
                      <a:cubicBezTo>
                        <a:pt x="49" y="54"/>
                        <a:pt x="29" y="28"/>
                        <a:pt x="11" y="4"/>
                      </a:cubicBezTo>
                      <a:cubicBezTo>
                        <a:pt x="7" y="0"/>
                        <a:pt x="0" y="2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8" name="Freeform 43">
                  <a:extLst>
                    <a:ext uri="{FF2B5EF4-FFF2-40B4-BE49-F238E27FC236}">
                      <a16:creationId xmlns:a16="http://schemas.microsoft.com/office/drawing/2014/main" id="{FD8A6B80-FA46-42D6-A716-CDAE76BA4CD7}"/>
                    </a:ext>
                  </a:extLst>
                </p:cNvPr>
                <p:cNvSpPr/>
                <p:nvPr/>
              </p:nvSpPr>
              <p:spPr bwMode="auto">
                <a:xfrm>
                  <a:off x="4221163" y="4760913"/>
                  <a:ext cx="82550" cy="20638"/>
                </a:xfrm>
                <a:custGeom>
                  <a:avLst/>
                  <a:gdLst>
                    <a:gd name="T0" fmla="*/ 2 w 79"/>
                    <a:gd name="T1" fmla="*/ 4 h 19"/>
                    <a:gd name="T2" fmla="*/ 74 w 79"/>
                    <a:gd name="T3" fmla="*/ 19 h 19"/>
                    <a:gd name="T4" fmla="*/ 76 w 79"/>
                    <a:gd name="T5" fmla="*/ 14 h 19"/>
                    <a:gd name="T6" fmla="*/ 3 w 79"/>
                    <a:gd name="T7" fmla="*/ 0 h 19"/>
                    <a:gd name="T8" fmla="*/ 2 w 79"/>
                    <a:gd name="T9" fmla="*/ 4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19">
                      <a:moveTo>
                        <a:pt x="2" y="4"/>
                      </a:moveTo>
                      <a:cubicBezTo>
                        <a:pt x="26" y="11"/>
                        <a:pt x="50" y="14"/>
                        <a:pt x="74" y="19"/>
                      </a:cubicBezTo>
                      <a:cubicBezTo>
                        <a:pt x="77" y="19"/>
                        <a:pt x="79" y="15"/>
                        <a:pt x="76" y="14"/>
                      </a:cubicBezTo>
                      <a:cubicBezTo>
                        <a:pt x="52" y="8"/>
                        <a:pt x="27" y="7"/>
                        <a:pt x="3" y="0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9" name="Freeform 44">
                  <a:extLst>
                    <a:ext uri="{FF2B5EF4-FFF2-40B4-BE49-F238E27FC236}">
                      <a16:creationId xmlns:a16="http://schemas.microsoft.com/office/drawing/2014/main" id="{21F30691-6933-4867-8106-7E6980A66413}"/>
                    </a:ext>
                  </a:extLst>
                </p:cNvPr>
                <p:cNvSpPr/>
                <p:nvPr/>
              </p:nvSpPr>
              <p:spPr bwMode="auto">
                <a:xfrm>
                  <a:off x="4384676" y="4772026"/>
                  <a:ext cx="106363" cy="17463"/>
                </a:xfrm>
                <a:custGeom>
                  <a:avLst/>
                  <a:gdLst>
                    <a:gd name="T0" fmla="*/ 5 w 102"/>
                    <a:gd name="T1" fmla="*/ 16 h 17"/>
                    <a:gd name="T2" fmla="*/ 98 w 102"/>
                    <a:gd name="T3" fmla="*/ 10 h 17"/>
                    <a:gd name="T4" fmla="*/ 98 w 102"/>
                    <a:gd name="T5" fmla="*/ 3 h 17"/>
                    <a:gd name="T6" fmla="*/ 3 w 102"/>
                    <a:gd name="T7" fmla="*/ 11 h 17"/>
                    <a:gd name="T8" fmla="*/ 5 w 102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2" h="17">
                      <a:moveTo>
                        <a:pt x="5" y="16"/>
                      </a:moveTo>
                      <a:cubicBezTo>
                        <a:pt x="35" y="11"/>
                        <a:pt x="67" y="13"/>
                        <a:pt x="98" y="10"/>
                      </a:cubicBezTo>
                      <a:cubicBezTo>
                        <a:pt x="102" y="10"/>
                        <a:pt x="102" y="3"/>
                        <a:pt x="98" y="3"/>
                      </a:cubicBezTo>
                      <a:cubicBezTo>
                        <a:pt x="66" y="0"/>
                        <a:pt x="34" y="2"/>
                        <a:pt x="3" y="11"/>
                      </a:cubicBezTo>
                      <a:cubicBezTo>
                        <a:pt x="0" y="12"/>
                        <a:pt x="1" y="17"/>
                        <a:pt x="5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0" name="Freeform 45">
                  <a:extLst>
                    <a:ext uri="{FF2B5EF4-FFF2-40B4-BE49-F238E27FC236}">
                      <a16:creationId xmlns:a16="http://schemas.microsoft.com/office/drawing/2014/main" id="{84AFA11C-6335-457E-BEC4-677763336638}"/>
                    </a:ext>
                  </a:extLst>
                </p:cNvPr>
                <p:cNvSpPr/>
                <p:nvPr/>
              </p:nvSpPr>
              <p:spPr bwMode="auto">
                <a:xfrm>
                  <a:off x="4584701" y="4762501"/>
                  <a:ext cx="90488" cy="34925"/>
                </a:xfrm>
                <a:custGeom>
                  <a:avLst/>
                  <a:gdLst>
                    <a:gd name="T0" fmla="*/ 4 w 87"/>
                    <a:gd name="T1" fmla="*/ 20 h 33"/>
                    <a:gd name="T2" fmla="*/ 83 w 87"/>
                    <a:gd name="T3" fmla="*/ 12 h 33"/>
                    <a:gd name="T4" fmla="*/ 77 w 87"/>
                    <a:gd name="T5" fmla="*/ 2 h 33"/>
                    <a:gd name="T6" fmla="*/ 6 w 87"/>
                    <a:gd name="T7" fmla="*/ 10 h 33"/>
                    <a:gd name="T8" fmla="*/ 4 w 87"/>
                    <a:gd name="T9" fmla="*/ 2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33">
                      <a:moveTo>
                        <a:pt x="4" y="20"/>
                      </a:moveTo>
                      <a:cubicBezTo>
                        <a:pt x="29" y="33"/>
                        <a:pt x="61" y="33"/>
                        <a:pt x="83" y="12"/>
                      </a:cubicBezTo>
                      <a:cubicBezTo>
                        <a:pt x="87" y="9"/>
                        <a:pt x="83" y="0"/>
                        <a:pt x="77" y="2"/>
                      </a:cubicBezTo>
                      <a:cubicBezTo>
                        <a:pt x="55" y="11"/>
                        <a:pt x="30" y="13"/>
                        <a:pt x="6" y="10"/>
                      </a:cubicBezTo>
                      <a:cubicBezTo>
                        <a:pt x="1" y="10"/>
                        <a:pt x="0" y="17"/>
                        <a:pt x="4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1" name="Freeform 46">
                  <a:extLst>
                    <a:ext uri="{FF2B5EF4-FFF2-40B4-BE49-F238E27FC236}">
                      <a16:creationId xmlns:a16="http://schemas.microsoft.com/office/drawing/2014/main" id="{B03A00FE-B39F-43FE-8E05-DF90D97257CF}"/>
                    </a:ext>
                  </a:extLst>
                </p:cNvPr>
                <p:cNvSpPr/>
                <p:nvPr/>
              </p:nvSpPr>
              <p:spPr bwMode="auto">
                <a:xfrm>
                  <a:off x="4751388" y="4727576"/>
                  <a:ext cx="88900" cy="25400"/>
                </a:xfrm>
                <a:custGeom>
                  <a:avLst/>
                  <a:gdLst>
                    <a:gd name="T0" fmla="*/ 5 w 86"/>
                    <a:gd name="T1" fmla="*/ 24 h 25"/>
                    <a:gd name="T2" fmla="*/ 79 w 86"/>
                    <a:gd name="T3" fmla="*/ 11 h 25"/>
                    <a:gd name="T4" fmla="*/ 76 w 86"/>
                    <a:gd name="T5" fmla="*/ 1 h 25"/>
                    <a:gd name="T6" fmla="*/ 41 w 86"/>
                    <a:gd name="T7" fmla="*/ 8 h 25"/>
                    <a:gd name="T8" fmla="*/ 5 w 86"/>
                    <a:gd name="T9" fmla="*/ 17 h 25"/>
                    <a:gd name="T10" fmla="*/ 5 w 86"/>
                    <a:gd name="T11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6" h="25">
                      <a:moveTo>
                        <a:pt x="5" y="24"/>
                      </a:moveTo>
                      <a:cubicBezTo>
                        <a:pt x="32" y="25"/>
                        <a:pt x="54" y="20"/>
                        <a:pt x="79" y="11"/>
                      </a:cubicBezTo>
                      <a:cubicBezTo>
                        <a:pt x="86" y="9"/>
                        <a:pt x="83" y="0"/>
                        <a:pt x="76" y="1"/>
                      </a:cubicBezTo>
                      <a:cubicBezTo>
                        <a:pt x="64" y="3"/>
                        <a:pt x="53" y="5"/>
                        <a:pt x="41" y="8"/>
                      </a:cubicBezTo>
                      <a:cubicBezTo>
                        <a:pt x="30" y="11"/>
                        <a:pt x="17" y="16"/>
                        <a:pt x="5" y="17"/>
                      </a:cubicBezTo>
                      <a:cubicBezTo>
                        <a:pt x="0" y="17"/>
                        <a:pt x="0" y="24"/>
                        <a:pt x="5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2" name="Freeform 47">
                  <a:extLst>
                    <a:ext uri="{FF2B5EF4-FFF2-40B4-BE49-F238E27FC236}">
                      <a16:creationId xmlns:a16="http://schemas.microsoft.com/office/drawing/2014/main" id="{EF4CFE13-535A-44CE-88FC-19F5A7491C77}"/>
                    </a:ext>
                  </a:extLst>
                </p:cNvPr>
                <p:cNvSpPr/>
                <p:nvPr/>
              </p:nvSpPr>
              <p:spPr bwMode="auto">
                <a:xfrm>
                  <a:off x="4892676" y="4657726"/>
                  <a:ext cx="92075" cy="52388"/>
                </a:xfrm>
                <a:custGeom>
                  <a:avLst/>
                  <a:gdLst>
                    <a:gd name="T0" fmla="*/ 9 w 89"/>
                    <a:gd name="T1" fmla="*/ 48 h 50"/>
                    <a:gd name="T2" fmla="*/ 43 w 89"/>
                    <a:gd name="T3" fmla="*/ 32 h 50"/>
                    <a:gd name="T4" fmla="*/ 81 w 89"/>
                    <a:gd name="T5" fmla="*/ 15 h 50"/>
                    <a:gd name="T6" fmla="*/ 77 w 89"/>
                    <a:gd name="T7" fmla="*/ 1 h 50"/>
                    <a:gd name="T8" fmla="*/ 38 w 89"/>
                    <a:gd name="T9" fmla="*/ 14 h 50"/>
                    <a:gd name="T10" fmla="*/ 4 w 89"/>
                    <a:gd name="T11" fmla="*/ 41 h 50"/>
                    <a:gd name="T12" fmla="*/ 9 w 89"/>
                    <a:gd name="T13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9" h="50">
                      <a:moveTo>
                        <a:pt x="9" y="48"/>
                      </a:moveTo>
                      <a:cubicBezTo>
                        <a:pt x="20" y="42"/>
                        <a:pt x="32" y="37"/>
                        <a:pt x="43" y="32"/>
                      </a:cubicBezTo>
                      <a:cubicBezTo>
                        <a:pt x="55" y="26"/>
                        <a:pt x="68" y="20"/>
                        <a:pt x="81" y="15"/>
                      </a:cubicBezTo>
                      <a:cubicBezTo>
                        <a:pt x="89" y="11"/>
                        <a:pt x="86" y="0"/>
                        <a:pt x="77" y="1"/>
                      </a:cubicBezTo>
                      <a:cubicBezTo>
                        <a:pt x="62" y="4"/>
                        <a:pt x="51" y="7"/>
                        <a:pt x="38" y="14"/>
                      </a:cubicBezTo>
                      <a:cubicBezTo>
                        <a:pt x="25" y="22"/>
                        <a:pt x="15" y="32"/>
                        <a:pt x="4" y="41"/>
                      </a:cubicBezTo>
                      <a:cubicBezTo>
                        <a:pt x="0" y="44"/>
                        <a:pt x="5" y="50"/>
                        <a:pt x="9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3" name="Freeform 48">
                  <a:extLst>
                    <a:ext uri="{FF2B5EF4-FFF2-40B4-BE49-F238E27FC236}">
                      <a16:creationId xmlns:a16="http://schemas.microsoft.com/office/drawing/2014/main" id="{031AC784-A262-48A8-ACE9-77E8E2D8D385}"/>
                    </a:ext>
                  </a:extLst>
                </p:cNvPr>
                <p:cNvSpPr/>
                <p:nvPr/>
              </p:nvSpPr>
              <p:spPr bwMode="auto">
                <a:xfrm>
                  <a:off x="4024313" y="4714876"/>
                  <a:ext cx="93663" cy="31750"/>
                </a:xfrm>
                <a:custGeom>
                  <a:avLst/>
                  <a:gdLst>
                    <a:gd name="T0" fmla="*/ 3 w 91"/>
                    <a:gd name="T1" fmla="*/ 6 h 31"/>
                    <a:gd name="T2" fmla="*/ 83 w 91"/>
                    <a:gd name="T3" fmla="*/ 30 h 31"/>
                    <a:gd name="T4" fmla="*/ 85 w 91"/>
                    <a:gd name="T5" fmla="*/ 21 h 31"/>
                    <a:gd name="T6" fmla="*/ 5 w 91"/>
                    <a:gd name="T7" fmla="*/ 1 h 31"/>
                    <a:gd name="T8" fmla="*/ 3 w 91"/>
                    <a:gd name="T9" fmla="*/ 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" h="31">
                      <a:moveTo>
                        <a:pt x="3" y="6"/>
                      </a:moveTo>
                      <a:cubicBezTo>
                        <a:pt x="29" y="18"/>
                        <a:pt x="55" y="25"/>
                        <a:pt x="83" y="30"/>
                      </a:cubicBezTo>
                      <a:cubicBezTo>
                        <a:pt x="89" y="31"/>
                        <a:pt x="91" y="23"/>
                        <a:pt x="85" y="21"/>
                      </a:cubicBezTo>
                      <a:cubicBezTo>
                        <a:pt x="59" y="12"/>
                        <a:pt x="33" y="6"/>
                        <a:pt x="5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4" name="Freeform 49">
                  <a:extLst>
                    <a:ext uri="{FF2B5EF4-FFF2-40B4-BE49-F238E27FC236}">
                      <a16:creationId xmlns:a16="http://schemas.microsoft.com/office/drawing/2014/main" id="{8C8A3B5C-4EF0-4EC9-8521-7B1FCCD78B75}"/>
                    </a:ext>
                  </a:extLst>
                </p:cNvPr>
                <p:cNvSpPr/>
                <p:nvPr/>
              </p:nvSpPr>
              <p:spPr bwMode="auto">
                <a:xfrm>
                  <a:off x="3851276" y="4625976"/>
                  <a:ext cx="98425" cy="63500"/>
                </a:xfrm>
                <a:custGeom>
                  <a:avLst/>
                  <a:gdLst>
                    <a:gd name="T0" fmla="*/ 2 w 94"/>
                    <a:gd name="T1" fmla="*/ 4 h 61"/>
                    <a:gd name="T2" fmla="*/ 82 w 94"/>
                    <a:gd name="T3" fmla="*/ 60 h 61"/>
                    <a:gd name="T4" fmla="*/ 88 w 94"/>
                    <a:gd name="T5" fmla="*/ 49 h 61"/>
                    <a:gd name="T6" fmla="*/ 5 w 94"/>
                    <a:gd name="T7" fmla="*/ 1 h 61"/>
                    <a:gd name="T8" fmla="*/ 2 w 94"/>
                    <a:gd name="T9" fmla="*/ 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61">
                      <a:moveTo>
                        <a:pt x="2" y="4"/>
                      </a:moveTo>
                      <a:cubicBezTo>
                        <a:pt x="26" y="27"/>
                        <a:pt x="50" y="51"/>
                        <a:pt x="82" y="60"/>
                      </a:cubicBezTo>
                      <a:cubicBezTo>
                        <a:pt x="88" y="61"/>
                        <a:pt x="94" y="53"/>
                        <a:pt x="88" y="49"/>
                      </a:cubicBezTo>
                      <a:cubicBezTo>
                        <a:pt x="64" y="28"/>
                        <a:pt x="35" y="13"/>
                        <a:pt x="5" y="1"/>
                      </a:cubicBezTo>
                      <a:cubicBezTo>
                        <a:pt x="3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5" name="Freeform 50">
                  <a:extLst>
                    <a:ext uri="{FF2B5EF4-FFF2-40B4-BE49-F238E27FC236}">
                      <a16:creationId xmlns:a16="http://schemas.microsoft.com/office/drawing/2014/main" id="{26E05434-E6DA-4B13-BCF3-DC5AB3FA52A8}"/>
                    </a:ext>
                  </a:extLst>
                </p:cNvPr>
                <p:cNvSpPr/>
                <p:nvPr/>
              </p:nvSpPr>
              <p:spPr bwMode="auto">
                <a:xfrm>
                  <a:off x="3706813" y="4486276"/>
                  <a:ext cx="82550" cy="73025"/>
                </a:xfrm>
                <a:custGeom>
                  <a:avLst/>
                  <a:gdLst>
                    <a:gd name="T0" fmla="*/ 2 w 79"/>
                    <a:gd name="T1" fmla="*/ 9 h 71"/>
                    <a:gd name="T2" fmla="*/ 68 w 79"/>
                    <a:gd name="T3" fmla="*/ 69 h 71"/>
                    <a:gd name="T4" fmla="*/ 75 w 79"/>
                    <a:gd name="T5" fmla="*/ 61 h 71"/>
                    <a:gd name="T6" fmla="*/ 9 w 79"/>
                    <a:gd name="T7" fmla="*/ 4 h 71"/>
                    <a:gd name="T8" fmla="*/ 2 w 79"/>
                    <a:gd name="T9" fmla="*/ 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71">
                      <a:moveTo>
                        <a:pt x="2" y="9"/>
                      </a:moveTo>
                      <a:cubicBezTo>
                        <a:pt x="15" y="34"/>
                        <a:pt x="42" y="57"/>
                        <a:pt x="68" y="69"/>
                      </a:cubicBezTo>
                      <a:cubicBezTo>
                        <a:pt x="73" y="71"/>
                        <a:pt x="79" y="65"/>
                        <a:pt x="75" y="61"/>
                      </a:cubicBezTo>
                      <a:cubicBezTo>
                        <a:pt x="53" y="40"/>
                        <a:pt x="28" y="25"/>
                        <a:pt x="9" y="4"/>
                      </a:cubicBezTo>
                      <a:cubicBezTo>
                        <a:pt x="5" y="0"/>
                        <a:pt x="0" y="5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6" name="Freeform 51">
                  <a:extLst>
                    <a:ext uri="{FF2B5EF4-FFF2-40B4-BE49-F238E27FC236}">
                      <a16:creationId xmlns:a16="http://schemas.microsoft.com/office/drawing/2014/main" id="{45CDB74D-A396-4F48-ACFD-4E80D575D1B3}"/>
                    </a:ext>
                  </a:extLst>
                </p:cNvPr>
                <p:cNvSpPr/>
                <p:nvPr/>
              </p:nvSpPr>
              <p:spPr bwMode="auto">
                <a:xfrm>
                  <a:off x="3595688" y="4313238"/>
                  <a:ext cx="57150" cy="82550"/>
                </a:xfrm>
                <a:custGeom>
                  <a:avLst/>
                  <a:gdLst>
                    <a:gd name="T0" fmla="*/ 1 w 56"/>
                    <a:gd name="T1" fmla="*/ 6 h 79"/>
                    <a:gd name="T2" fmla="*/ 45 w 56"/>
                    <a:gd name="T3" fmla="*/ 75 h 79"/>
                    <a:gd name="T4" fmla="*/ 52 w 56"/>
                    <a:gd name="T5" fmla="*/ 68 h 79"/>
                    <a:gd name="T6" fmla="*/ 9 w 56"/>
                    <a:gd name="T7" fmla="*/ 4 h 79"/>
                    <a:gd name="T8" fmla="*/ 1 w 56"/>
                    <a:gd name="T9" fmla="*/ 6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79">
                      <a:moveTo>
                        <a:pt x="1" y="6"/>
                      </a:moveTo>
                      <a:cubicBezTo>
                        <a:pt x="5" y="35"/>
                        <a:pt x="24" y="56"/>
                        <a:pt x="45" y="75"/>
                      </a:cubicBezTo>
                      <a:cubicBezTo>
                        <a:pt x="50" y="79"/>
                        <a:pt x="56" y="73"/>
                        <a:pt x="52" y="68"/>
                      </a:cubicBezTo>
                      <a:cubicBezTo>
                        <a:pt x="35" y="48"/>
                        <a:pt x="22" y="26"/>
                        <a:pt x="9" y="4"/>
                      </a:cubicBezTo>
                      <a:cubicBezTo>
                        <a:pt x="7" y="0"/>
                        <a:pt x="0" y="2"/>
                        <a:pt x="1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7" name="Freeform 52">
                  <a:extLst>
                    <a:ext uri="{FF2B5EF4-FFF2-40B4-BE49-F238E27FC236}">
                      <a16:creationId xmlns:a16="http://schemas.microsoft.com/office/drawing/2014/main" id="{4659356A-B39A-4FAC-A59F-3A26FDC2F165}"/>
                    </a:ext>
                  </a:extLst>
                </p:cNvPr>
                <p:cNvSpPr/>
                <p:nvPr/>
              </p:nvSpPr>
              <p:spPr bwMode="auto">
                <a:xfrm>
                  <a:off x="3533776" y="4113213"/>
                  <a:ext cx="42863" cy="101600"/>
                </a:xfrm>
                <a:custGeom>
                  <a:avLst/>
                  <a:gdLst>
                    <a:gd name="T0" fmla="*/ 2 w 42"/>
                    <a:gd name="T1" fmla="*/ 5 h 99"/>
                    <a:gd name="T2" fmla="*/ 31 w 42"/>
                    <a:gd name="T3" fmla="*/ 94 h 99"/>
                    <a:gd name="T4" fmla="*/ 39 w 42"/>
                    <a:gd name="T5" fmla="*/ 89 h 99"/>
                    <a:gd name="T6" fmla="*/ 10 w 42"/>
                    <a:gd name="T7" fmla="*/ 5 h 99"/>
                    <a:gd name="T8" fmla="*/ 2 w 42"/>
                    <a:gd name="T9" fmla="*/ 5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99">
                      <a:moveTo>
                        <a:pt x="2" y="5"/>
                      </a:moveTo>
                      <a:cubicBezTo>
                        <a:pt x="0" y="37"/>
                        <a:pt x="13" y="68"/>
                        <a:pt x="31" y="94"/>
                      </a:cubicBezTo>
                      <a:cubicBezTo>
                        <a:pt x="35" y="99"/>
                        <a:pt x="42" y="94"/>
                        <a:pt x="39" y="89"/>
                      </a:cubicBezTo>
                      <a:cubicBezTo>
                        <a:pt x="24" y="64"/>
                        <a:pt x="14" y="34"/>
                        <a:pt x="10" y="5"/>
                      </a:cubicBezTo>
                      <a:cubicBezTo>
                        <a:pt x="9" y="0"/>
                        <a:pt x="3" y="0"/>
                        <a:pt x="2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8" name="Freeform 53">
                  <a:extLst>
                    <a:ext uri="{FF2B5EF4-FFF2-40B4-BE49-F238E27FC236}">
                      <a16:creationId xmlns:a16="http://schemas.microsoft.com/office/drawing/2014/main" id="{F48D0C0B-F4BF-4019-8847-ECC9AFFF8A17}"/>
                    </a:ext>
                  </a:extLst>
                </p:cNvPr>
                <p:cNvSpPr/>
                <p:nvPr/>
              </p:nvSpPr>
              <p:spPr bwMode="auto">
                <a:xfrm>
                  <a:off x="3517901" y="3932238"/>
                  <a:ext cx="20638" cy="79375"/>
                </a:xfrm>
                <a:custGeom>
                  <a:avLst/>
                  <a:gdLst>
                    <a:gd name="T0" fmla="*/ 4 w 19"/>
                    <a:gd name="T1" fmla="*/ 4 h 76"/>
                    <a:gd name="T2" fmla="*/ 10 w 19"/>
                    <a:gd name="T3" fmla="*/ 71 h 76"/>
                    <a:gd name="T4" fmla="*/ 18 w 19"/>
                    <a:gd name="T5" fmla="*/ 68 h 76"/>
                    <a:gd name="T6" fmla="*/ 10 w 19"/>
                    <a:gd name="T7" fmla="*/ 4 h 76"/>
                    <a:gd name="T8" fmla="*/ 4 w 19"/>
                    <a:gd name="T9" fmla="*/ 4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76">
                      <a:moveTo>
                        <a:pt x="4" y="4"/>
                      </a:moveTo>
                      <a:cubicBezTo>
                        <a:pt x="2" y="27"/>
                        <a:pt x="0" y="50"/>
                        <a:pt x="10" y="71"/>
                      </a:cubicBezTo>
                      <a:cubicBezTo>
                        <a:pt x="13" y="76"/>
                        <a:pt x="19" y="72"/>
                        <a:pt x="18" y="68"/>
                      </a:cubicBezTo>
                      <a:cubicBezTo>
                        <a:pt x="15" y="47"/>
                        <a:pt x="12" y="25"/>
                        <a:pt x="10" y="4"/>
                      </a:cubicBezTo>
                      <a:cubicBezTo>
                        <a:pt x="10" y="0"/>
                        <a:pt x="4" y="0"/>
                        <a:pt x="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9" name="Freeform 54">
                  <a:extLst>
                    <a:ext uri="{FF2B5EF4-FFF2-40B4-BE49-F238E27FC236}">
                      <a16:creationId xmlns:a16="http://schemas.microsoft.com/office/drawing/2014/main" id="{59767D5B-32F8-4FBF-9CD7-83B218A036F1}"/>
                    </a:ext>
                  </a:extLst>
                </p:cNvPr>
                <p:cNvSpPr/>
                <p:nvPr/>
              </p:nvSpPr>
              <p:spPr bwMode="auto">
                <a:xfrm>
                  <a:off x="3522663" y="3695701"/>
                  <a:ext cx="47625" cy="131763"/>
                </a:xfrm>
                <a:custGeom>
                  <a:avLst/>
                  <a:gdLst>
                    <a:gd name="T0" fmla="*/ 4 w 46"/>
                    <a:gd name="T1" fmla="*/ 125 h 127"/>
                    <a:gd name="T2" fmla="*/ 43 w 46"/>
                    <a:gd name="T3" fmla="*/ 12 h 127"/>
                    <a:gd name="T4" fmla="*/ 33 w 46"/>
                    <a:gd name="T5" fmla="*/ 6 h 127"/>
                    <a:gd name="T6" fmla="*/ 0 w 46"/>
                    <a:gd name="T7" fmla="*/ 124 h 127"/>
                    <a:gd name="T8" fmla="*/ 4 w 46"/>
                    <a:gd name="T9" fmla="*/ 125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127">
                      <a:moveTo>
                        <a:pt x="4" y="125"/>
                      </a:moveTo>
                      <a:cubicBezTo>
                        <a:pt x="17" y="88"/>
                        <a:pt x="25" y="47"/>
                        <a:pt x="43" y="12"/>
                      </a:cubicBezTo>
                      <a:cubicBezTo>
                        <a:pt x="46" y="5"/>
                        <a:pt x="37" y="0"/>
                        <a:pt x="33" y="6"/>
                      </a:cubicBezTo>
                      <a:cubicBezTo>
                        <a:pt x="10" y="43"/>
                        <a:pt x="6" y="82"/>
                        <a:pt x="0" y="124"/>
                      </a:cubicBezTo>
                      <a:cubicBezTo>
                        <a:pt x="0" y="126"/>
                        <a:pt x="3" y="127"/>
                        <a:pt x="4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0" name="Freeform 55">
                  <a:extLst>
                    <a:ext uri="{FF2B5EF4-FFF2-40B4-BE49-F238E27FC236}">
                      <a16:creationId xmlns:a16="http://schemas.microsoft.com/office/drawing/2014/main" id="{5B35165E-E984-47BD-BF06-F8B0318BA62E}"/>
                    </a:ext>
                  </a:extLst>
                </p:cNvPr>
                <p:cNvSpPr/>
                <p:nvPr/>
              </p:nvSpPr>
              <p:spPr bwMode="auto">
                <a:xfrm>
                  <a:off x="3586163" y="3575051"/>
                  <a:ext cx="50800" cy="66675"/>
                </a:xfrm>
                <a:custGeom>
                  <a:avLst/>
                  <a:gdLst>
                    <a:gd name="T0" fmla="*/ 9 w 48"/>
                    <a:gd name="T1" fmla="*/ 61 h 64"/>
                    <a:gd name="T2" fmla="*/ 21 w 48"/>
                    <a:gd name="T3" fmla="*/ 53 h 64"/>
                    <a:gd name="T4" fmla="*/ 31 w 48"/>
                    <a:gd name="T5" fmla="*/ 40 h 64"/>
                    <a:gd name="T6" fmla="*/ 47 w 48"/>
                    <a:gd name="T7" fmla="*/ 9 h 64"/>
                    <a:gd name="T8" fmla="*/ 39 w 48"/>
                    <a:gd name="T9" fmla="*/ 3 h 64"/>
                    <a:gd name="T10" fmla="*/ 18 w 48"/>
                    <a:gd name="T11" fmla="*/ 29 h 64"/>
                    <a:gd name="T12" fmla="*/ 11 w 48"/>
                    <a:gd name="T13" fmla="*/ 41 h 64"/>
                    <a:gd name="T14" fmla="*/ 3 w 48"/>
                    <a:gd name="T15" fmla="*/ 57 h 64"/>
                    <a:gd name="T16" fmla="*/ 9 w 48"/>
                    <a:gd name="T17" fmla="*/ 6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8" h="64">
                      <a:moveTo>
                        <a:pt x="9" y="61"/>
                      </a:moveTo>
                      <a:cubicBezTo>
                        <a:pt x="13" y="58"/>
                        <a:pt x="17" y="56"/>
                        <a:pt x="21" y="53"/>
                      </a:cubicBezTo>
                      <a:cubicBezTo>
                        <a:pt x="25" y="49"/>
                        <a:pt x="28" y="45"/>
                        <a:pt x="31" y="40"/>
                      </a:cubicBezTo>
                      <a:cubicBezTo>
                        <a:pt x="39" y="31"/>
                        <a:pt x="44" y="21"/>
                        <a:pt x="47" y="9"/>
                      </a:cubicBezTo>
                      <a:cubicBezTo>
                        <a:pt x="48" y="5"/>
                        <a:pt x="43" y="0"/>
                        <a:pt x="39" y="3"/>
                      </a:cubicBezTo>
                      <a:cubicBezTo>
                        <a:pt x="30" y="11"/>
                        <a:pt x="24" y="19"/>
                        <a:pt x="18" y="29"/>
                      </a:cubicBezTo>
                      <a:cubicBezTo>
                        <a:pt x="15" y="33"/>
                        <a:pt x="13" y="37"/>
                        <a:pt x="11" y="41"/>
                      </a:cubicBezTo>
                      <a:cubicBezTo>
                        <a:pt x="8" y="46"/>
                        <a:pt x="6" y="52"/>
                        <a:pt x="3" y="57"/>
                      </a:cubicBezTo>
                      <a:cubicBezTo>
                        <a:pt x="0" y="60"/>
                        <a:pt x="5" y="64"/>
                        <a:pt x="9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1" name="Freeform 56">
                  <a:extLst>
                    <a:ext uri="{FF2B5EF4-FFF2-40B4-BE49-F238E27FC236}">
                      <a16:creationId xmlns:a16="http://schemas.microsoft.com/office/drawing/2014/main" id="{370AB6F0-8D5C-4953-A7A4-CC8CBD552BD0}"/>
                    </a:ext>
                  </a:extLst>
                </p:cNvPr>
                <p:cNvSpPr/>
                <p:nvPr/>
              </p:nvSpPr>
              <p:spPr bwMode="auto">
                <a:xfrm>
                  <a:off x="3698876" y="3435351"/>
                  <a:ext cx="66675" cy="74613"/>
                </a:xfrm>
                <a:custGeom>
                  <a:avLst/>
                  <a:gdLst>
                    <a:gd name="T0" fmla="*/ 11 w 64"/>
                    <a:gd name="T1" fmla="*/ 66 h 71"/>
                    <a:gd name="T2" fmla="*/ 60 w 64"/>
                    <a:gd name="T3" fmla="*/ 9 h 71"/>
                    <a:gd name="T4" fmla="*/ 56 w 64"/>
                    <a:gd name="T5" fmla="*/ 1 h 71"/>
                    <a:gd name="T6" fmla="*/ 2 w 64"/>
                    <a:gd name="T7" fmla="*/ 62 h 71"/>
                    <a:gd name="T8" fmla="*/ 11 w 64"/>
                    <a:gd name="T9" fmla="*/ 6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71">
                      <a:moveTo>
                        <a:pt x="11" y="66"/>
                      </a:moveTo>
                      <a:cubicBezTo>
                        <a:pt x="22" y="42"/>
                        <a:pt x="41" y="26"/>
                        <a:pt x="60" y="9"/>
                      </a:cubicBezTo>
                      <a:cubicBezTo>
                        <a:pt x="64" y="6"/>
                        <a:pt x="60" y="0"/>
                        <a:pt x="56" y="1"/>
                      </a:cubicBezTo>
                      <a:cubicBezTo>
                        <a:pt x="26" y="8"/>
                        <a:pt x="8" y="34"/>
                        <a:pt x="2" y="62"/>
                      </a:cubicBezTo>
                      <a:cubicBezTo>
                        <a:pt x="0" y="67"/>
                        <a:pt x="8" y="71"/>
                        <a:pt x="11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2" name="Freeform 57">
                  <a:extLst>
                    <a:ext uri="{FF2B5EF4-FFF2-40B4-BE49-F238E27FC236}">
                      <a16:creationId xmlns:a16="http://schemas.microsoft.com/office/drawing/2014/main" id="{C6A30B16-EBCF-4FA3-B34B-2393C74F7189}"/>
                    </a:ext>
                  </a:extLst>
                </p:cNvPr>
                <p:cNvSpPr/>
                <p:nvPr/>
              </p:nvSpPr>
              <p:spPr bwMode="auto">
                <a:xfrm>
                  <a:off x="3798888" y="3357563"/>
                  <a:ext cx="57150" cy="34925"/>
                </a:xfrm>
                <a:custGeom>
                  <a:avLst/>
                  <a:gdLst>
                    <a:gd name="T0" fmla="*/ 5 w 56"/>
                    <a:gd name="T1" fmla="*/ 33 h 34"/>
                    <a:gd name="T2" fmla="*/ 16 w 56"/>
                    <a:gd name="T3" fmla="*/ 32 h 34"/>
                    <a:gd name="T4" fmla="*/ 29 w 56"/>
                    <a:gd name="T5" fmla="*/ 28 h 34"/>
                    <a:gd name="T6" fmla="*/ 51 w 56"/>
                    <a:gd name="T7" fmla="*/ 13 h 34"/>
                    <a:gd name="T8" fmla="*/ 46 w 56"/>
                    <a:gd name="T9" fmla="*/ 2 h 34"/>
                    <a:gd name="T10" fmla="*/ 22 w 56"/>
                    <a:gd name="T11" fmla="*/ 11 h 34"/>
                    <a:gd name="T12" fmla="*/ 10 w 56"/>
                    <a:gd name="T13" fmla="*/ 19 h 34"/>
                    <a:gd name="T14" fmla="*/ 3 w 56"/>
                    <a:gd name="T15" fmla="*/ 27 h 34"/>
                    <a:gd name="T16" fmla="*/ 5 w 56"/>
                    <a:gd name="T17" fmla="*/ 3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6" h="34">
                      <a:moveTo>
                        <a:pt x="5" y="33"/>
                      </a:moveTo>
                      <a:cubicBezTo>
                        <a:pt x="9" y="32"/>
                        <a:pt x="12" y="33"/>
                        <a:pt x="16" y="32"/>
                      </a:cubicBezTo>
                      <a:cubicBezTo>
                        <a:pt x="20" y="31"/>
                        <a:pt x="24" y="29"/>
                        <a:pt x="29" y="28"/>
                      </a:cubicBezTo>
                      <a:cubicBezTo>
                        <a:pt x="38" y="24"/>
                        <a:pt x="43" y="19"/>
                        <a:pt x="51" y="13"/>
                      </a:cubicBezTo>
                      <a:cubicBezTo>
                        <a:pt x="56" y="10"/>
                        <a:pt x="53" y="0"/>
                        <a:pt x="46" y="2"/>
                      </a:cubicBezTo>
                      <a:cubicBezTo>
                        <a:pt x="37" y="5"/>
                        <a:pt x="30" y="7"/>
                        <a:pt x="22" y="11"/>
                      </a:cubicBezTo>
                      <a:cubicBezTo>
                        <a:pt x="18" y="14"/>
                        <a:pt x="14" y="16"/>
                        <a:pt x="10" y="19"/>
                      </a:cubicBezTo>
                      <a:cubicBezTo>
                        <a:pt x="7" y="21"/>
                        <a:pt x="5" y="25"/>
                        <a:pt x="3" y="27"/>
                      </a:cubicBezTo>
                      <a:cubicBezTo>
                        <a:pt x="0" y="29"/>
                        <a:pt x="1" y="34"/>
                        <a:pt x="5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3" name="Freeform 58">
                  <a:extLst>
                    <a:ext uri="{FF2B5EF4-FFF2-40B4-BE49-F238E27FC236}">
                      <a16:creationId xmlns:a16="http://schemas.microsoft.com/office/drawing/2014/main" id="{6C655FF5-9E07-4B98-85AA-856BBBA25041}"/>
                    </a:ext>
                  </a:extLst>
                </p:cNvPr>
                <p:cNvSpPr/>
                <p:nvPr/>
              </p:nvSpPr>
              <p:spPr bwMode="auto">
                <a:xfrm>
                  <a:off x="3725863" y="3227388"/>
                  <a:ext cx="76200" cy="69850"/>
                </a:xfrm>
                <a:custGeom>
                  <a:avLst/>
                  <a:gdLst>
                    <a:gd name="T0" fmla="*/ 69 w 74"/>
                    <a:gd name="T1" fmla="*/ 58 h 68"/>
                    <a:gd name="T2" fmla="*/ 42 w 74"/>
                    <a:gd name="T3" fmla="*/ 36 h 68"/>
                    <a:gd name="T4" fmla="*/ 14 w 74"/>
                    <a:gd name="T5" fmla="*/ 6 h 68"/>
                    <a:gd name="T6" fmla="*/ 3 w 74"/>
                    <a:gd name="T7" fmla="*/ 15 h 68"/>
                    <a:gd name="T8" fmla="*/ 66 w 74"/>
                    <a:gd name="T9" fmla="*/ 66 h 68"/>
                    <a:gd name="T10" fmla="*/ 69 w 74"/>
                    <a:gd name="T11" fmla="*/ 5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8">
                      <a:moveTo>
                        <a:pt x="69" y="58"/>
                      </a:moveTo>
                      <a:cubicBezTo>
                        <a:pt x="59" y="53"/>
                        <a:pt x="50" y="44"/>
                        <a:pt x="42" y="36"/>
                      </a:cubicBezTo>
                      <a:cubicBezTo>
                        <a:pt x="32" y="26"/>
                        <a:pt x="23" y="16"/>
                        <a:pt x="14" y="6"/>
                      </a:cubicBezTo>
                      <a:cubicBezTo>
                        <a:pt x="9" y="0"/>
                        <a:pt x="0" y="8"/>
                        <a:pt x="3" y="15"/>
                      </a:cubicBezTo>
                      <a:cubicBezTo>
                        <a:pt x="17" y="41"/>
                        <a:pt x="38" y="58"/>
                        <a:pt x="66" y="66"/>
                      </a:cubicBezTo>
                      <a:cubicBezTo>
                        <a:pt x="71" y="68"/>
                        <a:pt x="74" y="60"/>
                        <a:pt x="69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4" name="Freeform 59">
                  <a:extLst>
                    <a:ext uri="{FF2B5EF4-FFF2-40B4-BE49-F238E27FC236}">
                      <a16:creationId xmlns:a16="http://schemas.microsoft.com/office/drawing/2014/main" id="{7D2ADCC3-0D5F-4975-84F0-73F917F3DDCB}"/>
                    </a:ext>
                  </a:extLst>
                </p:cNvPr>
                <p:cNvSpPr/>
                <p:nvPr/>
              </p:nvSpPr>
              <p:spPr bwMode="auto">
                <a:xfrm>
                  <a:off x="3622676" y="3065463"/>
                  <a:ext cx="60325" cy="96838"/>
                </a:xfrm>
                <a:custGeom>
                  <a:avLst/>
                  <a:gdLst>
                    <a:gd name="T0" fmla="*/ 54 w 58"/>
                    <a:gd name="T1" fmla="*/ 85 h 94"/>
                    <a:gd name="T2" fmla="*/ 12 w 58"/>
                    <a:gd name="T3" fmla="*/ 6 h 94"/>
                    <a:gd name="T4" fmla="*/ 2 w 58"/>
                    <a:gd name="T5" fmla="*/ 9 h 94"/>
                    <a:gd name="T6" fmla="*/ 47 w 58"/>
                    <a:gd name="T7" fmla="*/ 91 h 94"/>
                    <a:gd name="T8" fmla="*/ 54 w 58"/>
                    <a:gd name="T9" fmla="*/ 85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4">
                      <a:moveTo>
                        <a:pt x="54" y="85"/>
                      </a:moveTo>
                      <a:cubicBezTo>
                        <a:pt x="37" y="61"/>
                        <a:pt x="23" y="35"/>
                        <a:pt x="12" y="6"/>
                      </a:cubicBezTo>
                      <a:cubicBezTo>
                        <a:pt x="10" y="0"/>
                        <a:pt x="0" y="2"/>
                        <a:pt x="2" y="9"/>
                      </a:cubicBezTo>
                      <a:cubicBezTo>
                        <a:pt x="7" y="41"/>
                        <a:pt x="22" y="71"/>
                        <a:pt x="47" y="91"/>
                      </a:cubicBezTo>
                      <a:cubicBezTo>
                        <a:pt x="51" y="94"/>
                        <a:pt x="58" y="90"/>
                        <a:pt x="54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5" name="Freeform 60">
                  <a:extLst>
                    <a:ext uri="{FF2B5EF4-FFF2-40B4-BE49-F238E27FC236}">
                      <a16:creationId xmlns:a16="http://schemas.microsoft.com/office/drawing/2014/main" id="{D00201DB-CD9D-4006-BE16-557729C39015}"/>
                    </a:ext>
                  </a:extLst>
                </p:cNvPr>
                <p:cNvSpPr/>
                <p:nvPr/>
              </p:nvSpPr>
              <p:spPr bwMode="auto">
                <a:xfrm>
                  <a:off x="3565526" y="2909888"/>
                  <a:ext cx="22225" cy="68263"/>
                </a:xfrm>
                <a:custGeom>
                  <a:avLst/>
                  <a:gdLst>
                    <a:gd name="T0" fmla="*/ 22 w 22"/>
                    <a:gd name="T1" fmla="*/ 62 h 66"/>
                    <a:gd name="T2" fmla="*/ 9 w 22"/>
                    <a:gd name="T3" fmla="*/ 4 h 66"/>
                    <a:gd name="T4" fmla="*/ 1 w 22"/>
                    <a:gd name="T5" fmla="*/ 6 h 66"/>
                    <a:gd name="T6" fmla="*/ 18 w 22"/>
                    <a:gd name="T7" fmla="*/ 64 h 66"/>
                    <a:gd name="T8" fmla="*/ 22 w 22"/>
                    <a:gd name="T9" fmla="*/ 62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66">
                      <a:moveTo>
                        <a:pt x="22" y="62"/>
                      </a:moveTo>
                      <a:cubicBezTo>
                        <a:pt x="17" y="43"/>
                        <a:pt x="16" y="23"/>
                        <a:pt x="9" y="4"/>
                      </a:cubicBezTo>
                      <a:cubicBezTo>
                        <a:pt x="7" y="0"/>
                        <a:pt x="0" y="1"/>
                        <a:pt x="1" y="6"/>
                      </a:cubicBezTo>
                      <a:cubicBezTo>
                        <a:pt x="6" y="25"/>
                        <a:pt x="6" y="47"/>
                        <a:pt x="18" y="64"/>
                      </a:cubicBezTo>
                      <a:cubicBezTo>
                        <a:pt x="19" y="66"/>
                        <a:pt x="22" y="65"/>
                        <a:pt x="22" y="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6" name="Freeform 61">
                  <a:extLst>
                    <a:ext uri="{FF2B5EF4-FFF2-40B4-BE49-F238E27FC236}">
                      <a16:creationId xmlns:a16="http://schemas.microsoft.com/office/drawing/2014/main" id="{87DCB535-D733-4AC2-8297-C1155E86D078}"/>
                    </a:ext>
                  </a:extLst>
                </p:cNvPr>
                <p:cNvSpPr/>
                <p:nvPr/>
              </p:nvSpPr>
              <p:spPr bwMode="auto">
                <a:xfrm>
                  <a:off x="3538538" y="2741613"/>
                  <a:ext cx="28575" cy="100013"/>
                </a:xfrm>
                <a:custGeom>
                  <a:avLst/>
                  <a:gdLst>
                    <a:gd name="T0" fmla="*/ 22 w 27"/>
                    <a:gd name="T1" fmla="*/ 89 h 96"/>
                    <a:gd name="T2" fmla="*/ 15 w 27"/>
                    <a:gd name="T3" fmla="*/ 8 h 96"/>
                    <a:gd name="T4" fmla="*/ 2 w 27"/>
                    <a:gd name="T5" fmla="*/ 8 h 96"/>
                    <a:gd name="T6" fmla="*/ 9 w 27"/>
                    <a:gd name="T7" fmla="*/ 89 h 96"/>
                    <a:gd name="T8" fmla="*/ 22 w 27"/>
                    <a:gd name="T9" fmla="*/ 8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96">
                      <a:moveTo>
                        <a:pt x="22" y="89"/>
                      </a:moveTo>
                      <a:cubicBezTo>
                        <a:pt x="27" y="62"/>
                        <a:pt x="18" y="35"/>
                        <a:pt x="15" y="8"/>
                      </a:cubicBezTo>
                      <a:cubicBezTo>
                        <a:pt x="14" y="0"/>
                        <a:pt x="3" y="0"/>
                        <a:pt x="2" y="8"/>
                      </a:cubicBezTo>
                      <a:cubicBezTo>
                        <a:pt x="0" y="35"/>
                        <a:pt x="4" y="62"/>
                        <a:pt x="9" y="89"/>
                      </a:cubicBezTo>
                      <a:cubicBezTo>
                        <a:pt x="10" y="96"/>
                        <a:pt x="21" y="96"/>
                        <a:pt x="22" y="8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7" name="Freeform 62">
                  <a:extLst>
                    <a:ext uri="{FF2B5EF4-FFF2-40B4-BE49-F238E27FC236}">
                      <a16:creationId xmlns:a16="http://schemas.microsoft.com/office/drawing/2014/main" id="{6FFC27E7-AA98-467B-995B-2D8008AB1C3B}"/>
                    </a:ext>
                  </a:extLst>
                </p:cNvPr>
                <p:cNvSpPr/>
                <p:nvPr/>
              </p:nvSpPr>
              <p:spPr bwMode="auto">
                <a:xfrm>
                  <a:off x="3546476" y="2592388"/>
                  <a:ext cx="22225" cy="73025"/>
                </a:xfrm>
                <a:custGeom>
                  <a:avLst/>
                  <a:gdLst>
                    <a:gd name="T0" fmla="*/ 13 w 22"/>
                    <a:gd name="T1" fmla="*/ 66 h 70"/>
                    <a:gd name="T2" fmla="*/ 21 w 22"/>
                    <a:gd name="T3" fmla="*/ 8 h 70"/>
                    <a:gd name="T4" fmla="*/ 11 w 22"/>
                    <a:gd name="T5" fmla="*/ 6 h 70"/>
                    <a:gd name="T6" fmla="*/ 5 w 22"/>
                    <a:gd name="T7" fmla="*/ 66 h 70"/>
                    <a:gd name="T8" fmla="*/ 13 w 22"/>
                    <a:gd name="T9" fmla="*/ 66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70">
                      <a:moveTo>
                        <a:pt x="13" y="66"/>
                      </a:moveTo>
                      <a:cubicBezTo>
                        <a:pt x="17" y="47"/>
                        <a:pt x="16" y="27"/>
                        <a:pt x="21" y="8"/>
                      </a:cubicBezTo>
                      <a:cubicBezTo>
                        <a:pt x="22" y="2"/>
                        <a:pt x="13" y="0"/>
                        <a:pt x="11" y="6"/>
                      </a:cubicBezTo>
                      <a:cubicBezTo>
                        <a:pt x="4" y="26"/>
                        <a:pt x="0" y="45"/>
                        <a:pt x="5" y="66"/>
                      </a:cubicBezTo>
                      <a:cubicBezTo>
                        <a:pt x="6" y="70"/>
                        <a:pt x="12" y="70"/>
                        <a:pt x="13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8" name="Freeform 63">
                  <a:extLst>
                    <a:ext uri="{FF2B5EF4-FFF2-40B4-BE49-F238E27FC236}">
                      <a16:creationId xmlns:a16="http://schemas.microsoft.com/office/drawing/2014/main" id="{C73E76C2-A3CA-44D2-A491-D5D8489F2CEC}"/>
                    </a:ext>
                  </a:extLst>
                </p:cNvPr>
                <p:cNvSpPr/>
                <p:nvPr/>
              </p:nvSpPr>
              <p:spPr bwMode="auto">
                <a:xfrm>
                  <a:off x="3595688" y="2397126"/>
                  <a:ext cx="49213" cy="103188"/>
                </a:xfrm>
                <a:custGeom>
                  <a:avLst/>
                  <a:gdLst>
                    <a:gd name="T0" fmla="*/ 7 w 47"/>
                    <a:gd name="T1" fmla="*/ 96 h 99"/>
                    <a:gd name="T2" fmla="*/ 45 w 47"/>
                    <a:gd name="T3" fmla="*/ 8 h 99"/>
                    <a:gd name="T4" fmla="*/ 36 w 47"/>
                    <a:gd name="T5" fmla="*/ 5 h 99"/>
                    <a:gd name="T6" fmla="*/ 0 w 47"/>
                    <a:gd name="T7" fmla="*/ 94 h 99"/>
                    <a:gd name="T8" fmla="*/ 7 w 47"/>
                    <a:gd name="T9" fmla="*/ 96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99">
                      <a:moveTo>
                        <a:pt x="7" y="96"/>
                      </a:moveTo>
                      <a:cubicBezTo>
                        <a:pt x="20" y="67"/>
                        <a:pt x="33" y="38"/>
                        <a:pt x="45" y="8"/>
                      </a:cubicBezTo>
                      <a:cubicBezTo>
                        <a:pt x="47" y="3"/>
                        <a:pt x="39" y="0"/>
                        <a:pt x="36" y="5"/>
                      </a:cubicBezTo>
                      <a:cubicBezTo>
                        <a:pt x="19" y="33"/>
                        <a:pt x="4" y="61"/>
                        <a:pt x="0" y="94"/>
                      </a:cubicBezTo>
                      <a:cubicBezTo>
                        <a:pt x="0" y="97"/>
                        <a:pt x="6" y="99"/>
                        <a:pt x="7" y="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9" name="Freeform 64">
                  <a:extLst>
                    <a:ext uri="{FF2B5EF4-FFF2-40B4-BE49-F238E27FC236}">
                      <a16:creationId xmlns:a16="http://schemas.microsoft.com/office/drawing/2014/main" id="{C1E92A81-0537-4950-A01D-3E678BBCEE5A}"/>
                    </a:ext>
                  </a:extLst>
                </p:cNvPr>
                <p:cNvSpPr/>
                <p:nvPr/>
              </p:nvSpPr>
              <p:spPr bwMode="auto">
                <a:xfrm>
                  <a:off x="3670301" y="2254251"/>
                  <a:ext cx="57150" cy="80963"/>
                </a:xfrm>
                <a:custGeom>
                  <a:avLst/>
                  <a:gdLst>
                    <a:gd name="T0" fmla="*/ 8 w 55"/>
                    <a:gd name="T1" fmla="*/ 74 h 78"/>
                    <a:gd name="T2" fmla="*/ 27 w 55"/>
                    <a:gd name="T3" fmla="*/ 44 h 78"/>
                    <a:gd name="T4" fmla="*/ 52 w 55"/>
                    <a:gd name="T5" fmla="*/ 10 h 78"/>
                    <a:gd name="T6" fmla="*/ 45 w 55"/>
                    <a:gd name="T7" fmla="*/ 3 h 78"/>
                    <a:gd name="T8" fmla="*/ 16 w 55"/>
                    <a:gd name="T9" fmla="*/ 33 h 78"/>
                    <a:gd name="T10" fmla="*/ 1 w 55"/>
                    <a:gd name="T11" fmla="*/ 72 h 78"/>
                    <a:gd name="T12" fmla="*/ 8 w 55"/>
                    <a:gd name="T13" fmla="*/ 74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" h="78">
                      <a:moveTo>
                        <a:pt x="8" y="74"/>
                      </a:moveTo>
                      <a:cubicBezTo>
                        <a:pt x="12" y="63"/>
                        <a:pt x="21" y="53"/>
                        <a:pt x="27" y="44"/>
                      </a:cubicBezTo>
                      <a:cubicBezTo>
                        <a:pt x="35" y="32"/>
                        <a:pt x="45" y="22"/>
                        <a:pt x="52" y="10"/>
                      </a:cubicBezTo>
                      <a:cubicBezTo>
                        <a:pt x="55" y="6"/>
                        <a:pt x="50" y="0"/>
                        <a:pt x="45" y="3"/>
                      </a:cubicBezTo>
                      <a:cubicBezTo>
                        <a:pt x="34" y="11"/>
                        <a:pt x="25" y="21"/>
                        <a:pt x="16" y="33"/>
                      </a:cubicBezTo>
                      <a:cubicBezTo>
                        <a:pt x="7" y="45"/>
                        <a:pt x="5" y="57"/>
                        <a:pt x="1" y="72"/>
                      </a:cubicBezTo>
                      <a:cubicBezTo>
                        <a:pt x="0" y="76"/>
                        <a:pt x="6" y="78"/>
                        <a:pt x="8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0" name="Freeform 65">
                  <a:extLst>
                    <a:ext uri="{FF2B5EF4-FFF2-40B4-BE49-F238E27FC236}">
                      <a16:creationId xmlns:a16="http://schemas.microsoft.com/office/drawing/2014/main" id="{7F0ECE0B-FC3C-4177-9475-C57F5BBA056E}"/>
                    </a:ext>
                  </a:extLst>
                </p:cNvPr>
                <p:cNvSpPr/>
                <p:nvPr/>
              </p:nvSpPr>
              <p:spPr bwMode="auto">
                <a:xfrm>
                  <a:off x="3754438" y="2087563"/>
                  <a:ext cx="73025" cy="87313"/>
                </a:xfrm>
                <a:custGeom>
                  <a:avLst/>
                  <a:gdLst>
                    <a:gd name="T0" fmla="*/ 6 w 71"/>
                    <a:gd name="T1" fmla="*/ 84 h 85"/>
                    <a:gd name="T2" fmla="*/ 66 w 71"/>
                    <a:gd name="T3" fmla="*/ 14 h 85"/>
                    <a:gd name="T4" fmla="*/ 58 w 71"/>
                    <a:gd name="T5" fmla="*/ 5 h 85"/>
                    <a:gd name="T6" fmla="*/ 1 w 71"/>
                    <a:gd name="T7" fmla="*/ 81 h 85"/>
                    <a:gd name="T8" fmla="*/ 6 w 71"/>
                    <a:gd name="T9" fmla="*/ 84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" h="85">
                      <a:moveTo>
                        <a:pt x="6" y="84"/>
                      </a:moveTo>
                      <a:cubicBezTo>
                        <a:pt x="31" y="64"/>
                        <a:pt x="46" y="37"/>
                        <a:pt x="66" y="14"/>
                      </a:cubicBezTo>
                      <a:cubicBezTo>
                        <a:pt x="71" y="8"/>
                        <a:pt x="64" y="0"/>
                        <a:pt x="58" y="5"/>
                      </a:cubicBezTo>
                      <a:cubicBezTo>
                        <a:pt x="33" y="26"/>
                        <a:pt x="11" y="49"/>
                        <a:pt x="1" y="81"/>
                      </a:cubicBezTo>
                      <a:cubicBezTo>
                        <a:pt x="0" y="84"/>
                        <a:pt x="4" y="85"/>
                        <a:pt x="6" y="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1" name="Freeform 66">
                  <a:extLst>
                    <a:ext uri="{FF2B5EF4-FFF2-40B4-BE49-F238E27FC236}">
                      <a16:creationId xmlns:a16="http://schemas.microsoft.com/office/drawing/2014/main" id="{31B7DC14-8E39-4838-809D-6EDCA7EC2A7B}"/>
                    </a:ext>
                  </a:extLst>
                </p:cNvPr>
                <p:cNvSpPr/>
                <p:nvPr/>
              </p:nvSpPr>
              <p:spPr bwMode="auto">
                <a:xfrm>
                  <a:off x="3865563" y="1936751"/>
                  <a:ext cx="80963" cy="104775"/>
                </a:xfrm>
                <a:custGeom>
                  <a:avLst/>
                  <a:gdLst>
                    <a:gd name="T0" fmla="*/ 8 w 79"/>
                    <a:gd name="T1" fmla="*/ 98 h 101"/>
                    <a:gd name="T2" fmla="*/ 74 w 79"/>
                    <a:gd name="T3" fmla="*/ 12 h 101"/>
                    <a:gd name="T4" fmla="*/ 67 w 79"/>
                    <a:gd name="T5" fmla="*/ 5 h 101"/>
                    <a:gd name="T6" fmla="*/ 31 w 79"/>
                    <a:gd name="T7" fmla="*/ 43 h 101"/>
                    <a:gd name="T8" fmla="*/ 2 w 79"/>
                    <a:gd name="T9" fmla="*/ 94 h 101"/>
                    <a:gd name="T10" fmla="*/ 8 w 79"/>
                    <a:gd name="T11" fmla="*/ 98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101">
                      <a:moveTo>
                        <a:pt x="8" y="98"/>
                      </a:moveTo>
                      <a:cubicBezTo>
                        <a:pt x="34" y="72"/>
                        <a:pt x="51" y="41"/>
                        <a:pt x="74" y="12"/>
                      </a:cubicBezTo>
                      <a:cubicBezTo>
                        <a:pt x="79" y="7"/>
                        <a:pt x="72" y="0"/>
                        <a:pt x="67" y="5"/>
                      </a:cubicBezTo>
                      <a:cubicBezTo>
                        <a:pt x="53" y="17"/>
                        <a:pt x="41" y="28"/>
                        <a:pt x="31" y="43"/>
                      </a:cubicBezTo>
                      <a:cubicBezTo>
                        <a:pt x="20" y="59"/>
                        <a:pt x="12" y="76"/>
                        <a:pt x="2" y="94"/>
                      </a:cubicBezTo>
                      <a:cubicBezTo>
                        <a:pt x="0" y="97"/>
                        <a:pt x="5" y="101"/>
                        <a:pt x="8" y="9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2" name="Freeform 67">
                  <a:extLst>
                    <a:ext uri="{FF2B5EF4-FFF2-40B4-BE49-F238E27FC236}">
                      <a16:creationId xmlns:a16="http://schemas.microsoft.com/office/drawing/2014/main" id="{88EC3E88-0DC8-47F7-9ECC-D664E9F1F4AB}"/>
                    </a:ext>
                  </a:extLst>
                </p:cNvPr>
                <p:cNvSpPr/>
                <p:nvPr/>
              </p:nvSpPr>
              <p:spPr bwMode="auto">
                <a:xfrm>
                  <a:off x="3984626" y="1827213"/>
                  <a:ext cx="87313" cy="65088"/>
                </a:xfrm>
                <a:custGeom>
                  <a:avLst/>
                  <a:gdLst>
                    <a:gd name="T0" fmla="*/ 8 w 85"/>
                    <a:gd name="T1" fmla="*/ 61 h 63"/>
                    <a:gd name="T2" fmla="*/ 23 w 85"/>
                    <a:gd name="T3" fmla="*/ 57 h 63"/>
                    <a:gd name="T4" fmla="*/ 40 w 85"/>
                    <a:gd name="T5" fmla="*/ 47 h 63"/>
                    <a:gd name="T6" fmla="*/ 76 w 85"/>
                    <a:gd name="T7" fmla="*/ 21 h 63"/>
                    <a:gd name="T8" fmla="*/ 67 w 85"/>
                    <a:gd name="T9" fmla="*/ 6 h 63"/>
                    <a:gd name="T10" fmla="*/ 34 w 85"/>
                    <a:gd name="T11" fmla="*/ 26 h 63"/>
                    <a:gd name="T12" fmla="*/ 18 w 85"/>
                    <a:gd name="T13" fmla="*/ 38 h 63"/>
                    <a:gd name="T14" fmla="*/ 3 w 85"/>
                    <a:gd name="T15" fmla="*/ 53 h 63"/>
                    <a:gd name="T16" fmla="*/ 8 w 85"/>
                    <a:gd name="T17" fmla="*/ 61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5" h="63">
                      <a:moveTo>
                        <a:pt x="8" y="61"/>
                      </a:moveTo>
                      <a:cubicBezTo>
                        <a:pt x="13" y="59"/>
                        <a:pt x="18" y="59"/>
                        <a:pt x="23" y="57"/>
                      </a:cubicBezTo>
                      <a:cubicBezTo>
                        <a:pt x="29" y="54"/>
                        <a:pt x="35" y="50"/>
                        <a:pt x="40" y="47"/>
                      </a:cubicBezTo>
                      <a:cubicBezTo>
                        <a:pt x="53" y="39"/>
                        <a:pt x="64" y="30"/>
                        <a:pt x="76" y="21"/>
                      </a:cubicBezTo>
                      <a:cubicBezTo>
                        <a:pt x="85" y="14"/>
                        <a:pt x="77" y="0"/>
                        <a:pt x="67" y="6"/>
                      </a:cubicBezTo>
                      <a:cubicBezTo>
                        <a:pt x="56" y="12"/>
                        <a:pt x="44" y="18"/>
                        <a:pt x="34" y="26"/>
                      </a:cubicBezTo>
                      <a:cubicBezTo>
                        <a:pt x="28" y="30"/>
                        <a:pt x="23" y="34"/>
                        <a:pt x="18" y="38"/>
                      </a:cubicBezTo>
                      <a:cubicBezTo>
                        <a:pt x="11" y="42"/>
                        <a:pt x="8" y="48"/>
                        <a:pt x="3" y="53"/>
                      </a:cubicBezTo>
                      <a:cubicBezTo>
                        <a:pt x="0" y="57"/>
                        <a:pt x="3" y="63"/>
                        <a:pt x="8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3" name="Freeform 68">
                  <a:extLst>
                    <a:ext uri="{FF2B5EF4-FFF2-40B4-BE49-F238E27FC236}">
                      <a16:creationId xmlns:a16="http://schemas.microsoft.com/office/drawing/2014/main" id="{727FE61F-1EF3-4CFF-950E-138EBA1F8DD2}"/>
                    </a:ext>
                  </a:extLst>
                </p:cNvPr>
                <p:cNvSpPr/>
                <p:nvPr/>
              </p:nvSpPr>
              <p:spPr bwMode="auto">
                <a:xfrm>
                  <a:off x="4127501" y="1725613"/>
                  <a:ext cx="109538" cy="76200"/>
                </a:xfrm>
                <a:custGeom>
                  <a:avLst/>
                  <a:gdLst>
                    <a:gd name="T0" fmla="*/ 9 w 105"/>
                    <a:gd name="T1" fmla="*/ 71 h 74"/>
                    <a:gd name="T2" fmla="*/ 96 w 105"/>
                    <a:gd name="T3" fmla="*/ 16 h 74"/>
                    <a:gd name="T4" fmla="*/ 89 w 105"/>
                    <a:gd name="T5" fmla="*/ 4 h 74"/>
                    <a:gd name="T6" fmla="*/ 2 w 105"/>
                    <a:gd name="T7" fmla="*/ 66 h 74"/>
                    <a:gd name="T8" fmla="*/ 9 w 105"/>
                    <a:gd name="T9" fmla="*/ 7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74">
                      <a:moveTo>
                        <a:pt x="9" y="71"/>
                      </a:moveTo>
                      <a:cubicBezTo>
                        <a:pt x="33" y="47"/>
                        <a:pt x="67" y="33"/>
                        <a:pt x="96" y="16"/>
                      </a:cubicBezTo>
                      <a:cubicBezTo>
                        <a:pt x="105" y="12"/>
                        <a:pt x="97" y="0"/>
                        <a:pt x="89" y="4"/>
                      </a:cubicBezTo>
                      <a:cubicBezTo>
                        <a:pt x="55" y="19"/>
                        <a:pt x="22" y="32"/>
                        <a:pt x="2" y="66"/>
                      </a:cubicBezTo>
                      <a:cubicBezTo>
                        <a:pt x="0" y="70"/>
                        <a:pt x="5" y="74"/>
                        <a:pt x="9" y="7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4" name="Freeform 69">
                  <a:extLst>
                    <a:ext uri="{FF2B5EF4-FFF2-40B4-BE49-F238E27FC236}">
                      <a16:creationId xmlns:a16="http://schemas.microsoft.com/office/drawing/2014/main" id="{0CC78F17-B147-48D5-ADE2-2AAB21B66883}"/>
                    </a:ext>
                  </a:extLst>
                </p:cNvPr>
                <p:cNvSpPr/>
                <p:nvPr/>
              </p:nvSpPr>
              <p:spPr bwMode="auto">
                <a:xfrm>
                  <a:off x="4300538" y="1655763"/>
                  <a:ext cx="87313" cy="47625"/>
                </a:xfrm>
                <a:custGeom>
                  <a:avLst/>
                  <a:gdLst>
                    <a:gd name="T0" fmla="*/ 7 w 84"/>
                    <a:gd name="T1" fmla="*/ 46 h 47"/>
                    <a:gd name="T2" fmla="*/ 80 w 84"/>
                    <a:gd name="T3" fmla="*/ 9 h 47"/>
                    <a:gd name="T4" fmla="*/ 77 w 84"/>
                    <a:gd name="T5" fmla="*/ 3 h 47"/>
                    <a:gd name="T6" fmla="*/ 5 w 84"/>
                    <a:gd name="T7" fmla="*/ 38 h 47"/>
                    <a:gd name="T8" fmla="*/ 7 w 84"/>
                    <a:gd name="T9" fmla="*/ 4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" h="47">
                      <a:moveTo>
                        <a:pt x="7" y="46"/>
                      </a:moveTo>
                      <a:cubicBezTo>
                        <a:pt x="36" y="41"/>
                        <a:pt x="58" y="26"/>
                        <a:pt x="80" y="9"/>
                      </a:cubicBezTo>
                      <a:cubicBezTo>
                        <a:pt x="84" y="6"/>
                        <a:pt x="81" y="0"/>
                        <a:pt x="77" y="3"/>
                      </a:cubicBezTo>
                      <a:cubicBezTo>
                        <a:pt x="54" y="16"/>
                        <a:pt x="30" y="29"/>
                        <a:pt x="5" y="38"/>
                      </a:cubicBezTo>
                      <a:cubicBezTo>
                        <a:pt x="0" y="40"/>
                        <a:pt x="2" y="47"/>
                        <a:pt x="7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5" name="Freeform 70">
                  <a:extLst>
                    <a:ext uri="{FF2B5EF4-FFF2-40B4-BE49-F238E27FC236}">
                      <a16:creationId xmlns:a16="http://schemas.microsoft.com/office/drawing/2014/main" id="{092C0303-A9CA-4A61-9DF4-2D557394D2DF}"/>
                    </a:ext>
                  </a:extLst>
                </p:cNvPr>
                <p:cNvSpPr/>
                <p:nvPr/>
              </p:nvSpPr>
              <p:spPr bwMode="auto">
                <a:xfrm>
                  <a:off x="4451351" y="1609726"/>
                  <a:ext cx="103188" cy="31750"/>
                </a:xfrm>
                <a:custGeom>
                  <a:avLst/>
                  <a:gdLst>
                    <a:gd name="T0" fmla="*/ 4 w 100"/>
                    <a:gd name="T1" fmla="*/ 25 h 31"/>
                    <a:gd name="T2" fmla="*/ 95 w 100"/>
                    <a:gd name="T3" fmla="*/ 11 h 31"/>
                    <a:gd name="T4" fmla="*/ 92 w 100"/>
                    <a:gd name="T5" fmla="*/ 1 h 31"/>
                    <a:gd name="T6" fmla="*/ 4 w 100"/>
                    <a:gd name="T7" fmla="*/ 17 h 31"/>
                    <a:gd name="T8" fmla="*/ 4 w 100"/>
                    <a:gd name="T9" fmla="*/ 25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1">
                      <a:moveTo>
                        <a:pt x="4" y="25"/>
                      </a:moveTo>
                      <a:cubicBezTo>
                        <a:pt x="34" y="31"/>
                        <a:pt x="67" y="23"/>
                        <a:pt x="95" y="11"/>
                      </a:cubicBezTo>
                      <a:cubicBezTo>
                        <a:pt x="100" y="9"/>
                        <a:pt x="97" y="0"/>
                        <a:pt x="92" y="1"/>
                      </a:cubicBezTo>
                      <a:cubicBezTo>
                        <a:pt x="63" y="3"/>
                        <a:pt x="32" y="9"/>
                        <a:pt x="4" y="17"/>
                      </a:cubicBezTo>
                      <a:cubicBezTo>
                        <a:pt x="0" y="18"/>
                        <a:pt x="0" y="24"/>
                        <a:pt x="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6" name="Freeform 71">
                  <a:extLst>
                    <a:ext uri="{FF2B5EF4-FFF2-40B4-BE49-F238E27FC236}">
                      <a16:creationId xmlns:a16="http://schemas.microsoft.com/office/drawing/2014/main" id="{E2E3840E-B749-4F33-9B8F-DAB926778159}"/>
                    </a:ext>
                  </a:extLst>
                </p:cNvPr>
                <p:cNvSpPr/>
                <p:nvPr/>
              </p:nvSpPr>
              <p:spPr bwMode="auto">
                <a:xfrm>
                  <a:off x="4638676" y="1628776"/>
                  <a:ext cx="109538" cy="19050"/>
                </a:xfrm>
                <a:custGeom>
                  <a:avLst/>
                  <a:gdLst>
                    <a:gd name="T0" fmla="*/ 4 w 105"/>
                    <a:gd name="T1" fmla="*/ 13 h 18"/>
                    <a:gd name="T2" fmla="*/ 99 w 105"/>
                    <a:gd name="T3" fmla="*/ 14 h 18"/>
                    <a:gd name="T4" fmla="*/ 99 w 105"/>
                    <a:gd name="T5" fmla="*/ 4 h 18"/>
                    <a:gd name="T6" fmla="*/ 4 w 105"/>
                    <a:gd name="T7" fmla="*/ 5 h 18"/>
                    <a:gd name="T8" fmla="*/ 4 w 105"/>
                    <a:gd name="T9" fmla="*/ 1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18">
                      <a:moveTo>
                        <a:pt x="4" y="13"/>
                      </a:moveTo>
                      <a:cubicBezTo>
                        <a:pt x="35" y="18"/>
                        <a:pt x="67" y="17"/>
                        <a:pt x="99" y="14"/>
                      </a:cubicBezTo>
                      <a:cubicBezTo>
                        <a:pt x="105" y="13"/>
                        <a:pt x="105" y="5"/>
                        <a:pt x="99" y="4"/>
                      </a:cubicBezTo>
                      <a:cubicBezTo>
                        <a:pt x="67" y="1"/>
                        <a:pt x="35" y="0"/>
                        <a:pt x="4" y="5"/>
                      </a:cubicBezTo>
                      <a:cubicBezTo>
                        <a:pt x="0" y="6"/>
                        <a:pt x="0" y="12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7" name="Freeform 72">
                  <a:extLst>
                    <a:ext uri="{FF2B5EF4-FFF2-40B4-BE49-F238E27FC236}">
                      <a16:creationId xmlns:a16="http://schemas.microsoft.com/office/drawing/2014/main" id="{6D33B346-6B13-49B8-ADDA-31C2BC1A2388}"/>
                    </a:ext>
                  </a:extLst>
                </p:cNvPr>
                <p:cNvSpPr/>
                <p:nvPr/>
              </p:nvSpPr>
              <p:spPr bwMode="auto">
                <a:xfrm>
                  <a:off x="4851401" y="1643063"/>
                  <a:ext cx="68263" cy="30163"/>
                </a:xfrm>
                <a:custGeom>
                  <a:avLst/>
                  <a:gdLst>
                    <a:gd name="T0" fmla="*/ 2 w 65"/>
                    <a:gd name="T1" fmla="*/ 4 h 28"/>
                    <a:gd name="T2" fmla="*/ 59 w 65"/>
                    <a:gd name="T3" fmla="*/ 27 h 28"/>
                    <a:gd name="T4" fmla="*/ 62 w 65"/>
                    <a:gd name="T5" fmla="*/ 21 h 28"/>
                    <a:gd name="T6" fmla="*/ 3 w 65"/>
                    <a:gd name="T7" fmla="*/ 1 h 28"/>
                    <a:gd name="T8" fmla="*/ 2 w 65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28">
                      <a:moveTo>
                        <a:pt x="2" y="4"/>
                      </a:moveTo>
                      <a:cubicBezTo>
                        <a:pt x="19" y="15"/>
                        <a:pt x="40" y="22"/>
                        <a:pt x="59" y="27"/>
                      </a:cubicBezTo>
                      <a:cubicBezTo>
                        <a:pt x="63" y="28"/>
                        <a:pt x="65" y="23"/>
                        <a:pt x="62" y="21"/>
                      </a:cubicBezTo>
                      <a:cubicBezTo>
                        <a:pt x="43" y="13"/>
                        <a:pt x="23" y="7"/>
                        <a:pt x="3" y="1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8" name="Freeform 73">
                  <a:extLst>
                    <a:ext uri="{FF2B5EF4-FFF2-40B4-BE49-F238E27FC236}">
                      <a16:creationId xmlns:a16="http://schemas.microsoft.com/office/drawing/2014/main" id="{0FCB5350-3E26-4F8F-822B-C058391A60CB}"/>
                    </a:ext>
                  </a:extLst>
                </p:cNvPr>
                <p:cNvSpPr/>
                <p:nvPr/>
              </p:nvSpPr>
              <p:spPr bwMode="auto">
                <a:xfrm>
                  <a:off x="5008563" y="1714501"/>
                  <a:ext cx="71438" cy="33338"/>
                </a:xfrm>
                <a:custGeom>
                  <a:avLst/>
                  <a:gdLst>
                    <a:gd name="T0" fmla="*/ 3 w 68"/>
                    <a:gd name="T1" fmla="*/ 10 h 33"/>
                    <a:gd name="T2" fmla="*/ 59 w 68"/>
                    <a:gd name="T3" fmla="*/ 32 h 33"/>
                    <a:gd name="T4" fmla="*/ 64 w 68"/>
                    <a:gd name="T5" fmla="*/ 26 h 33"/>
                    <a:gd name="T6" fmla="*/ 3 w 68"/>
                    <a:gd name="T7" fmla="*/ 4 h 33"/>
                    <a:gd name="T8" fmla="*/ 3 w 68"/>
                    <a:gd name="T9" fmla="*/ 1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33">
                      <a:moveTo>
                        <a:pt x="3" y="10"/>
                      </a:moveTo>
                      <a:cubicBezTo>
                        <a:pt x="23" y="14"/>
                        <a:pt x="40" y="23"/>
                        <a:pt x="59" y="32"/>
                      </a:cubicBezTo>
                      <a:cubicBezTo>
                        <a:pt x="63" y="33"/>
                        <a:pt x="68" y="29"/>
                        <a:pt x="64" y="26"/>
                      </a:cubicBezTo>
                      <a:cubicBezTo>
                        <a:pt x="46" y="10"/>
                        <a:pt x="26" y="0"/>
                        <a:pt x="3" y="4"/>
                      </a:cubicBezTo>
                      <a:cubicBezTo>
                        <a:pt x="0" y="4"/>
                        <a:pt x="0" y="9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9" name="Freeform 74">
                  <a:extLst>
                    <a:ext uri="{FF2B5EF4-FFF2-40B4-BE49-F238E27FC236}">
                      <a16:creationId xmlns:a16="http://schemas.microsoft.com/office/drawing/2014/main" id="{33B22136-E893-448D-A4F1-228546CD65F3}"/>
                    </a:ext>
                  </a:extLst>
                </p:cNvPr>
                <p:cNvSpPr/>
                <p:nvPr/>
              </p:nvSpPr>
              <p:spPr bwMode="auto">
                <a:xfrm>
                  <a:off x="5149851" y="1784351"/>
                  <a:ext cx="85725" cy="47625"/>
                </a:xfrm>
                <a:custGeom>
                  <a:avLst/>
                  <a:gdLst>
                    <a:gd name="T0" fmla="*/ 3 w 83"/>
                    <a:gd name="T1" fmla="*/ 6 h 46"/>
                    <a:gd name="T2" fmla="*/ 75 w 83"/>
                    <a:gd name="T3" fmla="*/ 43 h 46"/>
                    <a:gd name="T4" fmla="*/ 79 w 83"/>
                    <a:gd name="T5" fmla="*/ 37 h 46"/>
                    <a:gd name="T6" fmla="*/ 6 w 83"/>
                    <a:gd name="T7" fmla="*/ 1 h 46"/>
                    <a:gd name="T8" fmla="*/ 3 w 83"/>
                    <a:gd name="T9" fmla="*/ 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46">
                      <a:moveTo>
                        <a:pt x="3" y="6"/>
                      </a:moveTo>
                      <a:cubicBezTo>
                        <a:pt x="28" y="18"/>
                        <a:pt x="52" y="30"/>
                        <a:pt x="75" y="43"/>
                      </a:cubicBezTo>
                      <a:cubicBezTo>
                        <a:pt x="80" y="46"/>
                        <a:pt x="83" y="39"/>
                        <a:pt x="79" y="37"/>
                      </a:cubicBezTo>
                      <a:cubicBezTo>
                        <a:pt x="57" y="20"/>
                        <a:pt x="33" y="7"/>
                        <a:pt x="6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0" name="Freeform 75">
                  <a:extLst>
                    <a:ext uri="{FF2B5EF4-FFF2-40B4-BE49-F238E27FC236}">
                      <a16:creationId xmlns:a16="http://schemas.microsoft.com/office/drawing/2014/main" id="{D909AA22-AD8D-47E6-8FCF-64C26CB58D2B}"/>
                    </a:ext>
                  </a:extLst>
                </p:cNvPr>
                <p:cNvSpPr/>
                <p:nvPr/>
              </p:nvSpPr>
              <p:spPr bwMode="auto">
                <a:xfrm>
                  <a:off x="5305426" y="1847851"/>
                  <a:ext cx="66675" cy="61913"/>
                </a:xfrm>
                <a:custGeom>
                  <a:avLst/>
                  <a:gdLst>
                    <a:gd name="T0" fmla="*/ 5 w 65"/>
                    <a:gd name="T1" fmla="*/ 12 h 59"/>
                    <a:gd name="T2" fmla="*/ 55 w 65"/>
                    <a:gd name="T3" fmla="*/ 55 h 59"/>
                    <a:gd name="T4" fmla="*/ 62 w 65"/>
                    <a:gd name="T5" fmla="*/ 49 h 59"/>
                    <a:gd name="T6" fmla="*/ 42 w 65"/>
                    <a:gd name="T7" fmla="*/ 23 h 59"/>
                    <a:gd name="T8" fmla="*/ 10 w 65"/>
                    <a:gd name="T9" fmla="*/ 4 h 59"/>
                    <a:gd name="T10" fmla="*/ 5 w 65"/>
                    <a:gd name="T11" fmla="*/ 12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5" h="59">
                      <a:moveTo>
                        <a:pt x="5" y="12"/>
                      </a:moveTo>
                      <a:cubicBezTo>
                        <a:pt x="23" y="25"/>
                        <a:pt x="42" y="37"/>
                        <a:pt x="55" y="55"/>
                      </a:cubicBezTo>
                      <a:cubicBezTo>
                        <a:pt x="58" y="59"/>
                        <a:pt x="65" y="53"/>
                        <a:pt x="62" y="49"/>
                      </a:cubicBezTo>
                      <a:cubicBezTo>
                        <a:pt x="57" y="39"/>
                        <a:pt x="50" y="31"/>
                        <a:pt x="42" y="23"/>
                      </a:cubicBezTo>
                      <a:cubicBezTo>
                        <a:pt x="33" y="15"/>
                        <a:pt x="21" y="9"/>
                        <a:pt x="10" y="4"/>
                      </a:cubicBezTo>
                      <a:cubicBezTo>
                        <a:pt x="5" y="0"/>
                        <a:pt x="0" y="8"/>
                        <a:pt x="5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1" name="Freeform 76">
                  <a:extLst>
                    <a:ext uri="{FF2B5EF4-FFF2-40B4-BE49-F238E27FC236}">
                      <a16:creationId xmlns:a16="http://schemas.microsoft.com/office/drawing/2014/main" id="{9C7E1E9C-3B65-4066-802F-6F955D7C7E6C}"/>
                    </a:ext>
                  </a:extLst>
                </p:cNvPr>
                <p:cNvSpPr/>
                <p:nvPr/>
              </p:nvSpPr>
              <p:spPr bwMode="auto">
                <a:xfrm>
                  <a:off x="5380038" y="1765301"/>
                  <a:ext cx="30163" cy="87313"/>
                </a:xfrm>
                <a:custGeom>
                  <a:avLst/>
                  <a:gdLst>
                    <a:gd name="T0" fmla="*/ 10 w 28"/>
                    <a:gd name="T1" fmla="*/ 81 h 84"/>
                    <a:gd name="T2" fmla="*/ 27 w 28"/>
                    <a:gd name="T3" fmla="*/ 10 h 84"/>
                    <a:gd name="T4" fmla="*/ 17 w 28"/>
                    <a:gd name="T5" fmla="*/ 6 h 84"/>
                    <a:gd name="T6" fmla="*/ 4 w 28"/>
                    <a:gd name="T7" fmla="*/ 81 h 84"/>
                    <a:gd name="T8" fmla="*/ 10 w 28"/>
                    <a:gd name="T9" fmla="*/ 81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84">
                      <a:moveTo>
                        <a:pt x="10" y="81"/>
                      </a:moveTo>
                      <a:cubicBezTo>
                        <a:pt x="15" y="57"/>
                        <a:pt x="22" y="34"/>
                        <a:pt x="27" y="10"/>
                      </a:cubicBezTo>
                      <a:cubicBezTo>
                        <a:pt x="28" y="4"/>
                        <a:pt x="20" y="0"/>
                        <a:pt x="17" y="6"/>
                      </a:cubicBezTo>
                      <a:cubicBezTo>
                        <a:pt x="6" y="29"/>
                        <a:pt x="0" y="55"/>
                        <a:pt x="4" y="81"/>
                      </a:cubicBezTo>
                      <a:cubicBezTo>
                        <a:pt x="5" y="84"/>
                        <a:pt x="10" y="84"/>
                        <a:pt x="10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2" name="Freeform 77">
                  <a:extLst>
                    <a:ext uri="{FF2B5EF4-FFF2-40B4-BE49-F238E27FC236}">
                      <a16:creationId xmlns:a16="http://schemas.microsoft.com/office/drawing/2014/main" id="{1317837A-0F99-4001-B1AC-5419250C6DF8}"/>
                    </a:ext>
                  </a:extLst>
                </p:cNvPr>
                <p:cNvSpPr/>
                <p:nvPr/>
              </p:nvSpPr>
              <p:spPr bwMode="auto">
                <a:xfrm>
                  <a:off x="5451476" y="1625601"/>
                  <a:ext cx="39688" cy="63500"/>
                </a:xfrm>
                <a:custGeom>
                  <a:avLst/>
                  <a:gdLst>
                    <a:gd name="T0" fmla="*/ 7 w 39"/>
                    <a:gd name="T1" fmla="*/ 58 h 62"/>
                    <a:gd name="T2" fmla="*/ 38 w 39"/>
                    <a:gd name="T3" fmla="*/ 7 h 62"/>
                    <a:gd name="T4" fmla="*/ 29 w 39"/>
                    <a:gd name="T5" fmla="*/ 3 h 62"/>
                    <a:gd name="T6" fmla="*/ 13 w 39"/>
                    <a:gd name="T7" fmla="*/ 25 h 62"/>
                    <a:gd name="T8" fmla="*/ 1 w 39"/>
                    <a:gd name="T9" fmla="*/ 56 h 62"/>
                    <a:gd name="T10" fmla="*/ 7 w 39"/>
                    <a:gd name="T11" fmla="*/ 58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" h="62">
                      <a:moveTo>
                        <a:pt x="7" y="58"/>
                      </a:moveTo>
                      <a:cubicBezTo>
                        <a:pt x="16" y="40"/>
                        <a:pt x="30" y="26"/>
                        <a:pt x="38" y="7"/>
                      </a:cubicBezTo>
                      <a:cubicBezTo>
                        <a:pt x="39" y="2"/>
                        <a:pt x="32" y="0"/>
                        <a:pt x="29" y="3"/>
                      </a:cubicBezTo>
                      <a:cubicBezTo>
                        <a:pt x="24" y="11"/>
                        <a:pt x="18" y="18"/>
                        <a:pt x="13" y="25"/>
                      </a:cubicBezTo>
                      <a:cubicBezTo>
                        <a:pt x="7" y="34"/>
                        <a:pt x="4" y="45"/>
                        <a:pt x="1" y="56"/>
                      </a:cubicBezTo>
                      <a:cubicBezTo>
                        <a:pt x="0" y="59"/>
                        <a:pt x="5" y="62"/>
                        <a:pt x="7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3" name="Freeform 78">
                  <a:extLst>
                    <a:ext uri="{FF2B5EF4-FFF2-40B4-BE49-F238E27FC236}">
                      <a16:creationId xmlns:a16="http://schemas.microsoft.com/office/drawing/2014/main" id="{A418E24D-F8DE-44FC-8D94-91D3EB1DCFAD}"/>
                    </a:ext>
                  </a:extLst>
                </p:cNvPr>
                <p:cNvSpPr/>
                <p:nvPr/>
              </p:nvSpPr>
              <p:spPr bwMode="auto">
                <a:xfrm>
                  <a:off x="5540376" y="1449388"/>
                  <a:ext cx="88900" cy="112713"/>
                </a:xfrm>
                <a:custGeom>
                  <a:avLst/>
                  <a:gdLst>
                    <a:gd name="T0" fmla="*/ 8 w 86"/>
                    <a:gd name="T1" fmla="*/ 105 h 108"/>
                    <a:gd name="T2" fmla="*/ 81 w 86"/>
                    <a:gd name="T3" fmla="*/ 12 h 108"/>
                    <a:gd name="T4" fmla="*/ 75 w 86"/>
                    <a:gd name="T5" fmla="*/ 4 h 108"/>
                    <a:gd name="T6" fmla="*/ 1 w 86"/>
                    <a:gd name="T7" fmla="*/ 101 h 108"/>
                    <a:gd name="T8" fmla="*/ 8 w 86"/>
                    <a:gd name="T9" fmla="*/ 105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108">
                      <a:moveTo>
                        <a:pt x="8" y="105"/>
                      </a:moveTo>
                      <a:cubicBezTo>
                        <a:pt x="34" y="75"/>
                        <a:pt x="53" y="41"/>
                        <a:pt x="81" y="12"/>
                      </a:cubicBezTo>
                      <a:cubicBezTo>
                        <a:pt x="86" y="8"/>
                        <a:pt x="80" y="0"/>
                        <a:pt x="75" y="4"/>
                      </a:cubicBezTo>
                      <a:cubicBezTo>
                        <a:pt x="39" y="25"/>
                        <a:pt x="16" y="63"/>
                        <a:pt x="1" y="101"/>
                      </a:cubicBezTo>
                      <a:cubicBezTo>
                        <a:pt x="0" y="105"/>
                        <a:pt x="5" y="108"/>
                        <a:pt x="8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4" name="Freeform 79">
                  <a:extLst>
                    <a:ext uri="{FF2B5EF4-FFF2-40B4-BE49-F238E27FC236}">
                      <a16:creationId xmlns:a16="http://schemas.microsoft.com/office/drawing/2014/main" id="{08CC5617-2940-4195-9B1A-7E16960335A8}"/>
                    </a:ext>
                  </a:extLst>
                </p:cNvPr>
                <p:cNvSpPr/>
                <p:nvPr/>
              </p:nvSpPr>
              <p:spPr bwMode="auto">
                <a:xfrm>
                  <a:off x="5675313" y="1382713"/>
                  <a:ext cx="88900" cy="57150"/>
                </a:xfrm>
                <a:custGeom>
                  <a:avLst/>
                  <a:gdLst>
                    <a:gd name="T0" fmla="*/ 7 w 86"/>
                    <a:gd name="T1" fmla="*/ 53 h 55"/>
                    <a:gd name="T2" fmla="*/ 79 w 86"/>
                    <a:gd name="T3" fmla="*/ 13 h 55"/>
                    <a:gd name="T4" fmla="*/ 76 w 86"/>
                    <a:gd name="T5" fmla="*/ 2 h 55"/>
                    <a:gd name="T6" fmla="*/ 3 w 86"/>
                    <a:gd name="T7" fmla="*/ 48 h 55"/>
                    <a:gd name="T8" fmla="*/ 7 w 86"/>
                    <a:gd name="T9" fmla="*/ 53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55">
                      <a:moveTo>
                        <a:pt x="7" y="53"/>
                      </a:moveTo>
                      <a:cubicBezTo>
                        <a:pt x="32" y="43"/>
                        <a:pt x="53" y="22"/>
                        <a:pt x="79" y="13"/>
                      </a:cubicBezTo>
                      <a:cubicBezTo>
                        <a:pt x="86" y="10"/>
                        <a:pt x="83" y="0"/>
                        <a:pt x="76" y="2"/>
                      </a:cubicBezTo>
                      <a:cubicBezTo>
                        <a:pt x="46" y="8"/>
                        <a:pt x="24" y="27"/>
                        <a:pt x="3" y="48"/>
                      </a:cubicBezTo>
                      <a:cubicBezTo>
                        <a:pt x="0" y="51"/>
                        <a:pt x="4" y="55"/>
                        <a:pt x="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5" name="Freeform 80">
                  <a:extLst>
                    <a:ext uri="{FF2B5EF4-FFF2-40B4-BE49-F238E27FC236}">
                      <a16:creationId xmlns:a16="http://schemas.microsoft.com/office/drawing/2014/main" id="{DBB2C5BA-07CF-4786-9AE7-3D303CDD6CB2}"/>
                    </a:ext>
                  </a:extLst>
                </p:cNvPr>
                <p:cNvSpPr/>
                <p:nvPr/>
              </p:nvSpPr>
              <p:spPr bwMode="auto">
                <a:xfrm>
                  <a:off x="5895976" y="1304926"/>
                  <a:ext cx="57150" cy="28575"/>
                </a:xfrm>
                <a:custGeom>
                  <a:avLst/>
                  <a:gdLst>
                    <a:gd name="T0" fmla="*/ 4 w 56"/>
                    <a:gd name="T1" fmla="*/ 26 h 27"/>
                    <a:gd name="T2" fmla="*/ 55 w 56"/>
                    <a:gd name="T3" fmla="*/ 4 h 27"/>
                    <a:gd name="T4" fmla="*/ 53 w 56"/>
                    <a:gd name="T5" fmla="*/ 2 h 27"/>
                    <a:gd name="T6" fmla="*/ 2 w 56"/>
                    <a:gd name="T7" fmla="*/ 23 h 27"/>
                    <a:gd name="T8" fmla="*/ 4 w 56"/>
                    <a:gd name="T9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27">
                      <a:moveTo>
                        <a:pt x="4" y="26"/>
                      </a:moveTo>
                      <a:cubicBezTo>
                        <a:pt x="21" y="18"/>
                        <a:pt x="41" y="18"/>
                        <a:pt x="55" y="4"/>
                      </a:cubicBezTo>
                      <a:cubicBezTo>
                        <a:pt x="56" y="2"/>
                        <a:pt x="54" y="0"/>
                        <a:pt x="53" y="2"/>
                      </a:cubicBezTo>
                      <a:cubicBezTo>
                        <a:pt x="38" y="14"/>
                        <a:pt x="19" y="15"/>
                        <a:pt x="2" y="23"/>
                      </a:cubicBezTo>
                      <a:cubicBezTo>
                        <a:pt x="0" y="24"/>
                        <a:pt x="2" y="27"/>
                        <a:pt x="4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6" name="Freeform 81">
                  <a:extLst>
                    <a:ext uri="{FF2B5EF4-FFF2-40B4-BE49-F238E27FC236}">
                      <a16:creationId xmlns:a16="http://schemas.microsoft.com/office/drawing/2014/main" id="{6F1FB5D3-9525-4605-A64A-77CC4255E1D8}"/>
                    </a:ext>
                  </a:extLst>
                </p:cNvPr>
                <p:cNvSpPr/>
                <p:nvPr/>
              </p:nvSpPr>
              <p:spPr bwMode="auto">
                <a:xfrm>
                  <a:off x="6059488" y="1247776"/>
                  <a:ext cx="125413" cy="41275"/>
                </a:xfrm>
                <a:custGeom>
                  <a:avLst/>
                  <a:gdLst>
                    <a:gd name="T0" fmla="*/ 6 w 121"/>
                    <a:gd name="T1" fmla="*/ 38 h 40"/>
                    <a:gd name="T2" fmla="*/ 115 w 121"/>
                    <a:gd name="T3" fmla="*/ 13 h 40"/>
                    <a:gd name="T4" fmla="*/ 113 w 121"/>
                    <a:gd name="T5" fmla="*/ 0 h 40"/>
                    <a:gd name="T6" fmla="*/ 3 w 121"/>
                    <a:gd name="T7" fmla="*/ 34 h 40"/>
                    <a:gd name="T8" fmla="*/ 6 w 121"/>
                    <a:gd name="T9" fmla="*/ 3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40">
                      <a:moveTo>
                        <a:pt x="6" y="38"/>
                      </a:moveTo>
                      <a:cubicBezTo>
                        <a:pt x="40" y="23"/>
                        <a:pt x="79" y="25"/>
                        <a:pt x="115" y="13"/>
                      </a:cubicBezTo>
                      <a:cubicBezTo>
                        <a:pt x="121" y="11"/>
                        <a:pt x="121" y="0"/>
                        <a:pt x="113" y="0"/>
                      </a:cubicBezTo>
                      <a:cubicBezTo>
                        <a:pt x="72" y="3"/>
                        <a:pt x="37" y="11"/>
                        <a:pt x="3" y="34"/>
                      </a:cubicBezTo>
                      <a:cubicBezTo>
                        <a:pt x="0" y="36"/>
                        <a:pt x="3" y="40"/>
                        <a:pt x="6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7" name="Freeform 82">
                  <a:extLst>
                    <a:ext uri="{FF2B5EF4-FFF2-40B4-BE49-F238E27FC236}">
                      <a16:creationId xmlns:a16="http://schemas.microsoft.com/office/drawing/2014/main" id="{025C32E8-9426-4A96-8BFB-A970BF38B61E}"/>
                    </a:ext>
                  </a:extLst>
                </p:cNvPr>
                <p:cNvSpPr/>
                <p:nvPr/>
              </p:nvSpPr>
              <p:spPr bwMode="auto">
                <a:xfrm>
                  <a:off x="6319838" y="1225551"/>
                  <a:ext cx="120650" cy="30163"/>
                </a:xfrm>
                <a:custGeom>
                  <a:avLst/>
                  <a:gdLst>
                    <a:gd name="T0" fmla="*/ 8 w 116"/>
                    <a:gd name="T1" fmla="*/ 25 h 28"/>
                    <a:gd name="T2" fmla="*/ 108 w 116"/>
                    <a:gd name="T3" fmla="*/ 27 h 28"/>
                    <a:gd name="T4" fmla="*/ 110 w 116"/>
                    <a:gd name="T5" fmla="*/ 15 h 28"/>
                    <a:gd name="T6" fmla="*/ 4 w 116"/>
                    <a:gd name="T7" fmla="*/ 17 h 28"/>
                    <a:gd name="T8" fmla="*/ 8 w 116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6" h="28">
                      <a:moveTo>
                        <a:pt x="8" y="25"/>
                      </a:moveTo>
                      <a:cubicBezTo>
                        <a:pt x="41" y="16"/>
                        <a:pt x="74" y="23"/>
                        <a:pt x="108" y="27"/>
                      </a:cubicBezTo>
                      <a:cubicBezTo>
                        <a:pt x="115" y="28"/>
                        <a:pt x="116" y="17"/>
                        <a:pt x="110" y="15"/>
                      </a:cubicBezTo>
                      <a:cubicBezTo>
                        <a:pt x="72" y="4"/>
                        <a:pt x="40" y="0"/>
                        <a:pt x="4" y="17"/>
                      </a:cubicBezTo>
                      <a:cubicBezTo>
                        <a:pt x="0" y="19"/>
                        <a:pt x="3" y="26"/>
                        <a:pt x="8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8" name="Freeform 83">
                  <a:extLst>
                    <a:ext uri="{FF2B5EF4-FFF2-40B4-BE49-F238E27FC236}">
                      <a16:creationId xmlns:a16="http://schemas.microsoft.com/office/drawing/2014/main" id="{10D58B64-B393-46DF-9CBC-27908868F37B}"/>
                    </a:ext>
                  </a:extLst>
                </p:cNvPr>
                <p:cNvSpPr/>
                <p:nvPr/>
              </p:nvSpPr>
              <p:spPr bwMode="auto">
                <a:xfrm>
                  <a:off x="6584951" y="1241426"/>
                  <a:ext cx="109538" cy="19050"/>
                </a:xfrm>
                <a:custGeom>
                  <a:avLst/>
                  <a:gdLst>
                    <a:gd name="T0" fmla="*/ 5 w 106"/>
                    <a:gd name="T1" fmla="*/ 9 h 18"/>
                    <a:gd name="T2" fmla="*/ 98 w 106"/>
                    <a:gd name="T3" fmla="*/ 17 h 18"/>
                    <a:gd name="T4" fmla="*/ 100 w 106"/>
                    <a:gd name="T5" fmla="*/ 9 h 18"/>
                    <a:gd name="T6" fmla="*/ 5 w 106"/>
                    <a:gd name="T7" fmla="*/ 2 h 18"/>
                    <a:gd name="T8" fmla="*/ 5 w 106"/>
                    <a:gd name="T9" fmla="*/ 9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6" h="18">
                      <a:moveTo>
                        <a:pt x="5" y="9"/>
                      </a:moveTo>
                      <a:cubicBezTo>
                        <a:pt x="35" y="11"/>
                        <a:pt x="68" y="12"/>
                        <a:pt x="98" y="17"/>
                      </a:cubicBezTo>
                      <a:cubicBezTo>
                        <a:pt x="103" y="18"/>
                        <a:pt x="106" y="10"/>
                        <a:pt x="100" y="9"/>
                      </a:cubicBezTo>
                      <a:cubicBezTo>
                        <a:pt x="68" y="0"/>
                        <a:pt x="38" y="1"/>
                        <a:pt x="5" y="2"/>
                      </a:cubicBezTo>
                      <a:cubicBezTo>
                        <a:pt x="0" y="2"/>
                        <a:pt x="0" y="9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9" name="Freeform 84">
                  <a:extLst>
                    <a:ext uri="{FF2B5EF4-FFF2-40B4-BE49-F238E27FC236}">
                      <a16:creationId xmlns:a16="http://schemas.microsoft.com/office/drawing/2014/main" id="{69E6EE21-34C1-4A7B-857B-B6EF1B5D61E0}"/>
                    </a:ext>
                  </a:extLst>
                </p:cNvPr>
                <p:cNvSpPr/>
                <p:nvPr/>
              </p:nvSpPr>
              <p:spPr bwMode="auto">
                <a:xfrm>
                  <a:off x="6799263" y="1285876"/>
                  <a:ext cx="117475" cy="47625"/>
                </a:xfrm>
                <a:custGeom>
                  <a:avLst/>
                  <a:gdLst>
                    <a:gd name="T0" fmla="*/ 5 w 112"/>
                    <a:gd name="T1" fmla="*/ 11 h 45"/>
                    <a:gd name="T2" fmla="*/ 100 w 112"/>
                    <a:gd name="T3" fmla="*/ 42 h 45"/>
                    <a:gd name="T4" fmla="*/ 105 w 112"/>
                    <a:gd name="T5" fmla="*/ 29 h 45"/>
                    <a:gd name="T6" fmla="*/ 8 w 112"/>
                    <a:gd name="T7" fmla="*/ 1 h 45"/>
                    <a:gd name="T8" fmla="*/ 5 w 112"/>
                    <a:gd name="T9" fmla="*/ 1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2" h="45">
                      <a:moveTo>
                        <a:pt x="5" y="11"/>
                      </a:moveTo>
                      <a:cubicBezTo>
                        <a:pt x="35" y="25"/>
                        <a:pt x="69" y="29"/>
                        <a:pt x="100" y="42"/>
                      </a:cubicBezTo>
                      <a:cubicBezTo>
                        <a:pt x="107" y="45"/>
                        <a:pt x="112" y="33"/>
                        <a:pt x="105" y="29"/>
                      </a:cubicBezTo>
                      <a:cubicBezTo>
                        <a:pt x="76" y="13"/>
                        <a:pt x="41" y="2"/>
                        <a:pt x="8" y="1"/>
                      </a:cubicBezTo>
                      <a:cubicBezTo>
                        <a:pt x="2" y="0"/>
                        <a:pt x="0" y="9"/>
                        <a:pt x="5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0" name="Freeform 85">
                  <a:extLst>
                    <a:ext uri="{FF2B5EF4-FFF2-40B4-BE49-F238E27FC236}">
                      <a16:creationId xmlns:a16="http://schemas.microsoft.com/office/drawing/2014/main" id="{E67F3BEB-A6BA-4A1A-B0C2-F537BD189CC8}"/>
                    </a:ext>
                  </a:extLst>
                </p:cNvPr>
                <p:cNvSpPr/>
                <p:nvPr/>
              </p:nvSpPr>
              <p:spPr bwMode="auto">
                <a:xfrm>
                  <a:off x="6962776" y="1343026"/>
                  <a:ext cx="122238" cy="44450"/>
                </a:xfrm>
                <a:custGeom>
                  <a:avLst/>
                  <a:gdLst>
                    <a:gd name="T0" fmla="*/ 3 w 117"/>
                    <a:gd name="T1" fmla="*/ 4 h 43"/>
                    <a:gd name="T2" fmla="*/ 109 w 117"/>
                    <a:gd name="T3" fmla="*/ 41 h 43"/>
                    <a:gd name="T4" fmla="*/ 113 w 117"/>
                    <a:gd name="T5" fmla="*/ 35 h 43"/>
                    <a:gd name="T6" fmla="*/ 3 w 117"/>
                    <a:gd name="T7" fmla="*/ 0 h 43"/>
                    <a:gd name="T8" fmla="*/ 3 w 117"/>
                    <a:gd name="T9" fmla="*/ 4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43">
                      <a:moveTo>
                        <a:pt x="3" y="4"/>
                      </a:moveTo>
                      <a:cubicBezTo>
                        <a:pt x="41" y="6"/>
                        <a:pt x="76" y="23"/>
                        <a:pt x="109" y="41"/>
                      </a:cubicBezTo>
                      <a:cubicBezTo>
                        <a:pt x="113" y="43"/>
                        <a:pt x="117" y="37"/>
                        <a:pt x="113" y="35"/>
                      </a:cubicBezTo>
                      <a:cubicBezTo>
                        <a:pt x="79" y="13"/>
                        <a:pt x="43" y="0"/>
                        <a:pt x="3" y="0"/>
                      </a:cubicBezTo>
                      <a:cubicBezTo>
                        <a:pt x="0" y="0"/>
                        <a:pt x="0" y="4"/>
                        <a:pt x="3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1" name="Freeform 86">
                  <a:extLst>
                    <a:ext uri="{FF2B5EF4-FFF2-40B4-BE49-F238E27FC236}">
                      <a16:creationId xmlns:a16="http://schemas.microsoft.com/office/drawing/2014/main" id="{3CC4357A-9137-490E-A509-E2EFBFAF9069}"/>
                    </a:ext>
                  </a:extLst>
                </p:cNvPr>
                <p:cNvSpPr/>
                <p:nvPr/>
              </p:nvSpPr>
              <p:spPr bwMode="auto">
                <a:xfrm>
                  <a:off x="7148513" y="1409701"/>
                  <a:ext cx="104775" cy="49213"/>
                </a:xfrm>
                <a:custGeom>
                  <a:avLst/>
                  <a:gdLst>
                    <a:gd name="T0" fmla="*/ 3 w 101"/>
                    <a:gd name="T1" fmla="*/ 6 h 47"/>
                    <a:gd name="T2" fmla="*/ 90 w 101"/>
                    <a:gd name="T3" fmla="*/ 45 h 47"/>
                    <a:gd name="T4" fmla="*/ 96 w 101"/>
                    <a:gd name="T5" fmla="*/ 35 h 47"/>
                    <a:gd name="T6" fmla="*/ 4 w 101"/>
                    <a:gd name="T7" fmla="*/ 0 h 47"/>
                    <a:gd name="T8" fmla="*/ 3 w 101"/>
                    <a:gd name="T9" fmla="*/ 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47">
                      <a:moveTo>
                        <a:pt x="3" y="6"/>
                      </a:moveTo>
                      <a:cubicBezTo>
                        <a:pt x="31" y="18"/>
                        <a:pt x="59" y="37"/>
                        <a:pt x="90" y="45"/>
                      </a:cubicBezTo>
                      <a:cubicBezTo>
                        <a:pt x="95" y="47"/>
                        <a:pt x="101" y="39"/>
                        <a:pt x="96" y="35"/>
                      </a:cubicBezTo>
                      <a:cubicBezTo>
                        <a:pt x="70" y="15"/>
                        <a:pt x="36" y="3"/>
                        <a:pt x="4" y="0"/>
                      </a:cubicBezTo>
                      <a:cubicBezTo>
                        <a:pt x="1" y="0"/>
                        <a:pt x="0" y="4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2" name="Freeform 87">
                  <a:extLst>
                    <a:ext uri="{FF2B5EF4-FFF2-40B4-BE49-F238E27FC236}">
                      <a16:creationId xmlns:a16="http://schemas.microsoft.com/office/drawing/2014/main" id="{58A21A22-0D62-4E6B-9EE8-83BFF2A10556}"/>
                    </a:ext>
                  </a:extLst>
                </p:cNvPr>
                <p:cNvSpPr/>
                <p:nvPr/>
              </p:nvSpPr>
              <p:spPr bwMode="auto">
                <a:xfrm>
                  <a:off x="7273926" y="1504951"/>
                  <a:ext cx="114300" cy="74613"/>
                </a:xfrm>
                <a:custGeom>
                  <a:avLst/>
                  <a:gdLst>
                    <a:gd name="T0" fmla="*/ 6 w 110"/>
                    <a:gd name="T1" fmla="*/ 10 h 71"/>
                    <a:gd name="T2" fmla="*/ 55 w 110"/>
                    <a:gd name="T3" fmla="*/ 40 h 71"/>
                    <a:gd name="T4" fmla="*/ 99 w 110"/>
                    <a:gd name="T5" fmla="*/ 67 h 71"/>
                    <a:gd name="T6" fmla="*/ 104 w 110"/>
                    <a:gd name="T7" fmla="*/ 58 h 71"/>
                    <a:gd name="T8" fmla="*/ 9 w 110"/>
                    <a:gd name="T9" fmla="*/ 0 h 71"/>
                    <a:gd name="T10" fmla="*/ 6 w 110"/>
                    <a:gd name="T11" fmla="*/ 1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0" h="71">
                      <a:moveTo>
                        <a:pt x="6" y="10"/>
                      </a:moveTo>
                      <a:cubicBezTo>
                        <a:pt x="24" y="16"/>
                        <a:pt x="41" y="28"/>
                        <a:pt x="55" y="40"/>
                      </a:cubicBezTo>
                      <a:cubicBezTo>
                        <a:pt x="69" y="51"/>
                        <a:pt x="83" y="59"/>
                        <a:pt x="99" y="67"/>
                      </a:cubicBezTo>
                      <a:cubicBezTo>
                        <a:pt x="105" y="71"/>
                        <a:pt x="110" y="62"/>
                        <a:pt x="104" y="58"/>
                      </a:cubicBezTo>
                      <a:cubicBezTo>
                        <a:pt x="73" y="35"/>
                        <a:pt x="49" y="6"/>
                        <a:pt x="9" y="0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3" name="Freeform 88">
                  <a:extLst>
                    <a:ext uri="{FF2B5EF4-FFF2-40B4-BE49-F238E27FC236}">
                      <a16:creationId xmlns:a16="http://schemas.microsoft.com/office/drawing/2014/main" id="{0F7E0899-EA21-44AF-AA29-A27137A5C749}"/>
                    </a:ext>
                  </a:extLst>
                </p:cNvPr>
                <p:cNvSpPr/>
                <p:nvPr/>
              </p:nvSpPr>
              <p:spPr bwMode="auto">
                <a:xfrm>
                  <a:off x="7424738" y="1631951"/>
                  <a:ext cx="88900" cy="96838"/>
                </a:xfrm>
                <a:custGeom>
                  <a:avLst/>
                  <a:gdLst>
                    <a:gd name="T0" fmla="*/ 3 w 85"/>
                    <a:gd name="T1" fmla="*/ 9 h 93"/>
                    <a:gd name="T2" fmla="*/ 75 w 85"/>
                    <a:gd name="T3" fmla="*/ 89 h 93"/>
                    <a:gd name="T4" fmla="*/ 83 w 85"/>
                    <a:gd name="T5" fmla="*/ 83 h 93"/>
                    <a:gd name="T6" fmla="*/ 8 w 85"/>
                    <a:gd name="T7" fmla="*/ 2 h 93"/>
                    <a:gd name="T8" fmla="*/ 3 w 85"/>
                    <a:gd name="T9" fmla="*/ 9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" h="93">
                      <a:moveTo>
                        <a:pt x="3" y="9"/>
                      </a:moveTo>
                      <a:cubicBezTo>
                        <a:pt x="28" y="35"/>
                        <a:pt x="50" y="63"/>
                        <a:pt x="75" y="89"/>
                      </a:cubicBezTo>
                      <a:cubicBezTo>
                        <a:pt x="79" y="93"/>
                        <a:pt x="85" y="88"/>
                        <a:pt x="83" y="83"/>
                      </a:cubicBezTo>
                      <a:cubicBezTo>
                        <a:pt x="64" y="52"/>
                        <a:pt x="41" y="20"/>
                        <a:pt x="8" y="2"/>
                      </a:cubicBezTo>
                      <a:cubicBezTo>
                        <a:pt x="4" y="0"/>
                        <a:pt x="0" y="5"/>
                        <a:pt x="3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4" name="Freeform 89">
                  <a:extLst>
                    <a:ext uri="{FF2B5EF4-FFF2-40B4-BE49-F238E27FC236}">
                      <a16:creationId xmlns:a16="http://schemas.microsoft.com/office/drawing/2014/main" id="{39842D9D-13CA-4F31-A223-2E64F48399C4}"/>
                    </a:ext>
                  </a:extLst>
                </p:cNvPr>
                <p:cNvSpPr/>
                <p:nvPr/>
              </p:nvSpPr>
              <p:spPr bwMode="auto">
                <a:xfrm>
                  <a:off x="7540626" y="1792288"/>
                  <a:ext cx="53975" cy="84138"/>
                </a:xfrm>
                <a:custGeom>
                  <a:avLst/>
                  <a:gdLst>
                    <a:gd name="T0" fmla="*/ 2 w 52"/>
                    <a:gd name="T1" fmla="*/ 4 h 81"/>
                    <a:gd name="T2" fmla="*/ 22 w 52"/>
                    <a:gd name="T3" fmla="*/ 44 h 81"/>
                    <a:gd name="T4" fmla="*/ 45 w 52"/>
                    <a:gd name="T5" fmla="*/ 78 h 81"/>
                    <a:gd name="T6" fmla="*/ 50 w 52"/>
                    <a:gd name="T7" fmla="*/ 74 h 81"/>
                    <a:gd name="T8" fmla="*/ 32 w 52"/>
                    <a:gd name="T9" fmla="*/ 39 h 81"/>
                    <a:gd name="T10" fmla="*/ 6 w 52"/>
                    <a:gd name="T11" fmla="*/ 2 h 81"/>
                    <a:gd name="T12" fmla="*/ 2 w 52"/>
                    <a:gd name="T13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81">
                      <a:moveTo>
                        <a:pt x="2" y="4"/>
                      </a:moveTo>
                      <a:cubicBezTo>
                        <a:pt x="9" y="17"/>
                        <a:pt x="15" y="31"/>
                        <a:pt x="22" y="44"/>
                      </a:cubicBezTo>
                      <a:cubicBezTo>
                        <a:pt x="29" y="56"/>
                        <a:pt x="36" y="67"/>
                        <a:pt x="45" y="78"/>
                      </a:cubicBezTo>
                      <a:cubicBezTo>
                        <a:pt x="47" y="81"/>
                        <a:pt x="52" y="77"/>
                        <a:pt x="50" y="74"/>
                      </a:cubicBezTo>
                      <a:cubicBezTo>
                        <a:pt x="44" y="62"/>
                        <a:pt x="38" y="50"/>
                        <a:pt x="32" y="39"/>
                      </a:cubicBezTo>
                      <a:cubicBezTo>
                        <a:pt x="24" y="25"/>
                        <a:pt x="14" y="14"/>
                        <a:pt x="6" y="2"/>
                      </a:cubicBezTo>
                      <a:cubicBezTo>
                        <a:pt x="4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5" name="Freeform 90">
                  <a:extLst>
                    <a:ext uri="{FF2B5EF4-FFF2-40B4-BE49-F238E27FC236}">
                      <a16:creationId xmlns:a16="http://schemas.microsoft.com/office/drawing/2014/main" id="{38751A6F-21CA-4ADD-87BE-A54C6B2C3735}"/>
                    </a:ext>
                  </a:extLst>
                </p:cNvPr>
                <p:cNvSpPr/>
                <p:nvPr/>
              </p:nvSpPr>
              <p:spPr bwMode="auto">
                <a:xfrm>
                  <a:off x="7627938" y="1963738"/>
                  <a:ext cx="57150" cy="109538"/>
                </a:xfrm>
                <a:custGeom>
                  <a:avLst/>
                  <a:gdLst>
                    <a:gd name="T0" fmla="*/ 2 w 55"/>
                    <a:gd name="T1" fmla="*/ 6 h 106"/>
                    <a:gd name="T2" fmla="*/ 45 w 55"/>
                    <a:gd name="T3" fmla="*/ 102 h 106"/>
                    <a:gd name="T4" fmla="*/ 53 w 55"/>
                    <a:gd name="T5" fmla="*/ 98 h 106"/>
                    <a:gd name="T6" fmla="*/ 9 w 55"/>
                    <a:gd name="T7" fmla="*/ 3 h 106"/>
                    <a:gd name="T8" fmla="*/ 2 w 55"/>
                    <a:gd name="T9" fmla="*/ 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106">
                      <a:moveTo>
                        <a:pt x="2" y="6"/>
                      </a:moveTo>
                      <a:cubicBezTo>
                        <a:pt x="14" y="39"/>
                        <a:pt x="30" y="70"/>
                        <a:pt x="45" y="102"/>
                      </a:cubicBezTo>
                      <a:cubicBezTo>
                        <a:pt x="47" y="106"/>
                        <a:pt x="55" y="103"/>
                        <a:pt x="53" y="98"/>
                      </a:cubicBezTo>
                      <a:cubicBezTo>
                        <a:pt x="42" y="65"/>
                        <a:pt x="28" y="33"/>
                        <a:pt x="9" y="3"/>
                      </a:cubicBezTo>
                      <a:cubicBezTo>
                        <a:pt x="7" y="0"/>
                        <a:pt x="0" y="2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6" name="Freeform 91">
                  <a:extLst>
                    <a:ext uri="{FF2B5EF4-FFF2-40B4-BE49-F238E27FC236}">
                      <a16:creationId xmlns:a16="http://schemas.microsoft.com/office/drawing/2014/main" id="{904119BD-1E4B-4A66-B1C6-3816BB68300F}"/>
                    </a:ext>
                  </a:extLst>
                </p:cNvPr>
                <p:cNvSpPr/>
                <p:nvPr/>
              </p:nvSpPr>
              <p:spPr bwMode="auto">
                <a:xfrm>
                  <a:off x="7700963" y="2119313"/>
                  <a:ext cx="49213" cy="73025"/>
                </a:xfrm>
                <a:custGeom>
                  <a:avLst/>
                  <a:gdLst>
                    <a:gd name="T0" fmla="*/ 2 w 47"/>
                    <a:gd name="T1" fmla="*/ 9 h 70"/>
                    <a:gd name="T2" fmla="*/ 32 w 47"/>
                    <a:gd name="T3" fmla="*/ 63 h 70"/>
                    <a:gd name="T4" fmla="*/ 43 w 47"/>
                    <a:gd name="T5" fmla="*/ 54 h 70"/>
                    <a:gd name="T6" fmla="*/ 13 w 47"/>
                    <a:gd name="T7" fmla="*/ 4 h 70"/>
                    <a:gd name="T8" fmla="*/ 2 w 47"/>
                    <a:gd name="T9" fmla="*/ 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70">
                      <a:moveTo>
                        <a:pt x="2" y="9"/>
                      </a:moveTo>
                      <a:cubicBezTo>
                        <a:pt x="9" y="29"/>
                        <a:pt x="18" y="47"/>
                        <a:pt x="32" y="63"/>
                      </a:cubicBezTo>
                      <a:cubicBezTo>
                        <a:pt x="37" y="70"/>
                        <a:pt x="47" y="61"/>
                        <a:pt x="43" y="54"/>
                      </a:cubicBezTo>
                      <a:cubicBezTo>
                        <a:pt x="34" y="37"/>
                        <a:pt x="24" y="20"/>
                        <a:pt x="13" y="4"/>
                      </a:cubicBezTo>
                      <a:cubicBezTo>
                        <a:pt x="9" y="0"/>
                        <a:pt x="0" y="2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7" name="Freeform 92">
                  <a:extLst>
                    <a:ext uri="{FF2B5EF4-FFF2-40B4-BE49-F238E27FC236}">
                      <a16:creationId xmlns:a16="http://schemas.microsoft.com/office/drawing/2014/main" id="{DAB246D2-320B-477F-96F2-C12020B397FB}"/>
                    </a:ext>
                  </a:extLst>
                </p:cNvPr>
                <p:cNvSpPr/>
                <p:nvPr/>
              </p:nvSpPr>
              <p:spPr bwMode="auto">
                <a:xfrm>
                  <a:off x="8164513" y="3827463"/>
                  <a:ext cx="123825" cy="60325"/>
                </a:xfrm>
                <a:custGeom>
                  <a:avLst/>
                  <a:gdLst>
                    <a:gd name="T0" fmla="*/ 1 w 118"/>
                    <a:gd name="T1" fmla="*/ 59 h 59"/>
                    <a:gd name="T2" fmla="*/ 115 w 118"/>
                    <a:gd name="T3" fmla="*/ 6 h 59"/>
                    <a:gd name="T4" fmla="*/ 112 w 118"/>
                    <a:gd name="T5" fmla="*/ 0 h 59"/>
                    <a:gd name="T6" fmla="*/ 0 w 118"/>
                    <a:gd name="T7" fmla="*/ 58 h 59"/>
                    <a:gd name="T8" fmla="*/ 1 w 118"/>
                    <a:gd name="T9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8" h="59">
                      <a:moveTo>
                        <a:pt x="1" y="59"/>
                      </a:moveTo>
                      <a:cubicBezTo>
                        <a:pt x="41" y="56"/>
                        <a:pt x="81" y="26"/>
                        <a:pt x="115" y="6"/>
                      </a:cubicBezTo>
                      <a:cubicBezTo>
                        <a:pt x="118" y="4"/>
                        <a:pt x="116" y="0"/>
                        <a:pt x="112" y="0"/>
                      </a:cubicBezTo>
                      <a:cubicBezTo>
                        <a:pt x="73" y="9"/>
                        <a:pt x="33" y="35"/>
                        <a:pt x="0" y="58"/>
                      </a:cubicBezTo>
                      <a:cubicBezTo>
                        <a:pt x="0" y="58"/>
                        <a:pt x="0" y="59"/>
                        <a:pt x="1" y="5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</p:grpSp>
        </p:grpSp>
        <p:sp>
          <p:nvSpPr>
            <p:cNvPr id="28" name="文本框 49">
              <a:extLst>
                <a:ext uri="{FF2B5EF4-FFF2-40B4-BE49-F238E27FC236}">
                  <a16:creationId xmlns:a16="http://schemas.microsoft.com/office/drawing/2014/main" id="{E9CF78FE-9F32-4956-898B-87BC320820C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87524" y="2136122"/>
              <a:ext cx="2563249" cy="9215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07" tIns="45703" rIns="91407" bIns="45703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lvl="0" algn="ctr" defTabSz="914217">
                <a:buNone/>
              </a:pPr>
              <a:r>
                <a:rPr lang="en-US" sz="2400" i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Dựa</a:t>
              </a:r>
              <a:r>
                <a:rPr lang="en-US" sz="2400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bào</a:t>
              </a:r>
              <a:r>
                <a:rPr lang="en-US" sz="2400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dàn</a:t>
              </a:r>
              <a:r>
                <a:rPr lang="en-US" sz="2400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ý </a:t>
              </a:r>
              <a:r>
                <a:rPr lang="en-US" sz="2400" i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r>
                <a:rPr lang="en-US" sz="2400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sz="2400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400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2400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sz="2400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hoàn</a:t>
              </a:r>
              <a:r>
                <a:rPr lang="en-US" sz="2400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chỉnh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8" name="组合 3">
            <a:extLst>
              <a:ext uri="{FF2B5EF4-FFF2-40B4-BE49-F238E27FC236}">
                <a16:creationId xmlns:a16="http://schemas.microsoft.com/office/drawing/2014/main" id="{5870B94D-5D36-4D10-8A3B-7BF49A7DBFA4}"/>
              </a:ext>
            </a:extLst>
          </p:cNvPr>
          <p:cNvGrpSpPr/>
          <p:nvPr/>
        </p:nvGrpSpPr>
        <p:grpSpPr>
          <a:xfrm>
            <a:off x="7279926" y="1386767"/>
            <a:ext cx="3975585" cy="2861621"/>
            <a:chOff x="7522624" y="1711467"/>
            <a:chExt cx="2698523" cy="1980244"/>
          </a:xfrm>
        </p:grpSpPr>
        <p:grpSp>
          <p:nvGrpSpPr>
            <p:cNvPr id="119" name="组合 225">
              <a:extLst>
                <a:ext uri="{FF2B5EF4-FFF2-40B4-BE49-F238E27FC236}">
                  <a16:creationId xmlns:a16="http://schemas.microsoft.com/office/drawing/2014/main" id="{3841CF2F-5722-4672-BAC7-2BDF3E9207CF}"/>
                </a:ext>
              </a:extLst>
            </p:cNvPr>
            <p:cNvGrpSpPr/>
            <p:nvPr/>
          </p:nvGrpSpPr>
          <p:grpSpPr>
            <a:xfrm flipH="1">
              <a:off x="7522624" y="1711467"/>
              <a:ext cx="2698523" cy="1980244"/>
              <a:chOff x="3246438" y="1068388"/>
              <a:chExt cx="5711825" cy="4678363"/>
            </a:xfrm>
            <a:solidFill>
              <a:schemeClr val="tx1"/>
            </a:solidFill>
          </p:grpSpPr>
          <p:sp>
            <p:nvSpPr>
              <p:cNvPr id="121" name="Freeform 5">
                <a:extLst>
                  <a:ext uri="{FF2B5EF4-FFF2-40B4-BE49-F238E27FC236}">
                    <a16:creationId xmlns:a16="http://schemas.microsoft.com/office/drawing/2014/main" id="{A425AEA3-FB98-4A22-81ED-49B1CD246527}"/>
                  </a:ext>
                </a:extLst>
              </p:cNvPr>
              <p:cNvSpPr/>
              <p:nvPr/>
            </p:nvSpPr>
            <p:spPr bwMode="auto">
              <a:xfrm>
                <a:off x="3251201" y="3335338"/>
                <a:ext cx="1773238" cy="1609725"/>
              </a:xfrm>
              <a:custGeom>
                <a:avLst/>
                <a:gdLst>
                  <a:gd name="T0" fmla="*/ 1697 w 1708"/>
                  <a:gd name="T1" fmla="*/ 1365 h 1551"/>
                  <a:gd name="T2" fmla="*/ 1422 w 1708"/>
                  <a:gd name="T3" fmla="*/ 1470 h 1551"/>
                  <a:gd name="T4" fmla="*/ 1072 w 1708"/>
                  <a:gd name="T5" fmla="*/ 1471 h 1551"/>
                  <a:gd name="T6" fmla="*/ 478 w 1708"/>
                  <a:gd name="T7" fmla="*/ 1262 h 1551"/>
                  <a:gd name="T8" fmla="*/ 166 w 1708"/>
                  <a:gd name="T9" fmla="*/ 672 h 1551"/>
                  <a:gd name="T10" fmla="*/ 422 w 1708"/>
                  <a:gd name="T11" fmla="*/ 54 h 1551"/>
                  <a:gd name="T12" fmla="*/ 393 w 1708"/>
                  <a:gd name="T13" fmla="*/ 16 h 1551"/>
                  <a:gd name="T14" fmla="*/ 349 w 1708"/>
                  <a:gd name="T15" fmla="*/ 1214 h 1551"/>
                  <a:gd name="T16" fmla="*/ 906 w 1708"/>
                  <a:gd name="T17" fmla="*/ 1500 h 1551"/>
                  <a:gd name="T18" fmla="*/ 1579 w 1708"/>
                  <a:gd name="T19" fmla="*/ 1467 h 1551"/>
                  <a:gd name="T20" fmla="*/ 1704 w 1708"/>
                  <a:gd name="T21" fmla="*/ 1373 h 1551"/>
                  <a:gd name="T22" fmla="*/ 1697 w 1708"/>
                  <a:gd name="T23" fmla="*/ 1365 h 1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08" h="1551">
                    <a:moveTo>
                      <a:pt x="1697" y="1365"/>
                    </a:moveTo>
                    <a:cubicBezTo>
                      <a:pt x="1630" y="1437"/>
                      <a:pt x="1515" y="1458"/>
                      <a:pt x="1422" y="1470"/>
                    </a:cubicBezTo>
                    <a:cubicBezTo>
                      <a:pt x="1307" y="1486"/>
                      <a:pt x="1188" y="1481"/>
                      <a:pt x="1072" y="1471"/>
                    </a:cubicBezTo>
                    <a:cubicBezTo>
                      <a:pt x="854" y="1452"/>
                      <a:pt x="649" y="1407"/>
                      <a:pt x="478" y="1262"/>
                    </a:cubicBezTo>
                    <a:cubicBezTo>
                      <a:pt x="305" y="1115"/>
                      <a:pt x="190" y="898"/>
                      <a:pt x="166" y="672"/>
                    </a:cubicBezTo>
                    <a:cubicBezTo>
                      <a:pt x="142" y="434"/>
                      <a:pt x="242" y="210"/>
                      <a:pt x="422" y="54"/>
                    </a:cubicBezTo>
                    <a:cubicBezTo>
                      <a:pt x="442" y="36"/>
                      <a:pt x="414" y="0"/>
                      <a:pt x="393" y="16"/>
                    </a:cubicBezTo>
                    <a:cubicBezTo>
                      <a:pt x="0" y="317"/>
                      <a:pt x="41" y="866"/>
                      <a:pt x="349" y="1214"/>
                    </a:cubicBezTo>
                    <a:cubicBezTo>
                      <a:pt x="495" y="1380"/>
                      <a:pt x="690" y="1468"/>
                      <a:pt x="906" y="1500"/>
                    </a:cubicBezTo>
                    <a:cubicBezTo>
                      <a:pt x="1121" y="1532"/>
                      <a:pt x="1372" y="1551"/>
                      <a:pt x="1579" y="1467"/>
                    </a:cubicBezTo>
                    <a:cubicBezTo>
                      <a:pt x="1629" y="1447"/>
                      <a:pt x="1671" y="1415"/>
                      <a:pt x="1704" y="1373"/>
                    </a:cubicBezTo>
                    <a:cubicBezTo>
                      <a:pt x="1708" y="1368"/>
                      <a:pt x="1702" y="1361"/>
                      <a:pt x="1697" y="13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22" name="Freeform 6">
                <a:extLst>
                  <a:ext uri="{FF2B5EF4-FFF2-40B4-BE49-F238E27FC236}">
                    <a16:creationId xmlns:a16="http://schemas.microsoft.com/office/drawing/2014/main" id="{8CE79A64-3ED4-4825-BBE6-617ABE6A10FF}"/>
                  </a:ext>
                </a:extLst>
              </p:cNvPr>
              <p:cNvSpPr/>
              <p:nvPr/>
            </p:nvSpPr>
            <p:spPr bwMode="auto">
              <a:xfrm>
                <a:off x="3246438" y="1457326"/>
                <a:ext cx="2112963" cy="1933575"/>
              </a:xfrm>
              <a:custGeom>
                <a:avLst/>
                <a:gdLst>
                  <a:gd name="T0" fmla="*/ 394 w 2035"/>
                  <a:gd name="T1" fmla="*/ 1839 h 1862"/>
                  <a:gd name="T2" fmla="*/ 299 w 2035"/>
                  <a:gd name="T3" fmla="*/ 1656 h 1862"/>
                  <a:gd name="T4" fmla="*/ 221 w 2035"/>
                  <a:gd name="T5" fmla="*/ 1452 h 1862"/>
                  <a:gd name="T6" fmla="*/ 241 w 2035"/>
                  <a:gd name="T7" fmla="*/ 997 h 1862"/>
                  <a:gd name="T8" fmla="*/ 650 w 2035"/>
                  <a:gd name="T9" fmla="*/ 365 h 1862"/>
                  <a:gd name="T10" fmla="*/ 1301 w 2035"/>
                  <a:gd name="T11" fmla="*/ 65 h 1862"/>
                  <a:gd name="T12" fmla="*/ 1991 w 2035"/>
                  <a:gd name="T13" fmla="*/ 323 h 1862"/>
                  <a:gd name="T14" fmla="*/ 2019 w 2035"/>
                  <a:gd name="T15" fmla="*/ 295 h 1862"/>
                  <a:gd name="T16" fmla="*/ 1371 w 2035"/>
                  <a:gd name="T17" fmla="*/ 0 h 1862"/>
                  <a:gd name="T18" fmla="*/ 709 w 2035"/>
                  <a:gd name="T19" fmla="*/ 241 h 1862"/>
                  <a:gd name="T20" fmla="*/ 226 w 2035"/>
                  <a:gd name="T21" fmla="*/ 1619 h 1862"/>
                  <a:gd name="T22" fmla="*/ 375 w 2035"/>
                  <a:gd name="T23" fmla="*/ 1851 h 1862"/>
                  <a:gd name="T24" fmla="*/ 394 w 2035"/>
                  <a:gd name="T25" fmla="*/ 1839 h 1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35" h="1862">
                    <a:moveTo>
                      <a:pt x="394" y="1839"/>
                    </a:moveTo>
                    <a:cubicBezTo>
                      <a:pt x="360" y="1781"/>
                      <a:pt x="330" y="1716"/>
                      <a:pt x="299" y="1656"/>
                    </a:cubicBezTo>
                    <a:cubicBezTo>
                      <a:pt x="266" y="1591"/>
                      <a:pt x="240" y="1523"/>
                      <a:pt x="221" y="1452"/>
                    </a:cubicBezTo>
                    <a:cubicBezTo>
                      <a:pt x="181" y="1301"/>
                      <a:pt x="199" y="1146"/>
                      <a:pt x="241" y="997"/>
                    </a:cubicBezTo>
                    <a:cubicBezTo>
                      <a:pt x="310" y="752"/>
                      <a:pt x="461" y="533"/>
                      <a:pt x="650" y="365"/>
                    </a:cubicBezTo>
                    <a:cubicBezTo>
                      <a:pt x="830" y="204"/>
                      <a:pt x="1059" y="88"/>
                      <a:pt x="1301" y="65"/>
                    </a:cubicBezTo>
                    <a:cubicBezTo>
                      <a:pt x="1565" y="40"/>
                      <a:pt x="1795" y="154"/>
                      <a:pt x="1991" y="323"/>
                    </a:cubicBezTo>
                    <a:cubicBezTo>
                      <a:pt x="2010" y="340"/>
                      <a:pt x="2035" y="315"/>
                      <a:pt x="2019" y="295"/>
                    </a:cubicBezTo>
                    <a:cubicBezTo>
                      <a:pt x="1859" y="102"/>
                      <a:pt x="1621" y="0"/>
                      <a:pt x="1371" y="0"/>
                    </a:cubicBezTo>
                    <a:cubicBezTo>
                      <a:pt x="1131" y="0"/>
                      <a:pt x="899" y="101"/>
                      <a:pt x="709" y="241"/>
                    </a:cubicBezTo>
                    <a:cubicBezTo>
                      <a:pt x="298" y="545"/>
                      <a:pt x="0" y="1121"/>
                      <a:pt x="226" y="1619"/>
                    </a:cubicBezTo>
                    <a:cubicBezTo>
                      <a:pt x="266" y="1706"/>
                      <a:pt x="320" y="1775"/>
                      <a:pt x="375" y="1851"/>
                    </a:cubicBezTo>
                    <a:cubicBezTo>
                      <a:pt x="384" y="1862"/>
                      <a:pt x="402" y="1852"/>
                      <a:pt x="394" y="18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23" name="Freeform 7">
                <a:extLst>
                  <a:ext uri="{FF2B5EF4-FFF2-40B4-BE49-F238E27FC236}">
                    <a16:creationId xmlns:a16="http://schemas.microsoft.com/office/drawing/2014/main" id="{2C7172BC-A7F5-4308-8D72-13DCBEBB2E2D}"/>
                  </a:ext>
                </a:extLst>
              </p:cNvPr>
              <p:cNvSpPr/>
              <p:nvPr/>
            </p:nvSpPr>
            <p:spPr bwMode="auto">
              <a:xfrm>
                <a:off x="5292726" y="1068388"/>
                <a:ext cx="2541588" cy="1016000"/>
              </a:xfrm>
              <a:custGeom>
                <a:avLst/>
                <a:gdLst>
                  <a:gd name="T0" fmla="*/ 38 w 2447"/>
                  <a:gd name="T1" fmla="*/ 664 h 979"/>
                  <a:gd name="T2" fmla="*/ 1375 w 2447"/>
                  <a:gd name="T3" fmla="*/ 104 h 979"/>
                  <a:gd name="T4" fmla="*/ 2005 w 2447"/>
                  <a:gd name="T5" fmla="*/ 373 h 979"/>
                  <a:gd name="T6" fmla="*/ 2402 w 2447"/>
                  <a:gd name="T7" fmla="*/ 953 h 979"/>
                  <a:gd name="T8" fmla="*/ 2442 w 2447"/>
                  <a:gd name="T9" fmla="*/ 943 h 979"/>
                  <a:gd name="T10" fmla="*/ 1377 w 2447"/>
                  <a:gd name="T11" fmla="*/ 41 h 979"/>
                  <a:gd name="T12" fmla="*/ 622 w 2447"/>
                  <a:gd name="T13" fmla="*/ 99 h 979"/>
                  <a:gd name="T14" fmla="*/ 15 w 2447"/>
                  <a:gd name="T15" fmla="*/ 622 h 979"/>
                  <a:gd name="T16" fmla="*/ 6 w 2447"/>
                  <a:gd name="T17" fmla="*/ 656 h 979"/>
                  <a:gd name="T18" fmla="*/ 38 w 2447"/>
                  <a:gd name="T19" fmla="*/ 664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47" h="979">
                    <a:moveTo>
                      <a:pt x="38" y="664"/>
                    </a:moveTo>
                    <a:cubicBezTo>
                      <a:pt x="235" y="159"/>
                      <a:pt x="897" y="25"/>
                      <a:pt x="1375" y="104"/>
                    </a:cubicBezTo>
                    <a:cubicBezTo>
                      <a:pt x="1602" y="141"/>
                      <a:pt x="1823" y="231"/>
                      <a:pt x="2005" y="373"/>
                    </a:cubicBezTo>
                    <a:cubicBezTo>
                      <a:pt x="2195" y="521"/>
                      <a:pt x="2325" y="727"/>
                      <a:pt x="2402" y="953"/>
                    </a:cubicBezTo>
                    <a:cubicBezTo>
                      <a:pt x="2411" y="979"/>
                      <a:pt x="2447" y="968"/>
                      <a:pt x="2442" y="943"/>
                    </a:cubicBezTo>
                    <a:cubicBezTo>
                      <a:pt x="2340" y="436"/>
                      <a:pt x="1862" y="118"/>
                      <a:pt x="1377" y="41"/>
                    </a:cubicBezTo>
                    <a:cubicBezTo>
                      <a:pt x="1125" y="0"/>
                      <a:pt x="864" y="21"/>
                      <a:pt x="622" y="99"/>
                    </a:cubicBezTo>
                    <a:cubicBezTo>
                      <a:pt x="370" y="180"/>
                      <a:pt x="103" y="360"/>
                      <a:pt x="15" y="622"/>
                    </a:cubicBezTo>
                    <a:cubicBezTo>
                      <a:pt x="13" y="633"/>
                      <a:pt x="10" y="645"/>
                      <a:pt x="6" y="656"/>
                    </a:cubicBezTo>
                    <a:cubicBezTo>
                      <a:pt x="0" y="676"/>
                      <a:pt x="30" y="683"/>
                      <a:pt x="38" y="6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24" name="Freeform 8">
                <a:extLst>
                  <a:ext uri="{FF2B5EF4-FFF2-40B4-BE49-F238E27FC236}">
                    <a16:creationId xmlns:a16="http://schemas.microsoft.com/office/drawing/2014/main" id="{F034F6EF-1456-4A2E-AC0F-56A06297D50B}"/>
                  </a:ext>
                </a:extLst>
              </p:cNvPr>
              <p:cNvSpPr/>
              <p:nvPr/>
            </p:nvSpPr>
            <p:spPr bwMode="auto">
              <a:xfrm>
                <a:off x="7777163" y="1998663"/>
                <a:ext cx="1181100" cy="2060575"/>
              </a:xfrm>
              <a:custGeom>
                <a:avLst/>
                <a:gdLst>
                  <a:gd name="T0" fmla="*/ 20 w 1137"/>
                  <a:gd name="T1" fmla="*/ 63 h 1984"/>
                  <a:gd name="T2" fmla="*/ 215 w 1137"/>
                  <a:gd name="T3" fmla="*/ 53 h 1984"/>
                  <a:gd name="T4" fmla="*/ 400 w 1137"/>
                  <a:gd name="T5" fmla="*/ 98 h 1984"/>
                  <a:gd name="T6" fmla="*/ 735 w 1137"/>
                  <a:gd name="T7" fmla="*/ 336 h 1984"/>
                  <a:gd name="T8" fmla="*/ 1044 w 1137"/>
                  <a:gd name="T9" fmla="*/ 988 h 1984"/>
                  <a:gd name="T10" fmla="*/ 897 w 1137"/>
                  <a:gd name="T11" fmla="*/ 1554 h 1984"/>
                  <a:gd name="T12" fmla="*/ 343 w 1137"/>
                  <a:gd name="T13" fmla="*/ 1942 h 1984"/>
                  <a:gd name="T14" fmla="*/ 358 w 1137"/>
                  <a:gd name="T15" fmla="*/ 1980 h 1984"/>
                  <a:gd name="T16" fmla="*/ 953 w 1137"/>
                  <a:gd name="T17" fmla="*/ 1587 h 1984"/>
                  <a:gd name="T18" fmla="*/ 1107 w 1137"/>
                  <a:gd name="T19" fmla="*/ 964 h 1984"/>
                  <a:gd name="T20" fmla="*/ 752 w 1137"/>
                  <a:gd name="T21" fmla="*/ 266 h 1984"/>
                  <a:gd name="T22" fmla="*/ 415 w 1137"/>
                  <a:gd name="T23" fmla="*/ 44 h 1984"/>
                  <a:gd name="T24" fmla="*/ 215 w 1137"/>
                  <a:gd name="T25" fmla="*/ 2 h 1984"/>
                  <a:gd name="T26" fmla="*/ 119 w 1137"/>
                  <a:gd name="T27" fmla="*/ 7 h 1984"/>
                  <a:gd name="T28" fmla="*/ 14 w 1137"/>
                  <a:gd name="T29" fmla="*/ 41 h 1984"/>
                  <a:gd name="T30" fmla="*/ 20 w 1137"/>
                  <a:gd name="T31" fmla="*/ 63 h 1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37" h="1984">
                    <a:moveTo>
                      <a:pt x="20" y="63"/>
                    </a:moveTo>
                    <a:cubicBezTo>
                      <a:pt x="80" y="48"/>
                      <a:pt x="154" y="49"/>
                      <a:pt x="215" y="53"/>
                    </a:cubicBezTo>
                    <a:cubicBezTo>
                      <a:pt x="278" y="57"/>
                      <a:pt x="341" y="76"/>
                      <a:pt x="400" y="98"/>
                    </a:cubicBezTo>
                    <a:cubicBezTo>
                      <a:pt x="528" y="148"/>
                      <a:pt x="641" y="238"/>
                      <a:pt x="735" y="336"/>
                    </a:cubicBezTo>
                    <a:cubicBezTo>
                      <a:pt x="900" y="510"/>
                      <a:pt x="1016" y="750"/>
                      <a:pt x="1044" y="988"/>
                    </a:cubicBezTo>
                    <a:cubicBezTo>
                      <a:pt x="1069" y="1190"/>
                      <a:pt x="1016" y="1389"/>
                      <a:pt x="897" y="1554"/>
                    </a:cubicBezTo>
                    <a:cubicBezTo>
                      <a:pt x="757" y="1747"/>
                      <a:pt x="548" y="1839"/>
                      <a:pt x="343" y="1942"/>
                    </a:cubicBezTo>
                    <a:cubicBezTo>
                      <a:pt x="321" y="1953"/>
                      <a:pt x="337" y="1984"/>
                      <a:pt x="358" y="1980"/>
                    </a:cubicBezTo>
                    <a:cubicBezTo>
                      <a:pt x="592" y="1933"/>
                      <a:pt x="812" y="1776"/>
                      <a:pt x="953" y="1587"/>
                    </a:cubicBezTo>
                    <a:cubicBezTo>
                      <a:pt x="1086" y="1410"/>
                      <a:pt x="1137" y="1182"/>
                      <a:pt x="1107" y="964"/>
                    </a:cubicBezTo>
                    <a:cubicBezTo>
                      <a:pt x="1071" y="703"/>
                      <a:pt x="938" y="452"/>
                      <a:pt x="752" y="266"/>
                    </a:cubicBezTo>
                    <a:cubicBezTo>
                      <a:pt x="656" y="170"/>
                      <a:pt x="542" y="93"/>
                      <a:pt x="415" y="44"/>
                    </a:cubicBezTo>
                    <a:cubicBezTo>
                      <a:pt x="351" y="19"/>
                      <a:pt x="283" y="6"/>
                      <a:pt x="215" y="2"/>
                    </a:cubicBezTo>
                    <a:cubicBezTo>
                      <a:pt x="183" y="0"/>
                      <a:pt x="150" y="2"/>
                      <a:pt x="119" y="7"/>
                    </a:cubicBezTo>
                    <a:cubicBezTo>
                      <a:pt x="78" y="13"/>
                      <a:pt x="52" y="27"/>
                      <a:pt x="14" y="41"/>
                    </a:cubicBezTo>
                    <a:cubicBezTo>
                      <a:pt x="0" y="46"/>
                      <a:pt x="6" y="66"/>
                      <a:pt x="20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25" name="Freeform 9">
                <a:extLst>
                  <a:ext uri="{FF2B5EF4-FFF2-40B4-BE49-F238E27FC236}">
                    <a16:creationId xmlns:a16="http://schemas.microsoft.com/office/drawing/2014/main" id="{4A750B0B-CED0-4D12-8B70-C3C1BB56A8EC}"/>
                  </a:ext>
                </a:extLst>
              </p:cNvPr>
              <p:cNvSpPr/>
              <p:nvPr/>
            </p:nvSpPr>
            <p:spPr bwMode="auto">
              <a:xfrm>
                <a:off x="7016751" y="4010026"/>
                <a:ext cx="1208088" cy="1095375"/>
              </a:xfrm>
              <a:custGeom>
                <a:avLst/>
                <a:gdLst>
                  <a:gd name="T0" fmla="*/ 1056 w 1164"/>
                  <a:gd name="T1" fmla="*/ 16 h 1055"/>
                  <a:gd name="T2" fmla="*/ 1085 w 1164"/>
                  <a:gd name="T3" fmla="*/ 64 h 1055"/>
                  <a:gd name="T4" fmla="*/ 1110 w 1164"/>
                  <a:gd name="T5" fmla="*/ 176 h 1055"/>
                  <a:gd name="T6" fmla="*/ 1081 w 1164"/>
                  <a:gd name="T7" fmla="*/ 362 h 1055"/>
                  <a:gd name="T8" fmla="*/ 828 w 1164"/>
                  <a:gd name="T9" fmla="*/ 714 h 1055"/>
                  <a:gd name="T10" fmla="*/ 30 w 1164"/>
                  <a:gd name="T11" fmla="*/ 996 h 1055"/>
                  <a:gd name="T12" fmla="*/ 30 w 1164"/>
                  <a:gd name="T13" fmla="*/ 1042 h 1055"/>
                  <a:gd name="T14" fmla="*/ 893 w 1164"/>
                  <a:gd name="T15" fmla="*/ 736 h 1055"/>
                  <a:gd name="T16" fmla="*/ 1143 w 1164"/>
                  <a:gd name="T17" fmla="*/ 346 h 1055"/>
                  <a:gd name="T18" fmla="*/ 1154 w 1164"/>
                  <a:gd name="T19" fmla="*/ 140 h 1055"/>
                  <a:gd name="T20" fmla="*/ 1121 w 1164"/>
                  <a:gd name="T21" fmla="*/ 43 h 1055"/>
                  <a:gd name="T22" fmla="*/ 1066 w 1164"/>
                  <a:gd name="T23" fmla="*/ 4 h 1055"/>
                  <a:gd name="T24" fmla="*/ 1056 w 1164"/>
                  <a:gd name="T25" fmla="*/ 16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64" h="1055">
                    <a:moveTo>
                      <a:pt x="1056" y="16"/>
                    </a:moveTo>
                    <a:cubicBezTo>
                      <a:pt x="1068" y="25"/>
                      <a:pt x="1078" y="52"/>
                      <a:pt x="1085" y="64"/>
                    </a:cubicBezTo>
                    <a:cubicBezTo>
                      <a:pt x="1104" y="97"/>
                      <a:pt x="1108" y="139"/>
                      <a:pt x="1110" y="176"/>
                    </a:cubicBezTo>
                    <a:cubicBezTo>
                      <a:pt x="1115" y="240"/>
                      <a:pt x="1103" y="302"/>
                      <a:pt x="1081" y="362"/>
                    </a:cubicBezTo>
                    <a:cubicBezTo>
                      <a:pt x="1032" y="501"/>
                      <a:pt x="939" y="620"/>
                      <a:pt x="828" y="714"/>
                    </a:cubicBezTo>
                    <a:cubicBezTo>
                      <a:pt x="609" y="901"/>
                      <a:pt x="312" y="981"/>
                      <a:pt x="30" y="996"/>
                    </a:cubicBezTo>
                    <a:cubicBezTo>
                      <a:pt x="0" y="998"/>
                      <a:pt x="0" y="1041"/>
                      <a:pt x="30" y="1042"/>
                    </a:cubicBezTo>
                    <a:cubicBezTo>
                      <a:pt x="339" y="1055"/>
                      <a:pt x="661" y="941"/>
                      <a:pt x="893" y="736"/>
                    </a:cubicBezTo>
                    <a:cubicBezTo>
                      <a:pt x="1011" y="632"/>
                      <a:pt x="1097" y="496"/>
                      <a:pt x="1143" y="346"/>
                    </a:cubicBezTo>
                    <a:cubicBezTo>
                      <a:pt x="1163" y="279"/>
                      <a:pt x="1164" y="208"/>
                      <a:pt x="1154" y="140"/>
                    </a:cubicBezTo>
                    <a:cubicBezTo>
                      <a:pt x="1150" y="106"/>
                      <a:pt x="1138" y="73"/>
                      <a:pt x="1121" y="43"/>
                    </a:cubicBezTo>
                    <a:cubicBezTo>
                      <a:pt x="1105" y="16"/>
                      <a:pt x="1089" y="17"/>
                      <a:pt x="1066" y="4"/>
                    </a:cubicBezTo>
                    <a:cubicBezTo>
                      <a:pt x="1058" y="0"/>
                      <a:pt x="1049" y="11"/>
                      <a:pt x="1056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26" name="Freeform 10">
                <a:extLst>
                  <a:ext uri="{FF2B5EF4-FFF2-40B4-BE49-F238E27FC236}">
                    <a16:creationId xmlns:a16="http://schemas.microsoft.com/office/drawing/2014/main" id="{D96CC480-C800-45CD-880F-75421D128FFC}"/>
                  </a:ext>
                </a:extLst>
              </p:cNvPr>
              <p:cNvSpPr/>
              <p:nvPr/>
            </p:nvSpPr>
            <p:spPr bwMode="auto">
              <a:xfrm>
                <a:off x="4975226" y="4775201"/>
                <a:ext cx="1274763" cy="733425"/>
              </a:xfrm>
              <a:custGeom>
                <a:avLst/>
                <a:gdLst>
                  <a:gd name="T0" fmla="*/ 28 w 1229"/>
                  <a:gd name="T1" fmla="*/ 8 h 706"/>
                  <a:gd name="T2" fmla="*/ 139 w 1229"/>
                  <a:gd name="T3" fmla="*/ 371 h 706"/>
                  <a:gd name="T4" fmla="*/ 420 w 1229"/>
                  <a:gd name="T5" fmla="*/ 595 h 706"/>
                  <a:gd name="T6" fmla="*/ 1199 w 1229"/>
                  <a:gd name="T7" fmla="*/ 617 h 706"/>
                  <a:gd name="T8" fmla="*/ 1186 w 1229"/>
                  <a:gd name="T9" fmla="*/ 571 h 706"/>
                  <a:gd name="T10" fmla="*/ 469 w 1229"/>
                  <a:gd name="T11" fmla="*/ 549 h 706"/>
                  <a:gd name="T12" fmla="*/ 191 w 1229"/>
                  <a:gd name="T13" fmla="*/ 341 h 706"/>
                  <a:gd name="T14" fmla="*/ 105 w 1229"/>
                  <a:gd name="T15" fmla="*/ 187 h 706"/>
                  <a:gd name="T16" fmla="*/ 43 w 1229"/>
                  <a:gd name="T17" fmla="*/ 7 h 706"/>
                  <a:gd name="T18" fmla="*/ 28 w 1229"/>
                  <a:gd name="T19" fmla="*/ 8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29" h="706">
                    <a:moveTo>
                      <a:pt x="28" y="8"/>
                    </a:moveTo>
                    <a:cubicBezTo>
                      <a:pt x="0" y="129"/>
                      <a:pt x="72" y="275"/>
                      <a:pt x="139" y="371"/>
                    </a:cubicBezTo>
                    <a:cubicBezTo>
                      <a:pt x="210" y="470"/>
                      <a:pt x="310" y="545"/>
                      <a:pt x="420" y="595"/>
                    </a:cubicBezTo>
                    <a:cubicBezTo>
                      <a:pt x="664" y="706"/>
                      <a:pt x="948" y="698"/>
                      <a:pt x="1199" y="617"/>
                    </a:cubicBezTo>
                    <a:cubicBezTo>
                      <a:pt x="1229" y="608"/>
                      <a:pt x="1217" y="563"/>
                      <a:pt x="1186" y="571"/>
                    </a:cubicBezTo>
                    <a:cubicBezTo>
                      <a:pt x="954" y="630"/>
                      <a:pt x="695" y="637"/>
                      <a:pt x="469" y="549"/>
                    </a:cubicBezTo>
                    <a:cubicBezTo>
                      <a:pt x="360" y="506"/>
                      <a:pt x="262" y="433"/>
                      <a:pt x="191" y="341"/>
                    </a:cubicBezTo>
                    <a:cubicBezTo>
                      <a:pt x="155" y="294"/>
                      <a:pt x="127" y="241"/>
                      <a:pt x="105" y="187"/>
                    </a:cubicBezTo>
                    <a:cubicBezTo>
                      <a:pt x="81" y="128"/>
                      <a:pt x="72" y="63"/>
                      <a:pt x="43" y="7"/>
                    </a:cubicBezTo>
                    <a:cubicBezTo>
                      <a:pt x="40" y="0"/>
                      <a:pt x="30" y="2"/>
                      <a:pt x="2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27" name="Freeform 11">
                <a:extLst>
                  <a:ext uri="{FF2B5EF4-FFF2-40B4-BE49-F238E27FC236}">
                    <a16:creationId xmlns:a16="http://schemas.microsoft.com/office/drawing/2014/main" id="{4D32D243-A0F4-43C2-91A2-1C0069A28353}"/>
                  </a:ext>
                </a:extLst>
              </p:cNvPr>
              <p:cNvSpPr/>
              <p:nvPr/>
            </p:nvSpPr>
            <p:spPr bwMode="auto">
              <a:xfrm>
                <a:off x="6203951" y="5040313"/>
                <a:ext cx="1285875" cy="706438"/>
              </a:xfrm>
              <a:custGeom>
                <a:avLst/>
                <a:gdLst>
                  <a:gd name="T0" fmla="*/ 9 w 1238"/>
                  <a:gd name="T1" fmla="*/ 343 h 681"/>
                  <a:gd name="T2" fmla="*/ 575 w 1238"/>
                  <a:gd name="T3" fmla="*/ 605 h 681"/>
                  <a:gd name="T4" fmla="*/ 1222 w 1238"/>
                  <a:gd name="T5" fmla="*/ 529 h 681"/>
                  <a:gd name="T6" fmla="*/ 1222 w 1238"/>
                  <a:gd name="T7" fmla="*/ 485 h 681"/>
                  <a:gd name="T8" fmla="*/ 968 w 1238"/>
                  <a:gd name="T9" fmla="*/ 314 h 681"/>
                  <a:gd name="T10" fmla="*/ 825 w 1238"/>
                  <a:gd name="T11" fmla="*/ 32 h 681"/>
                  <a:gd name="T12" fmla="*/ 776 w 1238"/>
                  <a:gd name="T13" fmla="*/ 46 h 681"/>
                  <a:gd name="T14" fmla="*/ 921 w 1238"/>
                  <a:gd name="T15" fmla="*/ 340 h 681"/>
                  <a:gd name="T16" fmla="*/ 1196 w 1238"/>
                  <a:gd name="T17" fmla="*/ 529 h 681"/>
                  <a:gd name="T18" fmla="*/ 1196 w 1238"/>
                  <a:gd name="T19" fmla="*/ 485 h 681"/>
                  <a:gd name="T20" fmla="*/ 23 w 1238"/>
                  <a:gd name="T21" fmla="*/ 324 h 681"/>
                  <a:gd name="T22" fmla="*/ 9 w 1238"/>
                  <a:gd name="T23" fmla="*/ 343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38" h="681">
                    <a:moveTo>
                      <a:pt x="9" y="343"/>
                    </a:moveTo>
                    <a:cubicBezTo>
                      <a:pt x="152" y="493"/>
                      <a:pt x="376" y="569"/>
                      <a:pt x="575" y="605"/>
                    </a:cubicBezTo>
                    <a:cubicBezTo>
                      <a:pt x="792" y="644"/>
                      <a:pt x="1024" y="631"/>
                      <a:pt x="1222" y="529"/>
                    </a:cubicBezTo>
                    <a:cubicBezTo>
                      <a:pt x="1238" y="520"/>
                      <a:pt x="1238" y="494"/>
                      <a:pt x="1222" y="485"/>
                    </a:cubicBezTo>
                    <a:cubicBezTo>
                      <a:pt x="1131" y="437"/>
                      <a:pt x="1041" y="387"/>
                      <a:pt x="968" y="314"/>
                    </a:cubicBezTo>
                    <a:cubicBezTo>
                      <a:pt x="889" y="238"/>
                      <a:pt x="847" y="138"/>
                      <a:pt x="825" y="32"/>
                    </a:cubicBezTo>
                    <a:cubicBezTo>
                      <a:pt x="819" y="0"/>
                      <a:pt x="770" y="14"/>
                      <a:pt x="776" y="46"/>
                    </a:cubicBezTo>
                    <a:cubicBezTo>
                      <a:pt x="799" y="157"/>
                      <a:pt x="844" y="256"/>
                      <a:pt x="921" y="340"/>
                    </a:cubicBezTo>
                    <a:cubicBezTo>
                      <a:pt x="997" y="422"/>
                      <a:pt x="1098" y="479"/>
                      <a:pt x="1196" y="529"/>
                    </a:cubicBezTo>
                    <a:cubicBezTo>
                      <a:pt x="1196" y="514"/>
                      <a:pt x="1196" y="500"/>
                      <a:pt x="1196" y="485"/>
                    </a:cubicBezTo>
                    <a:cubicBezTo>
                      <a:pt x="821" y="681"/>
                      <a:pt x="352" y="551"/>
                      <a:pt x="23" y="324"/>
                    </a:cubicBezTo>
                    <a:cubicBezTo>
                      <a:pt x="12" y="316"/>
                      <a:pt x="0" y="333"/>
                      <a:pt x="9" y="3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grpSp>
            <p:nvGrpSpPr>
              <p:cNvPr id="128" name="组合 233">
                <a:extLst>
                  <a:ext uri="{FF2B5EF4-FFF2-40B4-BE49-F238E27FC236}">
                    <a16:creationId xmlns:a16="http://schemas.microsoft.com/office/drawing/2014/main" id="{20F128F9-080E-4248-B04E-42F0242F46E7}"/>
                  </a:ext>
                </a:extLst>
              </p:cNvPr>
              <p:cNvGrpSpPr/>
              <p:nvPr/>
            </p:nvGrpSpPr>
            <p:grpSpPr>
              <a:xfrm>
                <a:off x="3517901" y="1225551"/>
                <a:ext cx="5260975" cy="4090987"/>
                <a:chOff x="3517901" y="1225551"/>
                <a:chExt cx="5260975" cy="4090987"/>
              </a:xfrm>
              <a:grpFill/>
            </p:grpSpPr>
            <p:sp>
              <p:nvSpPr>
                <p:cNvPr id="129" name="Freeform 12">
                  <a:extLst>
                    <a:ext uri="{FF2B5EF4-FFF2-40B4-BE49-F238E27FC236}">
                      <a16:creationId xmlns:a16="http://schemas.microsoft.com/office/drawing/2014/main" id="{E5D21414-9F55-41CE-8529-04C982F027BF}"/>
                    </a:ext>
                  </a:extLst>
                </p:cNvPr>
                <p:cNvSpPr/>
                <p:nvPr/>
              </p:nvSpPr>
              <p:spPr bwMode="auto">
                <a:xfrm>
                  <a:off x="7805738" y="2135188"/>
                  <a:ext cx="109538" cy="38100"/>
                </a:xfrm>
                <a:custGeom>
                  <a:avLst/>
                  <a:gdLst>
                    <a:gd name="T0" fmla="*/ 6 w 106"/>
                    <a:gd name="T1" fmla="*/ 35 h 37"/>
                    <a:gd name="T2" fmla="*/ 45 w 106"/>
                    <a:gd name="T3" fmla="*/ 33 h 37"/>
                    <a:gd name="T4" fmla="*/ 97 w 106"/>
                    <a:gd name="T5" fmla="*/ 22 h 37"/>
                    <a:gd name="T6" fmla="*/ 97 w 106"/>
                    <a:gd name="T7" fmla="*/ 6 h 37"/>
                    <a:gd name="T8" fmla="*/ 52 w 106"/>
                    <a:gd name="T9" fmla="*/ 6 h 37"/>
                    <a:gd name="T10" fmla="*/ 4 w 106"/>
                    <a:gd name="T11" fmla="*/ 24 h 37"/>
                    <a:gd name="T12" fmla="*/ 6 w 106"/>
                    <a:gd name="T13" fmla="*/ 3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6" h="37">
                      <a:moveTo>
                        <a:pt x="6" y="35"/>
                      </a:moveTo>
                      <a:cubicBezTo>
                        <a:pt x="20" y="37"/>
                        <a:pt x="32" y="35"/>
                        <a:pt x="45" y="33"/>
                      </a:cubicBezTo>
                      <a:cubicBezTo>
                        <a:pt x="63" y="30"/>
                        <a:pt x="80" y="29"/>
                        <a:pt x="97" y="22"/>
                      </a:cubicBezTo>
                      <a:cubicBezTo>
                        <a:pt x="105" y="19"/>
                        <a:pt x="106" y="9"/>
                        <a:pt x="97" y="6"/>
                      </a:cubicBezTo>
                      <a:cubicBezTo>
                        <a:pt x="81" y="0"/>
                        <a:pt x="68" y="2"/>
                        <a:pt x="52" y="6"/>
                      </a:cubicBezTo>
                      <a:cubicBezTo>
                        <a:pt x="34" y="9"/>
                        <a:pt x="17" y="13"/>
                        <a:pt x="4" y="24"/>
                      </a:cubicBezTo>
                      <a:cubicBezTo>
                        <a:pt x="0" y="27"/>
                        <a:pt x="2" y="34"/>
                        <a:pt x="6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0" name="Freeform 13">
                  <a:extLst>
                    <a:ext uri="{FF2B5EF4-FFF2-40B4-BE49-F238E27FC236}">
                      <a16:creationId xmlns:a16="http://schemas.microsoft.com/office/drawing/2014/main" id="{CEC948D7-FBC4-4D52-8BD6-108E6F0F5D1C}"/>
                    </a:ext>
                  </a:extLst>
                </p:cNvPr>
                <p:cNvSpPr/>
                <p:nvPr/>
              </p:nvSpPr>
              <p:spPr bwMode="auto">
                <a:xfrm>
                  <a:off x="8018463" y="2144713"/>
                  <a:ext cx="92075" cy="34925"/>
                </a:xfrm>
                <a:custGeom>
                  <a:avLst/>
                  <a:gdLst>
                    <a:gd name="T0" fmla="*/ 4 w 89"/>
                    <a:gd name="T1" fmla="*/ 9 h 35"/>
                    <a:gd name="T2" fmla="*/ 79 w 89"/>
                    <a:gd name="T3" fmla="*/ 34 h 35"/>
                    <a:gd name="T4" fmla="*/ 83 w 89"/>
                    <a:gd name="T5" fmla="*/ 20 h 35"/>
                    <a:gd name="T6" fmla="*/ 7 w 89"/>
                    <a:gd name="T7" fmla="*/ 0 h 35"/>
                    <a:gd name="T8" fmla="*/ 4 w 89"/>
                    <a:gd name="T9" fmla="*/ 9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9" h="35">
                      <a:moveTo>
                        <a:pt x="4" y="9"/>
                      </a:moveTo>
                      <a:cubicBezTo>
                        <a:pt x="28" y="23"/>
                        <a:pt x="52" y="31"/>
                        <a:pt x="79" y="34"/>
                      </a:cubicBezTo>
                      <a:cubicBezTo>
                        <a:pt x="87" y="35"/>
                        <a:pt x="89" y="24"/>
                        <a:pt x="83" y="20"/>
                      </a:cubicBezTo>
                      <a:cubicBezTo>
                        <a:pt x="59" y="6"/>
                        <a:pt x="34" y="3"/>
                        <a:pt x="7" y="0"/>
                      </a:cubicBezTo>
                      <a:cubicBezTo>
                        <a:pt x="2" y="0"/>
                        <a:pt x="0" y="7"/>
                        <a:pt x="4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1" name="Freeform 14">
                  <a:extLst>
                    <a:ext uri="{FF2B5EF4-FFF2-40B4-BE49-F238E27FC236}">
                      <a16:creationId xmlns:a16="http://schemas.microsoft.com/office/drawing/2014/main" id="{EEDDC0D4-4E58-44E4-BD59-4B8C43EB824E}"/>
                    </a:ext>
                  </a:extLst>
                </p:cNvPr>
                <p:cNvSpPr/>
                <p:nvPr/>
              </p:nvSpPr>
              <p:spPr bwMode="auto">
                <a:xfrm>
                  <a:off x="8228013" y="2225676"/>
                  <a:ext cx="107950" cy="61913"/>
                </a:xfrm>
                <a:custGeom>
                  <a:avLst/>
                  <a:gdLst>
                    <a:gd name="T0" fmla="*/ 6 w 105"/>
                    <a:gd name="T1" fmla="*/ 10 h 59"/>
                    <a:gd name="T2" fmla="*/ 91 w 105"/>
                    <a:gd name="T3" fmla="*/ 55 h 59"/>
                    <a:gd name="T4" fmla="*/ 99 w 105"/>
                    <a:gd name="T5" fmla="*/ 44 h 59"/>
                    <a:gd name="T6" fmla="*/ 9 w 105"/>
                    <a:gd name="T7" fmla="*/ 1 h 59"/>
                    <a:gd name="T8" fmla="*/ 6 w 105"/>
                    <a:gd name="T9" fmla="*/ 10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59">
                      <a:moveTo>
                        <a:pt x="6" y="10"/>
                      </a:moveTo>
                      <a:cubicBezTo>
                        <a:pt x="35" y="21"/>
                        <a:pt x="64" y="39"/>
                        <a:pt x="91" y="55"/>
                      </a:cubicBezTo>
                      <a:cubicBezTo>
                        <a:pt x="97" y="59"/>
                        <a:pt x="105" y="49"/>
                        <a:pt x="99" y="44"/>
                      </a:cubicBezTo>
                      <a:cubicBezTo>
                        <a:pt x="72" y="20"/>
                        <a:pt x="44" y="7"/>
                        <a:pt x="9" y="1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2" name="Freeform 15">
                  <a:extLst>
                    <a:ext uri="{FF2B5EF4-FFF2-40B4-BE49-F238E27FC236}">
                      <a16:creationId xmlns:a16="http://schemas.microsoft.com/office/drawing/2014/main" id="{E12FB58C-05FF-4A42-9A6A-280B2C31BFF8}"/>
                    </a:ext>
                  </a:extLst>
                </p:cNvPr>
                <p:cNvSpPr/>
                <p:nvPr/>
              </p:nvSpPr>
              <p:spPr bwMode="auto">
                <a:xfrm>
                  <a:off x="8421688" y="2389188"/>
                  <a:ext cx="77788" cy="84138"/>
                </a:xfrm>
                <a:custGeom>
                  <a:avLst/>
                  <a:gdLst>
                    <a:gd name="T0" fmla="*/ 1 w 75"/>
                    <a:gd name="T1" fmla="*/ 1 h 81"/>
                    <a:gd name="T2" fmla="*/ 14 w 75"/>
                    <a:gd name="T3" fmla="*/ 20 h 81"/>
                    <a:gd name="T4" fmla="*/ 31 w 75"/>
                    <a:gd name="T5" fmla="*/ 42 h 81"/>
                    <a:gd name="T6" fmla="*/ 62 w 75"/>
                    <a:gd name="T7" fmla="*/ 77 h 81"/>
                    <a:gd name="T8" fmla="*/ 72 w 75"/>
                    <a:gd name="T9" fmla="*/ 71 h 81"/>
                    <a:gd name="T10" fmla="*/ 45 w 75"/>
                    <a:gd name="T11" fmla="*/ 35 h 81"/>
                    <a:gd name="T12" fmla="*/ 24 w 75"/>
                    <a:gd name="T13" fmla="*/ 16 h 81"/>
                    <a:gd name="T14" fmla="*/ 2 w 75"/>
                    <a:gd name="T15" fmla="*/ 0 h 81"/>
                    <a:gd name="T16" fmla="*/ 1 w 75"/>
                    <a:gd name="T17" fmla="*/ 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5" h="81">
                      <a:moveTo>
                        <a:pt x="1" y="1"/>
                      </a:moveTo>
                      <a:cubicBezTo>
                        <a:pt x="6" y="6"/>
                        <a:pt x="9" y="14"/>
                        <a:pt x="14" y="20"/>
                      </a:cubicBezTo>
                      <a:cubicBezTo>
                        <a:pt x="19" y="27"/>
                        <a:pt x="25" y="35"/>
                        <a:pt x="31" y="42"/>
                      </a:cubicBezTo>
                      <a:cubicBezTo>
                        <a:pt x="41" y="54"/>
                        <a:pt x="51" y="66"/>
                        <a:pt x="62" y="77"/>
                      </a:cubicBezTo>
                      <a:cubicBezTo>
                        <a:pt x="66" y="81"/>
                        <a:pt x="75" y="77"/>
                        <a:pt x="72" y="71"/>
                      </a:cubicBezTo>
                      <a:cubicBezTo>
                        <a:pt x="66" y="57"/>
                        <a:pt x="57" y="46"/>
                        <a:pt x="45" y="35"/>
                      </a:cubicBezTo>
                      <a:cubicBezTo>
                        <a:pt x="38" y="28"/>
                        <a:pt x="31" y="22"/>
                        <a:pt x="24" y="16"/>
                      </a:cubicBezTo>
                      <a:cubicBezTo>
                        <a:pt x="17" y="10"/>
                        <a:pt x="8" y="6"/>
                        <a:pt x="2" y="0"/>
                      </a:cubicBezTo>
                      <a:cubicBezTo>
                        <a:pt x="1" y="0"/>
                        <a:pt x="0" y="0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3" name="Freeform 16">
                  <a:extLst>
                    <a:ext uri="{FF2B5EF4-FFF2-40B4-BE49-F238E27FC236}">
                      <a16:creationId xmlns:a16="http://schemas.microsoft.com/office/drawing/2014/main" id="{F4354F25-5071-42D4-B5A0-1009E48B5AC8}"/>
                    </a:ext>
                  </a:extLst>
                </p:cNvPr>
                <p:cNvSpPr/>
                <p:nvPr/>
              </p:nvSpPr>
              <p:spPr bwMode="auto">
                <a:xfrm>
                  <a:off x="8572501" y="2570163"/>
                  <a:ext cx="60325" cy="90488"/>
                </a:xfrm>
                <a:custGeom>
                  <a:avLst/>
                  <a:gdLst>
                    <a:gd name="T0" fmla="*/ 3 w 57"/>
                    <a:gd name="T1" fmla="*/ 10 h 88"/>
                    <a:gd name="T2" fmla="*/ 47 w 57"/>
                    <a:gd name="T3" fmla="*/ 83 h 88"/>
                    <a:gd name="T4" fmla="*/ 55 w 57"/>
                    <a:gd name="T5" fmla="*/ 77 h 88"/>
                    <a:gd name="T6" fmla="*/ 11 w 57"/>
                    <a:gd name="T7" fmla="*/ 5 h 88"/>
                    <a:gd name="T8" fmla="*/ 3 w 57"/>
                    <a:gd name="T9" fmla="*/ 10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88">
                      <a:moveTo>
                        <a:pt x="3" y="10"/>
                      </a:moveTo>
                      <a:cubicBezTo>
                        <a:pt x="17" y="35"/>
                        <a:pt x="27" y="63"/>
                        <a:pt x="47" y="83"/>
                      </a:cubicBezTo>
                      <a:cubicBezTo>
                        <a:pt x="51" y="88"/>
                        <a:pt x="57" y="82"/>
                        <a:pt x="55" y="77"/>
                      </a:cubicBezTo>
                      <a:cubicBezTo>
                        <a:pt x="44" y="51"/>
                        <a:pt x="28" y="27"/>
                        <a:pt x="11" y="5"/>
                      </a:cubicBezTo>
                      <a:cubicBezTo>
                        <a:pt x="8" y="0"/>
                        <a:pt x="0" y="4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4" name="Freeform 17">
                  <a:extLst>
                    <a:ext uri="{FF2B5EF4-FFF2-40B4-BE49-F238E27FC236}">
                      <a16:creationId xmlns:a16="http://schemas.microsoft.com/office/drawing/2014/main" id="{FE07DED5-D287-4B4A-9DE1-D728976BF992}"/>
                    </a:ext>
                  </a:extLst>
                </p:cNvPr>
                <p:cNvSpPr/>
                <p:nvPr/>
              </p:nvSpPr>
              <p:spPr bwMode="auto">
                <a:xfrm>
                  <a:off x="8664576" y="2767013"/>
                  <a:ext cx="42863" cy="88900"/>
                </a:xfrm>
                <a:custGeom>
                  <a:avLst/>
                  <a:gdLst>
                    <a:gd name="T0" fmla="*/ 3 w 41"/>
                    <a:gd name="T1" fmla="*/ 7 h 86"/>
                    <a:gd name="T2" fmla="*/ 30 w 41"/>
                    <a:gd name="T3" fmla="*/ 79 h 86"/>
                    <a:gd name="T4" fmla="*/ 40 w 41"/>
                    <a:gd name="T5" fmla="*/ 76 h 86"/>
                    <a:gd name="T6" fmla="*/ 9 w 41"/>
                    <a:gd name="T7" fmla="*/ 4 h 86"/>
                    <a:gd name="T8" fmla="*/ 3 w 41"/>
                    <a:gd name="T9" fmla="*/ 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86">
                      <a:moveTo>
                        <a:pt x="3" y="7"/>
                      </a:moveTo>
                      <a:cubicBezTo>
                        <a:pt x="16" y="29"/>
                        <a:pt x="21" y="56"/>
                        <a:pt x="30" y="79"/>
                      </a:cubicBezTo>
                      <a:cubicBezTo>
                        <a:pt x="32" y="86"/>
                        <a:pt x="41" y="83"/>
                        <a:pt x="40" y="76"/>
                      </a:cubicBezTo>
                      <a:cubicBezTo>
                        <a:pt x="36" y="48"/>
                        <a:pt x="25" y="27"/>
                        <a:pt x="9" y="4"/>
                      </a:cubicBezTo>
                      <a:cubicBezTo>
                        <a:pt x="7" y="0"/>
                        <a:pt x="0" y="3"/>
                        <a:pt x="3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5" name="Freeform 18">
                  <a:extLst>
                    <a:ext uri="{FF2B5EF4-FFF2-40B4-BE49-F238E27FC236}">
                      <a16:creationId xmlns:a16="http://schemas.microsoft.com/office/drawing/2014/main" id="{38B28F73-4840-40B1-B3A9-A8FA8C87619B}"/>
                    </a:ext>
                  </a:extLst>
                </p:cNvPr>
                <p:cNvSpPr/>
                <p:nvPr/>
              </p:nvSpPr>
              <p:spPr bwMode="auto">
                <a:xfrm>
                  <a:off x="8740776" y="2992438"/>
                  <a:ext cx="26988" cy="107950"/>
                </a:xfrm>
                <a:custGeom>
                  <a:avLst/>
                  <a:gdLst>
                    <a:gd name="T0" fmla="*/ 2 w 27"/>
                    <a:gd name="T1" fmla="*/ 7 h 104"/>
                    <a:gd name="T2" fmla="*/ 17 w 27"/>
                    <a:gd name="T3" fmla="*/ 100 h 104"/>
                    <a:gd name="T4" fmla="*/ 23 w 27"/>
                    <a:gd name="T5" fmla="*/ 100 h 104"/>
                    <a:gd name="T6" fmla="*/ 9 w 27"/>
                    <a:gd name="T7" fmla="*/ 4 h 104"/>
                    <a:gd name="T8" fmla="*/ 2 w 27"/>
                    <a:gd name="T9" fmla="*/ 7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04">
                      <a:moveTo>
                        <a:pt x="2" y="7"/>
                      </a:moveTo>
                      <a:cubicBezTo>
                        <a:pt x="14" y="36"/>
                        <a:pt x="13" y="68"/>
                        <a:pt x="17" y="100"/>
                      </a:cubicBezTo>
                      <a:cubicBezTo>
                        <a:pt x="17" y="104"/>
                        <a:pt x="23" y="104"/>
                        <a:pt x="23" y="100"/>
                      </a:cubicBezTo>
                      <a:cubicBezTo>
                        <a:pt x="27" y="67"/>
                        <a:pt x="24" y="33"/>
                        <a:pt x="9" y="4"/>
                      </a:cubicBezTo>
                      <a:cubicBezTo>
                        <a:pt x="7" y="0"/>
                        <a:pt x="0" y="3"/>
                        <a:pt x="2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6" name="Freeform 19">
                  <a:extLst>
                    <a:ext uri="{FF2B5EF4-FFF2-40B4-BE49-F238E27FC236}">
                      <a16:creationId xmlns:a16="http://schemas.microsoft.com/office/drawing/2014/main" id="{27B45940-925C-4C05-8146-72D2F8469911}"/>
                    </a:ext>
                  </a:extLst>
                </p:cNvPr>
                <p:cNvSpPr/>
                <p:nvPr/>
              </p:nvSpPr>
              <p:spPr bwMode="auto">
                <a:xfrm>
                  <a:off x="8753476" y="3206751"/>
                  <a:ext cx="25400" cy="80963"/>
                </a:xfrm>
                <a:custGeom>
                  <a:avLst/>
                  <a:gdLst>
                    <a:gd name="T0" fmla="*/ 13 w 24"/>
                    <a:gd name="T1" fmla="*/ 2 h 78"/>
                    <a:gd name="T2" fmla="*/ 4 w 24"/>
                    <a:gd name="T3" fmla="*/ 32 h 78"/>
                    <a:gd name="T4" fmla="*/ 2 w 24"/>
                    <a:gd name="T5" fmla="*/ 46 h 78"/>
                    <a:gd name="T6" fmla="*/ 0 w 24"/>
                    <a:gd name="T7" fmla="*/ 66 h 78"/>
                    <a:gd name="T8" fmla="*/ 13 w 24"/>
                    <a:gd name="T9" fmla="*/ 71 h 78"/>
                    <a:gd name="T10" fmla="*/ 23 w 24"/>
                    <a:gd name="T11" fmla="*/ 39 h 78"/>
                    <a:gd name="T12" fmla="*/ 15 w 24"/>
                    <a:gd name="T13" fmla="*/ 2 h 78"/>
                    <a:gd name="T14" fmla="*/ 13 w 24"/>
                    <a:gd name="T15" fmla="*/ 2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" h="78">
                      <a:moveTo>
                        <a:pt x="13" y="2"/>
                      </a:moveTo>
                      <a:cubicBezTo>
                        <a:pt x="9" y="12"/>
                        <a:pt x="6" y="21"/>
                        <a:pt x="4" y="32"/>
                      </a:cubicBezTo>
                      <a:cubicBezTo>
                        <a:pt x="3" y="37"/>
                        <a:pt x="2" y="41"/>
                        <a:pt x="2" y="46"/>
                      </a:cubicBezTo>
                      <a:cubicBezTo>
                        <a:pt x="1" y="53"/>
                        <a:pt x="1" y="59"/>
                        <a:pt x="0" y="66"/>
                      </a:cubicBezTo>
                      <a:cubicBezTo>
                        <a:pt x="0" y="72"/>
                        <a:pt x="9" y="78"/>
                        <a:pt x="13" y="71"/>
                      </a:cubicBezTo>
                      <a:cubicBezTo>
                        <a:pt x="18" y="60"/>
                        <a:pt x="21" y="52"/>
                        <a:pt x="23" y="39"/>
                      </a:cubicBezTo>
                      <a:cubicBezTo>
                        <a:pt x="24" y="25"/>
                        <a:pt x="20" y="15"/>
                        <a:pt x="15" y="2"/>
                      </a:cubicBezTo>
                      <a:cubicBezTo>
                        <a:pt x="15" y="0"/>
                        <a:pt x="13" y="1"/>
                        <a:pt x="13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7" name="Freeform 20">
                  <a:extLst>
                    <a:ext uri="{FF2B5EF4-FFF2-40B4-BE49-F238E27FC236}">
                      <a16:creationId xmlns:a16="http://schemas.microsoft.com/office/drawing/2014/main" id="{5429CC19-05FA-4162-B1AA-81F2CDA66390}"/>
                    </a:ext>
                  </a:extLst>
                </p:cNvPr>
                <p:cNvSpPr/>
                <p:nvPr/>
              </p:nvSpPr>
              <p:spPr bwMode="auto">
                <a:xfrm>
                  <a:off x="8672513" y="3368676"/>
                  <a:ext cx="61913" cy="100013"/>
                </a:xfrm>
                <a:custGeom>
                  <a:avLst/>
                  <a:gdLst>
                    <a:gd name="T0" fmla="*/ 46 w 61"/>
                    <a:gd name="T1" fmla="*/ 3 h 97"/>
                    <a:gd name="T2" fmla="*/ 6 w 61"/>
                    <a:gd name="T3" fmla="*/ 81 h 97"/>
                    <a:gd name="T4" fmla="*/ 20 w 61"/>
                    <a:gd name="T5" fmla="*/ 91 h 97"/>
                    <a:gd name="T6" fmla="*/ 52 w 61"/>
                    <a:gd name="T7" fmla="*/ 51 h 97"/>
                    <a:gd name="T8" fmla="*/ 53 w 61"/>
                    <a:gd name="T9" fmla="*/ 3 h 97"/>
                    <a:gd name="T10" fmla="*/ 46 w 61"/>
                    <a:gd name="T11" fmla="*/ 3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1" h="97">
                      <a:moveTo>
                        <a:pt x="46" y="3"/>
                      </a:moveTo>
                      <a:cubicBezTo>
                        <a:pt x="33" y="29"/>
                        <a:pt x="23" y="57"/>
                        <a:pt x="6" y="81"/>
                      </a:cubicBezTo>
                      <a:cubicBezTo>
                        <a:pt x="0" y="89"/>
                        <a:pt x="13" y="97"/>
                        <a:pt x="20" y="91"/>
                      </a:cubicBezTo>
                      <a:cubicBezTo>
                        <a:pt x="34" y="80"/>
                        <a:pt x="45" y="69"/>
                        <a:pt x="52" y="51"/>
                      </a:cubicBezTo>
                      <a:cubicBezTo>
                        <a:pt x="58" y="35"/>
                        <a:pt x="61" y="20"/>
                        <a:pt x="53" y="3"/>
                      </a:cubicBezTo>
                      <a:cubicBezTo>
                        <a:pt x="52" y="0"/>
                        <a:pt x="47" y="1"/>
                        <a:pt x="4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8" name="Freeform 21">
                  <a:extLst>
                    <a:ext uri="{FF2B5EF4-FFF2-40B4-BE49-F238E27FC236}">
                      <a16:creationId xmlns:a16="http://schemas.microsoft.com/office/drawing/2014/main" id="{173BC9EE-B7DF-4981-A980-D277EB0F9390}"/>
                    </a:ext>
                  </a:extLst>
                </p:cNvPr>
                <p:cNvSpPr/>
                <p:nvPr/>
              </p:nvSpPr>
              <p:spPr bwMode="auto">
                <a:xfrm>
                  <a:off x="8559801" y="3544888"/>
                  <a:ext cx="68263" cy="84138"/>
                </a:xfrm>
                <a:custGeom>
                  <a:avLst/>
                  <a:gdLst>
                    <a:gd name="T0" fmla="*/ 51 w 66"/>
                    <a:gd name="T1" fmla="*/ 4 h 81"/>
                    <a:gd name="T2" fmla="*/ 24 w 66"/>
                    <a:gd name="T3" fmla="*/ 33 h 81"/>
                    <a:gd name="T4" fmla="*/ 14 w 66"/>
                    <a:gd name="T5" fmla="*/ 46 h 81"/>
                    <a:gd name="T6" fmla="*/ 5 w 66"/>
                    <a:gd name="T7" fmla="*/ 62 h 81"/>
                    <a:gd name="T8" fmla="*/ 18 w 66"/>
                    <a:gd name="T9" fmla="*/ 75 h 81"/>
                    <a:gd name="T10" fmla="*/ 32 w 66"/>
                    <a:gd name="T11" fmla="*/ 65 h 81"/>
                    <a:gd name="T12" fmla="*/ 45 w 66"/>
                    <a:gd name="T13" fmla="*/ 49 h 81"/>
                    <a:gd name="T14" fmla="*/ 63 w 66"/>
                    <a:gd name="T15" fmla="*/ 11 h 81"/>
                    <a:gd name="T16" fmla="*/ 51 w 66"/>
                    <a:gd name="T17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6" h="81">
                      <a:moveTo>
                        <a:pt x="51" y="4"/>
                      </a:moveTo>
                      <a:cubicBezTo>
                        <a:pt x="41" y="13"/>
                        <a:pt x="32" y="22"/>
                        <a:pt x="24" y="33"/>
                      </a:cubicBezTo>
                      <a:cubicBezTo>
                        <a:pt x="21" y="37"/>
                        <a:pt x="17" y="41"/>
                        <a:pt x="14" y="46"/>
                      </a:cubicBezTo>
                      <a:cubicBezTo>
                        <a:pt x="10" y="51"/>
                        <a:pt x="9" y="57"/>
                        <a:pt x="5" y="62"/>
                      </a:cubicBezTo>
                      <a:cubicBezTo>
                        <a:pt x="0" y="70"/>
                        <a:pt x="10" y="81"/>
                        <a:pt x="18" y="75"/>
                      </a:cubicBezTo>
                      <a:cubicBezTo>
                        <a:pt x="22" y="72"/>
                        <a:pt x="29" y="69"/>
                        <a:pt x="32" y="65"/>
                      </a:cubicBezTo>
                      <a:cubicBezTo>
                        <a:pt x="37" y="60"/>
                        <a:pt x="41" y="55"/>
                        <a:pt x="45" y="49"/>
                      </a:cubicBezTo>
                      <a:cubicBezTo>
                        <a:pt x="53" y="37"/>
                        <a:pt x="59" y="25"/>
                        <a:pt x="63" y="11"/>
                      </a:cubicBezTo>
                      <a:cubicBezTo>
                        <a:pt x="66" y="4"/>
                        <a:pt x="56" y="0"/>
                        <a:pt x="51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9" name="Freeform 22">
                  <a:extLst>
                    <a:ext uri="{FF2B5EF4-FFF2-40B4-BE49-F238E27FC236}">
                      <a16:creationId xmlns:a16="http://schemas.microsoft.com/office/drawing/2014/main" id="{50A2A64B-8201-461F-9A81-A4787E919E2E}"/>
                    </a:ext>
                  </a:extLst>
                </p:cNvPr>
                <p:cNvSpPr/>
                <p:nvPr/>
              </p:nvSpPr>
              <p:spPr bwMode="auto">
                <a:xfrm>
                  <a:off x="8374063" y="3732213"/>
                  <a:ext cx="80963" cy="65088"/>
                </a:xfrm>
                <a:custGeom>
                  <a:avLst/>
                  <a:gdLst>
                    <a:gd name="T0" fmla="*/ 66 w 79"/>
                    <a:gd name="T1" fmla="*/ 3 h 62"/>
                    <a:gd name="T2" fmla="*/ 35 w 79"/>
                    <a:gd name="T3" fmla="*/ 23 h 62"/>
                    <a:gd name="T4" fmla="*/ 6 w 79"/>
                    <a:gd name="T5" fmla="*/ 48 h 62"/>
                    <a:gd name="T6" fmla="*/ 14 w 79"/>
                    <a:gd name="T7" fmla="*/ 58 h 62"/>
                    <a:gd name="T8" fmla="*/ 45 w 79"/>
                    <a:gd name="T9" fmla="*/ 38 h 62"/>
                    <a:gd name="T10" fmla="*/ 73 w 79"/>
                    <a:gd name="T11" fmla="*/ 13 h 62"/>
                    <a:gd name="T12" fmla="*/ 66 w 79"/>
                    <a:gd name="T13" fmla="*/ 3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62">
                      <a:moveTo>
                        <a:pt x="66" y="3"/>
                      </a:moveTo>
                      <a:cubicBezTo>
                        <a:pt x="55" y="9"/>
                        <a:pt x="45" y="15"/>
                        <a:pt x="35" y="23"/>
                      </a:cubicBezTo>
                      <a:cubicBezTo>
                        <a:pt x="25" y="31"/>
                        <a:pt x="16" y="39"/>
                        <a:pt x="6" y="48"/>
                      </a:cubicBezTo>
                      <a:cubicBezTo>
                        <a:pt x="0" y="53"/>
                        <a:pt x="8" y="62"/>
                        <a:pt x="14" y="58"/>
                      </a:cubicBezTo>
                      <a:cubicBezTo>
                        <a:pt x="25" y="52"/>
                        <a:pt x="35" y="46"/>
                        <a:pt x="45" y="38"/>
                      </a:cubicBezTo>
                      <a:cubicBezTo>
                        <a:pt x="55" y="30"/>
                        <a:pt x="64" y="21"/>
                        <a:pt x="73" y="13"/>
                      </a:cubicBezTo>
                      <a:cubicBezTo>
                        <a:pt x="79" y="9"/>
                        <a:pt x="72" y="0"/>
                        <a:pt x="6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0" name="Freeform 23">
                  <a:extLst>
                    <a:ext uri="{FF2B5EF4-FFF2-40B4-BE49-F238E27FC236}">
                      <a16:creationId xmlns:a16="http://schemas.microsoft.com/office/drawing/2014/main" id="{FDD5F413-3194-4BBA-B24C-FB7D19CCECB4}"/>
                    </a:ext>
                  </a:extLst>
                </p:cNvPr>
                <p:cNvSpPr/>
                <p:nvPr/>
              </p:nvSpPr>
              <p:spPr bwMode="auto">
                <a:xfrm>
                  <a:off x="7953376" y="3932238"/>
                  <a:ext cx="93663" cy="30163"/>
                </a:xfrm>
                <a:custGeom>
                  <a:avLst/>
                  <a:gdLst>
                    <a:gd name="T0" fmla="*/ 82 w 91"/>
                    <a:gd name="T1" fmla="*/ 1 h 30"/>
                    <a:gd name="T2" fmla="*/ 42 w 91"/>
                    <a:gd name="T3" fmla="*/ 5 h 30"/>
                    <a:gd name="T4" fmla="*/ 9 w 91"/>
                    <a:gd name="T5" fmla="*/ 11 h 30"/>
                    <a:gd name="T6" fmla="*/ 9 w 91"/>
                    <a:gd name="T7" fmla="*/ 28 h 30"/>
                    <a:gd name="T8" fmla="*/ 45 w 91"/>
                    <a:gd name="T9" fmla="*/ 27 h 30"/>
                    <a:gd name="T10" fmla="*/ 86 w 91"/>
                    <a:gd name="T11" fmla="*/ 9 h 30"/>
                    <a:gd name="T12" fmla="*/ 82 w 91"/>
                    <a:gd name="T13" fmla="*/ 1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1" h="30">
                      <a:moveTo>
                        <a:pt x="82" y="1"/>
                      </a:moveTo>
                      <a:cubicBezTo>
                        <a:pt x="69" y="3"/>
                        <a:pt x="55" y="3"/>
                        <a:pt x="42" y="5"/>
                      </a:cubicBezTo>
                      <a:cubicBezTo>
                        <a:pt x="31" y="6"/>
                        <a:pt x="20" y="9"/>
                        <a:pt x="9" y="11"/>
                      </a:cubicBezTo>
                      <a:cubicBezTo>
                        <a:pt x="0" y="13"/>
                        <a:pt x="0" y="27"/>
                        <a:pt x="9" y="28"/>
                      </a:cubicBezTo>
                      <a:cubicBezTo>
                        <a:pt x="22" y="30"/>
                        <a:pt x="32" y="30"/>
                        <a:pt x="45" y="27"/>
                      </a:cubicBezTo>
                      <a:cubicBezTo>
                        <a:pt x="60" y="23"/>
                        <a:pt x="72" y="15"/>
                        <a:pt x="86" y="9"/>
                      </a:cubicBezTo>
                      <a:cubicBezTo>
                        <a:pt x="91" y="7"/>
                        <a:pt x="87" y="0"/>
                        <a:pt x="8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1" name="Freeform 24">
                  <a:extLst>
                    <a:ext uri="{FF2B5EF4-FFF2-40B4-BE49-F238E27FC236}">
                      <a16:creationId xmlns:a16="http://schemas.microsoft.com/office/drawing/2014/main" id="{CDB15970-4968-4B4A-8DD8-0CE2F92694D8}"/>
                    </a:ext>
                  </a:extLst>
                </p:cNvPr>
                <p:cNvSpPr/>
                <p:nvPr/>
              </p:nvSpPr>
              <p:spPr bwMode="auto">
                <a:xfrm>
                  <a:off x="7991476" y="3992563"/>
                  <a:ext cx="65088" cy="77788"/>
                </a:xfrm>
                <a:custGeom>
                  <a:avLst/>
                  <a:gdLst>
                    <a:gd name="T0" fmla="*/ 2 w 63"/>
                    <a:gd name="T1" fmla="*/ 6 h 74"/>
                    <a:gd name="T2" fmla="*/ 12 w 63"/>
                    <a:gd name="T3" fmla="*/ 18 h 74"/>
                    <a:gd name="T4" fmla="*/ 24 w 63"/>
                    <a:gd name="T5" fmla="*/ 34 h 74"/>
                    <a:gd name="T6" fmla="*/ 36 w 63"/>
                    <a:gd name="T7" fmla="*/ 51 h 74"/>
                    <a:gd name="T8" fmla="*/ 47 w 63"/>
                    <a:gd name="T9" fmla="*/ 66 h 74"/>
                    <a:gd name="T10" fmla="*/ 61 w 63"/>
                    <a:gd name="T11" fmla="*/ 60 h 74"/>
                    <a:gd name="T12" fmla="*/ 37 w 63"/>
                    <a:gd name="T13" fmla="*/ 16 h 74"/>
                    <a:gd name="T14" fmla="*/ 18 w 63"/>
                    <a:gd name="T15" fmla="*/ 3 h 74"/>
                    <a:gd name="T16" fmla="*/ 3 w 63"/>
                    <a:gd name="T17" fmla="*/ 2 h 74"/>
                    <a:gd name="T18" fmla="*/ 2 w 63"/>
                    <a:gd name="T19" fmla="*/ 6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3" h="74">
                      <a:moveTo>
                        <a:pt x="2" y="6"/>
                      </a:moveTo>
                      <a:cubicBezTo>
                        <a:pt x="6" y="7"/>
                        <a:pt x="10" y="15"/>
                        <a:pt x="12" y="18"/>
                      </a:cubicBezTo>
                      <a:cubicBezTo>
                        <a:pt x="15" y="24"/>
                        <a:pt x="20" y="29"/>
                        <a:pt x="24" y="34"/>
                      </a:cubicBezTo>
                      <a:cubicBezTo>
                        <a:pt x="29" y="39"/>
                        <a:pt x="32" y="45"/>
                        <a:pt x="36" y="51"/>
                      </a:cubicBezTo>
                      <a:cubicBezTo>
                        <a:pt x="39" y="56"/>
                        <a:pt x="44" y="60"/>
                        <a:pt x="47" y="66"/>
                      </a:cubicBezTo>
                      <a:cubicBezTo>
                        <a:pt x="51" y="74"/>
                        <a:pt x="63" y="68"/>
                        <a:pt x="61" y="60"/>
                      </a:cubicBezTo>
                      <a:cubicBezTo>
                        <a:pt x="57" y="43"/>
                        <a:pt x="50" y="29"/>
                        <a:pt x="37" y="16"/>
                      </a:cubicBezTo>
                      <a:cubicBezTo>
                        <a:pt x="32" y="10"/>
                        <a:pt x="26" y="6"/>
                        <a:pt x="18" y="3"/>
                      </a:cubicBezTo>
                      <a:cubicBezTo>
                        <a:pt x="13" y="0"/>
                        <a:pt x="8" y="1"/>
                        <a:pt x="3" y="2"/>
                      </a:cubicBezTo>
                      <a:cubicBezTo>
                        <a:pt x="0" y="2"/>
                        <a:pt x="0" y="6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2" name="Freeform 25">
                  <a:extLst>
                    <a:ext uri="{FF2B5EF4-FFF2-40B4-BE49-F238E27FC236}">
                      <a16:creationId xmlns:a16="http://schemas.microsoft.com/office/drawing/2014/main" id="{9A30AE4C-E337-4D76-911A-97902F504ED9}"/>
                    </a:ext>
                  </a:extLst>
                </p:cNvPr>
                <p:cNvSpPr/>
                <p:nvPr/>
              </p:nvSpPr>
              <p:spPr bwMode="auto">
                <a:xfrm>
                  <a:off x="8085138" y="4160838"/>
                  <a:ext cx="26988" cy="95250"/>
                </a:xfrm>
                <a:custGeom>
                  <a:avLst/>
                  <a:gdLst>
                    <a:gd name="T0" fmla="*/ 0 w 26"/>
                    <a:gd name="T1" fmla="*/ 8 h 91"/>
                    <a:gd name="T2" fmla="*/ 6 w 26"/>
                    <a:gd name="T3" fmla="*/ 83 h 91"/>
                    <a:gd name="T4" fmla="*/ 22 w 26"/>
                    <a:gd name="T5" fmla="*/ 83 h 91"/>
                    <a:gd name="T6" fmla="*/ 13 w 26"/>
                    <a:gd name="T7" fmla="*/ 5 h 91"/>
                    <a:gd name="T8" fmla="*/ 0 w 26"/>
                    <a:gd name="T9" fmla="*/ 8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91">
                      <a:moveTo>
                        <a:pt x="0" y="8"/>
                      </a:moveTo>
                      <a:cubicBezTo>
                        <a:pt x="1" y="33"/>
                        <a:pt x="2" y="59"/>
                        <a:pt x="6" y="83"/>
                      </a:cubicBezTo>
                      <a:cubicBezTo>
                        <a:pt x="8" y="91"/>
                        <a:pt x="20" y="91"/>
                        <a:pt x="22" y="83"/>
                      </a:cubicBezTo>
                      <a:cubicBezTo>
                        <a:pt x="26" y="58"/>
                        <a:pt x="26" y="27"/>
                        <a:pt x="13" y="5"/>
                      </a:cubicBezTo>
                      <a:cubicBezTo>
                        <a:pt x="9" y="0"/>
                        <a:pt x="0" y="2"/>
                        <a:pt x="0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3" name="Freeform 26">
                  <a:extLst>
                    <a:ext uri="{FF2B5EF4-FFF2-40B4-BE49-F238E27FC236}">
                      <a16:creationId xmlns:a16="http://schemas.microsoft.com/office/drawing/2014/main" id="{8AA0208A-D690-46F9-A2C9-F8AEB7A3002B}"/>
                    </a:ext>
                  </a:extLst>
                </p:cNvPr>
                <p:cNvSpPr/>
                <p:nvPr/>
              </p:nvSpPr>
              <p:spPr bwMode="auto">
                <a:xfrm>
                  <a:off x="8034338" y="4348163"/>
                  <a:ext cx="44450" cy="106363"/>
                </a:xfrm>
                <a:custGeom>
                  <a:avLst/>
                  <a:gdLst>
                    <a:gd name="T0" fmla="*/ 8 w 43"/>
                    <a:gd name="T1" fmla="*/ 99 h 102"/>
                    <a:gd name="T2" fmla="*/ 32 w 43"/>
                    <a:gd name="T3" fmla="*/ 61 h 102"/>
                    <a:gd name="T4" fmla="*/ 42 w 43"/>
                    <a:gd name="T5" fmla="*/ 9 h 102"/>
                    <a:gd name="T6" fmla="*/ 27 w 43"/>
                    <a:gd name="T7" fmla="*/ 7 h 102"/>
                    <a:gd name="T8" fmla="*/ 13 w 43"/>
                    <a:gd name="T9" fmla="*/ 50 h 102"/>
                    <a:gd name="T10" fmla="*/ 1 w 43"/>
                    <a:gd name="T11" fmla="*/ 95 h 102"/>
                    <a:gd name="T12" fmla="*/ 8 w 43"/>
                    <a:gd name="T13" fmla="*/ 99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02">
                      <a:moveTo>
                        <a:pt x="8" y="99"/>
                      </a:moveTo>
                      <a:cubicBezTo>
                        <a:pt x="19" y="87"/>
                        <a:pt x="26" y="76"/>
                        <a:pt x="32" y="61"/>
                      </a:cubicBezTo>
                      <a:cubicBezTo>
                        <a:pt x="38" y="44"/>
                        <a:pt x="40" y="27"/>
                        <a:pt x="42" y="9"/>
                      </a:cubicBezTo>
                      <a:cubicBezTo>
                        <a:pt x="43" y="0"/>
                        <a:pt x="30" y="0"/>
                        <a:pt x="27" y="7"/>
                      </a:cubicBezTo>
                      <a:cubicBezTo>
                        <a:pt x="21" y="22"/>
                        <a:pt x="16" y="35"/>
                        <a:pt x="13" y="50"/>
                      </a:cubicBezTo>
                      <a:cubicBezTo>
                        <a:pt x="9" y="64"/>
                        <a:pt x="7" y="81"/>
                        <a:pt x="1" y="95"/>
                      </a:cubicBezTo>
                      <a:cubicBezTo>
                        <a:pt x="0" y="99"/>
                        <a:pt x="6" y="102"/>
                        <a:pt x="8" y="9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4" name="Freeform 27">
                  <a:extLst>
                    <a:ext uri="{FF2B5EF4-FFF2-40B4-BE49-F238E27FC236}">
                      <a16:creationId xmlns:a16="http://schemas.microsoft.com/office/drawing/2014/main" id="{9CC769EB-DE12-4BD7-A55F-B3E8FE6825AE}"/>
                    </a:ext>
                  </a:extLst>
                </p:cNvPr>
                <p:cNvSpPr/>
                <p:nvPr/>
              </p:nvSpPr>
              <p:spPr bwMode="auto">
                <a:xfrm>
                  <a:off x="7883526" y="4581526"/>
                  <a:ext cx="80963" cy="74613"/>
                </a:xfrm>
                <a:custGeom>
                  <a:avLst/>
                  <a:gdLst>
                    <a:gd name="T0" fmla="*/ 7 w 78"/>
                    <a:gd name="T1" fmla="*/ 69 h 72"/>
                    <a:gd name="T2" fmla="*/ 45 w 78"/>
                    <a:gd name="T3" fmla="*/ 47 h 72"/>
                    <a:gd name="T4" fmla="*/ 75 w 78"/>
                    <a:gd name="T5" fmla="*/ 11 h 72"/>
                    <a:gd name="T6" fmla="*/ 67 w 78"/>
                    <a:gd name="T7" fmla="*/ 5 h 72"/>
                    <a:gd name="T8" fmla="*/ 37 w 78"/>
                    <a:gd name="T9" fmla="*/ 33 h 72"/>
                    <a:gd name="T10" fmla="*/ 4 w 78"/>
                    <a:gd name="T11" fmla="*/ 63 h 72"/>
                    <a:gd name="T12" fmla="*/ 7 w 78"/>
                    <a:gd name="T13" fmla="*/ 69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72">
                      <a:moveTo>
                        <a:pt x="7" y="69"/>
                      </a:moveTo>
                      <a:cubicBezTo>
                        <a:pt x="20" y="62"/>
                        <a:pt x="33" y="56"/>
                        <a:pt x="45" y="47"/>
                      </a:cubicBezTo>
                      <a:cubicBezTo>
                        <a:pt x="57" y="37"/>
                        <a:pt x="68" y="26"/>
                        <a:pt x="75" y="11"/>
                      </a:cubicBezTo>
                      <a:cubicBezTo>
                        <a:pt x="78" y="6"/>
                        <a:pt x="71" y="0"/>
                        <a:pt x="67" y="5"/>
                      </a:cubicBezTo>
                      <a:cubicBezTo>
                        <a:pt x="57" y="15"/>
                        <a:pt x="47" y="24"/>
                        <a:pt x="37" y="33"/>
                      </a:cubicBezTo>
                      <a:cubicBezTo>
                        <a:pt x="26" y="43"/>
                        <a:pt x="15" y="55"/>
                        <a:pt x="4" y="63"/>
                      </a:cubicBezTo>
                      <a:cubicBezTo>
                        <a:pt x="0" y="66"/>
                        <a:pt x="3" y="72"/>
                        <a:pt x="7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5" name="Freeform 28">
                  <a:extLst>
                    <a:ext uri="{FF2B5EF4-FFF2-40B4-BE49-F238E27FC236}">
                      <a16:creationId xmlns:a16="http://schemas.microsoft.com/office/drawing/2014/main" id="{5EB7354D-9EB0-4642-A732-6A9A5CAA61BD}"/>
                    </a:ext>
                  </a:extLst>
                </p:cNvPr>
                <p:cNvSpPr/>
                <p:nvPr/>
              </p:nvSpPr>
              <p:spPr bwMode="auto">
                <a:xfrm>
                  <a:off x="7666038" y="4762501"/>
                  <a:ext cx="120650" cy="58738"/>
                </a:xfrm>
                <a:custGeom>
                  <a:avLst/>
                  <a:gdLst>
                    <a:gd name="T0" fmla="*/ 6 w 117"/>
                    <a:gd name="T1" fmla="*/ 56 h 56"/>
                    <a:gd name="T2" fmla="*/ 111 w 117"/>
                    <a:gd name="T3" fmla="*/ 13 h 56"/>
                    <a:gd name="T4" fmla="*/ 105 w 117"/>
                    <a:gd name="T5" fmla="*/ 2 h 56"/>
                    <a:gd name="T6" fmla="*/ 5 w 117"/>
                    <a:gd name="T7" fmla="*/ 48 h 56"/>
                    <a:gd name="T8" fmla="*/ 6 w 117"/>
                    <a:gd name="T9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56">
                      <a:moveTo>
                        <a:pt x="6" y="56"/>
                      </a:moveTo>
                      <a:cubicBezTo>
                        <a:pt x="44" y="51"/>
                        <a:pt x="81" y="37"/>
                        <a:pt x="111" y="13"/>
                      </a:cubicBezTo>
                      <a:cubicBezTo>
                        <a:pt x="117" y="9"/>
                        <a:pt x="111" y="0"/>
                        <a:pt x="105" y="2"/>
                      </a:cubicBezTo>
                      <a:cubicBezTo>
                        <a:pt x="70" y="12"/>
                        <a:pt x="40" y="36"/>
                        <a:pt x="5" y="48"/>
                      </a:cubicBezTo>
                      <a:cubicBezTo>
                        <a:pt x="0" y="49"/>
                        <a:pt x="1" y="56"/>
                        <a:pt x="6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6" name="Freeform 29">
                  <a:extLst>
                    <a:ext uri="{FF2B5EF4-FFF2-40B4-BE49-F238E27FC236}">
                      <a16:creationId xmlns:a16="http://schemas.microsoft.com/office/drawing/2014/main" id="{C8EC35EF-FA74-4B6A-B8C6-77EB7C35B41F}"/>
                    </a:ext>
                  </a:extLst>
                </p:cNvPr>
                <p:cNvSpPr/>
                <p:nvPr/>
              </p:nvSpPr>
              <p:spPr bwMode="auto">
                <a:xfrm>
                  <a:off x="7434263" y="4868863"/>
                  <a:ext cx="123825" cy="47625"/>
                </a:xfrm>
                <a:custGeom>
                  <a:avLst/>
                  <a:gdLst>
                    <a:gd name="T0" fmla="*/ 4 w 120"/>
                    <a:gd name="T1" fmla="*/ 46 h 46"/>
                    <a:gd name="T2" fmla="*/ 117 w 120"/>
                    <a:gd name="T3" fmla="*/ 10 h 46"/>
                    <a:gd name="T4" fmla="*/ 112 w 120"/>
                    <a:gd name="T5" fmla="*/ 2 h 46"/>
                    <a:gd name="T6" fmla="*/ 3 w 120"/>
                    <a:gd name="T7" fmla="*/ 39 h 46"/>
                    <a:gd name="T8" fmla="*/ 4 w 120"/>
                    <a:gd name="T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0" h="46">
                      <a:moveTo>
                        <a:pt x="4" y="46"/>
                      </a:moveTo>
                      <a:cubicBezTo>
                        <a:pt x="43" y="44"/>
                        <a:pt x="86" y="36"/>
                        <a:pt x="117" y="10"/>
                      </a:cubicBezTo>
                      <a:cubicBezTo>
                        <a:pt x="120" y="7"/>
                        <a:pt x="116" y="0"/>
                        <a:pt x="112" y="2"/>
                      </a:cubicBezTo>
                      <a:cubicBezTo>
                        <a:pt x="75" y="14"/>
                        <a:pt x="40" y="27"/>
                        <a:pt x="3" y="39"/>
                      </a:cubicBezTo>
                      <a:cubicBezTo>
                        <a:pt x="0" y="40"/>
                        <a:pt x="0" y="46"/>
                        <a:pt x="4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7" name="Freeform 30">
                  <a:extLst>
                    <a:ext uri="{FF2B5EF4-FFF2-40B4-BE49-F238E27FC236}">
                      <a16:creationId xmlns:a16="http://schemas.microsoft.com/office/drawing/2014/main" id="{78FD2136-E352-47DF-B541-9540B11A32D1}"/>
                    </a:ext>
                  </a:extLst>
                </p:cNvPr>
                <p:cNvSpPr/>
                <p:nvPr/>
              </p:nvSpPr>
              <p:spPr bwMode="auto">
                <a:xfrm>
                  <a:off x="7192963" y="4932363"/>
                  <a:ext cx="153988" cy="38100"/>
                </a:xfrm>
                <a:custGeom>
                  <a:avLst/>
                  <a:gdLst>
                    <a:gd name="T0" fmla="*/ 6 w 148"/>
                    <a:gd name="T1" fmla="*/ 36 h 37"/>
                    <a:gd name="T2" fmla="*/ 137 w 148"/>
                    <a:gd name="T3" fmla="*/ 20 h 37"/>
                    <a:gd name="T4" fmla="*/ 133 w 148"/>
                    <a:gd name="T5" fmla="*/ 3 h 37"/>
                    <a:gd name="T6" fmla="*/ 3 w 148"/>
                    <a:gd name="T7" fmla="*/ 31 h 37"/>
                    <a:gd name="T8" fmla="*/ 6 w 148"/>
                    <a:gd name="T9" fmla="*/ 3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8" h="37">
                      <a:moveTo>
                        <a:pt x="6" y="36"/>
                      </a:moveTo>
                      <a:cubicBezTo>
                        <a:pt x="51" y="28"/>
                        <a:pt x="94" y="36"/>
                        <a:pt x="137" y="20"/>
                      </a:cubicBezTo>
                      <a:cubicBezTo>
                        <a:pt x="148" y="16"/>
                        <a:pt x="144" y="0"/>
                        <a:pt x="133" y="3"/>
                      </a:cubicBezTo>
                      <a:cubicBezTo>
                        <a:pt x="88" y="13"/>
                        <a:pt x="46" y="13"/>
                        <a:pt x="3" y="31"/>
                      </a:cubicBezTo>
                      <a:cubicBezTo>
                        <a:pt x="0" y="32"/>
                        <a:pt x="2" y="37"/>
                        <a:pt x="6" y="3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8" name="Freeform 31">
                  <a:extLst>
                    <a:ext uri="{FF2B5EF4-FFF2-40B4-BE49-F238E27FC236}">
                      <a16:creationId xmlns:a16="http://schemas.microsoft.com/office/drawing/2014/main" id="{D56DE6B9-1EBE-44BB-AD25-9C816439FB1E}"/>
                    </a:ext>
                  </a:extLst>
                </p:cNvPr>
                <p:cNvSpPr/>
                <p:nvPr/>
              </p:nvSpPr>
              <p:spPr bwMode="auto">
                <a:xfrm>
                  <a:off x="6989763" y="4945063"/>
                  <a:ext cx="88900" cy="22225"/>
                </a:xfrm>
                <a:custGeom>
                  <a:avLst/>
                  <a:gdLst>
                    <a:gd name="T0" fmla="*/ 4 w 86"/>
                    <a:gd name="T1" fmla="*/ 18 h 22"/>
                    <a:gd name="T2" fmla="*/ 80 w 86"/>
                    <a:gd name="T3" fmla="*/ 10 h 22"/>
                    <a:gd name="T4" fmla="*/ 77 w 86"/>
                    <a:gd name="T5" fmla="*/ 1 h 22"/>
                    <a:gd name="T6" fmla="*/ 4 w 86"/>
                    <a:gd name="T7" fmla="*/ 8 h 22"/>
                    <a:gd name="T8" fmla="*/ 4 w 86"/>
                    <a:gd name="T9" fmla="*/ 18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22">
                      <a:moveTo>
                        <a:pt x="4" y="18"/>
                      </a:moveTo>
                      <a:cubicBezTo>
                        <a:pt x="30" y="22"/>
                        <a:pt x="56" y="21"/>
                        <a:pt x="80" y="10"/>
                      </a:cubicBezTo>
                      <a:cubicBezTo>
                        <a:pt x="86" y="8"/>
                        <a:pt x="82" y="0"/>
                        <a:pt x="77" y="1"/>
                      </a:cubicBezTo>
                      <a:cubicBezTo>
                        <a:pt x="53" y="5"/>
                        <a:pt x="28" y="5"/>
                        <a:pt x="4" y="8"/>
                      </a:cubicBezTo>
                      <a:cubicBezTo>
                        <a:pt x="0" y="9"/>
                        <a:pt x="0" y="17"/>
                        <a:pt x="4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9" name="Freeform 32">
                  <a:extLst>
                    <a:ext uri="{FF2B5EF4-FFF2-40B4-BE49-F238E27FC236}">
                      <a16:creationId xmlns:a16="http://schemas.microsoft.com/office/drawing/2014/main" id="{090707BB-9C57-4659-8409-4701EFD44170}"/>
                    </a:ext>
                  </a:extLst>
                </p:cNvPr>
                <p:cNvSpPr/>
                <p:nvPr/>
              </p:nvSpPr>
              <p:spPr bwMode="auto">
                <a:xfrm>
                  <a:off x="6748463" y="4924426"/>
                  <a:ext cx="80963" cy="31750"/>
                </a:xfrm>
                <a:custGeom>
                  <a:avLst/>
                  <a:gdLst>
                    <a:gd name="T0" fmla="*/ 6 w 79"/>
                    <a:gd name="T1" fmla="*/ 17 h 31"/>
                    <a:gd name="T2" fmla="*/ 37 w 79"/>
                    <a:gd name="T3" fmla="*/ 24 h 31"/>
                    <a:gd name="T4" fmla="*/ 72 w 79"/>
                    <a:gd name="T5" fmla="*/ 31 h 31"/>
                    <a:gd name="T6" fmla="*/ 75 w 79"/>
                    <a:gd name="T7" fmla="*/ 21 h 31"/>
                    <a:gd name="T8" fmla="*/ 6 w 79"/>
                    <a:gd name="T9" fmla="*/ 6 h 31"/>
                    <a:gd name="T10" fmla="*/ 6 w 79"/>
                    <a:gd name="T11" fmla="*/ 17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31">
                      <a:moveTo>
                        <a:pt x="6" y="17"/>
                      </a:moveTo>
                      <a:cubicBezTo>
                        <a:pt x="16" y="20"/>
                        <a:pt x="27" y="22"/>
                        <a:pt x="37" y="24"/>
                      </a:cubicBezTo>
                      <a:cubicBezTo>
                        <a:pt x="49" y="27"/>
                        <a:pt x="60" y="31"/>
                        <a:pt x="72" y="31"/>
                      </a:cubicBezTo>
                      <a:cubicBezTo>
                        <a:pt x="78" y="31"/>
                        <a:pt x="79" y="24"/>
                        <a:pt x="75" y="21"/>
                      </a:cubicBezTo>
                      <a:cubicBezTo>
                        <a:pt x="56" y="8"/>
                        <a:pt x="28" y="0"/>
                        <a:pt x="6" y="6"/>
                      </a:cubicBezTo>
                      <a:cubicBezTo>
                        <a:pt x="0" y="8"/>
                        <a:pt x="1" y="15"/>
                        <a:pt x="6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0" name="Freeform 33">
                  <a:extLst>
                    <a:ext uri="{FF2B5EF4-FFF2-40B4-BE49-F238E27FC236}">
                      <a16:creationId xmlns:a16="http://schemas.microsoft.com/office/drawing/2014/main" id="{8162A9B9-4042-420D-AC4B-4C29DD0519D0}"/>
                    </a:ext>
                  </a:extLst>
                </p:cNvPr>
                <p:cNvSpPr/>
                <p:nvPr/>
              </p:nvSpPr>
              <p:spPr bwMode="auto">
                <a:xfrm>
                  <a:off x="6559551" y="4949826"/>
                  <a:ext cx="68263" cy="61913"/>
                </a:xfrm>
                <a:custGeom>
                  <a:avLst/>
                  <a:gdLst>
                    <a:gd name="T0" fmla="*/ 11 w 67"/>
                    <a:gd name="T1" fmla="*/ 56 h 59"/>
                    <a:gd name="T2" fmla="*/ 39 w 67"/>
                    <a:gd name="T3" fmla="*/ 37 h 59"/>
                    <a:gd name="T4" fmla="*/ 63 w 67"/>
                    <a:gd name="T5" fmla="*/ 12 h 59"/>
                    <a:gd name="T6" fmla="*/ 55 w 67"/>
                    <a:gd name="T7" fmla="*/ 4 h 59"/>
                    <a:gd name="T8" fmla="*/ 31 w 67"/>
                    <a:gd name="T9" fmla="*/ 25 h 59"/>
                    <a:gd name="T10" fmla="*/ 4 w 67"/>
                    <a:gd name="T11" fmla="*/ 48 h 59"/>
                    <a:gd name="T12" fmla="*/ 11 w 67"/>
                    <a:gd name="T13" fmla="*/ 56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" h="59">
                      <a:moveTo>
                        <a:pt x="11" y="56"/>
                      </a:moveTo>
                      <a:cubicBezTo>
                        <a:pt x="21" y="50"/>
                        <a:pt x="30" y="44"/>
                        <a:pt x="39" y="37"/>
                      </a:cubicBezTo>
                      <a:cubicBezTo>
                        <a:pt x="48" y="29"/>
                        <a:pt x="55" y="21"/>
                        <a:pt x="63" y="12"/>
                      </a:cubicBezTo>
                      <a:cubicBezTo>
                        <a:pt x="67" y="7"/>
                        <a:pt x="60" y="0"/>
                        <a:pt x="55" y="4"/>
                      </a:cubicBezTo>
                      <a:cubicBezTo>
                        <a:pt x="47" y="11"/>
                        <a:pt x="39" y="17"/>
                        <a:pt x="31" y="25"/>
                      </a:cubicBezTo>
                      <a:cubicBezTo>
                        <a:pt x="22" y="33"/>
                        <a:pt x="14" y="41"/>
                        <a:pt x="4" y="48"/>
                      </a:cubicBezTo>
                      <a:cubicBezTo>
                        <a:pt x="0" y="52"/>
                        <a:pt x="6" y="59"/>
                        <a:pt x="11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1" name="Freeform 34">
                  <a:extLst>
                    <a:ext uri="{FF2B5EF4-FFF2-40B4-BE49-F238E27FC236}">
                      <a16:creationId xmlns:a16="http://schemas.microsoft.com/office/drawing/2014/main" id="{E8179D54-9264-483E-8EE1-CF809266AE59}"/>
                    </a:ext>
                  </a:extLst>
                </p:cNvPr>
                <p:cNvSpPr/>
                <p:nvPr/>
              </p:nvSpPr>
              <p:spPr bwMode="auto">
                <a:xfrm>
                  <a:off x="6375401" y="5078413"/>
                  <a:ext cx="80963" cy="49213"/>
                </a:xfrm>
                <a:custGeom>
                  <a:avLst/>
                  <a:gdLst>
                    <a:gd name="T0" fmla="*/ 5 w 78"/>
                    <a:gd name="T1" fmla="*/ 46 h 46"/>
                    <a:gd name="T2" fmla="*/ 41 w 78"/>
                    <a:gd name="T3" fmla="*/ 34 h 46"/>
                    <a:gd name="T4" fmla="*/ 73 w 78"/>
                    <a:gd name="T5" fmla="*/ 11 h 46"/>
                    <a:gd name="T6" fmla="*/ 67 w 78"/>
                    <a:gd name="T7" fmla="*/ 2 h 46"/>
                    <a:gd name="T8" fmla="*/ 33 w 78"/>
                    <a:gd name="T9" fmla="*/ 21 h 46"/>
                    <a:gd name="T10" fmla="*/ 3 w 78"/>
                    <a:gd name="T11" fmla="*/ 41 h 46"/>
                    <a:gd name="T12" fmla="*/ 5 w 78"/>
                    <a:gd name="T13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46">
                      <a:moveTo>
                        <a:pt x="5" y="46"/>
                      </a:moveTo>
                      <a:cubicBezTo>
                        <a:pt x="17" y="42"/>
                        <a:pt x="29" y="41"/>
                        <a:pt x="41" y="34"/>
                      </a:cubicBezTo>
                      <a:cubicBezTo>
                        <a:pt x="53" y="28"/>
                        <a:pt x="63" y="20"/>
                        <a:pt x="73" y="11"/>
                      </a:cubicBezTo>
                      <a:cubicBezTo>
                        <a:pt x="78" y="6"/>
                        <a:pt x="72" y="0"/>
                        <a:pt x="67" y="2"/>
                      </a:cubicBezTo>
                      <a:cubicBezTo>
                        <a:pt x="55" y="8"/>
                        <a:pt x="44" y="14"/>
                        <a:pt x="33" y="21"/>
                      </a:cubicBezTo>
                      <a:cubicBezTo>
                        <a:pt x="23" y="28"/>
                        <a:pt x="14" y="37"/>
                        <a:pt x="3" y="41"/>
                      </a:cubicBezTo>
                      <a:cubicBezTo>
                        <a:pt x="0" y="42"/>
                        <a:pt x="2" y="46"/>
                        <a:pt x="5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2" name="Freeform 35">
                  <a:extLst>
                    <a:ext uri="{FF2B5EF4-FFF2-40B4-BE49-F238E27FC236}">
                      <a16:creationId xmlns:a16="http://schemas.microsoft.com/office/drawing/2014/main" id="{1A4E1915-CBF2-4C67-8C2B-B4A55F031B21}"/>
                    </a:ext>
                  </a:extLst>
                </p:cNvPr>
                <p:cNvSpPr/>
                <p:nvPr/>
              </p:nvSpPr>
              <p:spPr bwMode="auto">
                <a:xfrm>
                  <a:off x="6167438" y="5192713"/>
                  <a:ext cx="114300" cy="50800"/>
                </a:xfrm>
                <a:custGeom>
                  <a:avLst/>
                  <a:gdLst>
                    <a:gd name="T0" fmla="*/ 10 w 110"/>
                    <a:gd name="T1" fmla="*/ 48 h 50"/>
                    <a:gd name="T2" fmla="*/ 105 w 110"/>
                    <a:gd name="T3" fmla="*/ 11 h 50"/>
                    <a:gd name="T4" fmla="*/ 102 w 110"/>
                    <a:gd name="T5" fmla="*/ 2 h 50"/>
                    <a:gd name="T6" fmla="*/ 7 w 110"/>
                    <a:gd name="T7" fmla="*/ 37 h 50"/>
                    <a:gd name="T8" fmla="*/ 10 w 110"/>
                    <a:gd name="T9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50">
                      <a:moveTo>
                        <a:pt x="10" y="48"/>
                      </a:moveTo>
                      <a:cubicBezTo>
                        <a:pt x="45" y="42"/>
                        <a:pt x="75" y="29"/>
                        <a:pt x="105" y="11"/>
                      </a:cubicBezTo>
                      <a:cubicBezTo>
                        <a:pt x="110" y="8"/>
                        <a:pt x="107" y="0"/>
                        <a:pt x="102" y="2"/>
                      </a:cubicBezTo>
                      <a:cubicBezTo>
                        <a:pt x="71" y="15"/>
                        <a:pt x="40" y="30"/>
                        <a:pt x="7" y="37"/>
                      </a:cubicBezTo>
                      <a:cubicBezTo>
                        <a:pt x="0" y="39"/>
                        <a:pt x="3" y="50"/>
                        <a:pt x="10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3" name="Freeform 36">
                  <a:extLst>
                    <a:ext uri="{FF2B5EF4-FFF2-40B4-BE49-F238E27FC236}">
                      <a16:creationId xmlns:a16="http://schemas.microsoft.com/office/drawing/2014/main" id="{8C057786-4203-4F34-B5C0-60FC6D751783}"/>
                    </a:ext>
                  </a:extLst>
                </p:cNvPr>
                <p:cNvSpPr/>
                <p:nvPr/>
              </p:nvSpPr>
              <p:spPr bwMode="auto">
                <a:xfrm>
                  <a:off x="5929313" y="5272088"/>
                  <a:ext cx="131763" cy="36513"/>
                </a:xfrm>
                <a:custGeom>
                  <a:avLst/>
                  <a:gdLst>
                    <a:gd name="T0" fmla="*/ 7 w 128"/>
                    <a:gd name="T1" fmla="*/ 30 h 35"/>
                    <a:gd name="T2" fmla="*/ 120 w 128"/>
                    <a:gd name="T3" fmla="*/ 16 h 35"/>
                    <a:gd name="T4" fmla="*/ 114 w 128"/>
                    <a:gd name="T5" fmla="*/ 2 h 35"/>
                    <a:gd name="T6" fmla="*/ 7 w 128"/>
                    <a:gd name="T7" fmla="*/ 18 h 35"/>
                    <a:gd name="T8" fmla="*/ 7 w 128"/>
                    <a:gd name="T9" fmla="*/ 3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" h="35">
                      <a:moveTo>
                        <a:pt x="7" y="30"/>
                      </a:moveTo>
                      <a:cubicBezTo>
                        <a:pt x="47" y="33"/>
                        <a:pt x="84" y="35"/>
                        <a:pt x="120" y="16"/>
                      </a:cubicBezTo>
                      <a:cubicBezTo>
                        <a:pt x="128" y="11"/>
                        <a:pt x="122" y="0"/>
                        <a:pt x="114" y="2"/>
                      </a:cubicBezTo>
                      <a:cubicBezTo>
                        <a:pt x="79" y="10"/>
                        <a:pt x="43" y="15"/>
                        <a:pt x="7" y="18"/>
                      </a:cubicBezTo>
                      <a:cubicBezTo>
                        <a:pt x="0" y="18"/>
                        <a:pt x="0" y="29"/>
                        <a:pt x="7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4" name="Freeform 37">
                  <a:extLst>
                    <a:ext uri="{FF2B5EF4-FFF2-40B4-BE49-F238E27FC236}">
                      <a16:creationId xmlns:a16="http://schemas.microsoft.com/office/drawing/2014/main" id="{9CC7FA0E-CDA2-4EEF-8C8F-248340DD195B}"/>
                    </a:ext>
                  </a:extLst>
                </p:cNvPr>
                <p:cNvSpPr/>
                <p:nvPr/>
              </p:nvSpPr>
              <p:spPr bwMode="auto">
                <a:xfrm>
                  <a:off x="5719763" y="5281613"/>
                  <a:ext cx="104775" cy="34925"/>
                </a:xfrm>
                <a:custGeom>
                  <a:avLst/>
                  <a:gdLst>
                    <a:gd name="T0" fmla="*/ 3 w 101"/>
                    <a:gd name="T1" fmla="*/ 11 h 33"/>
                    <a:gd name="T2" fmla="*/ 94 w 101"/>
                    <a:gd name="T3" fmla="*/ 29 h 33"/>
                    <a:gd name="T4" fmla="*/ 94 w 101"/>
                    <a:gd name="T5" fmla="*/ 15 h 33"/>
                    <a:gd name="T6" fmla="*/ 6 w 101"/>
                    <a:gd name="T7" fmla="*/ 3 h 33"/>
                    <a:gd name="T8" fmla="*/ 3 w 101"/>
                    <a:gd name="T9" fmla="*/ 1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33">
                      <a:moveTo>
                        <a:pt x="3" y="11"/>
                      </a:moveTo>
                      <a:cubicBezTo>
                        <a:pt x="29" y="28"/>
                        <a:pt x="65" y="33"/>
                        <a:pt x="94" y="29"/>
                      </a:cubicBezTo>
                      <a:cubicBezTo>
                        <a:pt x="101" y="28"/>
                        <a:pt x="101" y="16"/>
                        <a:pt x="94" y="15"/>
                      </a:cubicBezTo>
                      <a:cubicBezTo>
                        <a:pt x="66" y="10"/>
                        <a:pt x="34" y="0"/>
                        <a:pt x="6" y="3"/>
                      </a:cubicBezTo>
                      <a:cubicBezTo>
                        <a:pt x="1" y="3"/>
                        <a:pt x="0" y="9"/>
                        <a:pt x="3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5" name="Freeform 38">
                  <a:extLst>
                    <a:ext uri="{FF2B5EF4-FFF2-40B4-BE49-F238E27FC236}">
                      <a16:creationId xmlns:a16="http://schemas.microsoft.com/office/drawing/2014/main" id="{26495CAD-6C83-40CD-AA5D-22C17E0E2929}"/>
                    </a:ext>
                  </a:extLst>
                </p:cNvPr>
                <p:cNvSpPr/>
                <p:nvPr/>
              </p:nvSpPr>
              <p:spPr bwMode="auto">
                <a:xfrm>
                  <a:off x="5516563" y="5238751"/>
                  <a:ext cx="103188" cy="33338"/>
                </a:xfrm>
                <a:custGeom>
                  <a:avLst/>
                  <a:gdLst>
                    <a:gd name="T0" fmla="*/ 5 w 100"/>
                    <a:gd name="T1" fmla="*/ 9 h 32"/>
                    <a:gd name="T2" fmla="*/ 92 w 100"/>
                    <a:gd name="T3" fmla="*/ 31 h 32"/>
                    <a:gd name="T4" fmla="*/ 94 w 100"/>
                    <a:gd name="T5" fmla="*/ 22 h 32"/>
                    <a:gd name="T6" fmla="*/ 7 w 100"/>
                    <a:gd name="T7" fmla="*/ 1 h 32"/>
                    <a:gd name="T8" fmla="*/ 5 w 100"/>
                    <a:gd name="T9" fmla="*/ 9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2">
                      <a:moveTo>
                        <a:pt x="5" y="9"/>
                      </a:moveTo>
                      <a:cubicBezTo>
                        <a:pt x="34" y="18"/>
                        <a:pt x="62" y="26"/>
                        <a:pt x="92" y="31"/>
                      </a:cubicBezTo>
                      <a:cubicBezTo>
                        <a:pt x="98" y="32"/>
                        <a:pt x="100" y="24"/>
                        <a:pt x="94" y="22"/>
                      </a:cubicBezTo>
                      <a:cubicBezTo>
                        <a:pt x="66" y="13"/>
                        <a:pt x="37" y="6"/>
                        <a:pt x="7" y="1"/>
                      </a:cubicBezTo>
                      <a:cubicBezTo>
                        <a:pt x="2" y="0"/>
                        <a:pt x="0" y="7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6" name="Freeform 39">
                  <a:extLst>
                    <a:ext uri="{FF2B5EF4-FFF2-40B4-BE49-F238E27FC236}">
                      <a16:creationId xmlns:a16="http://schemas.microsoft.com/office/drawing/2014/main" id="{C217ECB1-CEEA-4634-A3A8-911CB0D9453B}"/>
                    </a:ext>
                  </a:extLst>
                </p:cNvPr>
                <p:cNvSpPr/>
                <p:nvPr/>
              </p:nvSpPr>
              <p:spPr bwMode="auto">
                <a:xfrm>
                  <a:off x="5327651" y="5132388"/>
                  <a:ext cx="85725" cy="60325"/>
                </a:xfrm>
                <a:custGeom>
                  <a:avLst/>
                  <a:gdLst>
                    <a:gd name="T0" fmla="*/ 2 w 82"/>
                    <a:gd name="T1" fmla="*/ 8 h 58"/>
                    <a:gd name="T2" fmla="*/ 71 w 82"/>
                    <a:gd name="T3" fmla="*/ 57 h 58"/>
                    <a:gd name="T4" fmla="*/ 74 w 82"/>
                    <a:gd name="T5" fmla="*/ 44 h 58"/>
                    <a:gd name="T6" fmla="*/ 11 w 82"/>
                    <a:gd name="T7" fmla="*/ 3 h 58"/>
                    <a:gd name="T8" fmla="*/ 2 w 82"/>
                    <a:gd name="T9" fmla="*/ 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8">
                      <a:moveTo>
                        <a:pt x="2" y="8"/>
                      </a:moveTo>
                      <a:cubicBezTo>
                        <a:pt x="14" y="38"/>
                        <a:pt x="41" y="52"/>
                        <a:pt x="71" y="57"/>
                      </a:cubicBezTo>
                      <a:cubicBezTo>
                        <a:pt x="79" y="58"/>
                        <a:pt x="82" y="47"/>
                        <a:pt x="74" y="44"/>
                      </a:cubicBezTo>
                      <a:cubicBezTo>
                        <a:pt x="51" y="35"/>
                        <a:pt x="30" y="19"/>
                        <a:pt x="11" y="3"/>
                      </a:cubicBezTo>
                      <a:cubicBezTo>
                        <a:pt x="8" y="0"/>
                        <a:pt x="0" y="3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7" name="Freeform 40">
                  <a:extLst>
                    <a:ext uri="{FF2B5EF4-FFF2-40B4-BE49-F238E27FC236}">
                      <a16:creationId xmlns:a16="http://schemas.microsoft.com/office/drawing/2014/main" id="{B231DDD2-0654-4EDC-8016-EFD65970B54B}"/>
                    </a:ext>
                  </a:extLst>
                </p:cNvPr>
                <p:cNvSpPr/>
                <p:nvPr/>
              </p:nvSpPr>
              <p:spPr bwMode="auto">
                <a:xfrm>
                  <a:off x="5167313" y="4940301"/>
                  <a:ext cx="87313" cy="103188"/>
                </a:xfrm>
                <a:custGeom>
                  <a:avLst/>
                  <a:gdLst>
                    <a:gd name="T0" fmla="*/ 4 w 83"/>
                    <a:gd name="T1" fmla="*/ 13 h 98"/>
                    <a:gd name="T2" fmla="*/ 72 w 83"/>
                    <a:gd name="T3" fmla="*/ 94 h 98"/>
                    <a:gd name="T4" fmla="*/ 80 w 83"/>
                    <a:gd name="T5" fmla="*/ 87 h 98"/>
                    <a:gd name="T6" fmla="*/ 13 w 83"/>
                    <a:gd name="T7" fmla="*/ 4 h 98"/>
                    <a:gd name="T8" fmla="*/ 4 w 83"/>
                    <a:gd name="T9" fmla="*/ 13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98">
                      <a:moveTo>
                        <a:pt x="4" y="13"/>
                      </a:moveTo>
                      <a:cubicBezTo>
                        <a:pt x="23" y="41"/>
                        <a:pt x="44" y="74"/>
                        <a:pt x="72" y="94"/>
                      </a:cubicBezTo>
                      <a:cubicBezTo>
                        <a:pt x="76" y="98"/>
                        <a:pt x="83" y="91"/>
                        <a:pt x="80" y="87"/>
                      </a:cubicBezTo>
                      <a:cubicBezTo>
                        <a:pt x="61" y="58"/>
                        <a:pt x="41" y="25"/>
                        <a:pt x="13" y="4"/>
                      </a:cubicBezTo>
                      <a:cubicBezTo>
                        <a:pt x="8" y="0"/>
                        <a:pt x="0" y="8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8" name="Freeform 41">
                  <a:extLst>
                    <a:ext uri="{FF2B5EF4-FFF2-40B4-BE49-F238E27FC236}">
                      <a16:creationId xmlns:a16="http://schemas.microsoft.com/office/drawing/2014/main" id="{DFB11617-362A-46EE-8201-446A84490D0C}"/>
                    </a:ext>
                  </a:extLst>
                </p:cNvPr>
                <p:cNvSpPr/>
                <p:nvPr/>
              </p:nvSpPr>
              <p:spPr bwMode="auto">
                <a:xfrm>
                  <a:off x="5113338" y="4803776"/>
                  <a:ext cx="50800" cy="74613"/>
                </a:xfrm>
                <a:custGeom>
                  <a:avLst/>
                  <a:gdLst>
                    <a:gd name="T0" fmla="*/ 2 w 49"/>
                    <a:gd name="T1" fmla="*/ 6 h 71"/>
                    <a:gd name="T2" fmla="*/ 15 w 49"/>
                    <a:gd name="T3" fmla="*/ 35 h 71"/>
                    <a:gd name="T4" fmla="*/ 35 w 49"/>
                    <a:gd name="T5" fmla="*/ 65 h 71"/>
                    <a:gd name="T6" fmla="*/ 45 w 49"/>
                    <a:gd name="T7" fmla="*/ 59 h 71"/>
                    <a:gd name="T8" fmla="*/ 26 w 49"/>
                    <a:gd name="T9" fmla="*/ 28 h 71"/>
                    <a:gd name="T10" fmla="*/ 5 w 49"/>
                    <a:gd name="T11" fmla="*/ 3 h 71"/>
                    <a:gd name="T12" fmla="*/ 2 w 49"/>
                    <a:gd name="T13" fmla="*/ 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9" h="71">
                      <a:moveTo>
                        <a:pt x="2" y="6"/>
                      </a:moveTo>
                      <a:cubicBezTo>
                        <a:pt x="6" y="15"/>
                        <a:pt x="10" y="25"/>
                        <a:pt x="15" y="35"/>
                      </a:cubicBezTo>
                      <a:cubicBezTo>
                        <a:pt x="21" y="46"/>
                        <a:pt x="27" y="55"/>
                        <a:pt x="35" y="65"/>
                      </a:cubicBezTo>
                      <a:cubicBezTo>
                        <a:pt x="39" y="71"/>
                        <a:pt x="49" y="66"/>
                        <a:pt x="45" y="59"/>
                      </a:cubicBezTo>
                      <a:cubicBezTo>
                        <a:pt x="39" y="49"/>
                        <a:pt x="33" y="38"/>
                        <a:pt x="26" y="28"/>
                      </a:cubicBezTo>
                      <a:cubicBezTo>
                        <a:pt x="20" y="19"/>
                        <a:pt x="13" y="11"/>
                        <a:pt x="5" y="3"/>
                      </a:cubicBezTo>
                      <a:cubicBezTo>
                        <a:pt x="4" y="0"/>
                        <a:pt x="0" y="3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9" name="Freeform 42">
                  <a:extLst>
                    <a:ext uri="{FF2B5EF4-FFF2-40B4-BE49-F238E27FC236}">
                      <a16:creationId xmlns:a16="http://schemas.microsoft.com/office/drawing/2014/main" id="{8B340E1D-FDF5-4389-BBEB-D4FDF9392693}"/>
                    </a:ext>
                  </a:extLst>
                </p:cNvPr>
                <p:cNvSpPr/>
                <p:nvPr/>
              </p:nvSpPr>
              <p:spPr bwMode="auto">
                <a:xfrm>
                  <a:off x="5035551" y="4613276"/>
                  <a:ext cx="60325" cy="101600"/>
                </a:xfrm>
                <a:custGeom>
                  <a:avLst/>
                  <a:gdLst>
                    <a:gd name="T0" fmla="*/ 2 w 58"/>
                    <a:gd name="T1" fmla="*/ 8 h 97"/>
                    <a:gd name="T2" fmla="*/ 45 w 58"/>
                    <a:gd name="T3" fmla="*/ 91 h 97"/>
                    <a:gd name="T4" fmla="*/ 56 w 58"/>
                    <a:gd name="T5" fmla="*/ 84 h 97"/>
                    <a:gd name="T6" fmla="*/ 11 w 58"/>
                    <a:gd name="T7" fmla="*/ 4 h 97"/>
                    <a:gd name="T8" fmla="*/ 2 w 58"/>
                    <a:gd name="T9" fmla="*/ 8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7">
                      <a:moveTo>
                        <a:pt x="2" y="8"/>
                      </a:moveTo>
                      <a:cubicBezTo>
                        <a:pt x="10" y="37"/>
                        <a:pt x="25" y="67"/>
                        <a:pt x="45" y="91"/>
                      </a:cubicBezTo>
                      <a:cubicBezTo>
                        <a:pt x="50" y="97"/>
                        <a:pt x="58" y="91"/>
                        <a:pt x="56" y="84"/>
                      </a:cubicBezTo>
                      <a:cubicBezTo>
                        <a:pt x="49" y="54"/>
                        <a:pt x="29" y="28"/>
                        <a:pt x="11" y="4"/>
                      </a:cubicBezTo>
                      <a:cubicBezTo>
                        <a:pt x="7" y="0"/>
                        <a:pt x="0" y="2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0" name="Freeform 43">
                  <a:extLst>
                    <a:ext uri="{FF2B5EF4-FFF2-40B4-BE49-F238E27FC236}">
                      <a16:creationId xmlns:a16="http://schemas.microsoft.com/office/drawing/2014/main" id="{C897FFDB-D02B-48B0-AAC8-6D4D70890405}"/>
                    </a:ext>
                  </a:extLst>
                </p:cNvPr>
                <p:cNvSpPr/>
                <p:nvPr/>
              </p:nvSpPr>
              <p:spPr bwMode="auto">
                <a:xfrm>
                  <a:off x="4221163" y="4760913"/>
                  <a:ext cx="82550" cy="20638"/>
                </a:xfrm>
                <a:custGeom>
                  <a:avLst/>
                  <a:gdLst>
                    <a:gd name="T0" fmla="*/ 2 w 79"/>
                    <a:gd name="T1" fmla="*/ 4 h 19"/>
                    <a:gd name="T2" fmla="*/ 74 w 79"/>
                    <a:gd name="T3" fmla="*/ 19 h 19"/>
                    <a:gd name="T4" fmla="*/ 76 w 79"/>
                    <a:gd name="T5" fmla="*/ 14 h 19"/>
                    <a:gd name="T6" fmla="*/ 3 w 79"/>
                    <a:gd name="T7" fmla="*/ 0 h 19"/>
                    <a:gd name="T8" fmla="*/ 2 w 79"/>
                    <a:gd name="T9" fmla="*/ 4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19">
                      <a:moveTo>
                        <a:pt x="2" y="4"/>
                      </a:moveTo>
                      <a:cubicBezTo>
                        <a:pt x="26" y="11"/>
                        <a:pt x="50" y="14"/>
                        <a:pt x="74" y="19"/>
                      </a:cubicBezTo>
                      <a:cubicBezTo>
                        <a:pt x="77" y="19"/>
                        <a:pt x="79" y="15"/>
                        <a:pt x="76" y="14"/>
                      </a:cubicBezTo>
                      <a:cubicBezTo>
                        <a:pt x="52" y="8"/>
                        <a:pt x="27" y="7"/>
                        <a:pt x="3" y="0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1" name="Freeform 44">
                  <a:extLst>
                    <a:ext uri="{FF2B5EF4-FFF2-40B4-BE49-F238E27FC236}">
                      <a16:creationId xmlns:a16="http://schemas.microsoft.com/office/drawing/2014/main" id="{9A04636C-72E4-4E97-96D6-6C20665752B2}"/>
                    </a:ext>
                  </a:extLst>
                </p:cNvPr>
                <p:cNvSpPr/>
                <p:nvPr/>
              </p:nvSpPr>
              <p:spPr bwMode="auto">
                <a:xfrm>
                  <a:off x="4384676" y="4772026"/>
                  <a:ext cx="106363" cy="17463"/>
                </a:xfrm>
                <a:custGeom>
                  <a:avLst/>
                  <a:gdLst>
                    <a:gd name="T0" fmla="*/ 5 w 102"/>
                    <a:gd name="T1" fmla="*/ 16 h 17"/>
                    <a:gd name="T2" fmla="*/ 98 w 102"/>
                    <a:gd name="T3" fmla="*/ 10 h 17"/>
                    <a:gd name="T4" fmla="*/ 98 w 102"/>
                    <a:gd name="T5" fmla="*/ 3 h 17"/>
                    <a:gd name="T6" fmla="*/ 3 w 102"/>
                    <a:gd name="T7" fmla="*/ 11 h 17"/>
                    <a:gd name="T8" fmla="*/ 5 w 102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2" h="17">
                      <a:moveTo>
                        <a:pt x="5" y="16"/>
                      </a:moveTo>
                      <a:cubicBezTo>
                        <a:pt x="35" y="11"/>
                        <a:pt x="67" y="13"/>
                        <a:pt x="98" y="10"/>
                      </a:cubicBezTo>
                      <a:cubicBezTo>
                        <a:pt x="102" y="10"/>
                        <a:pt x="102" y="3"/>
                        <a:pt x="98" y="3"/>
                      </a:cubicBezTo>
                      <a:cubicBezTo>
                        <a:pt x="66" y="0"/>
                        <a:pt x="34" y="2"/>
                        <a:pt x="3" y="11"/>
                      </a:cubicBezTo>
                      <a:cubicBezTo>
                        <a:pt x="0" y="12"/>
                        <a:pt x="1" y="17"/>
                        <a:pt x="5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2" name="Freeform 45">
                  <a:extLst>
                    <a:ext uri="{FF2B5EF4-FFF2-40B4-BE49-F238E27FC236}">
                      <a16:creationId xmlns:a16="http://schemas.microsoft.com/office/drawing/2014/main" id="{3956BB4C-92F2-4A58-8B6D-F410BAFD2954}"/>
                    </a:ext>
                  </a:extLst>
                </p:cNvPr>
                <p:cNvSpPr/>
                <p:nvPr/>
              </p:nvSpPr>
              <p:spPr bwMode="auto">
                <a:xfrm>
                  <a:off x="4584701" y="4762501"/>
                  <a:ext cx="90488" cy="34925"/>
                </a:xfrm>
                <a:custGeom>
                  <a:avLst/>
                  <a:gdLst>
                    <a:gd name="T0" fmla="*/ 4 w 87"/>
                    <a:gd name="T1" fmla="*/ 20 h 33"/>
                    <a:gd name="T2" fmla="*/ 83 w 87"/>
                    <a:gd name="T3" fmla="*/ 12 h 33"/>
                    <a:gd name="T4" fmla="*/ 77 w 87"/>
                    <a:gd name="T5" fmla="*/ 2 h 33"/>
                    <a:gd name="T6" fmla="*/ 6 w 87"/>
                    <a:gd name="T7" fmla="*/ 10 h 33"/>
                    <a:gd name="T8" fmla="*/ 4 w 87"/>
                    <a:gd name="T9" fmla="*/ 2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33">
                      <a:moveTo>
                        <a:pt x="4" y="20"/>
                      </a:moveTo>
                      <a:cubicBezTo>
                        <a:pt x="29" y="33"/>
                        <a:pt x="61" y="33"/>
                        <a:pt x="83" y="12"/>
                      </a:cubicBezTo>
                      <a:cubicBezTo>
                        <a:pt x="87" y="9"/>
                        <a:pt x="83" y="0"/>
                        <a:pt x="77" y="2"/>
                      </a:cubicBezTo>
                      <a:cubicBezTo>
                        <a:pt x="55" y="11"/>
                        <a:pt x="30" y="13"/>
                        <a:pt x="6" y="10"/>
                      </a:cubicBezTo>
                      <a:cubicBezTo>
                        <a:pt x="1" y="10"/>
                        <a:pt x="0" y="17"/>
                        <a:pt x="4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3" name="Freeform 46">
                  <a:extLst>
                    <a:ext uri="{FF2B5EF4-FFF2-40B4-BE49-F238E27FC236}">
                      <a16:creationId xmlns:a16="http://schemas.microsoft.com/office/drawing/2014/main" id="{462B4C83-9E20-4711-9836-D30D610C8AA7}"/>
                    </a:ext>
                  </a:extLst>
                </p:cNvPr>
                <p:cNvSpPr/>
                <p:nvPr/>
              </p:nvSpPr>
              <p:spPr bwMode="auto">
                <a:xfrm>
                  <a:off x="4751388" y="4727576"/>
                  <a:ext cx="88900" cy="25400"/>
                </a:xfrm>
                <a:custGeom>
                  <a:avLst/>
                  <a:gdLst>
                    <a:gd name="T0" fmla="*/ 5 w 86"/>
                    <a:gd name="T1" fmla="*/ 24 h 25"/>
                    <a:gd name="T2" fmla="*/ 79 w 86"/>
                    <a:gd name="T3" fmla="*/ 11 h 25"/>
                    <a:gd name="T4" fmla="*/ 76 w 86"/>
                    <a:gd name="T5" fmla="*/ 1 h 25"/>
                    <a:gd name="T6" fmla="*/ 41 w 86"/>
                    <a:gd name="T7" fmla="*/ 8 h 25"/>
                    <a:gd name="T8" fmla="*/ 5 w 86"/>
                    <a:gd name="T9" fmla="*/ 17 h 25"/>
                    <a:gd name="T10" fmla="*/ 5 w 86"/>
                    <a:gd name="T11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6" h="25">
                      <a:moveTo>
                        <a:pt x="5" y="24"/>
                      </a:moveTo>
                      <a:cubicBezTo>
                        <a:pt x="32" y="25"/>
                        <a:pt x="54" y="20"/>
                        <a:pt x="79" y="11"/>
                      </a:cubicBezTo>
                      <a:cubicBezTo>
                        <a:pt x="86" y="9"/>
                        <a:pt x="83" y="0"/>
                        <a:pt x="76" y="1"/>
                      </a:cubicBezTo>
                      <a:cubicBezTo>
                        <a:pt x="64" y="3"/>
                        <a:pt x="53" y="5"/>
                        <a:pt x="41" y="8"/>
                      </a:cubicBezTo>
                      <a:cubicBezTo>
                        <a:pt x="30" y="11"/>
                        <a:pt x="17" y="16"/>
                        <a:pt x="5" y="17"/>
                      </a:cubicBezTo>
                      <a:cubicBezTo>
                        <a:pt x="0" y="17"/>
                        <a:pt x="0" y="24"/>
                        <a:pt x="5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4" name="Freeform 47">
                  <a:extLst>
                    <a:ext uri="{FF2B5EF4-FFF2-40B4-BE49-F238E27FC236}">
                      <a16:creationId xmlns:a16="http://schemas.microsoft.com/office/drawing/2014/main" id="{E4F365AD-12A5-4AEE-8EFB-FC803BBF8C19}"/>
                    </a:ext>
                  </a:extLst>
                </p:cNvPr>
                <p:cNvSpPr/>
                <p:nvPr/>
              </p:nvSpPr>
              <p:spPr bwMode="auto">
                <a:xfrm>
                  <a:off x="4892676" y="4657726"/>
                  <a:ext cx="92075" cy="52388"/>
                </a:xfrm>
                <a:custGeom>
                  <a:avLst/>
                  <a:gdLst>
                    <a:gd name="T0" fmla="*/ 9 w 89"/>
                    <a:gd name="T1" fmla="*/ 48 h 50"/>
                    <a:gd name="T2" fmla="*/ 43 w 89"/>
                    <a:gd name="T3" fmla="*/ 32 h 50"/>
                    <a:gd name="T4" fmla="*/ 81 w 89"/>
                    <a:gd name="T5" fmla="*/ 15 h 50"/>
                    <a:gd name="T6" fmla="*/ 77 w 89"/>
                    <a:gd name="T7" fmla="*/ 1 h 50"/>
                    <a:gd name="T8" fmla="*/ 38 w 89"/>
                    <a:gd name="T9" fmla="*/ 14 h 50"/>
                    <a:gd name="T10" fmla="*/ 4 w 89"/>
                    <a:gd name="T11" fmla="*/ 41 h 50"/>
                    <a:gd name="T12" fmla="*/ 9 w 89"/>
                    <a:gd name="T13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9" h="50">
                      <a:moveTo>
                        <a:pt x="9" y="48"/>
                      </a:moveTo>
                      <a:cubicBezTo>
                        <a:pt x="20" y="42"/>
                        <a:pt x="32" y="37"/>
                        <a:pt x="43" y="32"/>
                      </a:cubicBezTo>
                      <a:cubicBezTo>
                        <a:pt x="55" y="26"/>
                        <a:pt x="68" y="20"/>
                        <a:pt x="81" y="15"/>
                      </a:cubicBezTo>
                      <a:cubicBezTo>
                        <a:pt x="89" y="11"/>
                        <a:pt x="86" y="0"/>
                        <a:pt x="77" y="1"/>
                      </a:cubicBezTo>
                      <a:cubicBezTo>
                        <a:pt x="62" y="4"/>
                        <a:pt x="51" y="7"/>
                        <a:pt x="38" y="14"/>
                      </a:cubicBezTo>
                      <a:cubicBezTo>
                        <a:pt x="25" y="22"/>
                        <a:pt x="15" y="32"/>
                        <a:pt x="4" y="41"/>
                      </a:cubicBezTo>
                      <a:cubicBezTo>
                        <a:pt x="0" y="44"/>
                        <a:pt x="5" y="50"/>
                        <a:pt x="9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5" name="Freeform 48">
                  <a:extLst>
                    <a:ext uri="{FF2B5EF4-FFF2-40B4-BE49-F238E27FC236}">
                      <a16:creationId xmlns:a16="http://schemas.microsoft.com/office/drawing/2014/main" id="{DA92CD9D-36E2-4AA7-96F6-FA1886FC60C1}"/>
                    </a:ext>
                  </a:extLst>
                </p:cNvPr>
                <p:cNvSpPr/>
                <p:nvPr/>
              </p:nvSpPr>
              <p:spPr bwMode="auto">
                <a:xfrm>
                  <a:off x="4024313" y="4714876"/>
                  <a:ext cx="93663" cy="31750"/>
                </a:xfrm>
                <a:custGeom>
                  <a:avLst/>
                  <a:gdLst>
                    <a:gd name="T0" fmla="*/ 3 w 91"/>
                    <a:gd name="T1" fmla="*/ 6 h 31"/>
                    <a:gd name="T2" fmla="*/ 83 w 91"/>
                    <a:gd name="T3" fmla="*/ 30 h 31"/>
                    <a:gd name="T4" fmla="*/ 85 w 91"/>
                    <a:gd name="T5" fmla="*/ 21 h 31"/>
                    <a:gd name="T6" fmla="*/ 5 w 91"/>
                    <a:gd name="T7" fmla="*/ 1 h 31"/>
                    <a:gd name="T8" fmla="*/ 3 w 91"/>
                    <a:gd name="T9" fmla="*/ 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" h="31">
                      <a:moveTo>
                        <a:pt x="3" y="6"/>
                      </a:moveTo>
                      <a:cubicBezTo>
                        <a:pt x="29" y="18"/>
                        <a:pt x="55" y="25"/>
                        <a:pt x="83" y="30"/>
                      </a:cubicBezTo>
                      <a:cubicBezTo>
                        <a:pt x="89" y="31"/>
                        <a:pt x="91" y="23"/>
                        <a:pt x="85" y="21"/>
                      </a:cubicBezTo>
                      <a:cubicBezTo>
                        <a:pt x="59" y="12"/>
                        <a:pt x="33" y="6"/>
                        <a:pt x="5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6" name="Freeform 49">
                  <a:extLst>
                    <a:ext uri="{FF2B5EF4-FFF2-40B4-BE49-F238E27FC236}">
                      <a16:creationId xmlns:a16="http://schemas.microsoft.com/office/drawing/2014/main" id="{9293471B-B06F-46CA-AE2C-DFE6C8DD697F}"/>
                    </a:ext>
                  </a:extLst>
                </p:cNvPr>
                <p:cNvSpPr/>
                <p:nvPr/>
              </p:nvSpPr>
              <p:spPr bwMode="auto">
                <a:xfrm>
                  <a:off x="3851276" y="4625976"/>
                  <a:ext cx="98425" cy="63500"/>
                </a:xfrm>
                <a:custGeom>
                  <a:avLst/>
                  <a:gdLst>
                    <a:gd name="T0" fmla="*/ 2 w 94"/>
                    <a:gd name="T1" fmla="*/ 4 h 61"/>
                    <a:gd name="T2" fmla="*/ 82 w 94"/>
                    <a:gd name="T3" fmla="*/ 60 h 61"/>
                    <a:gd name="T4" fmla="*/ 88 w 94"/>
                    <a:gd name="T5" fmla="*/ 49 h 61"/>
                    <a:gd name="T6" fmla="*/ 5 w 94"/>
                    <a:gd name="T7" fmla="*/ 1 h 61"/>
                    <a:gd name="T8" fmla="*/ 2 w 94"/>
                    <a:gd name="T9" fmla="*/ 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61">
                      <a:moveTo>
                        <a:pt x="2" y="4"/>
                      </a:moveTo>
                      <a:cubicBezTo>
                        <a:pt x="26" y="27"/>
                        <a:pt x="50" y="51"/>
                        <a:pt x="82" y="60"/>
                      </a:cubicBezTo>
                      <a:cubicBezTo>
                        <a:pt x="88" y="61"/>
                        <a:pt x="94" y="53"/>
                        <a:pt x="88" y="49"/>
                      </a:cubicBezTo>
                      <a:cubicBezTo>
                        <a:pt x="64" y="28"/>
                        <a:pt x="35" y="13"/>
                        <a:pt x="5" y="1"/>
                      </a:cubicBezTo>
                      <a:cubicBezTo>
                        <a:pt x="3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7" name="Freeform 50">
                  <a:extLst>
                    <a:ext uri="{FF2B5EF4-FFF2-40B4-BE49-F238E27FC236}">
                      <a16:creationId xmlns:a16="http://schemas.microsoft.com/office/drawing/2014/main" id="{806DA8AD-8F39-4B47-A515-4868850D1F2F}"/>
                    </a:ext>
                  </a:extLst>
                </p:cNvPr>
                <p:cNvSpPr/>
                <p:nvPr/>
              </p:nvSpPr>
              <p:spPr bwMode="auto">
                <a:xfrm>
                  <a:off x="3706813" y="4486276"/>
                  <a:ext cx="82550" cy="73025"/>
                </a:xfrm>
                <a:custGeom>
                  <a:avLst/>
                  <a:gdLst>
                    <a:gd name="T0" fmla="*/ 2 w 79"/>
                    <a:gd name="T1" fmla="*/ 9 h 71"/>
                    <a:gd name="T2" fmla="*/ 68 w 79"/>
                    <a:gd name="T3" fmla="*/ 69 h 71"/>
                    <a:gd name="T4" fmla="*/ 75 w 79"/>
                    <a:gd name="T5" fmla="*/ 61 h 71"/>
                    <a:gd name="T6" fmla="*/ 9 w 79"/>
                    <a:gd name="T7" fmla="*/ 4 h 71"/>
                    <a:gd name="T8" fmla="*/ 2 w 79"/>
                    <a:gd name="T9" fmla="*/ 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71">
                      <a:moveTo>
                        <a:pt x="2" y="9"/>
                      </a:moveTo>
                      <a:cubicBezTo>
                        <a:pt x="15" y="34"/>
                        <a:pt x="42" y="57"/>
                        <a:pt x="68" y="69"/>
                      </a:cubicBezTo>
                      <a:cubicBezTo>
                        <a:pt x="73" y="71"/>
                        <a:pt x="79" y="65"/>
                        <a:pt x="75" y="61"/>
                      </a:cubicBezTo>
                      <a:cubicBezTo>
                        <a:pt x="53" y="40"/>
                        <a:pt x="28" y="25"/>
                        <a:pt x="9" y="4"/>
                      </a:cubicBezTo>
                      <a:cubicBezTo>
                        <a:pt x="5" y="0"/>
                        <a:pt x="0" y="5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8" name="Freeform 51">
                  <a:extLst>
                    <a:ext uri="{FF2B5EF4-FFF2-40B4-BE49-F238E27FC236}">
                      <a16:creationId xmlns:a16="http://schemas.microsoft.com/office/drawing/2014/main" id="{489F3904-F911-488F-839F-3ECAA16125EC}"/>
                    </a:ext>
                  </a:extLst>
                </p:cNvPr>
                <p:cNvSpPr/>
                <p:nvPr/>
              </p:nvSpPr>
              <p:spPr bwMode="auto">
                <a:xfrm>
                  <a:off x="3595688" y="4313238"/>
                  <a:ext cx="57150" cy="82550"/>
                </a:xfrm>
                <a:custGeom>
                  <a:avLst/>
                  <a:gdLst>
                    <a:gd name="T0" fmla="*/ 1 w 56"/>
                    <a:gd name="T1" fmla="*/ 6 h 79"/>
                    <a:gd name="T2" fmla="*/ 45 w 56"/>
                    <a:gd name="T3" fmla="*/ 75 h 79"/>
                    <a:gd name="T4" fmla="*/ 52 w 56"/>
                    <a:gd name="T5" fmla="*/ 68 h 79"/>
                    <a:gd name="T6" fmla="*/ 9 w 56"/>
                    <a:gd name="T7" fmla="*/ 4 h 79"/>
                    <a:gd name="T8" fmla="*/ 1 w 56"/>
                    <a:gd name="T9" fmla="*/ 6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79">
                      <a:moveTo>
                        <a:pt x="1" y="6"/>
                      </a:moveTo>
                      <a:cubicBezTo>
                        <a:pt x="5" y="35"/>
                        <a:pt x="24" y="56"/>
                        <a:pt x="45" y="75"/>
                      </a:cubicBezTo>
                      <a:cubicBezTo>
                        <a:pt x="50" y="79"/>
                        <a:pt x="56" y="73"/>
                        <a:pt x="52" y="68"/>
                      </a:cubicBezTo>
                      <a:cubicBezTo>
                        <a:pt x="35" y="48"/>
                        <a:pt x="22" y="26"/>
                        <a:pt x="9" y="4"/>
                      </a:cubicBezTo>
                      <a:cubicBezTo>
                        <a:pt x="7" y="0"/>
                        <a:pt x="0" y="2"/>
                        <a:pt x="1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9" name="Freeform 52">
                  <a:extLst>
                    <a:ext uri="{FF2B5EF4-FFF2-40B4-BE49-F238E27FC236}">
                      <a16:creationId xmlns:a16="http://schemas.microsoft.com/office/drawing/2014/main" id="{ACB8247B-0234-473D-A613-E59F623EAE87}"/>
                    </a:ext>
                  </a:extLst>
                </p:cNvPr>
                <p:cNvSpPr/>
                <p:nvPr/>
              </p:nvSpPr>
              <p:spPr bwMode="auto">
                <a:xfrm>
                  <a:off x="3533776" y="4113213"/>
                  <a:ext cx="42863" cy="101600"/>
                </a:xfrm>
                <a:custGeom>
                  <a:avLst/>
                  <a:gdLst>
                    <a:gd name="T0" fmla="*/ 2 w 42"/>
                    <a:gd name="T1" fmla="*/ 5 h 99"/>
                    <a:gd name="T2" fmla="*/ 31 w 42"/>
                    <a:gd name="T3" fmla="*/ 94 h 99"/>
                    <a:gd name="T4" fmla="*/ 39 w 42"/>
                    <a:gd name="T5" fmla="*/ 89 h 99"/>
                    <a:gd name="T6" fmla="*/ 10 w 42"/>
                    <a:gd name="T7" fmla="*/ 5 h 99"/>
                    <a:gd name="T8" fmla="*/ 2 w 42"/>
                    <a:gd name="T9" fmla="*/ 5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99">
                      <a:moveTo>
                        <a:pt x="2" y="5"/>
                      </a:moveTo>
                      <a:cubicBezTo>
                        <a:pt x="0" y="37"/>
                        <a:pt x="13" y="68"/>
                        <a:pt x="31" y="94"/>
                      </a:cubicBezTo>
                      <a:cubicBezTo>
                        <a:pt x="35" y="99"/>
                        <a:pt x="42" y="94"/>
                        <a:pt x="39" y="89"/>
                      </a:cubicBezTo>
                      <a:cubicBezTo>
                        <a:pt x="24" y="64"/>
                        <a:pt x="14" y="34"/>
                        <a:pt x="10" y="5"/>
                      </a:cubicBezTo>
                      <a:cubicBezTo>
                        <a:pt x="9" y="0"/>
                        <a:pt x="3" y="0"/>
                        <a:pt x="2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0" name="Freeform 53">
                  <a:extLst>
                    <a:ext uri="{FF2B5EF4-FFF2-40B4-BE49-F238E27FC236}">
                      <a16:creationId xmlns:a16="http://schemas.microsoft.com/office/drawing/2014/main" id="{A654B7E0-D445-4F90-A3C8-0933EF9C729A}"/>
                    </a:ext>
                  </a:extLst>
                </p:cNvPr>
                <p:cNvSpPr/>
                <p:nvPr/>
              </p:nvSpPr>
              <p:spPr bwMode="auto">
                <a:xfrm>
                  <a:off x="3517901" y="3932238"/>
                  <a:ext cx="20638" cy="79375"/>
                </a:xfrm>
                <a:custGeom>
                  <a:avLst/>
                  <a:gdLst>
                    <a:gd name="T0" fmla="*/ 4 w 19"/>
                    <a:gd name="T1" fmla="*/ 4 h 76"/>
                    <a:gd name="T2" fmla="*/ 10 w 19"/>
                    <a:gd name="T3" fmla="*/ 71 h 76"/>
                    <a:gd name="T4" fmla="*/ 18 w 19"/>
                    <a:gd name="T5" fmla="*/ 68 h 76"/>
                    <a:gd name="T6" fmla="*/ 10 w 19"/>
                    <a:gd name="T7" fmla="*/ 4 h 76"/>
                    <a:gd name="T8" fmla="*/ 4 w 19"/>
                    <a:gd name="T9" fmla="*/ 4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76">
                      <a:moveTo>
                        <a:pt x="4" y="4"/>
                      </a:moveTo>
                      <a:cubicBezTo>
                        <a:pt x="2" y="27"/>
                        <a:pt x="0" y="50"/>
                        <a:pt x="10" y="71"/>
                      </a:cubicBezTo>
                      <a:cubicBezTo>
                        <a:pt x="13" y="76"/>
                        <a:pt x="19" y="72"/>
                        <a:pt x="18" y="68"/>
                      </a:cubicBezTo>
                      <a:cubicBezTo>
                        <a:pt x="15" y="47"/>
                        <a:pt x="12" y="25"/>
                        <a:pt x="10" y="4"/>
                      </a:cubicBezTo>
                      <a:cubicBezTo>
                        <a:pt x="10" y="0"/>
                        <a:pt x="4" y="0"/>
                        <a:pt x="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1" name="Freeform 54">
                  <a:extLst>
                    <a:ext uri="{FF2B5EF4-FFF2-40B4-BE49-F238E27FC236}">
                      <a16:creationId xmlns:a16="http://schemas.microsoft.com/office/drawing/2014/main" id="{93340EBB-33DC-4E20-AF93-4235C00AA712}"/>
                    </a:ext>
                  </a:extLst>
                </p:cNvPr>
                <p:cNvSpPr/>
                <p:nvPr/>
              </p:nvSpPr>
              <p:spPr bwMode="auto">
                <a:xfrm>
                  <a:off x="3522663" y="3695701"/>
                  <a:ext cx="47625" cy="131763"/>
                </a:xfrm>
                <a:custGeom>
                  <a:avLst/>
                  <a:gdLst>
                    <a:gd name="T0" fmla="*/ 4 w 46"/>
                    <a:gd name="T1" fmla="*/ 125 h 127"/>
                    <a:gd name="T2" fmla="*/ 43 w 46"/>
                    <a:gd name="T3" fmla="*/ 12 h 127"/>
                    <a:gd name="T4" fmla="*/ 33 w 46"/>
                    <a:gd name="T5" fmla="*/ 6 h 127"/>
                    <a:gd name="T6" fmla="*/ 0 w 46"/>
                    <a:gd name="T7" fmla="*/ 124 h 127"/>
                    <a:gd name="T8" fmla="*/ 4 w 46"/>
                    <a:gd name="T9" fmla="*/ 125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127">
                      <a:moveTo>
                        <a:pt x="4" y="125"/>
                      </a:moveTo>
                      <a:cubicBezTo>
                        <a:pt x="17" y="88"/>
                        <a:pt x="25" y="47"/>
                        <a:pt x="43" y="12"/>
                      </a:cubicBezTo>
                      <a:cubicBezTo>
                        <a:pt x="46" y="5"/>
                        <a:pt x="37" y="0"/>
                        <a:pt x="33" y="6"/>
                      </a:cubicBezTo>
                      <a:cubicBezTo>
                        <a:pt x="10" y="43"/>
                        <a:pt x="6" y="82"/>
                        <a:pt x="0" y="124"/>
                      </a:cubicBezTo>
                      <a:cubicBezTo>
                        <a:pt x="0" y="126"/>
                        <a:pt x="3" y="127"/>
                        <a:pt x="4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2" name="Freeform 55">
                  <a:extLst>
                    <a:ext uri="{FF2B5EF4-FFF2-40B4-BE49-F238E27FC236}">
                      <a16:creationId xmlns:a16="http://schemas.microsoft.com/office/drawing/2014/main" id="{065FFAC6-B7DC-48C2-B589-44C69D12A99B}"/>
                    </a:ext>
                  </a:extLst>
                </p:cNvPr>
                <p:cNvSpPr/>
                <p:nvPr/>
              </p:nvSpPr>
              <p:spPr bwMode="auto">
                <a:xfrm>
                  <a:off x="3586163" y="3575051"/>
                  <a:ext cx="50800" cy="66675"/>
                </a:xfrm>
                <a:custGeom>
                  <a:avLst/>
                  <a:gdLst>
                    <a:gd name="T0" fmla="*/ 9 w 48"/>
                    <a:gd name="T1" fmla="*/ 61 h 64"/>
                    <a:gd name="T2" fmla="*/ 21 w 48"/>
                    <a:gd name="T3" fmla="*/ 53 h 64"/>
                    <a:gd name="T4" fmla="*/ 31 w 48"/>
                    <a:gd name="T5" fmla="*/ 40 h 64"/>
                    <a:gd name="T6" fmla="*/ 47 w 48"/>
                    <a:gd name="T7" fmla="*/ 9 h 64"/>
                    <a:gd name="T8" fmla="*/ 39 w 48"/>
                    <a:gd name="T9" fmla="*/ 3 h 64"/>
                    <a:gd name="T10" fmla="*/ 18 w 48"/>
                    <a:gd name="T11" fmla="*/ 29 h 64"/>
                    <a:gd name="T12" fmla="*/ 11 w 48"/>
                    <a:gd name="T13" fmla="*/ 41 h 64"/>
                    <a:gd name="T14" fmla="*/ 3 w 48"/>
                    <a:gd name="T15" fmla="*/ 57 h 64"/>
                    <a:gd name="T16" fmla="*/ 9 w 48"/>
                    <a:gd name="T17" fmla="*/ 6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8" h="64">
                      <a:moveTo>
                        <a:pt x="9" y="61"/>
                      </a:moveTo>
                      <a:cubicBezTo>
                        <a:pt x="13" y="58"/>
                        <a:pt x="17" y="56"/>
                        <a:pt x="21" y="53"/>
                      </a:cubicBezTo>
                      <a:cubicBezTo>
                        <a:pt x="25" y="49"/>
                        <a:pt x="28" y="45"/>
                        <a:pt x="31" y="40"/>
                      </a:cubicBezTo>
                      <a:cubicBezTo>
                        <a:pt x="39" y="31"/>
                        <a:pt x="44" y="21"/>
                        <a:pt x="47" y="9"/>
                      </a:cubicBezTo>
                      <a:cubicBezTo>
                        <a:pt x="48" y="5"/>
                        <a:pt x="43" y="0"/>
                        <a:pt x="39" y="3"/>
                      </a:cubicBezTo>
                      <a:cubicBezTo>
                        <a:pt x="30" y="11"/>
                        <a:pt x="24" y="19"/>
                        <a:pt x="18" y="29"/>
                      </a:cubicBezTo>
                      <a:cubicBezTo>
                        <a:pt x="15" y="33"/>
                        <a:pt x="13" y="37"/>
                        <a:pt x="11" y="41"/>
                      </a:cubicBezTo>
                      <a:cubicBezTo>
                        <a:pt x="8" y="46"/>
                        <a:pt x="6" y="52"/>
                        <a:pt x="3" y="57"/>
                      </a:cubicBezTo>
                      <a:cubicBezTo>
                        <a:pt x="0" y="60"/>
                        <a:pt x="5" y="64"/>
                        <a:pt x="9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3" name="Freeform 56">
                  <a:extLst>
                    <a:ext uri="{FF2B5EF4-FFF2-40B4-BE49-F238E27FC236}">
                      <a16:creationId xmlns:a16="http://schemas.microsoft.com/office/drawing/2014/main" id="{5AAF0A37-B864-4B05-94F0-5B23EC81DC78}"/>
                    </a:ext>
                  </a:extLst>
                </p:cNvPr>
                <p:cNvSpPr/>
                <p:nvPr/>
              </p:nvSpPr>
              <p:spPr bwMode="auto">
                <a:xfrm>
                  <a:off x="3698876" y="3435351"/>
                  <a:ext cx="66675" cy="74613"/>
                </a:xfrm>
                <a:custGeom>
                  <a:avLst/>
                  <a:gdLst>
                    <a:gd name="T0" fmla="*/ 11 w 64"/>
                    <a:gd name="T1" fmla="*/ 66 h 71"/>
                    <a:gd name="T2" fmla="*/ 60 w 64"/>
                    <a:gd name="T3" fmla="*/ 9 h 71"/>
                    <a:gd name="T4" fmla="*/ 56 w 64"/>
                    <a:gd name="T5" fmla="*/ 1 h 71"/>
                    <a:gd name="T6" fmla="*/ 2 w 64"/>
                    <a:gd name="T7" fmla="*/ 62 h 71"/>
                    <a:gd name="T8" fmla="*/ 11 w 64"/>
                    <a:gd name="T9" fmla="*/ 6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71">
                      <a:moveTo>
                        <a:pt x="11" y="66"/>
                      </a:moveTo>
                      <a:cubicBezTo>
                        <a:pt x="22" y="42"/>
                        <a:pt x="41" y="26"/>
                        <a:pt x="60" y="9"/>
                      </a:cubicBezTo>
                      <a:cubicBezTo>
                        <a:pt x="64" y="6"/>
                        <a:pt x="60" y="0"/>
                        <a:pt x="56" y="1"/>
                      </a:cubicBezTo>
                      <a:cubicBezTo>
                        <a:pt x="26" y="8"/>
                        <a:pt x="8" y="34"/>
                        <a:pt x="2" y="62"/>
                      </a:cubicBezTo>
                      <a:cubicBezTo>
                        <a:pt x="0" y="67"/>
                        <a:pt x="8" y="71"/>
                        <a:pt x="11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4" name="Freeform 57">
                  <a:extLst>
                    <a:ext uri="{FF2B5EF4-FFF2-40B4-BE49-F238E27FC236}">
                      <a16:creationId xmlns:a16="http://schemas.microsoft.com/office/drawing/2014/main" id="{AEDD4440-F31D-4A2E-B2C3-52695AA41335}"/>
                    </a:ext>
                  </a:extLst>
                </p:cNvPr>
                <p:cNvSpPr/>
                <p:nvPr/>
              </p:nvSpPr>
              <p:spPr bwMode="auto">
                <a:xfrm>
                  <a:off x="3798888" y="3357563"/>
                  <a:ext cx="57150" cy="34925"/>
                </a:xfrm>
                <a:custGeom>
                  <a:avLst/>
                  <a:gdLst>
                    <a:gd name="T0" fmla="*/ 5 w 56"/>
                    <a:gd name="T1" fmla="*/ 33 h 34"/>
                    <a:gd name="T2" fmla="*/ 16 w 56"/>
                    <a:gd name="T3" fmla="*/ 32 h 34"/>
                    <a:gd name="T4" fmla="*/ 29 w 56"/>
                    <a:gd name="T5" fmla="*/ 28 h 34"/>
                    <a:gd name="T6" fmla="*/ 51 w 56"/>
                    <a:gd name="T7" fmla="*/ 13 h 34"/>
                    <a:gd name="T8" fmla="*/ 46 w 56"/>
                    <a:gd name="T9" fmla="*/ 2 h 34"/>
                    <a:gd name="T10" fmla="*/ 22 w 56"/>
                    <a:gd name="T11" fmla="*/ 11 h 34"/>
                    <a:gd name="T12" fmla="*/ 10 w 56"/>
                    <a:gd name="T13" fmla="*/ 19 h 34"/>
                    <a:gd name="T14" fmla="*/ 3 w 56"/>
                    <a:gd name="T15" fmla="*/ 27 h 34"/>
                    <a:gd name="T16" fmla="*/ 5 w 56"/>
                    <a:gd name="T17" fmla="*/ 3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6" h="34">
                      <a:moveTo>
                        <a:pt x="5" y="33"/>
                      </a:moveTo>
                      <a:cubicBezTo>
                        <a:pt x="9" y="32"/>
                        <a:pt x="12" y="33"/>
                        <a:pt x="16" y="32"/>
                      </a:cubicBezTo>
                      <a:cubicBezTo>
                        <a:pt x="20" y="31"/>
                        <a:pt x="24" y="29"/>
                        <a:pt x="29" y="28"/>
                      </a:cubicBezTo>
                      <a:cubicBezTo>
                        <a:pt x="38" y="24"/>
                        <a:pt x="43" y="19"/>
                        <a:pt x="51" y="13"/>
                      </a:cubicBezTo>
                      <a:cubicBezTo>
                        <a:pt x="56" y="10"/>
                        <a:pt x="53" y="0"/>
                        <a:pt x="46" y="2"/>
                      </a:cubicBezTo>
                      <a:cubicBezTo>
                        <a:pt x="37" y="5"/>
                        <a:pt x="30" y="7"/>
                        <a:pt x="22" y="11"/>
                      </a:cubicBezTo>
                      <a:cubicBezTo>
                        <a:pt x="18" y="14"/>
                        <a:pt x="14" y="16"/>
                        <a:pt x="10" y="19"/>
                      </a:cubicBezTo>
                      <a:cubicBezTo>
                        <a:pt x="7" y="21"/>
                        <a:pt x="5" y="25"/>
                        <a:pt x="3" y="27"/>
                      </a:cubicBezTo>
                      <a:cubicBezTo>
                        <a:pt x="0" y="29"/>
                        <a:pt x="1" y="34"/>
                        <a:pt x="5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5" name="Freeform 58">
                  <a:extLst>
                    <a:ext uri="{FF2B5EF4-FFF2-40B4-BE49-F238E27FC236}">
                      <a16:creationId xmlns:a16="http://schemas.microsoft.com/office/drawing/2014/main" id="{4005BC86-0E79-42FD-9863-0F2DA91B85C1}"/>
                    </a:ext>
                  </a:extLst>
                </p:cNvPr>
                <p:cNvSpPr/>
                <p:nvPr/>
              </p:nvSpPr>
              <p:spPr bwMode="auto">
                <a:xfrm>
                  <a:off x="3725863" y="3227388"/>
                  <a:ext cx="76200" cy="69850"/>
                </a:xfrm>
                <a:custGeom>
                  <a:avLst/>
                  <a:gdLst>
                    <a:gd name="T0" fmla="*/ 69 w 74"/>
                    <a:gd name="T1" fmla="*/ 58 h 68"/>
                    <a:gd name="T2" fmla="*/ 42 w 74"/>
                    <a:gd name="T3" fmla="*/ 36 h 68"/>
                    <a:gd name="T4" fmla="*/ 14 w 74"/>
                    <a:gd name="T5" fmla="*/ 6 h 68"/>
                    <a:gd name="T6" fmla="*/ 3 w 74"/>
                    <a:gd name="T7" fmla="*/ 15 h 68"/>
                    <a:gd name="T8" fmla="*/ 66 w 74"/>
                    <a:gd name="T9" fmla="*/ 66 h 68"/>
                    <a:gd name="T10" fmla="*/ 69 w 74"/>
                    <a:gd name="T11" fmla="*/ 5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8">
                      <a:moveTo>
                        <a:pt x="69" y="58"/>
                      </a:moveTo>
                      <a:cubicBezTo>
                        <a:pt x="59" y="53"/>
                        <a:pt x="50" y="44"/>
                        <a:pt x="42" y="36"/>
                      </a:cubicBezTo>
                      <a:cubicBezTo>
                        <a:pt x="32" y="26"/>
                        <a:pt x="23" y="16"/>
                        <a:pt x="14" y="6"/>
                      </a:cubicBezTo>
                      <a:cubicBezTo>
                        <a:pt x="9" y="0"/>
                        <a:pt x="0" y="8"/>
                        <a:pt x="3" y="15"/>
                      </a:cubicBezTo>
                      <a:cubicBezTo>
                        <a:pt x="17" y="41"/>
                        <a:pt x="38" y="58"/>
                        <a:pt x="66" y="66"/>
                      </a:cubicBezTo>
                      <a:cubicBezTo>
                        <a:pt x="71" y="68"/>
                        <a:pt x="74" y="60"/>
                        <a:pt x="69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6" name="Freeform 59">
                  <a:extLst>
                    <a:ext uri="{FF2B5EF4-FFF2-40B4-BE49-F238E27FC236}">
                      <a16:creationId xmlns:a16="http://schemas.microsoft.com/office/drawing/2014/main" id="{9EC8486C-BDF4-4A94-A468-42389EF1D38D}"/>
                    </a:ext>
                  </a:extLst>
                </p:cNvPr>
                <p:cNvSpPr/>
                <p:nvPr/>
              </p:nvSpPr>
              <p:spPr bwMode="auto">
                <a:xfrm>
                  <a:off x="3622676" y="3065463"/>
                  <a:ext cx="60325" cy="96838"/>
                </a:xfrm>
                <a:custGeom>
                  <a:avLst/>
                  <a:gdLst>
                    <a:gd name="T0" fmla="*/ 54 w 58"/>
                    <a:gd name="T1" fmla="*/ 85 h 94"/>
                    <a:gd name="T2" fmla="*/ 12 w 58"/>
                    <a:gd name="T3" fmla="*/ 6 h 94"/>
                    <a:gd name="T4" fmla="*/ 2 w 58"/>
                    <a:gd name="T5" fmla="*/ 9 h 94"/>
                    <a:gd name="T6" fmla="*/ 47 w 58"/>
                    <a:gd name="T7" fmla="*/ 91 h 94"/>
                    <a:gd name="T8" fmla="*/ 54 w 58"/>
                    <a:gd name="T9" fmla="*/ 85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4">
                      <a:moveTo>
                        <a:pt x="54" y="85"/>
                      </a:moveTo>
                      <a:cubicBezTo>
                        <a:pt x="37" y="61"/>
                        <a:pt x="23" y="35"/>
                        <a:pt x="12" y="6"/>
                      </a:cubicBezTo>
                      <a:cubicBezTo>
                        <a:pt x="10" y="0"/>
                        <a:pt x="0" y="2"/>
                        <a:pt x="2" y="9"/>
                      </a:cubicBezTo>
                      <a:cubicBezTo>
                        <a:pt x="7" y="41"/>
                        <a:pt x="22" y="71"/>
                        <a:pt x="47" y="91"/>
                      </a:cubicBezTo>
                      <a:cubicBezTo>
                        <a:pt x="51" y="94"/>
                        <a:pt x="58" y="90"/>
                        <a:pt x="54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7" name="Freeform 60">
                  <a:extLst>
                    <a:ext uri="{FF2B5EF4-FFF2-40B4-BE49-F238E27FC236}">
                      <a16:creationId xmlns:a16="http://schemas.microsoft.com/office/drawing/2014/main" id="{90AC8B8B-F209-42B5-A5A1-BAC176774911}"/>
                    </a:ext>
                  </a:extLst>
                </p:cNvPr>
                <p:cNvSpPr/>
                <p:nvPr/>
              </p:nvSpPr>
              <p:spPr bwMode="auto">
                <a:xfrm>
                  <a:off x="3565526" y="2909888"/>
                  <a:ext cx="22225" cy="68263"/>
                </a:xfrm>
                <a:custGeom>
                  <a:avLst/>
                  <a:gdLst>
                    <a:gd name="T0" fmla="*/ 22 w 22"/>
                    <a:gd name="T1" fmla="*/ 62 h 66"/>
                    <a:gd name="T2" fmla="*/ 9 w 22"/>
                    <a:gd name="T3" fmla="*/ 4 h 66"/>
                    <a:gd name="T4" fmla="*/ 1 w 22"/>
                    <a:gd name="T5" fmla="*/ 6 h 66"/>
                    <a:gd name="T6" fmla="*/ 18 w 22"/>
                    <a:gd name="T7" fmla="*/ 64 h 66"/>
                    <a:gd name="T8" fmla="*/ 22 w 22"/>
                    <a:gd name="T9" fmla="*/ 62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66">
                      <a:moveTo>
                        <a:pt x="22" y="62"/>
                      </a:moveTo>
                      <a:cubicBezTo>
                        <a:pt x="17" y="43"/>
                        <a:pt x="16" y="23"/>
                        <a:pt x="9" y="4"/>
                      </a:cubicBezTo>
                      <a:cubicBezTo>
                        <a:pt x="7" y="0"/>
                        <a:pt x="0" y="1"/>
                        <a:pt x="1" y="6"/>
                      </a:cubicBezTo>
                      <a:cubicBezTo>
                        <a:pt x="6" y="25"/>
                        <a:pt x="6" y="47"/>
                        <a:pt x="18" y="64"/>
                      </a:cubicBezTo>
                      <a:cubicBezTo>
                        <a:pt x="19" y="66"/>
                        <a:pt x="22" y="65"/>
                        <a:pt x="22" y="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8" name="Freeform 61">
                  <a:extLst>
                    <a:ext uri="{FF2B5EF4-FFF2-40B4-BE49-F238E27FC236}">
                      <a16:creationId xmlns:a16="http://schemas.microsoft.com/office/drawing/2014/main" id="{AFEE6515-CA08-4DD3-AA24-F240B14CB7F5}"/>
                    </a:ext>
                  </a:extLst>
                </p:cNvPr>
                <p:cNvSpPr/>
                <p:nvPr/>
              </p:nvSpPr>
              <p:spPr bwMode="auto">
                <a:xfrm>
                  <a:off x="3538538" y="2741613"/>
                  <a:ext cx="28575" cy="100013"/>
                </a:xfrm>
                <a:custGeom>
                  <a:avLst/>
                  <a:gdLst>
                    <a:gd name="T0" fmla="*/ 22 w 27"/>
                    <a:gd name="T1" fmla="*/ 89 h 96"/>
                    <a:gd name="T2" fmla="*/ 15 w 27"/>
                    <a:gd name="T3" fmla="*/ 8 h 96"/>
                    <a:gd name="T4" fmla="*/ 2 w 27"/>
                    <a:gd name="T5" fmla="*/ 8 h 96"/>
                    <a:gd name="T6" fmla="*/ 9 w 27"/>
                    <a:gd name="T7" fmla="*/ 89 h 96"/>
                    <a:gd name="T8" fmla="*/ 22 w 27"/>
                    <a:gd name="T9" fmla="*/ 8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96">
                      <a:moveTo>
                        <a:pt x="22" y="89"/>
                      </a:moveTo>
                      <a:cubicBezTo>
                        <a:pt x="27" y="62"/>
                        <a:pt x="18" y="35"/>
                        <a:pt x="15" y="8"/>
                      </a:cubicBezTo>
                      <a:cubicBezTo>
                        <a:pt x="14" y="0"/>
                        <a:pt x="3" y="0"/>
                        <a:pt x="2" y="8"/>
                      </a:cubicBezTo>
                      <a:cubicBezTo>
                        <a:pt x="0" y="35"/>
                        <a:pt x="4" y="62"/>
                        <a:pt x="9" y="89"/>
                      </a:cubicBezTo>
                      <a:cubicBezTo>
                        <a:pt x="10" y="96"/>
                        <a:pt x="21" y="96"/>
                        <a:pt x="22" y="8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9" name="Freeform 62">
                  <a:extLst>
                    <a:ext uri="{FF2B5EF4-FFF2-40B4-BE49-F238E27FC236}">
                      <a16:creationId xmlns:a16="http://schemas.microsoft.com/office/drawing/2014/main" id="{84E465AD-49F2-417A-8CB9-868EABC56D64}"/>
                    </a:ext>
                  </a:extLst>
                </p:cNvPr>
                <p:cNvSpPr/>
                <p:nvPr/>
              </p:nvSpPr>
              <p:spPr bwMode="auto">
                <a:xfrm>
                  <a:off x="3546476" y="2592388"/>
                  <a:ext cx="22225" cy="73025"/>
                </a:xfrm>
                <a:custGeom>
                  <a:avLst/>
                  <a:gdLst>
                    <a:gd name="T0" fmla="*/ 13 w 22"/>
                    <a:gd name="T1" fmla="*/ 66 h 70"/>
                    <a:gd name="T2" fmla="*/ 21 w 22"/>
                    <a:gd name="T3" fmla="*/ 8 h 70"/>
                    <a:gd name="T4" fmla="*/ 11 w 22"/>
                    <a:gd name="T5" fmla="*/ 6 h 70"/>
                    <a:gd name="T6" fmla="*/ 5 w 22"/>
                    <a:gd name="T7" fmla="*/ 66 h 70"/>
                    <a:gd name="T8" fmla="*/ 13 w 22"/>
                    <a:gd name="T9" fmla="*/ 66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70">
                      <a:moveTo>
                        <a:pt x="13" y="66"/>
                      </a:moveTo>
                      <a:cubicBezTo>
                        <a:pt x="17" y="47"/>
                        <a:pt x="16" y="27"/>
                        <a:pt x="21" y="8"/>
                      </a:cubicBezTo>
                      <a:cubicBezTo>
                        <a:pt x="22" y="2"/>
                        <a:pt x="13" y="0"/>
                        <a:pt x="11" y="6"/>
                      </a:cubicBezTo>
                      <a:cubicBezTo>
                        <a:pt x="4" y="26"/>
                        <a:pt x="0" y="45"/>
                        <a:pt x="5" y="66"/>
                      </a:cubicBezTo>
                      <a:cubicBezTo>
                        <a:pt x="6" y="70"/>
                        <a:pt x="12" y="70"/>
                        <a:pt x="13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0" name="Freeform 63">
                  <a:extLst>
                    <a:ext uri="{FF2B5EF4-FFF2-40B4-BE49-F238E27FC236}">
                      <a16:creationId xmlns:a16="http://schemas.microsoft.com/office/drawing/2014/main" id="{ED711285-517A-47E2-986B-D34CF26DE534}"/>
                    </a:ext>
                  </a:extLst>
                </p:cNvPr>
                <p:cNvSpPr/>
                <p:nvPr/>
              </p:nvSpPr>
              <p:spPr bwMode="auto">
                <a:xfrm>
                  <a:off x="3595688" y="2397126"/>
                  <a:ext cx="49213" cy="103188"/>
                </a:xfrm>
                <a:custGeom>
                  <a:avLst/>
                  <a:gdLst>
                    <a:gd name="T0" fmla="*/ 7 w 47"/>
                    <a:gd name="T1" fmla="*/ 96 h 99"/>
                    <a:gd name="T2" fmla="*/ 45 w 47"/>
                    <a:gd name="T3" fmla="*/ 8 h 99"/>
                    <a:gd name="T4" fmla="*/ 36 w 47"/>
                    <a:gd name="T5" fmla="*/ 5 h 99"/>
                    <a:gd name="T6" fmla="*/ 0 w 47"/>
                    <a:gd name="T7" fmla="*/ 94 h 99"/>
                    <a:gd name="T8" fmla="*/ 7 w 47"/>
                    <a:gd name="T9" fmla="*/ 96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99">
                      <a:moveTo>
                        <a:pt x="7" y="96"/>
                      </a:moveTo>
                      <a:cubicBezTo>
                        <a:pt x="20" y="67"/>
                        <a:pt x="33" y="38"/>
                        <a:pt x="45" y="8"/>
                      </a:cubicBezTo>
                      <a:cubicBezTo>
                        <a:pt x="47" y="3"/>
                        <a:pt x="39" y="0"/>
                        <a:pt x="36" y="5"/>
                      </a:cubicBezTo>
                      <a:cubicBezTo>
                        <a:pt x="19" y="33"/>
                        <a:pt x="4" y="61"/>
                        <a:pt x="0" y="94"/>
                      </a:cubicBezTo>
                      <a:cubicBezTo>
                        <a:pt x="0" y="97"/>
                        <a:pt x="6" y="99"/>
                        <a:pt x="7" y="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1" name="Freeform 64">
                  <a:extLst>
                    <a:ext uri="{FF2B5EF4-FFF2-40B4-BE49-F238E27FC236}">
                      <a16:creationId xmlns:a16="http://schemas.microsoft.com/office/drawing/2014/main" id="{7AA94D49-2F82-4A89-AFE4-82FA88AB2F4A}"/>
                    </a:ext>
                  </a:extLst>
                </p:cNvPr>
                <p:cNvSpPr/>
                <p:nvPr/>
              </p:nvSpPr>
              <p:spPr bwMode="auto">
                <a:xfrm>
                  <a:off x="3670301" y="2254251"/>
                  <a:ext cx="57150" cy="80963"/>
                </a:xfrm>
                <a:custGeom>
                  <a:avLst/>
                  <a:gdLst>
                    <a:gd name="T0" fmla="*/ 8 w 55"/>
                    <a:gd name="T1" fmla="*/ 74 h 78"/>
                    <a:gd name="T2" fmla="*/ 27 w 55"/>
                    <a:gd name="T3" fmla="*/ 44 h 78"/>
                    <a:gd name="T4" fmla="*/ 52 w 55"/>
                    <a:gd name="T5" fmla="*/ 10 h 78"/>
                    <a:gd name="T6" fmla="*/ 45 w 55"/>
                    <a:gd name="T7" fmla="*/ 3 h 78"/>
                    <a:gd name="T8" fmla="*/ 16 w 55"/>
                    <a:gd name="T9" fmla="*/ 33 h 78"/>
                    <a:gd name="T10" fmla="*/ 1 w 55"/>
                    <a:gd name="T11" fmla="*/ 72 h 78"/>
                    <a:gd name="T12" fmla="*/ 8 w 55"/>
                    <a:gd name="T13" fmla="*/ 74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" h="78">
                      <a:moveTo>
                        <a:pt x="8" y="74"/>
                      </a:moveTo>
                      <a:cubicBezTo>
                        <a:pt x="12" y="63"/>
                        <a:pt x="21" y="53"/>
                        <a:pt x="27" y="44"/>
                      </a:cubicBezTo>
                      <a:cubicBezTo>
                        <a:pt x="35" y="32"/>
                        <a:pt x="45" y="22"/>
                        <a:pt x="52" y="10"/>
                      </a:cubicBezTo>
                      <a:cubicBezTo>
                        <a:pt x="55" y="6"/>
                        <a:pt x="50" y="0"/>
                        <a:pt x="45" y="3"/>
                      </a:cubicBezTo>
                      <a:cubicBezTo>
                        <a:pt x="34" y="11"/>
                        <a:pt x="25" y="21"/>
                        <a:pt x="16" y="33"/>
                      </a:cubicBezTo>
                      <a:cubicBezTo>
                        <a:pt x="7" y="45"/>
                        <a:pt x="5" y="57"/>
                        <a:pt x="1" y="72"/>
                      </a:cubicBezTo>
                      <a:cubicBezTo>
                        <a:pt x="0" y="76"/>
                        <a:pt x="6" y="78"/>
                        <a:pt x="8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2" name="Freeform 65">
                  <a:extLst>
                    <a:ext uri="{FF2B5EF4-FFF2-40B4-BE49-F238E27FC236}">
                      <a16:creationId xmlns:a16="http://schemas.microsoft.com/office/drawing/2014/main" id="{72CC4A7F-C091-4AC8-86F4-82B775A06331}"/>
                    </a:ext>
                  </a:extLst>
                </p:cNvPr>
                <p:cNvSpPr/>
                <p:nvPr/>
              </p:nvSpPr>
              <p:spPr bwMode="auto">
                <a:xfrm>
                  <a:off x="3754438" y="2087563"/>
                  <a:ext cx="73025" cy="87313"/>
                </a:xfrm>
                <a:custGeom>
                  <a:avLst/>
                  <a:gdLst>
                    <a:gd name="T0" fmla="*/ 6 w 71"/>
                    <a:gd name="T1" fmla="*/ 84 h 85"/>
                    <a:gd name="T2" fmla="*/ 66 w 71"/>
                    <a:gd name="T3" fmla="*/ 14 h 85"/>
                    <a:gd name="T4" fmla="*/ 58 w 71"/>
                    <a:gd name="T5" fmla="*/ 5 h 85"/>
                    <a:gd name="T6" fmla="*/ 1 w 71"/>
                    <a:gd name="T7" fmla="*/ 81 h 85"/>
                    <a:gd name="T8" fmla="*/ 6 w 71"/>
                    <a:gd name="T9" fmla="*/ 84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" h="85">
                      <a:moveTo>
                        <a:pt x="6" y="84"/>
                      </a:moveTo>
                      <a:cubicBezTo>
                        <a:pt x="31" y="64"/>
                        <a:pt x="46" y="37"/>
                        <a:pt x="66" y="14"/>
                      </a:cubicBezTo>
                      <a:cubicBezTo>
                        <a:pt x="71" y="8"/>
                        <a:pt x="64" y="0"/>
                        <a:pt x="58" y="5"/>
                      </a:cubicBezTo>
                      <a:cubicBezTo>
                        <a:pt x="33" y="26"/>
                        <a:pt x="11" y="49"/>
                        <a:pt x="1" y="81"/>
                      </a:cubicBezTo>
                      <a:cubicBezTo>
                        <a:pt x="0" y="84"/>
                        <a:pt x="4" y="85"/>
                        <a:pt x="6" y="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3" name="Freeform 66">
                  <a:extLst>
                    <a:ext uri="{FF2B5EF4-FFF2-40B4-BE49-F238E27FC236}">
                      <a16:creationId xmlns:a16="http://schemas.microsoft.com/office/drawing/2014/main" id="{27C4EB60-AD50-43EE-8E92-7A9FA69A7219}"/>
                    </a:ext>
                  </a:extLst>
                </p:cNvPr>
                <p:cNvSpPr/>
                <p:nvPr/>
              </p:nvSpPr>
              <p:spPr bwMode="auto">
                <a:xfrm>
                  <a:off x="3865563" y="1936751"/>
                  <a:ext cx="80963" cy="104775"/>
                </a:xfrm>
                <a:custGeom>
                  <a:avLst/>
                  <a:gdLst>
                    <a:gd name="T0" fmla="*/ 8 w 79"/>
                    <a:gd name="T1" fmla="*/ 98 h 101"/>
                    <a:gd name="T2" fmla="*/ 74 w 79"/>
                    <a:gd name="T3" fmla="*/ 12 h 101"/>
                    <a:gd name="T4" fmla="*/ 67 w 79"/>
                    <a:gd name="T5" fmla="*/ 5 h 101"/>
                    <a:gd name="T6" fmla="*/ 31 w 79"/>
                    <a:gd name="T7" fmla="*/ 43 h 101"/>
                    <a:gd name="T8" fmla="*/ 2 w 79"/>
                    <a:gd name="T9" fmla="*/ 94 h 101"/>
                    <a:gd name="T10" fmla="*/ 8 w 79"/>
                    <a:gd name="T11" fmla="*/ 98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101">
                      <a:moveTo>
                        <a:pt x="8" y="98"/>
                      </a:moveTo>
                      <a:cubicBezTo>
                        <a:pt x="34" y="72"/>
                        <a:pt x="51" y="41"/>
                        <a:pt x="74" y="12"/>
                      </a:cubicBezTo>
                      <a:cubicBezTo>
                        <a:pt x="79" y="7"/>
                        <a:pt x="72" y="0"/>
                        <a:pt x="67" y="5"/>
                      </a:cubicBezTo>
                      <a:cubicBezTo>
                        <a:pt x="53" y="17"/>
                        <a:pt x="41" y="28"/>
                        <a:pt x="31" y="43"/>
                      </a:cubicBezTo>
                      <a:cubicBezTo>
                        <a:pt x="20" y="59"/>
                        <a:pt x="12" y="76"/>
                        <a:pt x="2" y="94"/>
                      </a:cubicBezTo>
                      <a:cubicBezTo>
                        <a:pt x="0" y="97"/>
                        <a:pt x="5" y="101"/>
                        <a:pt x="8" y="9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4" name="Freeform 67">
                  <a:extLst>
                    <a:ext uri="{FF2B5EF4-FFF2-40B4-BE49-F238E27FC236}">
                      <a16:creationId xmlns:a16="http://schemas.microsoft.com/office/drawing/2014/main" id="{F6212A2B-821D-4FA9-B2BB-2B287B2C49AC}"/>
                    </a:ext>
                  </a:extLst>
                </p:cNvPr>
                <p:cNvSpPr/>
                <p:nvPr/>
              </p:nvSpPr>
              <p:spPr bwMode="auto">
                <a:xfrm>
                  <a:off x="3984626" y="1827213"/>
                  <a:ext cx="87313" cy="65088"/>
                </a:xfrm>
                <a:custGeom>
                  <a:avLst/>
                  <a:gdLst>
                    <a:gd name="T0" fmla="*/ 8 w 85"/>
                    <a:gd name="T1" fmla="*/ 61 h 63"/>
                    <a:gd name="T2" fmla="*/ 23 w 85"/>
                    <a:gd name="T3" fmla="*/ 57 h 63"/>
                    <a:gd name="T4" fmla="*/ 40 w 85"/>
                    <a:gd name="T5" fmla="*/ 47 h 63"/>
                    <a:gd name="T6" fmla="*/ 76 w 85"/>
                    <a:gd name="T7" fmla="*/ 21 h 63"/>
                    <a:gd name="T8" fmla="*/ 67 w 85"/>
                    <a:gd name="T9" fmla="*/ 6 h 63"/>
                    <a:gd name="T10" fmla="*/ 34 w 85"/>
                    <a:gd name="T11" fmla="*/ 26 h 63"/>
                    <a:gd name="T12" fmla="*/ 18 w 85"/>
                    <a:gd name="T13" fmla="*/ 38 h 63"/>
                    <a:gd name="T14" fmla="*/ 3 w 85"/>
                    <a:gd name="T15" fmla="*/ 53 h 63"/>
                    <a:gd name="T16" fmla="*/ 8 w 85"/>
                    <a:gd name="T17" fmla="*/ 61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5" h="63">
                      <a:moveTo>
                        <a:pt x="8" y="61"/>
                      </a:moveTo>
                      <a:cubicBezTo>
                        <a:pt x="13" y="59"/>
                        <a:pt x="18" y="59"/>
                        <a:pt x="23" y="57"/>
                      </a:cubicBezTo>
                      <a:cubicBezTo>
                        <a:pt x="29" y="54"/>
                        <a:pt x="35" y="50"/>
                        <a:pt x="40" y="47"/>
                      </a:cubicBezTo>
                      <a:cubicBezTo>
                        <a:pt x="53" y="39"/>
                        <a:pt x="64" y="30"/>
                        <a:pt x="76" y="21"/>
                      </a:cubicBezTo>
                      <a:cubicBezTo>
                        <a:pt x="85" y="14"/>
                        <a:pt x="77" y="0"/>
                        <a:pt x="67" y="6"/>
                      </a:cubicBezTo>
                      <a:cubicBezTo>
                        <a:pt x="56" y="12"/>
                        <a:pt x="44" y="18"/>
                        <a:pt x="34" y="26"/>
                      </a:cubicBezTo>
                      <a:cubicBezTo>
                        <a:pt x="28" y="30"/>
                        <a:pt x="23" y="34"/>
                        <a:pt x="18" y="38"/>
                      </a:cubicBezTo>
                      <a:cubicBezTo>
                        <a:pt x="11" y="42"/>
                        <a:pt x="8" y="48"/>
                        <a:pt x="3" y="53"/>
                      </a:cubicBezTo>
                      <a:cubicBezTo>
                        <a:pt x="0" y="57"/>
                        <a:pt x="3" y="63"/>
                        <a:pt x="8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5" name="Freeform 68">
                  <a:extLst>
                    <a:ext uri="{FF2B5EF4-FFF2-40B4-BE49-F238E27FC236}">
                      <a16:creationId xmlns:a16="http://schemas.microsoft.com/office/drawing/2014/main" id="{8E4B7047-7A76-49A0-88D4-2CAF7D8C5F20}"/>
                    </a:ext>
                  </a:extLst>
                </p:cNvPr>
                <p:cNvSpPr/>
                <p:nvPr/>
              </p:nvSpPr>
              <p:spPr bwMode="auto">
                <a:xfrm>
                  <a:off x="4127501" y="1725613"/>
                  <a:ext cx="109538" cy="76200"/>
                </a:xfrm>
                <a:custGeom>
                  <a:avLst/>
                  <a:gdLst>
                    <a:gd name="T0" fmla="*/ 9 w 105"/>
                    <a:gd name="T1" fmla="*/ 71 h 74"/>
                    <a:gd name="T2" fmla="*/ 96 w 105"/>
                    <a:gd name="T3" fmla="*/ 16 h 74"/>
                    <a:gd name="T4" fmla="*/ 89 w 105"/>
                    <a:gd name="T5" fmla="*/ 4 h 74"/>
                    <a:gd name="T6" fmla="*/ 2 w 105"/>
                    <a:gd name="T7" fmla="*/ 66 h 74"/>
                    <a:gd name="T8" fmla="*/ 9 w 105"/>
                    <a:gd name="T9" fmla="*/ 7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74">
                      <a:moveTo>
                        <a:pt x="9" y="71"/>
                      </a:moveTo>
                      <a:cubicBezTo>
                        <a:pt x="33" y="47"/>
                        <a:pt x="67" y="33"/>
                        <a:pt x="96" y="16"/>
                      </a:cubicBezTo>
                      <a:cubicBezTo>
                        <a:pt x="105" y="12"/>
                        <a:pt x="97" y="0"/>
                        <a:pt x="89" y="4"/>
                      </a:cubicBezTo>
                      <a:cubicBezTo>
                        <a:pt x="55" y="19"/>
                        <a:pt x="22" y="32"/>
                        <a:pt x="2" y="66"/>
                      </a:cubicBezTo>
                      <a:cubicBezTo>
                        <a:pt x="0" y="70"/>
                        <a:pt x="5" y="74"/>
                        <a:pt x="9" y="7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6" name="Freeform 69">
                  <a:extLst>
                    <a:ext uri="{FF2B5EF4-FFF2-40B4-BE49-F238E27FC236}">
                      <a16:creationId xmlns:a16="http://schemas.microsoft.com/office/drawing/2014/main" id="{4131A23A-7932-4BF7-92F4-62B6C107CE6B}"/>
                    </a:ext>
                  </a:extLst>
                </p:cNvPr>
                <p:cNvSpPr/>
                <p:nvPr/>
              </p:nvSpPr>
              <p:spPr bwMode="auto">
                <a:xfrm>
                  <a:off x="4300538" y="1655763"/>
                  <a:ext cx="87313" cy="47625"/>
                </a:xfrm>
                <a:custGeom>
                  <a:avLst/>
                  <a:gdLst>
                    <a:gd name="T0" fmla="*/ 7 w 84"/>
                    <a:gd name="T1" fmla="*/ 46 h 47"/>
                    <a:gd name="T2" fmla="*/ 80 w 84"/>
                    <a:gd name="T3" fmla="*/ 9 h 47"/>
                    <a:gd name="T4" fmla="*/ 77 w 84"/>
                    <a:gd name="T5" fmla="*/ 3 h 47"/>
                    <a:gd name="T6" fmla="*/ 5 w 84"/>
                    <a:gd name="T7" fmla="*/ 38 h 47"/>
                    <a:gd name="T8" fmla="*/ 7 w 84"/>
                    <a:gd name="T9" fmla="*/ 4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" h="47">
                      <a:moveTo>
                        <a:pt x="7" y="46"/>
                      </a:moveTo>
                      <a:cubicBezTo>
                        <a:pt x="36" y="41"/>
                        <a:pt x="58" y="26"/>
                        <a:pt x="80" y="9"/>
                      </a:cubicBezTo>
                      <a:cubicBezTo>
                        <a:pt x="84" y="6"/>
                        <a:pt x="81" y="0"/>
                        <a:pt x="77" y="3"/>
                      </a:cubicBezTo>
                      <a:cubicBezTo>
                        <a:pt x="54" y="16"/>
                        <a:pt x="30" y="29"/>
                        <a:pt x="5" y="38"/>
                      </a:cubicBezTo>
                      <a:cubicBezTo>
                        <a:pt x="0" y="40"/>
                        <a:pt x="2" y="47"/>
                        <a:pt x="7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7" name="Freeform 70">
                  <a:extLst>
                    <a:ext uri="{FF2B5EF4-FFF2-40B4-BE49-F238E27FC236}">
                      <a16:creationId xmlns:a16="http://schemas.microsoft.com/office/drawing/2014/main" id="{E12494F1-3375-44DD-9C29-BED241921D70}"/>
                    </a:ext>
                  </a:extLst>
                </p:cNvPr>
                <p:cNvSpPr/>
                <p:nvPr/>
              </p:nvSpPr>
              <p:spPr bwMode="auto">
                <a:xfrm>
                  <a:off x="4451351" y="1609726"/>
                  <a:ext cx="103188" cy="31750"/>
                </a:xfrm>
                <a:custGeom>
                  <a:avLst/>
                  <a:gdLst>
                    <a:gd name="T0" fmla="*/ 4 w 100"/>
                    <a:gd name="T1" fmla="*/ 25 h 31"/>
                    <a:gd name="T2" fmla="*/ 95 w 100"/>
                    <a:gd name="T3" fmla="*/ 11 h 31"/>
                    <a:gd name="T4" fmla="*/ 92 w 100"/>
                    <a:gd name="T5" fmla="*/ 1 h 31"/>
                    <a:gd name="T6" fmla="*/ 4 w 100"/>
                    <a:gd name="T7" fmla="*/ 17 h 31"/>
                    <a:gd name="T8" fmla="*/ 4 w 100"/>
                    <a:gd name="T9" fmla="*/ 25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1">
                      <a:moveTo>
                        <a:pt x="4" y="25"/>
                      </a:moveTo>
                      <a:cubicBezTo>
                        <a:pt x="34" y="31"/>
                        <a:pt x="67" y="23"/>
                        <a:pt x="95" y="11"/>
                      </a:cubicBezTo>
                      <a:cubicBezTo>
                        <a:pt x="100" y="9"/>
                        <a:pt x="97" y="0"/>
                        <a:pt x="92" y="1"/>
                      </a:cubicBezTo>
                      <a:cubicBezTo>
                        <a:pt x="63" y="3"/>
                        <a:pt x="32" y="9"/>
                        <a:pt x="4" y="17"/>
                      </a:cubicBezTo>
                      <a:cubicBezTo>
                        <a:pt x="0" y="18"/>
                        <a:pt x="0" y="24"/>
                        <a:pt x="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8" name="Freeform 71">
                  <a:extLst>
                    <a:ext uri="{FF2B5EF4-FFF2-40B4-BE49-F238E27FC236}">
                      <a16:creationId xmlns:a16="http://schemas.microsoft.com/office/drawing/2014/main" id="{9FB39C3D-7886-4FD6-BE4C-27EA2F2F1DF6}"/>
                    </a:ext>
                  </a:extLst>
                </p:cNvPr>
                <p:cNvSpPr/>
                <p:nvPr/>
              </p:nvSpPr>
              <p:spPr bwMode="auto">
                <a:xfrm>
                  <a:off x="4638676" y="1628776"/>
                  <a:ext cx="109538" cy="19050"/>
                </a:xfrm>
                <a:custGeom>
                  <a:avLst/>
                  <a:gdLst>
                    <a:gd name="T0" fmla="*/ 4 w 105"/>
                    <a:gd name="T1" fmla="*/ 13 h 18"/>
                    <a:gd name="T2" fmla="*/ 99 w 105"/>
                    <a:gd name="T3" fmla="*/ 14 h 18"/>
                    <a:gd name="T4" fmla="*/ 99 w 105"/>
                    <a:gd name="T5" fmla="*/ 4 h 18"/>
                    <a:gd name="T6" fmla="*/ 4 w 105"/>
                    <a:gd name="T7" fmla="*/ 5 h 18"/>
                    <a:gd name="T8" fmla="*/ 4 w 105"/>
                    <a:gd name="T9" fmla="*/ 1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18">
                      <a:moveTo>
                        <a:pt x="4" y="13"/>
                      </a:moveTo>
                      <a:cubicBezTo>
                        <a:pt x="35" y="18"/>
                        <a:pt x="67" y="17"/>
                        <a:pt x="99" y="14"/>
                      </a:cubicBezTo>
                      <a:cubicBezTo>
                        <a:pt x="105" y="13"/>
                        <a:pt x="105" y="5"/>
                        <a:pt x="99" y="4"/>
                      </a:cubicBezTo>
                      <a:cubicBezTo>
                        <a:pt x="67" y="1"/>
                        <a:pt x="35" y="0"/>
                        <a:pt x="4" y="5"/>
                      </a:cubicBezTo>
                      <a:cubicBezTo>
                        <a:pt x="0" y="6"/>
                        <a:pt x="0" y="12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9" name="Freeform 72">
                  <a:extLst>
                    <a:ext uri="{FF2B5EF4-FFF2-40B4-BE49-F238E27FC236}">
                      <a16:creationId xmlns:a16="http://schemas.microsoft.com/office/drawing/2014/main" id="{86E6E586-F42D-4C73-9CBB-03658097A253}"/>
                    </a:ext>
                  </a:extLst>
                </p:cNvPr>
                <p:cNvSpPr/>
                <p:nvPr/>
              </p:nvSpPr>
              <p:spPr bwMode="auto">
                <a:xfrm>
                  <a:off x="4851401" y="1643063"/>
                  <a:ext cx="68263" cy="30163"/>
                </a:xfrm>
                <a:custGeom>
                  <a:avLst/>
                  <a:gdLst>
                    <a:gd name="T0" fmla="*/ 2 w 65"/>
                    <a:gd name="T1" fmla="*/ 4 h 28"/>
                    <a:gd name="T2" fmla="*/ 59 w 65"/>
                    <a:gd name="T3" fmla="*/ 27 h 28"/>
                    <a:gd name="T4" fmla="*/ 62 w 65"/>
                    <a:gd name="T5" fmla="*/ 21 h 28"/>
                    <a:gd name="T6" fmla="*/ 3 w 65"/>
                    <a:gd name="T7" fmla="*/ 1 h 28"/>
                    <a:gd name="T8" fmla="*/ 2 w 65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28">
                      <a:moveTo>
                        <a:pt x="2" y="4"/>
                      </a:moveTo>
                      <a:cubicBezTo>
                        <a:pt x="19" y="15"/>
                        <a:pt x="40" y="22"/>
                        <a:pt x="59" y="27"/>
                      </a:cubicBezTo>
                      <a:cubicBezTo>
                        <a:pt x="63" y="28"/>
                        <a:pt x="65" y="23"/>
                        <a:pt x="62" y="21"/>
                      </a:cubicBezTo>
                      <a:cubicBezTo>
                        <a:pt x="43" y="13"/>
                        <a:pt x="23" y="7"/>
                        <a:pt x="3" y="1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90" name="Freeform 73">
                  <a:extLst>
                    <a:ext uri="{FF2B5EF4-FFF2-40B4-BE49-F238E27FC236}">
                      <a16:creationId xmlns:a16="http://schemas.microsoft.com/office/drawing/2014/main" id="{13EE3B66-F362-4E25-83C8-23A75108B67D}"/>
                    </a:ext>
                  </a:extLst>
                </p:cNvPr>
                <p:cNvSpPr/>
                <p:nvPr/>
              </p:nvSpPr>
              <p:spPr bwMode="auto">
                <a:xfrm>
                  <a:off x="5008563" y="1714501"/>
                  <a:ext cx="71438" cy="33338"/>
                </a:xfrm>
                <a:custGeom>
                  <a:avLst/>
                  <a:gdLst>
                    <a:gd name="T0" fmla="*/ 3 w 68"/>
                    <a:gd name="T1" fmla="*/ 10 h 33"/>
                    <a:gd name="T2" fmla="*/ 59 w 68"/>
                    <a:gd name="T3" fmla="*/ 32 h 33"/>
                    <a:gd name="T4" fmla="*/ 64 w 68"/>
                    <a:gd name="T5" fmla="*/ 26 h 33"/>
                    <a:gd name="T6" fmla="*/ 3 w 68"/>
                    <a:gd name="T7" fmla="*/ 4 h 33"/>
                    <a:gd name="T8" fmla="*/ 3 w 68"/>
                    <a:gd name="T9" fmla="*/ 1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33">
                      <a:moveTo>
                        <a:pt x="3" y="10"/>
                      </a:moveTo>
                      <a:cubicBezTo>
                        <a:pt x="23" y="14"/>
                        <a:pt x="40" y="23"/>
                        <a:pt x="59" y="32"/>
                      </a:cubicBezTo>
                      <a:cubicBezTo>
                        <a:pt x="63" y="33"/>
                        <a:pt x="68" y="29"/>
                        <a:pt x="64" y="26"/>
                      </a:cubicBezTo>
                      <a:cubicBezTo>
                        <a:pt x="46" y="10"/>
                        <a:pt x="26" y="0"/>
                        <a:pt x="3" y="4"/>
                      </a:cubicBezTo>
                      <a:cubicBezTo>
                        <a:pt x="0" y="4"/>
                        <a:pt x="0" y="9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91" name="Freeform 74">
                  <a:extLst>
                    <a:ext uri="{FF2B5EF4-FFF2-40B4-BE49-F238E27FC236}">
                      <a16:creationId xmlns:a16="http://schemas.microsoft.com/office/drawing/2014/main" id="{1E184FE9-8C89-4A93-A931-D3F8A4606EDC}"/>
                    </a:ext>
                  </a:extLst>
                </p:cNvPr>
                <p:cNvSpPr/>
                <p:nvPr/>
              </p:nvSpPr>
              <p:spPr bwMode="auto">
                <a:xfrm>
                  <a:off x="5149851" y="1784351"/>
                  <a:ext cx="85725" cy="47625"/>
                </a:xfrm>
                <a:custGeom>
                  <a:avLst/>
                  <a:gdLst>
                    <a:gd name="T0" fmla="*/ 3 w 83"/>
                    <a:gd name="T1" fmla="*/ 6 h 46"/>
                    <a:gd name="T2" fmla="*/ 75 w 83"/>
                    <a:gd name="T3" fmla="*/ 43 h 46"/>
                    <a:gd name="T4" fmla="*/ 79 w 83"/>
                    <a:gd name="T5" fmla="*/ 37 h 46"/>
                    <a:gd name="T6" fmla="*/ 6 w 83"/>
                    <a:gd name="T7" fmla="*/ 1 h 46"/>
                    <a:gd name="T8" fmla="*/ 3 w 83"/>
                    <a:gd name="T9" fmla="*/ 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46">
                      <a:moveTo>
                        <a:pt x="3" y="6"/>
                      </a:moveTo>
                      <a:cubicBezTo>
                        <a:pt x="28" y="18"/>
                        <a:pt x="52" y="30"/>
                        <a:pt x="75" y="43"/>
                      </a:cubicBezTo>
                      <a:cubicBezTo>
                        <a:pt x="80" y="46"/>
                        <a:pt x="83" y="39"/>
                        <a:pt x="79" y="37"/>
                      </a:cubicBezTo>
                      <a:cubicBezTo>
                        <a:pt x="57" y="20"/>
                        <a:pt x="33" y="7"/>
                        <a:pt x="6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92" name="Freeform 75">
                  <a:extLst>
                    <a:ext uri="{FF2B5EF4-FFF2-40B4-BE49-F238E27FC236}">
                      <a16:creationId xmlns:a16="http://schemas.microsoft.com/office/drawing/2014/main" id="{664C3A9A-0B8C-4279-BB23-E7D101B9F7A9}"/>
                    </a:ext>
                  </a:extLst>
                </p:cNvPr>
                <p:cNvSpPr/>
                <p:nvPr/>
              </p:nvSpPr>
              <p:spPr bwMode="auto">
                <a:xfrm>
                  <a:off x="5305426" y="1847851"/>
                  <a:ext cx="66675" cy="61913"/>
                </a:xfrm>
                <a:custGeom>
                  <a:avLst/>
                  <a:gdLst>
                    <a:gd name="T0" fmla="*/ 5 w 65"/>
                    <a:gd name="T1" fmla="*/ 12 h 59"/>
                    <a:gd name="T2" fmla="*/ 55 w 65"/>
                    <a:gd name="T3" fmla="*/ 55 h 59"/>
                    <a:gd name="T4" fmla="*/ 62 w 65"/>
                    <a:gd name="T5" fmla="*/ 49 h 59"/>
                    <a:gd name="T6" fmla="*/ 42 w 65"/>
                    <a:gd name="T7" fmla="*/ 23 h 59"/>
                    <a:gd name="T8" fmla="*/ 10 w 65"/>
                    <a:gd name="T9" fmla="*/ 4 h 59"/>
                    <a:gd name="T10" fmla="*/ 5 w 65"/>
                    <a:gd name="T11" fmla="*/ 12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5" h="59">
                      <a:moveTo>
                        <a:pt x="5" y="12"/>
                      </a:moveTo>
                      <a:cubicBezTo>
                        <a:pt x="23" y="25"/>
                        <a:pt x="42" y="37"/>
                        <a:pt x="55" y="55"/>
                      </a:cubicBezTo>
                      <a:cubicBezTo>
                        <a:pt x="58" y="59"/>
                        <a:pt x="65" y="53"/>
                        <a:pt x="62" y="49"/>
                      </a:cubicBezTo>
                      <a:cubicBezTo>
                        <a:pt x="57" y="39"/>
                        <a:pt x="50" y="31"/>
                        <a:pt x="42" y="23"/>
                      </a:cubicBezTo>
                      <a:cubicBezTo>
                        <a:pt x="33" y="15"/>
                        <a:pt x="21" y="9"/>
                        <a:pt x="10" y="4"/>
                      </a:cubicBezTo>
                      <a:cubicBezTo>
                        <a:pt x="5" y="0"/>
                        <a:pt x="0" y="8"/>
                        <a:pt x="5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93" name="Freeform 76">
                  <a:extLst>
                    <a:ext uri="{FF2B5EF4-FFF2-40B4-BE49-F238E27FC236}">
                      <a16:creationId xmlns:a16="http://schemas.microsoft.com/office/drawing/2014/main" id="{5C93BD2C-1919-4CF2-8338-2F0420DA1C94}"/>
                    </a:ext>
                  </a:extLst>
                </p:cNvPr>
                <p:cNvSpPr/>
                <p:nvPr/>
              </p:nvSpPr>
              <p:spPr bwMode="auto">
                <a:xfrm>
                  <a:off x="5380038" y="1765301"/>
                  <a:ext cx="30163" cy="87313"/>
                </a:xfrm>
                <a:custGeom>
                  <a:avLst/>
                  <a:gdLst>
                    <a:gd name="T0" fmla="*/ 10 w 28"/>
                    <a:gd name="T1" fmla="*/ 81 h 84"/>
                    <a:gd name="T2" fmla="*/ 27 w 28"/>
                    <a:gd name="T3" fmla="*/ 10 h 84"/>
                    <a:gd name="T4" fmla="*/ 17 w 28"/>
                    <a:gd name="T5" fmla="*/ 6 h 84"/>
                    <a:gd name="T6" fmla="*/ 4 w 28"/>
                    <a:gd name="T7" fmla="*/ 81 h 84"/>
                    <a:gd name="T8" fmla="*/ 10 w 28"/>
                    <a:gd name="T9" fmla="*/ 81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84">
                      <a:moveTo>
                        <a:pt x="10" y="81"/>
                      </a:moveTo>
                      <a:cubicBezTo>
                        <a:pt x="15" y="57"/>
                        <a:pt x="22" y="34"/>
                        <a:pt x="27" y="10"/>
                      </a:cubicBezTo>
                      <a:cubicBezTo>
                        <a:pt x="28" y="4"/>
                        <a:pt x="20" y="0"/>
                        <a:pt x="17" y="6"/>
                      </a:cubicBezTo>
                      <a:cubicBezTo>
                        <a:pt x="6" y="29"/>
                        <a:pt x="0" y="55"/>
                        <a:pt x="4" y="81"/>
                      </a:cubicBezTo>
                      <a:cubicBezTo>
                        <a:pt x="5" y="84"/>
                        <a:pt x="10" y="84"/>
                        <a:pt x="10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94" name="Freeform 77">
                  <a:extLst>
                    <a:ext uri="{FF2B5EF4-FFF2-40B4-BE49-F238E27FC236}">
                      <a16:creationId xmlns:a16="http://schemas.microsoft.com/office/drawing/2014/main" id="{AB8C4CBD-77BC-49CA-9D6B-E6DAD86D4682}"/>
                    </a:ext>
                  </a:extLst>
                </p:cNvPr>
                <p:cNvSpPr/>
                <p:nvPr/>
              </p:nvSpPr>
              <p:spPr bwMode="auto">
                <a:xfrm>
                  <a:off x="5451476" y="1625601"/>
                  <a:ext cx="39688" cy="63500"/>
                </a:xfrm>
                <a:custGeom>
                  <a:avLst/>
                  <a:gdLst>
                    <a:gd name="T0" fmla="*/ 7 w 39"/>
                    <a:gd name="T1" fmla="*/ 58 h 62"/>
                    <a:gd name="T2" fmla="*/ 38 w 39"/>
                    <a:gd name="T3" fmla="*/ 7 h 62"/>
                    <a:gd name="T4" fmla="*/ 29 w 39"/>
                    <a:gd name="T5" fmla="*/ 3 h 62"/>
                    <a:gd name="T6" fmla="*/ 13 w 39"/>
                    <a:gd name="T7" fmla="*/ 25 h 62"/>
                    <a:gd name="T8" fmla="*/ 1 w 39"/>
                    <a:gd name="T9" fmla="*/ 56 h 62"/>
                    <a:gd name="T10" fmla="*/ 7 w 39"/>
                    <a:gd name="T11" fmla="*/ 58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" h="62">
                      <a:moveTo>
                        <a:pt x="7" y="58"/>
                      </a:moveTo>
                      <a:cubicBezTo>
                        <a:pt x="16" y="40"/>
                        <a:pt x="30" y="26"/>
                        <a:pt x="38" y="7"/>
                      </a:cubicBezTo>
                      <a:cubicBezTo>
                        <a:pt x="39" y="2"/>
                        <a:pt x="32" y="0"/>
                        <a:pt x="29" y="3"/>
                      </a:cubicBezTo>
                      <a:cubicBezTo>
                        <a:pt x="24" y="11"/>
                        <a:pt x="18" y="18"/>
                        <a:pt x="13" y="25"/>
                      </a:cubicBezTo>
                      <a:cubicBezTo>
                        <a:pt x="7" y="34"/>
                        <a:pt x="4" y="45"/>
                        <a:pt x="1" y="56"/>
                      </a:cubicBezTo>
                      <a:cubicBezTo>
                        <a:pt x="0" y="59"/>
                        <a:pt x="5" y="62"/>
                        <a:pt x="7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95" name="Freeform 78">
                  <a:extLst>
                    <a:ext uri="{FF2B5EF4-FFF2-40B4-BE49-F238E27FC236}">
                      <a16:creationId xmlns:a16="http://schemas.microsoft.com/office/drawing/2014/main" id="{27AE42BD-98AB-4D24-AA35-A0FEFC838E48}"/>
                    </a:ext>
                  </a:extLst>
                </p:cNvPr>
                <p:cNvSpPr/>
                <p:nvPr/>
              </p:nvSpPr>
              <p:spPr bwMode="auto">
                <a:xfrm>
                  <a:off x="5540376" y="1449388"/>
                  <a:ext cx="88900" cy="112713"/>
                </a:xfrm>
                <a:custGeom>
                  <a:avLst/>
                  <a:gdLst>
                    <a:gd name="T0" fmla="*/ 8 w 86"/>
                    <a:gd name="T1" fmla="*/ 105 h 108"/>
                    <a:gd name="T2" fmla="*/ 81 w 86"/>
                    <a:gd name="T3" fmla="*/ 12 h 108"/>
                    <a:gd name="T4" fmla="*/ 75 w 86"/>
                    <a:gd name="T5" fmla="*/ 4 h 108"/>
                    <a:gd name="T6" fmla="*/ 1 w 86"/>
                    <a:gd name="T7" fmla="*/ 101 h 108"/>
                    <a:gd name="T8" fmla="*/ 8 w 86"/>
                    <a:gd name="T9" fmla="*/ 105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108">
                      <a:moveTo>
                        <a:pt x="8" y="105"/>
                      </a:moveTo>
                      <a:cubicBezTo>
                        <a:pt x="34" y="75"/>
                        <a:pt x="53" y="41"/>
                        <a:pt x="81" y="12"/>
                      </a:cubicBezTo>
                      <a:cubicBezTo>
                        <a:pt x="86" y="8"/>
                        <a:pt x="80" y="0"/>
                        <a:pt x="75" y="4"/>
                      </a:cubicBezTo>
                      <a:cubicBezTo>
                        <a:pt x="39" y="25"/>
                        <a:pt x="16" y="63"/>
                        <a:pt x="1" y="101"/>
                      </a:cubicBezTo>
                      <a:cubicBezTo>
                        <a:pt x="0" y="105"/>
                        <a:pt x="5" y="108"/>
                        <a:pt x="8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96" name="Freeform 79">
                  <a:extLst>
                    <a:ext uri="{FF2B5EF4-FFF2-40B4-BE49-F238E27FC236}">
                      <a16:creationId xmlns:a16="http://schemas.microsoft.com/office/drawing/2014/main" id="{A7490DF0-A5B7-4166-BFE3-3F6ED26F3AB6}"/>
                    </a:ext>
                  </a:extLst>
                </p:cNvPr>
                <p:cNvSpPr/>
                <p:nvPr/>
              </p:nvSpPr>
              <p:spPr bwMode="auto">
                <a:xfrm>
                  <a:off x="5675313" y="1382713"/>
                  <a:ext cx="88900" cy="57150"/>
                </a:xfrm>
                <a:custGeom>
                  <a:avLst/>
                  <a:gdLst>
                    <a:gd name="T0" fmla="*/ 7 w 86"/>
                    <a:gd name="T1" fmla="*/ 53 h 55"/>
                    <a:gd name="T2" fmla="*/ 79 w 86"/>
                    <a:gd name="T3" fmla="*/ 13 h 55"/>
                    <a:gd name="T4" fmla="*/ 76 w 86"/>
                    <a:gd name="T5" fmla="*/ 2 h 55"/>
                    <a:gd name="T6" fmla="*/ 3 w 86"/>
                    <a:gd name="T7" fmla="*/ 48 h 55"/>
                    <a:gd name="T8" fmla="*/ 7 w 86"/>
                    <a:gd name="T9" fmla="*/ 53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55">
                      <a:moveTo>
                        <a:pt x="7" y="53"/>
                      </a:moveTo>
                      <a:cubicBezTo>
                        <a:pt x="32" y="43"/>
                        <a:pt x="53" y="22"/>
                        <a:pt x="79" y="13"/>
                      </a:cubicBezTo>
                      <a:cubicBezTo>
                        <a:pt x="86" y="10"/>
                        <a:pt x="83" y="0"/>
                        <a:pt x="76" y="2"/>
                      </a:cubicBezTo>
                      <a:cubicBezTo>
                        <a:pt x="46" y="8"/>
                        <a:pt x="24" y="27"/>
                        <a:pt x="3" y="48"/>
                      </a:cubicBezTo>
                      <a:cubicBezTo>
                        <a:pt x="0" y="51"/>
                        <a:pt x="4" y="55"/>
                        <a:pt x="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97" name="Freeform 80">
                  <a:extLst>
                    <a:ext uri="{FF2B5EF4-FFF2-40B4-BE49-F238E27FC236}">
                      <a16:creationId xmlns:a16="http://schemas.microsoft.com/office/drawing/2014/main" id="{5C300F4C-174A-4685-8081-21E1C649B77F}"/>
                    </a:ext>
                  </a:extLst>
                </p:cNvPr>
                <p:cNvSpPr/>
                <p:nvPr/>
              </p:nvSpPr>
              <p:spPr bwMode="auto">
                <a:xfrm>
                  <a:off x="5895976" y="1304926"/>
                  <a:ext cx="57150" cy="28575"/>
                </a:xfrm>
                <a:custGeom>
                  <a:avLst/>
                  <a:gdLst>
                    <a:gd name="T0" fmla="*/ 4 w 56"/>
                    <a:gd name="T1" fmla="*/ 26 h 27"/>
                    <a:gd name="T2" fmla="*/ 55 w 56"/>
                    <a:gd name="T3" fmla="*/ 4 h 27"/>
                    <a:gd name="T4" fmla="*/ 53 w 56"/>
                    <a:gd name="T5" fmla="*/ 2 h 27"/>
                    <a:gd name="T6" fmla="*/ 2 w 56"/>
                    <a:gd name="T7" fmla="*/ 23 h 27"/>
                    <a:gd name="T8" fmla="*/ 4 w 56"/>
                    <a:gd name="T9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27">
                      <a:moveTo>
                        <a:pt x="4" y="26"/>
                      </a:moveTo>
                      <a:cubicBezTo>
                        <a:pt x="21" y="18"/>
                        <a:pt x="41" y="18"/>
                        <a:pt x="55" y="4"/>
                      </a:cubicBezTo>
                      <a:cubicBezTo>
                        <a:pt x="56" y="2"/>
                        <a:pt x="54" y="0"/>
                        <a:pt x="53" y="2"/>
                      </a:cubicBezTo>
                      <a:cubicBezTo>
                        <a:pt x="38" y="14"/>
                        <a:pt x="19" y="15"/>
                        <a:pt x="2" y="23"/>
                      </a:cubicBezTo>
                      <a:cubicBezTo>
                        <a:pt x="0" y="24"/>
                        <a:pt x="2" y="27"/>
                        <a:pt x="4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98" name="Freeform 81">
                  <a:extLst>
                    <a:ext uri="{FF2B5EF4-FFF2-40B4-BE49-F238E27FC236}">
                      <a16:creationId xmlns:a16="http://schemas.microsoft.com/office/drawing/2014/main" id="{05CD3B65-6329-4BE7-B20B-951BCB397DBA}"/>
                    </a:ext>
                  </a:extLst>
                </p:cNvPr>
                <p:cNvSpPr/>
                <p:nvPr/>
              </p:nvSpPr>
              <p:spPr bwMode="auto">
                <a:xfrm>
                  <a:off x="6059488" y="1247776"/>
                  <a:ext cx="125413" cy="41275"/>
                </a:xfrm>
                <a:custGeom>
                  <a:avLst/>
                  <a:gdLst>
                    <a:gd name="T0" fmla="*/ 6 w 121"/>
                    <a:gd name="T1" fmla="*/ 38 h 40"/>
                    <a:gd name="T2" fmla="*/ 115 w 121"/>
                    <a:gd name="T3" fmla="*/ 13 h 40"/>
                    <a:gd name="T4" fmla="*/ 113 w 121"/>
                    <a:gd name="T5" fmla="*/ 0 h 40"/>
                    <a:gd name="T6" fmla="*/ 3 w 121"/>
                    <a:gd name="T7" fmla="*/ 34 h 40"/>
                    <a:gd name="T8" fmla="*/ 6 w 121"/>
                    <a:gd name="T9" fmla="*/ 3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40">
                      <a:moveTo>
                        <a:pt x="6" y="38"/>
                      </a:moveTo>
                      <a:cubicBezTo>
                        <a:pt x="40" y="23"/>
                        <a:pt x="79" y="25"/>
                        <a:pt x="115" y="13"/>
                      </a:cubicBezTo>
                      <a:cubicBezTo>
                        <a:pt x="121" y="11"/>
                        <a:pt x="121" y="0"/>
                        <a:pt x="113" y="0"/>
                      </a:cubicBezTo>
                      <a:cubicBezTo>
                        <a:pt x="72" y="3"/>
                        <a:pt x="37" y="11"/>
                        <a:pt x="3" y="34"/>
                      </a:cubicBezTo>
                      <a:cubicBezTo>
                        <a:pt x="0" y="36"/>
                        <a:pt x="3" y="40"/>
                        <a:pt x="6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99" name="Freeform 82">
                  <a:extLst>
                    <a:ext uri="{FF2B5EF4-FFF2-40B4-BE49-F238E27FC236}">
                      <a16:creationId xmlns:a16="http://schemas.microsoft.com/office/drawing/2014/main" id="{A52979EE-C015-4C6C-9BD7-46B36F6C8F5B}"/>
                    </a:ext>
                  </a:extLst>
                </p:cNvPr>
                <p:cNvSpPr/>
                <p:nvPr/>
              </p:nvSpPr>
              <p:spPr bwMode="auto">
                <a:xfrm>
                  <a:off x="6319838" y="1225551"/>
                  <a:ext cx="120650" cy="30163"/>
                </a:xfrm>
                <a:custGeom>
                  <a:avLst/>
                  <a:gdLst>
                    <a:gd name="T0" fmla="*/ 8 w 116"/>
                    <a:gd name="T1" fmla="*/ 25 h 28"/>
                    <a:gd name="T2" fmla="*/ 108 w 116"/>
                    <a:gd name="T3" fmla="*/ 27 h 28"/>
                    <a:gd name="T4" fmla="*/ 110 w 116"/>
                    <a:gd name="T5" fmla="*/ 15 h 28"/>
                    <a:gd name="T6" fmla="*/ 4 w 116"/>
                    <a:gd name="T7" fmla="*/ 17 h 28"/>
                    <a:gd name="T8" fmla="*/ 8 w 116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6" h="28">
                      <a:moveTo>
                        <a:pt x="8" y="25"/>
                      </a:moveTo>
                      <a:cubicBezTo>
                        <a:pt x="41" y="16"/>
                        <a:pt x="74" y="23"/>
                        <a:pt x="108" y="27"/>
                      </a:cubicBezTo>
                      <a:cubicBezTo>
                        <a:pt x="115" y="28"/>
                        <a:pt x="116" y="17"/>
                        <a:pt x="110" y="15"/>
                      </a:cubicBezTo>
                      <a:cubicBezTo>
                        <a:pt x="72" y="4"/>
                        <a:pt x="40" y="0"/>
                        <a:pt x="4" y="17"/>
                      </a:cubicBezTo>
                      <a:cubicBezTo>
                        <a:pt x="0" y="19"/>
                        <a:pt x="3" y="26"/>
                        <a:pt x="8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00" name="Freeform 83">
                  <a:extLst>
                    <a:ext uri="{FF2B5EF4-FFF2-40B4-BE49-F238E27FC236}">
                      <a16:creationId xmlns:a16="http://schemas.microsoft.com/office/drawing/2014/main" id="{D6DEC8AC-9991-4FB4-977B-0BFAC9AAFE2A}"/>
                    </a:ext>
                  </a:extLst>
                </p:cNvPr>
                <p:cNvSpPr/>
                <p:nvPr/>
              </p:nvSpPr>
              <p:spPr bwMode="auto">
                <a:xfrm>
                  <a:off x="6584951" y="1241426"/>
                  <a:ext cx="109538" cy="19050"/>
                </a:xfrm>
                <a:custGeom>
                  <a:avLst/>
                  <a:gdLst>
                    <a:gd name="T0" fmla="*/ 5 w 106"/>
                    <a:gd name="T1" fmla="*/ 9 h 18"/>
                    <a:gd name="T2" fmla="*/ 98 w 106"/>
                    <a:gd name="T3" fmla="*/ 17 h 18"/>
                    <a:gd name="T4" fmla="*/ 100 w 106"/>
                    <a:gd name="T5" fmla="*/ 9 h 18"/>
                    <a:gd name="T6" fmla="*/ 5 w 106"/>
                    <a:gd name="T7" fmla="*/ 2 h 18"/>
                    <a:gd name="T8" fmla="*/ 5 w 106"/>
                    <a:gd name="T9" fmla="*/ 9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6" h="18">
                      <a:moveTo>
                        <a:pt x="5" y="9"/>
                      </a:moveTo>
                      <a:cubicBezTo>
                        <a:pt x="35" y="11"/>
                        <a:pt x="68" y="12"/>
                        <a:pt x="98" y="17"/>
                      </a:cubicBezTo>
                      <a:cubicBezTo>
                        <a:pt x="103" y="18"/>
                        <a:pt x="106" y="10"/>
                        <a:pt x="100" y="9"/>
                      </a:cubicBezTo>
                      <a:cubicBezTo>
                        <a:pt x="68" y="0"/>
                        <a:pt x="38" y="1"/>
                        <a:pt x="5" y="2"/>
                      </a:cubicBezTo>
                      <a:cubicBezTo>
                        <a:pt x="0" y="2"/>
                        <a:pt x="0" y="9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01" name="Freeform 84">
                  <a:extLst>
                    <a:ext uri="{FF2B5EF4-FFF2-40B4-BE49-F238E27FC236}">
                      <a16:creationId xmlns:a16="http://schemas.microsoft.com/office/drawing/2014/main" id="{17FB778A-4C98-479C-9EFC-8F2F1838167E}"/>
                    </a:ext>
                  </a:extLst>
                </p:cNvPr>
                <p:cNvSpPr/>
                <p:nvPr/>
              </p:nvSpPr>
              <p:spPr bwMode="auto">
                <a:xfrm>
                  <a:off x="6799263" y="1285876"/>
                  <a:ext cx="117475" cy="47625"/>
                </a:xfrm>
                <a:custGeom>
                  <a:avLst/>
                  <a:gdLst>
                    <a:gd name="T0" fmla="*/ 5 w 112"/>
                    <a:gd name="T1" fmla="*/ 11 h 45"/>
                    <a:gd name="T2" fmla="*/ 100 w 112"/>
                    <a:gd name="T3" fmla="*/ 42 h 45"/>
                    <a:gd name="T4" fmla="*/ 105 w 112"/>
                    <a:gd name="T5" fmla="*/ 29 h 45"/>
                    <a:gd name="T6" fmla="*/ 8 w 112"/>
                    <a:gd name="T7" fmla="*/ 1 h 45"/>
                    <a:gd name="T8" fmla="*/ 5 w 112"/>
                    <a:gd name="T9" fmla="*/ 1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2" h="45">
                      <a:moveTo>
                        <a:pt x="5" y="11"/>
                      </a:moveTo>
                      <a:cubicBezTo>
                        <a:pt x="35" y="25"/>
                        <a:pt x="69" y="29"/>
                        <a:pt x="100" y="42"/>
                      </a:cubicBezTo>
                      <a:cubicBezTo>
                        <a:pt x="107" y="45"/>
                        <a:pt x="112" y="33"/>
                        <a:pt x="105" y="29"/>
                      </a:cubicBezTo>
                      <a:cubicBezTo>
                        <a:pt x="76" y="13"/>
                        <a:pt x="41" y="2"/>
                        <a:pt x="8" y="1"/>
                      </a:cubicBezTo>
                      <a:cubicBezTo>
                        <a:pt x="2" y="0"/>
                        <a:pt x="0" y="9"/>
                        <a:pt x="5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02" name="Freeform 85">
                  <a:extLst>
                    <a:ext uri="{FF2B5EF4-FFF2-40B4-BE49-F238E27FC236}">
                      <a16:creationId xmlns:a16="http://schemas.microsoft.com/office/drawing/2014/main" id="{330BEC31-0476-4E12-8F8F-423277A4209B}"/>
                    </a:ext>
                  </a:extLst>
                </p:cNvPr>
                <p:cNvSpPr/>
                <p:nvPr/>
              </p:nvSpPr>
              <p:spPr bwMode="auto">
                <a:xfrm>
                  <a:off x="6962776" y="1343026"/>
                  <a:ext cx="122238" cy="44450"/>
                </a:xfrm>
                <a:custGeom>
                  <a:avLst/>
                  <a:gdLst>
                    <a:gd name="T0" fmla="*/ 3 w 117"/>
                    <a:gd name="T1" fmla="*/ 4 h 43"/>
                    <a:gd name="T2" fmla="*/ 109 w 117"/>
                    <a:gd name="T3" fmla="*/ 41 h 43"/>
                    <a:gd name="T4" fmla="*/ 113 w 117"/>
                    <a:gd name="T5" fmla="*/ 35 h 43"/>
                    <a:gd name="T6" fmla="*/ 3 w 117"/>
                    <a:gd name="T7" fmla="*/ 0 h 43"/>
                    <a:gd name="T8" fmla="*/ 3 w 117"/>
                    <a:gd name="T9" fmla="*/ 4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43">
                      <a:moveTo>
                        <a:pt x="3" y="4"/>
                      </a:moveTo>
                      <a:cubicBezTo>
                        <a:pt x="41" y="6"/>
                        <a:pt x="76" y="23"/>
                        <a:pt x="109" y="41"/>
                      </a:cubicBezTo>
                      <a:cubicBezTo>
                        <a:pt x="113" y="43"/>
                        <a:pt x="117" y="37"/>
                        <a:pt x="113" y="35"/>
                      </a:cubicBezTo>
                      <a:cubicBezTo>
                        <a:pt x="79" y="13"/>
                        <a:pt x="43" y="0"/>
                        <a:pt x="3" y="0"/>
                      </a:cubicBezTo>
                      <a:cubicBezTo>
                        <a:pt x="0" y="0"/>
                        <a:pt x="0" y="4"/>
                        <a:pt x="3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03" name="Freeform 86">
                  <a:extLst>
                    <a:ext uri="{FF2B5EF4-FFF2-40B4-BE49-F238E27FC236}">
                      <a16:creationId xmlns:a16="http://schemas.microsoft.com/office/drawing/2014/main" id="{01E38696-6DA7-40A1-9DB6-9851FC7A3A08}"/>
                    </a:ext>
                  </a:extLst>
                </p:cNvPr>
                <p:cNvSpPr/>
                <p:nvPr/>
              </p:nvSpPr>
              <p:spPr bwMode="auto">
                <a:xfrm>
                  <a:off x="7148513" y="1409701"/>
                  <a:ext cx="104775" cy="49213"/>
                </a:xfrm>
                <a:custGeom>
                  <a:avLst/>
                  <a:gdLst>
                    <a:gd name="T0" fmla="*/ 3 w 101"/>
                    <a:gd name="T1" fmla="*/ 6 h 47"/>
                    <a:gd name="T2" fmla="*/ 90 w 101"/>
                    <a:gd name="T3" fmla="*/ 45 h 47"/>
                    <a:gd name="T4" fmla="*/ 96 w 101"/>
                    <a:gd name="T5" fmla="*/ 35 h 47"/>
                    <a:gd name="T6" fmla="*/ 4 w 101"/>
                    <a:gd name="T7" fmla="*/ 0 h 47"/>
                    <a:gd name="T8" fmla="*/ 3 w 101"/>
                    <a:gd name="T9" fmla="*/ 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47">
                      <a:moveTo>
                        <a:pt x="3" y="6"/>
                      </a:moveTo>
                      <a:cubicBezTo>
                        <a:pt x="31" y="18"/>
                        <a:pt x="59" y="37"/>
                        <a:pt x="90" y="45"/>
                      </a:cubicBezTo>
                      <a:cubicBezTo>
                        <a:pt x="95" y="47"/>
                        <a:pt x="101" y="39"/>
                        <a:pt x="96" y="35"/>
                      </a:cubicBezTo>
                      <a:cubicBezTo>
                        <a:pt x="70" y="15"/>
                        <a:pt x="36" y="3"/>
                        <a:pt x="4" y="0"/>
                      </a:cubicBezTo>
                      <a:cubicBezTo>
                        <a:pt x="1" y="0"/>
                        <a:pt x="0" y="4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04" name="Freeform 87">
                  <a:extLst>
                    <a:ext uri="{FF2B5EF4-FFF2-40B4-BE49-F238E27FC236}">
                      <a16:creationId xmlns:a16="http://schemas.microsoft.com/office/drawing/2014/main" id="{66D1D82B-BECF-40A7-BC56-4A01241E84F5}"/>
                    </a:ext>
                  </a:extLst>
                </p:cNvPr>
                <p:cNvSpPr/>
                <p:nvPr/>
              </p:nvSpPr>
              <p:spPr bwMode="auto">
                <a:xfrm>
                  <a:off x="7273926" y="1504951"/>
                  <a:ext cx="114300" cy="74613"/>
                </a:xfrm>
                <a:custGeom>
                  <a:avLst/>
                  <a:gdLst>
                    <a:gd name="T0" fmla="*/ 6 w 110"/>
                    <a:gd name="T1" fmla="*/ 10 h 71"/>
                    <a:gd name="T2" fmla="*/ 55 w 110"/>
                    <a:gd name="T3" fmla="*/ 40 h 71"/>
                    <a:gd name="T4" fmla="*/ 99 w 110"/>
                    <a:gd name="T5" fmla="*/ 67 h 71"/>
                    <a:gd name="T6" fmla="*/ 104 w 110"/>
                    <a:gd name="T7" fmla="*/ 58 h 71"/>
                    <a:gd name="T8" fmla="*/ 9 w 110"/>
                    <a:gd name="T9" fmla="*/ 0 h 71"/>
                    <a:gd name="T10" fmla="*/ 6 w 110"/>
                    <a:gd name="T11" fmla="*/ 1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0" h="71">
                      <a:moveTo>
                        <a:pt x="6" y="10"/>
                      </a:moveTo>
                      <a:cubicBezTo>
                        <a:pt x="24" y="16"/>
                        <a:pt x="41" y="28"/>
                        <a:pt x="55" y="40"/>
                      </a:cubicBezTo>
                      <a:cubicBezTo>
                        <a:pt x="69" y="51"/>
                        <a:pt x="83" y="59"/>
                        <a:pt x="99" y="67"/>
                      </a:cubicBezTo>
                      <a:cubicBezTo>
                        <a:pt x="105" y="71"/>
                        <a:pt x="110" y="62"/>
                        <a:pt x="104" y="58"/>
                      </a:cubicBezTo>
                      <a:cubicBezTo>
                        <a:pt x="73" y="35"/>
                        <a:pt x="49" y="6"/>
                        <a:pt x="9" y="0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05" name="Freeform 88">
                  <a:extLst>
                    <a:ext uri="{FF2B5EF4-FFF2-40B4-BE49-F238E27FC236}">
                      <a16:creationId xmlns:a16="http://schemas.microsoft.com/office/drawing/2014/main" id="{694364E0-FEF2-4CFA-B4BA-011B93FED90E}"/>
                    </a:ext>
                  </a:extLst>
                </p:cNvPr>
                <p:cNvSpPr/>
                <p:nvPr/>
              </p:nvSpPr>
              <p:spPr bwMode="auto">
                <a:xfrm>
                  <a:off x="7424738" y="1631951"/>
                  <a:ext cx="88900" cy="96838"/>
                </a:xfrm>
                <a:custGeom>
                  <a:avLst/>
                  <a:gdLst>
                    <a:gd name="T0" fmla="*/ 3 w 85"/>
                    <a:gd name="T1" fmla="*/ 9 h 93"/>
                    <a:gd name="T2" fmla="*/ 75 w 85"/>
                    <a:gd name="T3" fmla="*/ 89 h 93"/>
                    <a:gd name="T4" fmla="*/ 83 w 85"/>
                    <a:gd name="T5" fmla="*/ 83 h 93"/>
                    <a:gd name="T6" fmla="*/ 8 w 85"/>
                    <a:gd name="T7" fmla="*/ 2 h 93"/>
                    <a:gd name="T8" fmla="*/ 3 w 85"/>
                    <a:gd name="T9" fmla="*/ 9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" h="93">
                      <a:moveTo>
                        <a:pt x="3" y="9"/>
                      </a:moveTo>
                      <a:cubicBezTo>
                        <a:pt x="28" y="35"/>
                        <a:pt x="50" y="63"/>
                        <a:pt x="75" y="89"/>
                      </a:cubicBezTo>
                      <a:cubicBezTo>
                        <a:pt x="79" y="93"/>
                        <a:pt x="85" y="88"/>
                        <a:pt x="83" y="83"/>
                      </a:cubicBezTo>
                      <a:cubicBezTo>
                        <a:pt x="64" y="52"/>
                        <a:pt x="41" y="20"/>
                        <a:pt x="8" y="2"/>
                      </a:cubicBezTo>
                      <a:cubicBezTo>
                        <a:pt x="4" y="0"/>
                        <a:pt x="0" y="5"/>
                        <a:pt x="3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06" name="Freeform 89">
                  <a:extLst>
                    <a:ext uri="{FF2B5EF4-FFF2-40B4-BE49-F238E27FC236}">
                      <a16:creationId xmlns:a16="http://schemas.microsoft.com/office/drawing/2014/main" id="{2E085FC5-EEB3-4289-ADA4-7EC6BA502A90}"/>
                    </a:ext>
                  </a:extLst>
                </p:cNvPr>
                <p:cNvSpPr/>
                <p:nvPr/>
              </p:nvSpPr>
              <p:spPr bwMode="auto">
                <a:xfrm>
                  <a:off x="7540626" y="1792288"/>
                  <a:ext cx="53975" cy="84138"/>
                </a:xfrm>
                <a:custGeom>
                  <a:avLst/>
                  <a:gdLst>
                    <a:gd name="T0" fmla="*/ 2 w 52"/>
                    <a:gd name="T1" fmla="*/ 4 h 81"/>
                    <a:gd name="T2" fmla="*/ 22 w 52"/>
                    <a:gd name="T3" fmla="*/ 44 h 81"/>
                    <a:gd name="T4" fmla="*/ 45 w 52"/>
                    <a:gd name="T5" fmla="*/ 78 h 81"/>
                    <a:gd name="T6" fmla="*/ 50 w 52"/>
                    <a:gd name="T7" fmla="*/ 74 h 81"/>
                    <a:gd name="T8" fmla="*/ 32 w 52"/>
                    <a:gd name="T9" fmla="*/ 39 h 81"/>
                    <a:gd name="T10" fmla="*/ 6 w 52"/>
                    <a:gd name="T11" fmla="*/ 2 h 81"/>
                    <a:gd name="T12" fmla="*/ 2 w 52"/>
                    <a:gd name="T13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81">
                      <a:moveTo>
                        <a:pt x="2" y="4"/>
                      </a:moveTo>
                      <a:cubicBezTo>
                        <a:pt x="9" y="17"/>
                        <a:pt x="15" y="31"/>
                        <a:pt x="22" y="44"/>
                      </a:cubicBezTo>
                      <a:cubicBezTo>
                        <a:pt x="29" y="56"/>
                        <a:pt x="36" y="67"/>
                        <a:pt x="45" y="78"/>
                      </a:cubicBezTo>
                      <a:cubicBezTo>
                        <a:pt x="47" y="81"/>
                        <a:pt x="52" y="77"/>
                        <a:pt x="50" y="74"/>
                      </a:cubicBezTo>
                      <a:cubicBezTo>
                        <a:pt x="44" y="62"/>
                        <a:pt x="38" y="50"/>
                        <a:pt x="32" y="39"/>
                      </a:cubicBezTo>
                      <a:cubicBezTo>
                        <a:pt x="24" y="25"/>
                        <a:pt x="14" y="14"/>
                        <a:pt x="6" y="2"/>
                      </a:cubicBezTo>
                      <a:cubicBezTo>
                        <a:pt x="4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07" name="Freeform 90">
                  <a:extLst>
                    <a:ext uri="{FF2B5EF4-FFF2-40B4-BE49-F238E27FC236}">
                      <a16:creationId xmlns:a16="http://schemas.microsoft.com/office/drawing/2014/main" id="{D08301CA-E976-418C-AB19-01D36A2E1D97}"/>
                    </a:ext>
                  </a:extLst>
                </p:cNvPr>
                <p:cNvSpPr/>
                <p:nvPr/>
              </p:nvSpPr>
              <p:spPr bwMode="auto">
                <a:xfrm>
                  <a:off x="7627938" y="1963738"/>
                  <a:ext cx="57150" cy="109538"/>
                </a:xfrm>
                <a:custGeom>
                  <a:avLst/>
                  <a:gdLst>
                    <a:gd name="T0" fmla="*/ 2 w 55"/>
                    <a:gd name="T1" fmla="*/ 6 h 106"/>
                    <a:gd name="T2" fmla="*/ 45 w 55"/>
                    <a:gd name="T3" fmla="*/ 102 h 106"/>
                    <a:gd name="T4" fmla="*/ 53 w 55"/>
                    <a:gd name="T5" fmla="*/ 98 h 106"/>
                    <a:gd name="T6" fmla="*/ 9 w 55"/>
                    <a:gd name="T7" fmla="*/ 3 h 106"/>
                    <a:gd name="T8" fmla="*/ 2 w 55"/>
                    <a:gd name="T9" fmla="*/ 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106">
                      <a:moveTo>
                        <a:pt x="2" y="6"/>
                      </a:moveTo>
                      <a:cubicBezTo>
                        <a:pt x="14" y="39"/>
                        <a:pt x="30" y="70"/>
                        <a:pt x="45" y="102"/>
                      </a:cubicBezTo>
                      <a:cubicBezTo>
                        <a:pt x="47" y="106"/>
                        <a:pt x="55" y="103"/>
                        <a:pt x="53" y="98"/>
                      </a:cubicBezTo>
                      <a:cubicBezTo>
                        <a:pt x="42" y="65"/>
                        <a:pt x="28" y="33"/>
                        <a:pt x="9" y="3"/>
                      </a:cubicBezTo>
                      <a:cubicBezTo>
                        <a:pt x="7" y="0"/>
                        <a:pt x="0" y="2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08" name="Freeform 91">
                  <a:extLst>
                    <a:ext uri="{FF2B5EF4-FFF2-40B4-BE49-F238E27FC236}">
                      <a16:creationId xmlns:a16="http://schemas.microsoft.com/office/drawing/2014/main" id="{7AD4FC00-59D8-4210-856B-1C07267B1F66}"/>
                    </a:ext>
                  </a:extLst>
                </p:cNvPr>
                <p:cNvSpPr/>
                <p:nvPr/>
              </p:nvSpPr>
              <p:spPr bwMode="auto">
                <a:xfrm>
                  <a:off x="7700963" y="2119313"/>
                  <a:ext cx="49213" cy="73025"/>
                </a:xfrm>
                <a:custGeom>
                  <a:avLst/>
                  <a:gdLst>
                    <a:gd name="T0" fmla="*/ 2 w 47"/>
                    <a:gd name="T1" fmla="*/ 9 h 70"/>
                    <a:gd name="T2" fmla="*/ 32 w 47"/>
                    <a:gd name="T3" fmla="*/ 63 h 70"/>
                    <a:gd name="T4" fmla="*/ 43 w 47"/>
                    <a:gd name="T5" fmla="*/ 54 h 70"/>
                    <a:gd name="T6" fmla="*/ 13 w 47"/>
                    <a:gd name="T7" fmla="*/ 4 h 70"/>
                    <a:gd name="T8" fmla="*/ 2 w 47"/>
                    <a:gd name="T9" fmla="*/ 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70">
                      <a:moveTo>
                        <a:pt x="2" y="9"/>
                      </a:moveTo>
                      <a:cubicBezTo>
                        <a:pt x="9" y="29"/>
                        <a:pt x="18" y="47"/>
                        <a:pt x="32" y="63"/>
                      </a:cubicBezTo>
                      <a:cubicBezTo>
                        <a:pt x="37" y="70"/>
                        <a:pt x="47" y="61"/>
                        <a:pt x="43" y="54"/>
                      </a:cubicBezTo>
                      <a:cubicBezTo>
                        <a:pt x="34" y="37"/>
                        <a:pt x="24" y="20"/>
                        <a:pt x="13" y="4"/>
                      </a:cubicBezTo>
                      <a:cubicBezTo>
                        <a:pt x="9" y="0"/>
                        <a:pt x="0" y="2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09" name="Freeform 92">
                  <a:extLst>
                    <a:ext uri="{FF2B5EF4-FFF2-40B4-BE49-F238E27FC236}">
                      <a16:creationId xmlns:a16="http://schemas.microsoft.com/office/drawing/2014/main" id="{A67D8390-7EFA-4392-9B1E-95EE4957D749}"/>
                    </a:ext>
                  </a:extLst>
                </p:cNvPr>
                <p:cNvSpPr/>
                <p:nvPr/>
              </p:nvSpPr>
              <p:spPr bwMode="auto">
                <a:xfrm>
                  <a:off x="8164513" y="3827463"/>
                  <a:ext cx="123825" cy="60325"/>
                </a:xfrm>
                <a:custGeom>
                  <a:avLst/>
                  <a:gdLst>
                    <a:gd name="T0" fmla="*/ 1 w 118"/>
                    <a:gd name="T1" fmla="*/ 59 h 59"/>
                    <a:gd name="T2" fmla="*/ 115 w 118"/>
                    <a:gd name="T3" fmla="*/ 6 h 59"/>
                    <a:gd name="T4" fmla="*/ 112 w 118"/>
                    <a:gd name="T5" fmla="*/ 0 h 59"/>
                    <a:gd name="T6" fmla="*/ 0 w 118"/>
                    <a:gd name="T7" fmla="*/ 58 h 59"/>
                    <a:gd name="T8" fmla="*/ 1 w 118"/>
                    <a:gd name="T9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8" h="59">
                      <a:moveTo>
                        <a:pt x="1" y="59"/>
                      </a:moveTo>
                      <a:cubicBezTo>
                        <a:pt x="41" y="56"/>
                        <a:pt x="81" y="26"/>
                        <a:pt x="115" y="6"/>
                      </a:cubicBezTo>
                      <a:cubicBezTo>
                        <a:pt x="118" y="4"/>
                        <a:pt x="116" y="0"/>
                        <a:pt x="112" y="0"/>
                      </a:cubicBezTo>
                      <a:cubicBezTo>
                        <a:pt x="73" y="9"/>
                        <a:pt x="33" y="35"/>
                        <a:pt x="0" y="58"/>
                      </a:cubicBezTo>
                      <a:cubicBezTo>
                        <a:pt x="0" y="58"/>
                        <a:pt x="0" y="59"/>
                        <a:pt x="1" y="5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</p:grpSp>
        </p:grpSp>
        <p:sp>
          <p:nvSpPr>
            <p:cNvPr id="120" name="文本框 49">
              <a:extLst>
                <a:ext uri="{FF2B5EF4-FFF2-40B4-BE49-F238E27FC236}">
                  <a16:creationId xmlns:a16="http://schemas.microsoft.com/office/drawing/2014/main" id="{FF155A2C-BDA6-462B-ABBC-AE448B3691C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87017" y="2190569"/>
              <a:ext cx="2046128" cy="7539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07" tIns="45703" rIns="91407" bIns="45703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lvl="0" algn="ctr" defTabSz="914217">
                <a:buNone/>
              </a:pP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</a:rPr>
                <a:t>Cần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</a:rPr>
                <a:t>đảm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</a:rPr>
                <a:t>bảo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</a:rPr>
                <a:t>đặc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</a:rPr>
                <a:t>điểm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</a:rPr>
                <a:t>của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</a:rPr>
                <a:t>kiểu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</a:rPr>
                <a:t>bài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</a:rPr>
                <a:t>kể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</a:rPr>
                <a:t>lại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</a:rPr>
                <a:t>một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</a:rPr>
                <a:t>trải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</a:rPr>
                <a:t>nghiệm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.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itchFamily="2" charset="-122"/>
                <a:cs typeface="+mn-cs"/>
              </a:endParaRPr>
            </a:p>
          </p:txBody>
        </p:sp>
      </p:grpSp>
      <p:grpSp>
        <p:nvGrpSpPr>
          <p:cNvPr id="394" name="组合 452">
            <a:extLst>
              <a:ext uri="{FF2B5EF4-FFF2-40B4-BE49-F238E27FC236}">
                <a16:creationId xmlns:a16="http://schemas.microsoft.com/office/drawing/2014/main" id="{1CC5315A-8666-4C7A-9C69-0A07748C31D1}"/>
              </a:ext>
            </a:extLst>
          </p:cNvPr>
          <p:cNvGrpSpPr/>
          <p:nvPr/>
        </p:nvGrpSpPr>
        <p:grpSpPr>
          <a:xfrm>
            <a:off x="4473460" y="2539340"/>
            <a:ext cx="3005355" cy="3217518"/>
            <a:chOff x="4427538" y="954088"/>
            <a:chExt cx="3333750" cy="3729038"/>
          </a:xfrm>
        </p:grpSpPr>
        <p:sp>
          <p:nvSpPr>
            <p:cNvPr id="395" name="Freeform 5">
              <a:extLst>
                <a:ext uri="{FF2B5EF4-FFF2-40B4-BE49-F238E27FC236}">
                  <a16:creationId xmlns:a16="http://schemas.microsoft.com/office/drawing/2014/main" id="{E79A76EF-2CD8-4188-91BF-4FF2970D5C54}"/>
                </a:ext>
              </a:extLst>
            </p:cNvPr>
            <p:cNvSpPr/>
            <p:nvPr/>
          </p:nvSpPr>
          <p:spPr bwMode="auto">
            <a:xfrm>
              <a:off x="5026026" y="1547813"/>
              <a:ext cx="2144713" cy="2363788"/>
            </a:xfrm>
            <a:custGeom>
              <a:avLst/>
              <a:gdLst>
                <a:gd name="T0" fmla="*/ 518 w 570"/>
                <a:gd name="T1" fmla="*/ 231 h 629"/>
                <a:gd name="T2" fmla="*/ 454 w 570"/>
                <a:gd name="T3" fmla="*/ 271 h 629"/>
                <a:gd name="T4" fmla="*/ 496 w 570"/>
                <a:gd name="T5" fmla="*/ 135 h 629"/>
                <a:gd name="T6" fmla="*/ 393 w 570"/>
                <a:gd name="T7" fmla="*/ 205 h 629"/>
                <a:gd name="T8" fmla="*/ 326 w 570"/>
                <a:gd name="T9" fmla="*/ 264 h 629"/>
                <a:gd name="T10" fmla="*/ 474 w 570"/>
                <a:gd name="T11" fmla="*/ 89 h 629"/>
                <a:gd name="T12" fmla="*/ 385 w 570"/>
                <a:gd name="T13" fmla="*/ 100 h 629"/>
                <a:gd name="T14" fmla="*/ 322 w 570"/>
                <a:gd name="T15" fmla="*/ 156 h 629"/>
                <a:gd name="T16" fmla="*/ 401 w 570"/>
                <a:gd name="T17" fmla="*/ 66 h 629"/>
                <a:gd name="T18" fmla="*/ 279 w 570"/>
                <a:gd name="T19" fmla="*/ 80 h 629"/>
                <a:gd name="T20" fmla="*/ 223 w 570"/>
                <a:gd name="T21" fmla="*/ 103 h 629"/>
                <a:gd name="T22" fmla="*/ 280 w 570"/>
                <a:gd name="T23" fmla="*/ 61 h 629"/>
                <a:gd name="T24" fmla="*/ 212 w 570"/>
                <a:gd name="T25" fmla="*/ 33 h 629"/>
                <a:gd name="T26" fmla="*/ 78 w 570"/>
                <a:gd name="T27" fmla="*/ 109 h 629"/>
                <a:gd name="T28" fmla="*/ 29 w 570"/>
                <a:gd name="T29" fmla="*/ 198 h 629"/>
                <a:gd name="T30" fmla="*/ 35 w 570"/>
                <a:gd name="T31" fmla="*/ 232 h 629"/>
                <a:gd name="T32" fmla="*/ 42 w 570"/>
                <a:gd name="T33" fmla="*/ 311 h 629"/>
                <a:gd name="T34" fmla="*/ 20 w 570"/>
                <a:gd name="T35" fmla="*/ 366 h 629"/>
                <a:gd name="T36" fmla="*/ 73 w 570"/>
                <a:gd name="T37" fmla="*/ 388 h 629"/>
                <a:gd name="T38" fmla="*/ 178 w 570"/>
                <a:gd name="T39" fmla="*/ 311 h 629"/>
                <a:gd name="T40" fmla="*/ 102 w 570"/>
                <a:gd name="T41" fmla="*/ 390 h 629"/>
                <a:gd name="T42" fmla="*/ 92 w 570"/>
                <a:gd name="T43" fmla="*/ 469 h 629"/>
                <a:gd name="T44" fmla="*/ 196 w 570"/>
                <a:gd name="T45" fmla="*/ 407 h 629"/>
                <a:gd name="T46" fmla="*/ 265 w 570"/>
                <a:gd name="T47" fmla="*/ 373 h 629"/>
                <a:gd name="T48" fmla="*/ 196 w 570"/>
                <a:gd name="T49" fmla="*/ 450 h 629"/>
                <a:gd name="T50" fmla="*/ 179 w 570"/>
                <a:gd name="T51" fmla="*/ 542 h 629"/>
                <a:gd name="T52" fmla="*/ 261 w 570"/>
                <a:gd name="T53" fmla="*/ 489 h 629"/>
                <a:gd name="T54" fmla="*/ 270 w 570"/>
                <a:gd name="T55" fmla="*/ 506 h 629"/>
                <a:gd name="T56" fmla="*/ 208 w 570"/>
                <a:gd name="T57" fmla="*/ 588 h 629"/>
                <a:gd name="T58" fmla="*/ 303 w 570"/>
                <a:gd name="T59" fmla="*/ 597 h 629"/>
                <a:gd name="T60" fmla="*/ 332 w 570"/>
                <a:gd name="T61" fmla="*/ 603 h 629"/>
                <a:gd name="T62" fmla="*/ 406 w 570"/>
                <a:gd name="T63" fmla="*/ 554 h 629"/>
                <a:gd name="T64" fmla="*/ 430 w 570"/>
                <a:gd name="T65" fmla="*/ 535 h 629"/>
                <a:gd name="T66" fmla="*/ 504 w 570"/>
                <a:gd name="T67" fmla="*/ 444 h 629"/>
                <a:gd name="T68" fmla="*/ 549 w 570"/>
                <a:gd name="T69" fmla="*/ 342 h 629"/>
                <a:gd name="T70" fmla="*/ 563 w 570"/>
                <a:gd name="T71" fmla="*/ 266 h 6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70" h="629">
                  <a:moveTo>
                    <a:pt x="558" y="231"/>
                  </a:moveTo>
                  <a:cubicBezTo>
                    <a:pt x="547" y="219"/>
                    <a:pt x="530" y="221"/>
                    <a:pt x="518" y="231"/>
                  </a:cubicBezTo>
                  <a:cubicBezTo>
                    <a:pt x="477" y="265"/>
                    <a:pt x="437" y="300"/>
                    <a:pt x="395" y="332"/>
                  </a:cubicBezTo>
                  <a:cubicBezTo>
                    <a:pt x="415" y="313"/>
                    <a:pt x="434" y="292"/>
                    <a:pt x="454" y="271"/>
                  </a:cubicBezTo>
                  <a:cubicBezTo>
                    <a:pt x="482" y="243"/>
                    <a:pt x="510" y="213"/>
                    <a:pt x="528" y="177"/>
                  </a:cubicBezTo>
                  <a:cubicBezTo>
                    <a:pt x="539" y="156"/>
                    <a:pt x="521" y="127"/>
                    <a:pt x="496" y="135"/>
                  </a:cubicBezTo>
                  <a:cubicBezTo>
                    <a:pt x="475" y="142"/>
                    <a:pt x="458" y="154"/>
                    <a:pt x="441" y="168"/>
                  </a:cubicBezTo>
                  <a:cubicBezTo>
                    <a:pt x="425" y="180"/>
                    <a:pt x="408" y="191"/>
                    <a:pt x="393" y="205"/>
                  </a:cubicBezTo>
                  <a:cubicBezTo>
                    <a:pt x="377" y="218"/>
                    <a:pt x="364" y="234"/>
                    <a:pt x="349" y="247"/>
                  </a:cubicBezTo>
                  <a:cubicBezTo>
                    <a:pt x="342" y="253"/>
                    <a:pt x="334" y="259"/>
                    <a:pt x="326" y="264"/>
                  </a:cubicBezTo>
                  <a:cubicBezTo>
                    <a:pt x="353" y="239"/>
                    <a:pt x="378" y="210"/>
                    <a:pt x="407" y="186"/>
                  </a:cubicBezTo>
                  <a:cubicBezTo>
                    <a:pt x="437" y="160"/>
                    <a:pt x="471" y="131"/>
                    <a:pt x="474" y="89"/>
                  </a:cubicBezTo>
                  <a:cubicBezTo>
                    <a:pt x="475" y="66"/>
                    <a:pt x="448" y="54"/>
                    <a:pt x="430" y="64"/>
                  </a:cubicBezTo>
                  <a:cubicBezTo>
                    <a:pt x="413" y="73"/>
                    <a:pt x="399" y="87"/>
                    <a:pt x="385" y="100"/>
                  </a:cubicBezTo>
                  <a:cubicBezTo>
                    <a:pt x="369" y="115"/>
                    <a:pt x="353" y="130"/>
                    <a:pt x="336" y="144"/>
                  </a:cubicBezTo>
                  <a:cubicBezTo>
                    <a:pt x="331" y="148"/>
                    <a:pt x="326" y="152"/>
                    <a:pt x="322" y="156"/>
                  </a:cubicBezTo>
                  <a:cubicBezTo>
                    <a:pt x="323" y="155"/>
                    <a:pt x="323" y="154"/>
                    <a:pt x="324" y="153"/>
                  </a:cubicBezTo>
                  <a:cubicBezTo>
                    <a:pt x="351" y="125"/>
                    <a:pt x="374" y="93"/>
                    <a:pt x="401" y="66"/>
                  </a:cubicBezTo>
                  <a:cubicBezTo>
                    <a:pt x="423" y="43"/>
                    <a:pt x="393" y="1"/>
                    <a:pt x="366" y="21"/>
                  </a:cubicBezTo>
                  <a:cubicBezTo>
                    <a:pt x="337" y="41"/>
                    <a:pt x="309" y="62"/>
                    <a:pt x="279" y="80"/>
                  </a:cubicBezTo>
                  <a:cubicBezTo>
                    <a:pt x="256" y="95"/>
                    <a:pt x="232" y="107"/>
                    <a:pt x="208" y="119"/>
                  </a:cubicBezTo>
                  <a:cubicBezTo>
                    <a:pt x="213" y="113"/>
                    <a:pt x="218" y="108"/>
                    <a:pt x="223" y="103"/>
                  </a:cubicBezTo>
                  <a:cubicBezTo>
                    <a:pt x="229" y="96"/>
                    <a:pt x="236" y="88"/>
                    <a:pt x="244" y="81"/>
                  </a:cubicBezTo>
                  <a:cubicBezTo>
                    <a:pt x="256" y="75"/>
                    <a:pt x="268" y="69"/>
                    <a:pt x="280" y="61"/>
                  </a:cubicBezTo>
                  <a:cubicBezTo>
                    <a:pt x="306" y="42"/>
                    <a:pt x="291" y="0"/>
                    <a:pt x="257" y="8"/>
                  </a:cubicBezTo>
                  <a:cubicBezTo>
                    <a:pt x="240" y="12"/>
                    <a:pt x="225" y="22"/>
                    <a:pt x="212" y="33"/>
                  </a:cubicBezTo>
                  <a:cubicBezTo>
                    <a:pt x="187" y="45"/>
                    <a:pt x="161" y="54"/>
                    <a:pt x="138" y="68"/>
                  </a:cubicBezTo>
                  <a:cubicBezTo>
                    <a:pt x="116" y="79"/>
                    <a:pt x="97" y="94"/>
                    <a:pt x="78" y="109"/>
                  </a:cubicBezTo>
                  <a:cubicBezTo>
                    <a:pt x="59" y="123"/>
                    <a:pt x="47" y="142"/>
                    <a:pt x="29" y="157"/>
                  </a:cubicBezTo>
                  <a:cubicBezTo>
                    <a:pt x="17" y="167"/>
                    <a:pt x="19" y="187"/>
                    <a:pt x="29" y="198"/>
                  </a:cubicBezTo>
                  <a:cubicBezTo>
                    <a:pt x="36" y="205"/>
                    <a:pt x="45" y="207"/>
                    <a:pt x="54" y="205"/>
                  </a:cubicBezTo>
                  <a:cubicBezTo>
                    <a:pt x="48" y="215"/>
                    <a:pt x="42" y="224"/>
                    <a:pt x="35" y="232"/>
                  </a:cubicBezTo>
                  <a:cubicBezTo>
                    <a:pt x="23" y="245"/>
                    <a:pt x="11" y="258"/>
                    <a:pt x="7" y="275"/>
                  </a:cubicBezTo>
                  <a:cubicBezTo>
                    <a:pt x="0" y="298"/>
                    <a:pt x="21" y="314"/>
                    <a:pt x="42" y="311"/>
                  </a:cubicBezTo>
                  <a:cubicBezTo>
                    <a:pt x="46" y="310"/>
                    <a:pt x="49" y="309"/>
                    <a:pt x="52" y="308"/>
                  </a:cubicBezTo>
                  <a:cubicBezTo>
                    <a:pt x="39" y="326"/>
                    <a:pt x="28" y="345"/>
                    <a:pt x="20" y="366"/>
                  </a:cubicBezTo>
                  <a:cubicBezTo>
                    <a:pt x="15" y="378"/>
                    <a:pt x="23" y="392"/>
                    <a:pt x="33" y="398"/>
                  </a:cubicBezTo>
                  <a:cubicBezTo>
                    <a:pt x="47" y="407"/>
                    <a:pt x="64" y="401"/>
                    <a:pt x="73" y="388"/>
                  </a:cubicBezTo>
                  <a:cubicBezTo>
                    <a:pt x="93" y="358"/>
                    <a:pt x="122" y="337"/>
                    <a:pt x="155" y="321"/>
                  </a:cubicBezTo>
                  <a:cubicBezTo>
                    <a:pt x="162" y="317"/>
                    <a:pt x="170" y="314"/>
                    <a:pt x="178" y="311"/>
                  </a:cubicBezTo>
                  <a:cubicBezTo>
                    <a:pt x="167" y="323"/>
                    <a:pt x="157" y="337"/>
                    <a:pt x="146" y="349"/>
                  </a:cubicBezTo>
                  <a:cubicBezTo>
                    <a:pt x="134" y="364"/>
                    <a:pt x="118" y="379"/>
                    <a:pt x="102" y="390"/>
                  </a:cubicBezTo>
                  <a:cubicBezTo>
                    <a:pt x="87" y="400"/>
                    <a:pt x="68" y="410"/>
                    <a:pt x="59" y="427"/>
                  </a:cubicBezTo>
                  <a:cubicBezTo>
                    <a:pt x="48" y="450"/>
                    <a:pt x="67" y="476"/>
                    <a:pt x="92" y="469"/>
                  </a:cubicBezTo>
                  <a:cubicBezTo>
                    <a:pt x="112" y="465"/>
                    <a:pt x="127" y="451"/>
                    <a:pt x="142" y="438"/>
                  </a:cubicBezTo>
                  <a:cubicBezTo>
                    <a:pt x="158" y="426"/>
                    <a:pt x="178" y="417"/>
                    <a:pt x="196" y="407"/>
                  </a:cubicBezTo>
                  <a:cubicBezTo>
                    <a:pt x="216" y="397"/>
                    <a:pt x="237" y="388"/>
                    <a:pt x="258" y="377"/>
                  </a:cubicBezTo>
                  <a:cubicBezTo>
                    <a:pt x="260" y="376"/>
                    <a:pt x="263" y="375"/>
                    <a:pt x="265" y="373"/>
                  </a:cubicBezTo>
                  <a:cubicBezTo>
                    <a:pt x="255" y="384"/>
                    <a:pt x="245" y="394"/>
                    <a:pt x="236" y="405"/>
                  </a:cubicBezTo>
                  <a:cubicBezTo>
                    <a:pt x="223" y="421"/>
                    <a:pt x="210" y="436"/>
                    <a:pt x="196" y="450"/>
                  </a:cubicBezTo>
                  <a:cubicBezTo>
                    <a:pt x="180" y="465"/>
                    <a:pt x="164" y="477"/>
                    <a:pt x="150" y="493"/>
                  </a:cubicBezTo>
                  <a:cubicBezTo>
                    <a:pt x="131" y="516"/>
                    <a:pt x="150" y="546"/>
                    <a:pt x="179" y="542"/>
                  </a:cubicBezTo>
                  <a:cubicBezTo>
                    <a:pt x="193" y="539"/>
                    <a:pt x="204" y="525"/>
                    <a:pt x="211" y="519"/>
                  </a:cubicBezTo>
                  <a:cubicBezTo>
                    <a:pt x="227" y="508"/>
                    <a:pt x="244" y="498"/>
                    <a:pt x="261" y="489"/>
                  </a:cubicBezTo>
                  <a:cubicBezTo>
                    <a:pt x="279" y="479"/>
                    <a:pt x="298" y="468"/>
                    <a:pt x="316" y="457"/>
                  </a:cubicBezTo>
                  <a:cubicBezTo>
                    <a:pt x="300" y="473"/>
                    <a:pt x="286" y="490"/>
                    <a:pt x="270" y="506"/>
                  </a:cubicBezTo>
                  <a:cubicBezTo>
                    <a:pt x="258" y="517"/>
                    <a:pt x="247" y="531"/>
                    <a:pt x="236" y="543"/>
                  </a:cubicBezTo>
                  <a:cubicBezTo>
                    <a:pt x="225" y="557"/>
                    <a:pt x="214" y="571"/>
                    <a:pt x="208" y="588"/>
                  </a:cubicBezTo>
                  <a:cubicBezTo>
                    <a:pt x="204" y="602"/>
                    <a:pt x="214" y="620"/>
                    <a:pt x="229" y="623"/>
                  </a:cubicBezTo>
                  <a:cubicBezTo>
                    <a:pt x="256" y="629"/>
                    <a:pt x="281" y="611"/>
                    <a:pt x="303" y="597"/>
                  </a:cubicBezTo>
                  <a:cubicBezTo>
                    <a:pt x="310" y="592"/>
                    <a:pt x="317" y="588"/>
                    <a:pt x="324" y="583"/>
                  </a:cubicBezTo>
                  <a:cubicBezTo>
                    <a:pt x="324" y="590"/>
                    <a:pt x="326" y="597"/>
                    <a:pt x="332" y="603"/>
                  </a:cubicBezTo>
                  <a:cubicBezTo>
                    <a:pt x="343" y="614"/>
                    <a:pt x="363" y="615"/>
                    <a:pt x="373" y="603"/>
                  </a:cubicBezTo>
                  <a:cubicBezTo>
                    <a:pt x="386" y="588"/>
                    <a:pt x="401" y="574"/>
                    <a:pt x="406" y="554"/>
                  </a:cubicBezTo>
                  <a:cubicBezTo>
                    <a:pt x="407" y="550"/>
                    <a:pt x="407" y="547"/>
                    <a:pt x="407" y="543"/>
                  </a:cubicBezTo>
                  <a:cubicBezTo>
                    <a:pt x="415" y="544"/>
                    <a:pt x="423" y="541"/>
                    <a:pt x="430" y="535"/>
                  </a:cubicBezTo>
                  <a:cubicBezTo>
                    <a:pt x="444" y="523"/>
                    <a:pt x="457" y="511"/>
                    <a:pt x="469" y="497"/>
                  </a:cubicBezTo>
                  <a:cubicBezTo>
                    <a:pt x="483" y="481"/>
                    <a:pt x="494" y="462"/>
                    <a:pt x="504" y="444"/>
                  </a:cubicBezTo>
                  <a:cubicBezTo>
                    <a:pt x="514" y="427"/>
                    <a:pt x="523" y="413"/>
                    <a:pt x="536" y="400"/>
                  </a:cubicBezTo>
                  <a:cubicBezTo>
                    <a:pt x="553" y="383"/>
                    <a:pt x="558" y="364"/>
                    <a:pt x="549" y="342"/>
                  </a:cubicBezTo>
                  <a:cubicBezTo>
                    <a:pt x="544" y="332"/>
                    <a:pt x="527" y="325"/>
                    <a:pt x="516" y="329"/>
                  </a:cubicBezTo>
                  <a:cubicBezTo>
                    <a:pt x="533" y="309"/>
                    <a:pt x="549" y="288"/>
                    <a:pt x="563" y="266"/>
                  </a:cubicBezTo>
                  <a:cubicBezTo>
                    <a:pt x="570" y="255"/>
                    <a:pt x="567" y="240"/>
                    <a:pt x="558" y="23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96" name="Freeform 6">
              <a:extLst>
                <a:ext uri="{FF2B5EF4-FFF2-40B4-BE49-F238E27FC236}">
                  <a16:creationId xmlns:a16="http://schemas.microsoft.com/office/drawing/2014/main" id="{F0B1D970-C775-4683-80A1-E120537D687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2588" y="2581276"/>
              <a:ext cx="1274763" cy="1308100"/>
            </a:xfrm>
            <a:custGeom>
              <a:avLst/>
              <a:gdLst>
                <a:gd name="T0" fmla="*/ 275 w 339"/>
                <a:gd name="T1" fmla="*/ 103 h 348"/>
                <a:gd name="T2" fmla="*/ 261 w 339"/>
                <a:gd name="T3" fmla="*/ 119 h 348"/>
                <a:gd name="T4" fmla="*/ 256 w 339"/>
                <a:gd name="T5" fmla="*/ 55 h 348"/>
                <a:gd name="T6" fmla="*/ 214 w 339"/>
                <a:gd name="T7" fmla="*/ 32 h 348"/>
                <a:gd name="T8" fmla="*/ 151 w 339"/>
                <a:gd name="T9" fmla="*/ 73 h 348"/>
                <a:gd name="T10" fmla="*/ 161 w 339"/>
                <a:gd name="T11" fmla="*/ 56 h 348"/>
                <a:gd name="T12" fmla="*/ 111 w 339"/>
                <a:gd name="T13" fmla="*/ 46 h 348"/>
                <a:gd name="T14" fmla="*/ 86 w 339"/>
                <a:gd name="T15" fmla="*/ 100 h 348"/>
                <a:gd name="T16" fmla="*/ 74 w 339"/>
                <a:gd name="T17" fmla="*/ 103 h 348"/>
                <a:gd name="T18" fmla="*/ 49 w 339"/>
                <a:gd name="T19" fmla="*/ 132 h 348"/>
                <a:gd name="T20" fmla="*/ 67 w 339"/>
                <a:gd name="T21" fmla="*/ 154 h 348"/>
                <a:gd name="T22" fmla="*/ 102 w 339"/>
                <a:gd name="T23" fmla="*/ 239 h 348"/>
                <a:gd name="T24" fmla="*/ 131 w 339"/>
                <a:gd name="T25" fmla="*/ 333 h 348"/>
                <a:gd name="T26" fmla="*/ 117 w 339"/>
                <a:gd name="T27" fmla="*/ 205 h 348"/>
                <a:gd name="T28" fmla="*/ 83 w 339"/>
                <a:gd name="T29" fmla="*/ 129 h 348"/>
                <a:gd name="T30" fmla="*/ 132 w 339"/>
                <a:gd name="T31" fmla="*/ 89 h 348"/>
                <a:gd name="T32" fmla="*/ 217 w 339"/>
                <a:gd name="T33" fmla="*/ 87 h 348"/>
                <a:gd name="T34" fmla="*/ 257 w 339"/>
                <a:gd name="T35" fmla="*/ 143 h 348"/>
                <a:gd name="T36" fmla="*/ 208 w 339"/>
                <a:gd name="T37" fmla="*/ 272 h 348"/>
                <a:gd name="T38" fmla="*/ 186 w 339"/>
                <a:gd name="T39" fmla="*/ 333 h 348"/>
                <a:gd name="T40" fmla="*/ 228 w 339"/>
                <a:gd name="T41" fmla="*/ 283 h 348"/>
                <a:gd name="T42" fmla="*/ 280 w 339"/>
                <a:gd name="T43" fmla="*/ 147 h 348"/>
                <a:gd name="T44" fmla="*/ 323 w 339"/>
                <a:gd name="T45" fmla="*/ 92 h 348"/>
                <a:gd name="T46" fmla="*/ 40 w 339"/>
                <a:gd name="T47" fmla="*/ 99 h 348"/>
                <a:gd name="T48" fmla="*/ 43 w 339"/>
                <a:gd name="T49" fmla="*/ 103 h 348"/>
                <a:gd name="T50" fmla="*/ 142 w 339"/>
                <a:gd name="T51" fmla="*/ 37 h 348"/>
                <a:gd name="T52" fmla="*/ 141 w 339"/>
                <a:gd name="T53" fmla="*/ 44 h 348"/>
                <a:gd name="T54" fmla="*/ 142 w 339"/>
                <a:gd name="T55" fmla="*/ 37 h 348"/>
                <a:gd name="T56" fmla="*/ 235 w 339"/>
                <a:gd name="T57" fmla="*/ 43 h 348"/>
                <a:gd name="T58" fmla="*/ 234 w 339"/>
                <a:gd name="T59" fmla="*/ 46 h 348"/>
                <a:gd name="T60" fmla="*/ 300 w 339"/>
                <a:gd name="T61" fmla="*/ 115 h 348"/>
                <a:gd name="T62" fmla="*/ 296 w 339"/>
                <a:gd name="T63" fmla="*/ 112 h 348"/>
                <a:gd name="T64" fmla="*/ 304 w 339"/>
                <a:gd name="T65" fmla="*/ 10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39" h="348">
                  <a:moveTo>
                    <a:pt x="323" y="92"/>
                  </a:moveTo>
                  <a:cubicBezTo>
                    <a:pt x="308" y="65"/>
                    <a:pt x="286" y="83"/>
                    <a:pt x="275" y="103"/>
                  </a:cubicBezTo>
                  <a:cubicBezTo>
                    <a:pt x="272" y="109"/>
                    <a:pt x="269" y="115"/>
                    <a:pt x="266" y="121"/>
                  </a:cubicBezTo>
                  <a:cubicBezTo>
                    <a:pt x="264" y="121"/>
                    <a:pt x="263" y="120"/>
                    <a:pt x="261" y="119"/>
                  </a:cubicBezTo>
                  <a:cubicBezTo>
                    <a:pt x="249" y="111"/>
                    <a:pt x="242" y="94"/>
                    <a:pt x="238" y="76"/>
                  </a:cubicBezTo>
                  <a:cubicBezTo>
                    <a:pt x="246" y="71"/>
                    <a:pt x="253" y="65"/>
                    <a:pt x="256" y="55"/>
                  </a:cubicBezTo>
                  <a:cubicBezTo>
                    <a:pt x="259" y="45"/>
                    <a:pt x="260" y="25"/>
                    <a:pt x="248" y="20"/>
                  </a:cubicBezTo>
                  <a:cubicBezTo>
                    <a:pt x="236" y="15"/>
                    <a:pt x="220" y="19"/>
                    <a:pt x="214" y="32"/>
                  </a:cubicBezTo>
                  <a:cubicBezTo>
                    <a:pt x="210" y="41"/>
                    <a:pt x="210" y="52"/>
                    <a:pt x="211" y="64"/>
                  </a:cubicBezTo>
                  <a:cubicBezTo>
                    <a:pt x="193" y="73"/>
                    <a:pt x="171" y="78"/>
                    <a:pt x="151" y="73"/>
                  </a:cubicBezTo>
                  <a:cubicBezTo>
                    <a:pt x="151" y="73"/>
                    <a:pt x="150" y="73"/>
                    <a:pt x="149" y="72"/>
                  </a:cubicBezTo>
                  <a:cubicBezTo>
                    <a:pt x="154" y="67"/>
                    <a:pt x="158" y="62"/>
                    <a:pt x="161" y="56"/>
                  </a:cubicBezTo>
                  <a:cubicBezTo>
                    <a:pt x="167" y="46"/>
                    <a:pt x="169" y="27"/>
                    <a:pt x="160" y="18"/>
                  </a:cubicBezTo>
                  <a:cubicBezTo>
                    <a:pt x="141" y="0"/>
                    <a:pt x="114" y="25"/>
                    <a:pt x="111" y="46"/>
                  </a:cubicBezTo>
                  <a:cubicBezTo>
                    <a:pt x="110" y="55"/>
                    <a:pt x="113" y="64"/>
                    <a:pt x="117" y="72"/>
                  </a:cubicBezTo>
                  <a:cubicBezTo>
                    <a:pt x="107" y="82"/>
                    <a:pt x="97" y="92"/>
                    <a:pt x="86" y="100"/>
                  </a:cubicBezTo>
                  <a:cubicBezTo>
                    <a:pt x="82" y="103"/>
                    <a:pt x="79" y="105"/>
                    <a:pt x="75" y="106"/>
                  </a:cubicBezTo>
                  <a:cubicBezTo>
                    <a:pt x="75" y="105"/>
                    <a:pt x="75" y="104"/>
                    <a:pt x="74" y="103"/>
                  </a:cubicBezTo>
                  <a:cubicBezTo>
                    <a:pt x="64" y="84"/>
                    <a:pt x="32" y="62"/>
                    <a:pt x="14" y="86"/>
                  </a:cubicBezTo>
                  <a:cubicBezTo>
                    <a:pt x="0" y="105"/>
                    <a:pt x="36" y="127"/>
                    <a:pt x="49" y="132"/>
                  </a:cubicBezTo>
                  <a:cubicBezTo>
                    <a:pt x="53" y="133"/>
                    <a:pt x="57" y="134"/>
                    <a:pt x="61" y="134"/>
                  </a:cubicBezTo>
                  <a:cubicBezTo>
                    <a:pt x="63" y="141"/>
                    <a:pt x="65" y="148"/>
                    <a:pt x="67" y="154"/>
                  </a:cubicBezTo>
                  <a:cubicBezTo>
                    <a:pt x="71" y="168"/>
                    <a:pt x="79" y="180"/>
                    <a:pt x="86" y="193"/>
                  </a:cubicBezTo>
                  <a:cubicBezTo>
                    <a:pt x="94" y="207"/>
                    <a:pt x="98" y="223"/>
                    <a:pt x="102" y="239"/>
                  </a:cubicBezTo>
                  <a:cubicBezTo>
                    <a:pt x="106" y="253"/>
                    <a:pt x="112" y="267"/>
                    <a:pt x="117" y="281"/>
                  </a:cubicBezTo>
                  <a:cubicBezTo>
                    <a:pt x="123" y="298"/>
                    <a:pt x="126" y="316"/>
                    <a:pt x="131" y="333"/>
                  </a:cubicBezTo>
                  <a:cubicBezTo>
                    <a:pt x="135" y="347"/>
                    <a:pt x="157" y="341"/>
                    <a:pt x="153" y="326"/>
                  </a:cubicBezTo>
                  <a:cubicBezTo>
                    <a:pt x="141" y="286"/>
                    <a:pt x="129" y="246"/>
                    <a:pt x="117" y="205"/>
                  </a:cubicBezTo>
                  <a:cubicBezTo>
                    <a:pt x="110" y="186"/>
                    <a:pt x="98" y="171"/>
                    <a:pt x="91" y="153"/>
                  </a:cubicBezTo>
                  <a:cubicBezTo>
                    <a:pt x="88" y="145"/>
                    <a:pt x="86" y="137"/>
                    <a:pt x="83" y="129"/>
                  </a:cubicBezTo>
                  <a:cubicBezTo>
                    <a:pt x="101" y="120"/>
                    <a:pt x="118" y="103"/>
                    <a:pt x="130" y="91"/>
                  </a:cubicBezTo>
                  <a:cubicBezTo>
                    <a:pt x="131" y="90"/>
                    <a:pt x="132" y="90"/>
                    <a:pt x="132" y="89"/>
                  </a:cubicBezTo>
                  <a:cubicBezTo>
                    <a:pt x="145" y="97"/>
                    <a:pt x="160" y="98"/>
                    <a:pt x="175" y="97"/>
                  </a:cubicBezTo>
                  <a:cubicBezTo>
                    <a:pt x="190" y="97"/>
                    <a:pt x="204" y="92"/>
                    <a:pt x="217" y="87"/>
                  </a:cubicBezTo>
                  <a:cubicBezTo>
                    <a:pt x="220" y="95"/>
                    <a:pt x="223" y="102"/>
                    <a:pt x="225" y="108"/>
                  </a:cubicBezTo>
                  <a:cubicBezTo>
                    <a:pt x="232" y="123"/>
                    <a:pt x="243" y="136"/>
                    <a:pt x="257" y="143"/>
                  </a:cubicBezTo>
                  <a:cubicBezTo>
                    <a:pt x="248" y="165"/>
                    <a:pt x="241" y="187"/>
                    <a:pt x="232" y="209"/>
                  </a:cubicBezTo>
                  <a:cubicBezTo>
                    <a:pt x="225" y="230"/>
                    <a:pt x="216" y="251"/>
                    <a:pt x="208" y="272"/>
                  </a:cubicBezTo>
                  <a:cubicBezTo>
                    <a:pt x="200" y="289"/>
                    <a:pt x="191" y="305"/>
                    <a:pt x="187" y="323"/>
                  </a:cubicBezTo>
                  <a:cubicBezTo>
                    <a:pt x="186" y="326"/>
                    <a:pt x="186" y="330"/>
                    <a:pt x="186" y="333"/>
                  </a:cubicBezTo>
                  <a:cubicBezTo>
                    <a:pt x="185" y="348"/>
                    <a:pt x="208" y="348"/>
                    <a:pt x="209" y="333"/>
                  </a:cubicBezTo>
                  <a:cubicBezTo>
                    <a:pt x="210" y="316"/>
                    <a:pt x="220" y="299"/>
                    <a:pt x="228" y="283"/>
                  </a:cubicBezTo>
                  <a:cubicBezTo>
                    <a:pt x="237" y="263"/>
                    <a:pt x="245" y="242"/>
                    <a:pt x="253" y="221"/>
                  </a:cubicBezTo>
                  <a:cubicBezTo>
                    <a:pt x="262" y="196"/>
                    <a:pt x="270" y="171"/>
                    <a:pt x="280" y="147"/>
                  </a:cubicBezTo>
                  <a:cubicBezTo>
                    <a:pt x="282" y="147"/>
                    <a:pt x="283" y="146"/>
                    <a:pt x="285" y="146"/>
                  </a:cubicBezTo>
                  <a:cubicBezTo>
                    <a:pt x="309" y="141"/>
                    <a:pt x="339" y="120"/>
                    <a:pt x="323" y="92"/>
                  </a:cubicBezTo>
                  <a:close/>
                  <a:moveTo>
                    <a:pt x="39" y="99"/>
                  </a:moveTo>
                  <a:cubicBezTo>
                    <a:pt x="39" y="99"/>
                    <a:pt x="39" y="99"/>
                    <a:pt x="40" y="99"/>
                  </a:cubicBezTo>
                  <a:cubicBezTo>
                    <a:pt x="43" y="100"/>
                    <a:pt x="46" y="103"/>
                    <a:pt x="48" y="106"/>
                  </a:cubicBezTo>
                  <a:cubicBezTo>
                    <a:pt x="46" y="105"/>
                    <a:pt x="45" y="104"/>
                    <a:pt x="43" y="103"/>
                  </a:cubicBezTo>
                  <a:cubicBezTo>
                    <a:pt x="42" y="102"/>
                    <a:pt x="40" y="101"/>
                    <a:pt x="39" y="99"/>
                  </a:cubicBezTo>
                  <a:close/>
                  <a:moveTo>
                    <a:pt x="142" y="37"/>
                  </a:moveTo>
                  <a:cubicBezTo>
                    <a:pt x="142" y="36"/>
                    <a:pt x="143" y="36"/>
                    <a:pt x="143" y="36"/>
                  </a:cubicBezTo>
                  <a:cubicBezTo>
                    <a:pt x="143" y="39"/>
                    <a:pt x="142" y="42"/>
                    <a:pt x="141" y="44"/>
                  </a:cubicBezTo>
                  <a:cubicBezTo>
                    <a:pt x="139" y="48"/>
                    <a:pt x="137" y="51"/>
                    <a:pt x="135" y="54"/>
                  </a:cubicBezTo>
                  <a:cubicBezTo>
                    <a:pt x="134" y="48"/>
                    <a:pt x="136" y="41"/>
                    <a:pt x="142" y="37"/>
                  </a:cubicBezTo>
                  <a:close/>
                  <a:moveTo>
                    <a:pt x="234" y="43"/>
                  </a:moveTo>
                  <a:cubicBezTo>
                    <a:pt x="235" y="43"/>
                    <a:pt x="235" y="43"/>
                    <a:pt x="235" y="43"/>
                  </a:cubicBezTo>
                  <a:cubicBezTo>
                    <a:pt x="235" y="45"/>
                    <a:pt x="234" y="46"/>
                    <a:pt x="234" y="48"/>
                  </a:cubicBezTo>
                  <a:cubicBezTo>
                    <a:pt x="234" y="47"/>
                    <a:pt x="234" y="47"/>
                    <a:pt x="234" y="46"/>
                  </a:cubicBezTo>
                  <a:cubicBezTo>
                    <a:pt x="234" y="45"/>
                    <a:pt x="234" y="44"/>
                    <a:pt x="234" y="43"/>
                  </a:cubicBezTo>
                  <a:close/>
                  <a:moveTo>
                    <a:pt x="300" y="115"/>
                  </a:moveTo>
                  <a:cubicBezTo>
                    <a:pt x="298" y="117"/>
                    <a:pt x="295" y="119"/>
                    <a:pt x="292" y="120"/>
                  </a:cubicBezTo>
                  <a:cubicBezTo>
                    <a:pt x="294" y="118"/>
                    <a:pt x="295" y="115"/>
                    <a:pt x="296" y="112"/>
                  </a:cubicBezTo>
                  <a:cubicBezTo>
                    <a:pt x="298" y="109"/>
                    <a:pt x="300" y="105"/>
                    <a:pt x="303" y="103"/>
                  </a:cubicBezTo>
                  <a:cubicBezTo>
                    <a:pt x="304" y="104"/>
                    <a:pt x="304" y="106"/>
                    <a:pt x="304" y="108"/>
                  </a:cubicBezTo>
                  <a:cubicBezTo>
                    <a:pt x="305" y="111"/>
                    <a:pt x="302" y="114"/>
                    <a:pt x="300" y="1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97" name="Freeform 7">
              <a:extLst>
                <a:ext uri="{FF2B5EF4-FFF2-40B4-BE49-F238E27FC236}">
                  <a16:creationId xmlns:a16="http://schemas.microsoft.com/office/drawing/2014/main" id="{89D0A322-08DC-4EA1-8B58-2B5D238C9232}"/>
                </a:ext>
              </a:extLst>
            </p:cNvPr>
            <p:cNvSpPr/>
            <p:nvPr/>
          </p:nvSpPr>
          <p:spPr bwMode="auto">
            <a:xfrm>
              <a:off x="4999038" y="1325563"/>
              <a:ext cx="285750" cy="315913"/>
            </a:xfrm>
            <a:custGeom>
              <a:avLst/>
              <a:gdLst>
                <a:gd name="T0" fmla="*/ 72 w 76"/>
                <a:gd name="T1" fmla="*/ 66 h 84"/>
                <a:gd name="T2" fmla="*/ 54 w 76"/>
                <a:gd name="T3" fmla="*/ 15 h 84"/>
                <a:gd name="T4" fmla="*/ 32 w 76"/>
                <a:gd name="T5" fmla="*/ 21 h 84"/>
                <a:gd name="T6" fmla="*/ 34 w 76"/>
                <a:gd name="T7" fmla="*/ 27 h 84"/>
                <a:gd name="T8" fmla="*/ 27 w 76"/>
                <a:gd name="T9" fmla="*/ 14 h 84"/>
                <a:gd name="T10" fmla="*/ 5 w 76"/>
                <a:gd name="T11" fmla="*/ 20 h 84"/>
                <a:gd name="T12" fmla="*/ 63 w 76"/>
                <a:gd name="T13" fmla="*/ 83 h 84"/>
                <a:gd name="T14" fmla="*/ 72 w 76"/>
                <a:gd name="T15" fmla="*/ 6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6" h="84">
                  <a:moveTo>
                    <a:pt x="72" y="66"/>
                  </a:moveTo>
                  <a:cubicBezTo>
                    <a:pt x="65" y="50"/>
                    <a:pt x="59" y="33"/>
                    <a:pt x="54" y="15"/>
                  </a:cubicBezTo>
                  <a:cubicBezTo>
                    <a:pt x="51" y="1"/>
                    <a:pt x="28" y="7"/>
                    <a:pt x="32" y="21"/>
                  </a:cubicBezTo>
                  <a:cubicBezTo>
                    <a:pt x="33" y="23"/>
                    <a:pt x="33" y="25"/>
                    <a:pt x="34" y="27"/>
                  </a:cubicBezTo>
                  <a:cubicBezTo>
                    <a:pt x="31" y="23"/>
                    <a:pt x="29" y="18"/>
                    <a:pt x="27" y="14"/>
                  </a:cubicBezTo>
                  <a:cubicBezTo>
                    <a:pt x="22" y="0"/>
                    <a:pt x="0" y="6"/>
                    <a:pt x="5" y="20"/>
                  </a:cubicBezTo>
                  <a:cubicBezTo>
                    <a:pt x="15" y="44"/>
                    <a:pt x="33" y="82"/>
                    <a:pt x="63" y="83"/>
                  </a:cubicBezTo>
                  <a:cubicBezTo>
                    <a:pt x="72" y="84"/>
                    <a:pt x="76" y="73"/>
                    <a:pt x="72" y="66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98" name="Freeform 8">
              <a:extLst>
                <a:ext uri="{FF2B5EF4-FFF2-40B4-BE49-F238E27FC236}">
                  <a16:creationId xmlns:a16="http://schemas.microsoft.com/office/drawing/2014/main" id="{4F626CD4-A78C-4E5E-BE38-CC27BE1D7C9A}"/>
                </a:ext>
              </a:extLst>
            </p:cNvPr>
            <p:cNvSpPr/>
            <p:nvPr/>
          </p:nvSpPr>
          <p:spPr bwMode="auto">
            <a:xfrm>
              <a:off x="5988051" y="987426"/>
              <a:ext cx="188913" cy="354013"/>
            </a:xfrm>
            <a:custGeom>
              <a:avLst/>
              <a:gdLst>
                <a:gd name="T0" fmla="*/ 49 w 50"/>
                <a:gd name="T1" fmla="*/ 26 h 94"/>
                <a:gd name="T2" fmla="*/ 47 w 50"/>
                <a:gd name="T3" fmla="*/ 19 h 94"/>
                <a:gd name="T4" fmla="*/ 46 w 50"/>
                <a:gd name="T5" fmla="*/ 10 h 94"/>
                <a:gd name="T6" fmla="*/ 32 w 50"/>
                <a:gd name="T7" fmla="*/ 2 h 94"/>
                <a:gd name="T8" fmla="*/ 15 w 50"/>
                <a:gd name="T9" fmla="*/ 5 h 94"/>
                <a:gd name="T10" fmla="*/ 15 w 50"/>
                <a:gd name="T11" fmla="*/ 28 h 94"/>
                <a:gd name="T12" fmla="*/ 22 w 50"/>
                <a:gd name="T13" fmla="*/ 28 h 94"/>
                <a:gd name="T14" fmla="*/ 15 w 50"/>
                <a:gd name="T15" fmla="*/ 46 h 94"/>
                <a:gd name="T16" fmla="*/ 13 w 50"/>
                <a:gd name="T17" fmla="*/ 82 h 94"/>
                <a:gd name="T18" fmla="*/ 33 w 50"/>
                <a:gd name="T19" fmla="*/ 87 h 94"/>
                <a:gd name="T20" fmla="*/ 49 w 50"/>
                <a:gd name="T21" fmla="*/ 26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" h="94">
                  <a:moveTo>
                    <a:pt x="49" y="26"/>
                  </a:moveTo>
                  <a:cubicBezTo>
                    <a:pt x="49" y="23"/>
                    <a:pt x="48" y="21"/>
                    <a:pt x="47" y="19"/>
                  </a:cubicBezTo>
                  <a:cubicBezTo>
                    <a:pt x="47" y="16"/>
                    <a:pt x="47" y="13"/>
                    <a:pt x="46" y="10"/>
                  </a:cubicBezTo>
                  <a:cubicBezTo>
                    <a:pt x="45" y="4"/>
                    <a:pt x="38" y="0"/>
                    <a:pt x="32" y="2"/>
                  </a:cubicBezTo>
                  <a:cubicBezTo>
                    <a:pt x="26" y="3"/>
                    <a:pt x="21" y="5"/>
                    <a:pt x="15" y="5"/>
                  </a:cubicBezTo>
                  <a:cubicBezTo>
                    <a:pt x="0" y="6"/>
                    <a:pt x="0" y="29"/>
                    <a:pt x="15" y="28"/>
                  </a:cubicBezTo>
                  <a:cubicBezTo>
                    <a:pt x="17" y="28"/>
                    <a:pt x="20" y="28"/>
                    <a:pt x="22" y="28"/>
                  </a:cubicBezTo>
                  <a:cubicBezTo>
                    <a:pt x="19" y="34"/>
                    <a:pt x="16" y="41"/>
                    <a:pt x="15" y="46"/>
                  </a:cubicBezTo>
                  <a:cubicBezTo>
                    <a:pt x="12" y="58"/>
                    <a:pt x="10" y="70"/>
                    <a:pt x="13" y="82"/>
                  </a:cubicBezTo>
                  <a:cubicBezTo>
                    <a:pt x="15" y="90"/>
                    <a:pt x="27" y="94"/>
                    <a:pt x="33" y="87"/>
                  </a:cubicBezTo>
                  <a:cubicBezTo>
                    <a:pt x="45" y="71"/>
                    <a:pt x="50" y="46"/>
                    <a:pt x="49" y="26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99" name="Freeform 9">
              <a:extLst>
                <a:ext uri="{FF2B5EF4-FFF2-40B4-BE49-F238E27FC236}">
                  <a16:creationId xmlns:a16="http://schemas.microsoft.com/office/drawing/2014/main" id="{CA857226-FC1A-48A3-9161-051FCC1DCC14}"/>
                </a:ext>
              </a:extLst>
            </p:cNvPr>
            <p:cNvSpPr/>
            <p:nvPr/>
          </p:nvSpPr>
          <p:spPr bwMode="auto">
            <a:xfrm>
              <a:off x="6869113" y="1319213"/>
              <a:ext cx="320675" cy="352425"/>
            </a:xfrm>
            <a:custGeom>
              <a:avLst/>
              <a:gdLst>
                <a:gd name="T0" fmla="*/ 61 w 85"/>
                <a:gd name="T1" fmla="*/ 15 h 94"/>
                <a:gd name="T2" fmla="*/ 60 w 85"/>
                <a:gd name="T3" fmla="*/ 10 h 94"/>
                <a:gd name="T4" fmla="*/ 46 w 85"/>
                <a:gd name="T5" fmla="*/ 2 h 94"/>
                <a:gd name="T6" fmla="*/ 20 w 85"/>
                <a:gd name="T7" fmla="*/ 27 h 94"/>
                <a:gd name="T8" fmla="*/ 8 w 85"/>
                <a:gd name="T9" fmla="*/ 59 h 94"/>
                <a:gd name="T10" fmla="*/ 15 w 85"/>
                <a:gd name="T11" fmla="*/ 78 h 94"/>
                <a:gd name="T12" fmla="*/ 15 w 85"/>
                <a:gd name="T13" fmla="*/ 79 h 94"/>
                <a:gd name="T14" fmla="*/ 29 w 85"/>
                <a:gd name="T15" fmla="*/ 93 h 94"/>
                <a:gd name="T16" fmla="*/ 60 w 85"/>
                <a:gd name="T17" fmla="*/ 66 h 94"/>
                <a:gd name="T18" fmla="*/ 80 w 85"/>
                <a:gd name="T19" fmla="*/ 26 h 94"/>
                <a:gd name="T20" fmla="*/ 61 w 85"/>
                <a:gd name="T21" fmla="*/ 15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5" h="94">
                  <a:moveTo>
                    <a:pt x="61" y="15"/>
                  </a:moveTo>
                  <a:cubicBezTo>
                    <a:pt x="61" y="14"/>
                    <a:pt x="61" y="12"/>
                    <a:pt x="60" y="10"/>
                  </a:cubicBezTo>
                  <a:cubicBezTo>
                    <a:pt x="58" y="5"/>
                    <a:pt x="52" y="0"/>
                    <a:pt x="46" y="2"/>
                  </a:cubicBezTo>
                  <a:cubicBezTo>
                    <a:pt x="33" y="7"/>
                    <a:pt x="26" y="15"/>
                    <a:pt x="20" y="27"/>
                  </a:cubicBezTo>
                  <a:cubicBezTo>
                    <a:pt x="16" y="38"/>
                    <a:pt x="17" y="51"/>
                    <a:pt x="8" y="59"/>
                  </a:cubicBezTo>
                  <a:cubicBezTo>
                    <a:pt x="0" y="66"/>
                    <a:pt x="6" y="77"/>
                    <a:pt x="15" y="78"/>
                  </a:cubicBezTo>
                  <a:cubicBezTo>
                    <a:pt x="15" y="78"/>
                    <a:pt x="15" y="78"/>
                    <a:pt x="15" y="79"/>
                  </a:cubicBezTo>
                  <a:cubicBezTo>
                    <a:pt x="13" y="88"/>
                    <a:pt x="20" y="94"/>
                    <a:pt x="29" y="93"/>
                  </a:cubicBezTo>
                  <a:cubicBezTo>
                    <a:pt x="43" y="91"/>
                    <a:pt x="52" y="77"/>
                    <a:pt x="60" y="66"/>
                  </a:cubicBezTo>
                  <a:cubicBezTo>
                    <a:pt x="68" y="54"/>
                    <a:pt x="75" y="40"/>
                    <a:pt x="80" y="26"/>
                  </a:cubicBezTo>
                  <a:cubicBezTo>
                    <a:pt x="85" y="14"/>
                    <a:pt x="69" y="8"/>
                    <a:pt x="61" y="15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00" name="Freeform 10">
              <a:extLst>
                <a:ext uri="{FF2B5EF4-FFF2-40B4-BE49-F238E27FC236}">
                  <a16:creationId xmlns:a16="http://schemas.microsoft.com/office/drawing/2014/main" id="{C8F89B50-1B88-45F2-B1AD-366CC34D1379}"/>
                </a:ext>
              </a:extLst>
            </p:cNvPr>
            <p:cNvSpPr/>
            <p:nvPr/>
          </p:nvSpPr>
          <p:spPr bwMode="auto">
            <a:xfrm>
              <a:off x="7351713" y="2228851"/>
              <a:ext cx="349250" cy="179388"/>
            </a:xfrm>
            <a:custGeom>
              <a:avLst/>
              <a:gdLst>
                <a:gd name="T0" fmla="*/ 90 w 93"/>
                <a:gd name="T1" fmla="*/ 33 h 48"/>
                <a:gd name="T2" fmla="*/ 84 w 93"/>
                <a:gd name="T3" fmla="*/ 11 h 48"/>
                <a:gd name="T4" fmla="*/ 70 w 93"/>
                <a:gd name="T5" fmla="*/ 2 h 48"/>
                <a:gd name="T6" fmla="*/ 31 w 93"/>
                <a:gd name="T7" fmla="*/ 19 h 48"/>
                <a:gd name="T8" fmla="*/ 30 w 93"/>
                <a:gd name="T9" fmla="*/ 19 h 48"/>
                <a:gd name="T10" fmla="*/ 29 w 93"/>
                <a:gd name="T11" fmla="*/ 18 h 48"/>
                <a:gd name="T12" fmla="*/ 8 w 93"/>
                <a:gd name="T13" fmla="*/ 23 h 48"/>
                <a:gd name="T14" fmla="*/ 14 w 93"/>
                <a:gd name="T15" fmla="*/ 44 h 48"/>
                <a:gd name="T16" fmla="*/ 28 w 93"/>
                <a:gd name="T17" fmla="*/ 43 h 48"/>
                <a:gd name="T18" fmla="*/ 76 w 93"/>
                <a:gd name="T19" fmla="*/ 47 h 48"/>
                <a:gd name="T20" fmla="*/ 90 w 93"/>
                <a:gd name="T21" fmla="*/ 33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3" h="48">
                  <a:moveTo>
                    <a:pt x="90" y="33"/>
                  </a:moveTo>
                  <a:cubicBezTo>
                    <a:pt x="87" y="25"/>
                    <a:pt x="86" y="18"/>
                    <a:pt x="84" y="11"/>
                  </a:cubicBezTo>
                  <a:cubicBezTo>
                    <a:pt x="83" y="5"/>
                    <a:pt x="76" y="0"/>
                    <a:pt x="70" y="2"/>
                  </a:cubicBezTo>
                  <a:cubicBezTo>
                    <a:pt x="57" y="8"/>
                    <a:pt x="44" y="15"/>
                    <a:pt x="31" y="19"/>
                  </a:cubicBezTo>
                  <a:cubicBezTo>
                    <a:pt x="31" y="19"/>
                    <a:pt x="31" y="19"/>
                    <a:pt x="30" y="19"/>
                  </a:cubicBezTo>
                  <a:cubicBezTo>
                    <a:pt x="30" y="18"/>
                    <a:pt x="29" y="18"/>
                    <a:pt x="29" y="18"/>
                  </a:cubicBezTo>
                  <a:cubicBezTo>
                    <a:pt x="24" y="9"/>
                    <a:pt x="8" y="13"/>
                    <a:pt x="8" y="23"/>
                  </a:cubicBezTo>
                  <a:cubicBezTo>
                    <a:pt x="0" y="29"/>
                    <a:pt x="2" y="44"/>
                    <a:pt x="14" y="44"/>
                  </a:cubicBezTo>
                  <a:cubicBezTo>
                    <a:pt x="19" y="44"/>
                    <a:pt x="24" y="44"/>
                    <a:pt x="28" y="43"/>
                  </a:cubicBezTo>
                  <a:cubicBezTo>
                    <a:pt x="44" y="47"/>
                    <a:pt x="65" y="45"/>
                    <a:pt x="76" y="47"/>
                  </a:cubicBezTo>
                  <a:cubicBezTo>
                    <a:pt x="83" y="48"/>
                    <a:pt x="93" y="42"/>
                    <a:pt x="90" y="33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01" name="Freeform 11">
              <a:extLst>
                <a:ext uri="{FF2B5EF4-FFF2-40B4-BE49-F238E27FC236}">
                  <a16:creationId xmlns:a16="http://schemas.microsoft.com/office/drawing/2014/main" id="{A4B426C5-DE0B-43F9-AD47-C3F58716B471}"/>
                </a:ext>
              </a:extLst>
            </p:cNvPr>
            <p:cNvSpPr/>
            <p:nvPr/>
          </p:nvSpPr>
          <p:spPr bwMode="auto">
            <a:xfrm>
              <a:off x="7234238" y="3190876"/>
              <a:ext cx="368300" cy="247650"/>
            </a:xfrm>
            <a:custGeom>
              <a:avLst/>
              <a:gdLst>
                <a:gd name="T0" fmla="*/ 97 w 98"/>
                <a:gd name="T1" fmla="*/ 50 h 66"/>
                <a:gd name="T2" fmla="*/ 80 w 98"/>
                <a:gd name="T3" fmla="*/ 27 h 66"/>
                <a:gd name="T4" fmla="*/ 68 w 98"/>
                <a:gd name="T5" fmla="*/ 28 h 66"/>
                <a:gd name="T6" fmla="*/ 45 w 98"/>
                <a:gd name="T7" fmla="*/ 3 h 66"/>
                <a:gd name="T8" fmla="*/ 32 w 98"/>
                <a:gd name="T9" fmla="*/ 4 h 66"/>
                <a:gd name="T10" fmla="*/ 15 w 98"/>
                <a:gd name="T11" fmla="*/ 6 h 66"/>
                <a:gd name="T12" fmla="*/ 15 w 98"/>
                <a:gd name="T13" fmla="*/ 29 h 66"/>
                <a:gd name="T14" fmla="*/ 28 w 98"/>
                <a:gd name="T15" fmla="*/ 28 h 66"/>
                <a:gd name="T16" fmla="*/ 30 w 98"/>
                <a:gd name="T17" fmla="*/ 28 h 66"/>
                <a:gd name="T18" fmla="*/ 29 w 98"/>
                <a:gd name="T19" fmla="*/ 36 h 66"/>
                <a:gd name="T20" fmla="*/ 42 w 98"/>
                <a:gd name="T21" fmla="*/ 57 h 66"/>
                <a:gd name="T22" fmla="*/ 64 w 98"/>
                <a:gd name="T23" fmla="*/ 55 h 66"/>
                <a:gd name="T24" fmla="*/ 65 w 98"/>
                <a:gd name="T25" fmla="*/ 55 h 66"/>
                <a:gd name="T26" fmla="*/ 83 w 98"/>
                <a:gd name="T27" fmla="*/ 64 h 66"/>
                <a:gd name="T28" fmla="*/ 97 w 98"/>
                <a:gd name="T29" fmla="*/ 5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8" h="66">
                  <a:moveTo>
                    <a:pt x="97" y="50"/>
                  </a:moveTo>
                  <a:cubicBezTo>
                    <a:pt x="95" y="39"/>
                    <a:pt x="91" y="29"/>
                    <a:pt x="80" y="27"/>
                  </a:cubicBezTo>
                  <a:cubicBezTo>
                    <a:pt x="76" y="26"/>
                    <a:pt x="72" y="26"/>
                    <a:pt x="68" y="28"/>
                  </a:cubicBezTo>
                  <a:cubicBezTo>
                    <a:pt x="61" y="19"/>
                    <a:pt x="54" y="9"/>
                    <a:pt x="45" y="3"/>
                  </a:cubicBezTo>
                  <a:cubicBezTo>
                    <a:pt x="40" y="0"/>
                    <a:pt x="35" y="1"/>
                    <a:pt x="32" y="4"/>
                  </a:cubicBezTo>
                  <a:cubicBezTo>
                    <a:pt x="26" y="4"/>
                    <a:pt x="20" y="5"/>
                    <a:pt x="15" y="6"/>
                  </a:cubicBezTo>
                  <a:cubicBezTo>
                    <a:pt x="0" y="6"/>
                    <a:pt x="0" y="29"/>
                    <a:pt x="15" y="29"/>
                  </a:cubicBezTo>
                  <a:cubicBezTo>
                    <a:pt x="19" y="28"/>
                    <a:pt x="24" y="28"/>
                    <a:pt x="28" y="28"/>
                  </a:cubicBezTo>
                  <a:cubicBezTo>
                    <a:pt x="29" y="28"/>
                    <a:pt x="30" y="28"/>
                    <a:pt x="30" y="28"/>
                  </a:cubicBezTo>
                  <a:cubicBezTo>
                    <a:pt x="30" y="31"/>
                    <a:pt x="29" y="33"/>
                    <a:pt x="29" y="36"/>
                  </a:cubicBezTo>
                  <a:cubicBezTo>
                    <a:pt x="28" y="45"/>
                    <a:pt x="34" y="54"/>
                    <a:pt x="42" y="57"/>
                  </a:cubicBezTo>
                  <a:cubicBezTo>
                    <a:pt x="50" y="60"/>
                    <a:pt x="57" y="58"/>
                    <a:pt x="64" y="55"/>
                  </a:cubicBezTo>
                  <a:cubicBezTo>
                    <a:pt x="64" y="55"/>
                    <a:pt x="64" y="55"/>
                    <a:pt x="65" y="55"/>
                  </a:cubicBezTo>
                  <a:cubicBezTo>
                    <a:pt x="70" y="59"/>
                    <a:pt x="75" y="62"/>
                    <a:pt x="83" y="64"/>
                  </a:cubicBezTo>
                  <a:cubicBezTo>
                    <a:pt x="92" y="66"/>
                    <a:pt x="98" y="58"/>
                    <a:pt x="97" y="5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02" name="Freeform 12">
              <a:extLst>
                <a:ext uri="{FF2B5EF4-FFF2-40B4-BE49-F238E27FC236}">
                  <a16:creationId xmlns:a16="http://schemas.microsoft.com/office/drawing/2014/main" id="{2257FCC4-602F-428F-989F-0A6FF3E19E4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00576" y="3221038"/>
              <a:ext cx="349250" cy="209550"/>
            </a:xfrm>
            <a:custGeom>
              <a:avLst/>
              <a:gdLst>
                <a:gd name="T0" fmla="*/ 87 w 93"/>
                <a:gd name="T1" fmla="*/ 6 h 56"/>
                <a:gd name="T2" fmla="*/ 67 w 93"/>
                <a:gd name="T3" fmla="*/ 2 h 56"/>
                <a:gd name="T4" fmla="*/ 51 w 93"/>
                <a:gd name="T5" fmla="*/ 8 h 56"/>
                <a:gd name="T6" fmla="*/ 46 w 93"/>
                <a:gd name="T7" fmla="*/ 5 h 56"/>
                <a:gd name="T8" fmla="*/ 34 w 93"/>
                <a:gd name="T9" fmla="*/ 5 h 56"/>
                <a:gd name="T10" fmla="*/ 24 w 93"/>
                <a:gd name="T11" fmla="*/ 4 h 56"/>
                <a:gd name="T12" fmla="*/ 2 w 93"/>
                <a:gd name="T13" fmla="*/ 41 h 56"/>
                <a:gd name="T14" fmla="*/ 25 w 93"/>
                <a:gd name="T15" fmla="*/ 41 h 56"/>
                <a:gd name="T16" fmla="*/ 25 w 93"/>
                <a:gd name="T17" fmla="*/ 39 h 56"/>
                <a:gd name="T18" fmla="*/ 42 w 93"/>
                <a:gd name="T19" fmla="*/ 47 h 56"/>
                <a:gd name="T20" fmla="*/ 50 w 93"/>
                <a:gd name="T21" fmla="*/ 33 h 56"/>
                <a:gd name="T22" fmla="*/ 52 w 93"/>
                <a:gd name="T23" fmla="*/ 33 h 56"/>
                <a:gd name="T24" fmla="*/ 85 w 93"/>
                <a:gd name="T25" fmla="*/ 27 h 56"/>
                <a:gd name="T26" fmla="*/ 87 w 93"/>
                <a:gd name="T27" fmla="*/ 6 h 56"/>
                <a:gd name="T28" fmla="*/ 25 w 93"/>
                <a:gd name="T29" fmla="*/ 36 h 56"/>
                <a:gd name="T30" fmla="*/ 25 w 93"/>
                <a:gd name="T31" fmla="*/ 30 h 56"/>
                <a:gd name="T32" fmla="*/ 25 w 93"/>
                <a:gd name="T33" fmla="*/ 28 h 56"/>
                <a:gd name="T34" fmla="*/ 25 w 93"/>
                <a:gd name="T35" fmla="*/ 27 h 56"/>
                <a:gd name="T36" fmla="*/ 27 w 93"/>
                <a:gd name="T37" fmla="*/ 27 h 56"/>
                <a:gd name="T38" fmla="*/ 30 w 93"/>
                <a:gd name="T39" fmla="*/ 27 h 56"/>
                <a:gd name="T40" fmla="*/ 30 w 93"/>
                <a:gd name="T41" fmla="*/ 27 h 56"/>
                <a:gd name="T42" fmla="*/ 25 w 93"/>
                <a:gd name="T43" fmla="*/ 3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3" h="56">
                  <a:moveTo>
                    <a:pt x="87" y="6"/>
                  </a:moveTo>
                  <a:cubicBezTo>
                    <a:pt x="81" y="0"/>
                    <a:pt x="74" y="1"/>
                    <a:pt x="67" y="2"/>
                  </a:cubicBezTo>
                  <a:cubicBezTo>
                    <a:pt x="62" y="3"/>
                    <a:pt x="56" y="5"/>
                    <a:pt x="51" y="8"/>
                  </a:cubicBezTo>
                  <a:cubicBezTo>
                    <a:pt x="49" y="7"/>
                    <a:pt x="47" y="6"/>
                    <a:pt x="46" y="5"/>
                  </a:cubicBezTo>
                  <a:cubicBezTo>
                    <a:pt x="41" y="2"/>
                    <a:pt x="37" y="3"/>
                    <a:pt x="34" y="5"/>
                  </a:cubicBezTo>
                  <a:cubicBezTo>
                    <a:pt x="31" y="4"/>
                    <a:pt x="28" y="4"/>
                    <a:pt x="24" y="4"/>
                  </a:cubicBezTo>
                  <a:cubicBezTo>
                    <a:pt x="4" y="6"/>
                    <a:pt x="0" y="24"/>
                    <a:pt x="2" y="41"/>
                  </a:cubicBezTo>
                  <a:cubicBezTo>
                    <a:pt x="4" y="55"/>
                    <a:pt x="27" y="56"/>
                    <a:pt x="25" y="41"/>
                  </a:cubicBezTo>
                  <a:cubicBezTo>
                    <a:pt x="25" y="40"/>
                    <a:pt x="25" y="40"/>
                    <a:pt x="25" y="39"/>
                  </a:cubicBezTo>
                  <a:cubicBezTo>
                    <a:pt x="27" y="47"/>
                    <a:pt x="34" y="52"/>
                    <a:pt x="42" y="47"/>
                  </a:cubicBezTo>
                  <a:cubicBezTo>
                    <a:pt x="47" y="43"/>
                    <a:pt x="49" y="39"/>
                    <a:pt x="50" y="33"/>
                  </a:cubicBezTo>
                  <a:cubicBezTo>
                    <a:pt x="50" y="33"/>
                    <a:pt x="51" y="33"/>
                    <a:pt x="52" y="33"/>
                  </a:cubicBezTo>
                  <a:cubicBezTo>
                    <a:pt x="63" y="36"/>
                    <a:pt x="76" y="36"/>
                    <a:pt x="85" y="27"/>
                  </a:cubicBezTo>
                  <a:cubicBezTo>
                    <a:pt x="90" y="21"/>
                    <a:pt x="93" y="12"/>
                    <a:pt x="87" y="6"/>
                  </a:cubicBezTo>
                  <a:close/>
                  <a:moveTo>
                    <a:pt x="25" y="36"/>
                  </a:moveTo>
                  <a:cubicBezTo>
                    <a:pt x="25" y="34"/>
                    <a:pt x="25" y="32"/>
                    <a:pt x="25" y="30"/>
                  </a:cubicBezTo>
                  <a:cubicBezTo>
                    <a:pt x="25" y="29"/>
                    <a:pt x="25" y="28"/>
                    <a:pt x="25" y="28"/>
                  </a:cubicBezTo>
                  <a:cubicBezTo>
                    <a:pt x="25" y="27"/>
                    <a:pt x="25" y="27"/>
                    <a:pt x="25" y="27"/>
                  </a:cubicBezTo>
                  <a:cubicBezTo>
                    <a:pt x="26" y="27"/>
                    <a:pt x="26" y="27"/>
                    <a:pt x="27" y="27"/>
                  </a:cubicBezTo>
                  <a:cubicBezTo>
                    <a:pt x="27" y="29"/>
                    <a:pt x="27" y="29"/>
                    <a:pt x="30" y="27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26" y="30"/>
                    <a:pt x="25" y="33"/>
                    <a:pt x="25" y="36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03" name="Freeform 13">
              <a:extLst>
                <a:ext uri="{FF2B5EF4-FFF2-40B4-BE49-F238E27FC236}">
                  <a16:creationId xmlns:a16="http://schemas.microsoft.com/office/drawing/2014/main" id="{B6528C68-3C3E-49C0-915F-7BB689F25B82}"/>
                </a:ext>
              </a:extLst>
            </p:cNvPr>
            <p:cNvSpPr/>
            <p:nvPr/>
          </p:nvSpPr>
          <p:spPr bwMode="auto">
            <a:xfrm>
              <a:off x="4441826" y="2228851"/>
              <a:ext cx="381000" cy="195263"/>
            </a:xfrm>
            <a:custGeom>
              <a:avLst/>
              <a:gdLst>
                <a:gd name="T0" fmla="*/ 77 w 101"/>
                <a:gd name="T1" fmla="*/ 14 h 52"/>
                <a:gd name="T2" fmla="*/ 31 w 101"/>
                <a:gd name="T3" fmla="*/ 0 h 52"/>
                <a:gd name="T4" fmla="*/ 20 w 101"/>
                <a:gd name="T5" fmla="*/ 14 h 52"/>
                <a:gd name="T6" fmla="*/ 15 w 101"/>
                <a:gd name="T7" fmla="*/ 14 h 52"/>
                <a:gd name="T8" fmla="*/ 15 w 101"/>
                <a:gd name="T9" fmla="*/ 37 h 52"/>
                <a:gd name="T10" fmla="*/ 67 w 101"/>
                <a:gd name="T11" fmla="*/ 48 h 52"/>
                <a:gd name="T12" fmla="*/ 98 w 101"/>
                <a:gd name="T13" fmla="*/ 38 h 52"/>
                <a:gd name="T14" fmla="*/ 77 w 101"/>
                <a:gd name="T15" fmla="*/ 1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1" h="52">
                  <a:moveTo>
                    <a:pt x="77" y="14"/>
                  </a:moveTo>
                  <a:cubicBezTo>
                    <a:pt x="62" y="7"/>
                    <a:pt x="48" y="0"/>
                    <a:pt x="31" y="0"/>
                  </a:cubicBezTo>
                  <a:cubicBezTo>
                    <a:pt x="23" y="0"/>
                    <a:pt x="19" y="7"/>
                    <a:pt x="20" y="14"/>
                  </a:cubicBezTo>
                  <a:cubicBezTo>
                    <a:pt x="18" y="14"/>
                    <a:pt x="17" y="14"/>
                    <a:pt x="15" y="14"/>
                  </a:cubicBezTo>
                  <a:cubicBezTo>
                    <a:pt x="0" y="13"/>
                    <a:pt x="0" y="36"/>
                    <a:pt x="15" y="37"/>
                  </a:cubicBezTo>
                  <a:cubicBezTo>
                    <a:pt x="34" y="37"/>
                    <a:pt x="50" y="40"/>
                    <a:pt x="67" y="48"/>
                  </a:cubicBezTo>
                  <a:cubicBezTo>
                    <a:pt x="77" y="52"/>
                    <a:pt x="94" y="51"/>
                    <a:pt x="98" y="38"/>
                  </a:cubicBezTo>
                  <a:cubicBezTo>
                    <a:pt x="101" y="26"/>
                    <a:pt x="86" y="18"/>
                    <a:pt x="77" y="14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04" name="Freeform 14">
              <a:extLst>
                <a:ext uri="{FF2B5EF4-FFF2-40B4-BE49-F238E27FC236}">
                  <a16:creationId xmlns:a16="http://schemas.microsoft.com/office/drawing/2014/main" id="{5B342AE4-E0E2-4B38-B583-61542F6AD0AE}"/>
                </a:ext>
              </a:extLst>
            </p:cNvPr>
            <p:cNvSpPr/>
            <p:nvPr/>
          </p:nvSpPr>
          <p:spPr bwMode="auto">
            <a:xfrm>
              <a:off x="5619751" y="3903663"/>
              <a:ext cx="971550" cy="142875"/>
            </a:xfrm>
            <a:custGeom>
              <a:avLst/>
              <a:gdLst>
                <a:gd name="T0" fmla="*/ 243 w 258"/>
                <a:gd name="T1" fmla="*/ 1 h 38"/>
                <a:gd name="T2" fmla="*/ 129 w 258"/>
                <a:gd name="T3" fmla="*/ 1 h 38"/>
                <a:gd name="T4" fmla="*/ 15 w 258"/>
                <a:gd name="T5" fmla="*/ 9 h 38"/>
                <a:gd name="T6" fmla="*/ 15 w 258"/>
                <a:gd name="T7" fmla="*/ 32 h 38"/>
                <a:gd name="T8" fmla="*/ 93 w 258"/>
                <a:gd name="T9" fmla="*/ 26 h 38"/>
                <a:gd name="T10" fmla="*/ 107 w 258"/>
                <a:gd name="T11" fmla="*/ 35 h 38"/>
                <a:gd name="T12" fmla="*/ 169 w 258"/>
                <a:gd name="T13" fmla="*/ 32 h 38"/>
                <a:gd name="T14" fmla="*/ 204 w 258"/>
                <a:gd name="T15" fmla="*/ 32 h 38"/>
                <a:gd name="T16" fmla="*/ 243 w 258"/>
                <a:gd name="T17" fmla="*/ 24 h 38"/>
                <a:gd name="T18" fmla="*/ 243 w 258"/>
                <a:gd name="T19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8" h="38">
                  <a:moveTo>
                    <a:pt x="243" y="1"/>
                  </a:moveTo>
                  <a:cubicBezTo>
                    <a:pt x="205" y="1"/>
                    <a:pt x="167" y="0"/>
                    <a:pt x="129" y="1"/>
                  </a:cubicBezTo>
                  <a:cubicBezTo>
                    <a:pt x="90" y="2"/>
                    <a:pt x="53" y="6"/>
                    <a:pt x="15" y="9"/>
                  </a:cubicBezTo>
                  <a:cubicBezTo>
                    <a:pt x="0" y="10"/>
                    <a:pt x="0" y="34"/>
                    <a:pt x="15" y="32"/>
                  </a:cubicBezTo>
                  <a:cubicBezTo>
                    <a:pt x="41" y="30"/>
                    <a:pt x="67" y="28"/>
                    <a:pt x="93" y="26"/>
                  </a:cubicBezTo>
                  <a:cubicBezTo>
                    <a:pt x="94" y="32"/>
                    <a:pt x="99" y="38"/>
                    <a:pt x="107" y="35"/>
                  </a:cubicBezTo>
                  <a:cubicBezTo>
                    <a:pt x="126" y="27"/>
                    <a:pt x="149" y="32"/>
                    <a:pt x="169" y="32"/>
                  </a:cubicBezTo>
                  <a:cubicBezTo>
                    <a:pt x="181" y="32"/>
                    <a:pt x="192" y="33"/>
                    <a:pt x="204" y="32"/>
                  </a:cubicBezTo>
                  <a:cubicBezTo>
                    <a:pt x="217" y="30"/>
                    <a:pt x="230" y="25"/>
                    <a:pt x="243" y="24"/>
                  </a:cubicBezTo>
                  <a:cubicBezTo>
                    <a:pt x="258" y="22"/>
                    <a:pt x="258" y="1"/>
                    <a:pt x="243" y="1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05" name="Freeform 15">
              <a:extLst>
                <a:ext uri="{FF2B5EF4-FFF2-40B4-BE49-F238E27FC236}">
                  <a16:creationId xmlns:a16="http://schemas.microsoft.com/office/drawing/2014/main" id="{46035631-53A1-4AFE-B6A2-D015DFFCA331}"/>
                </a:ext>
              </a:extLst>
            </p:cNvPr>
            <p:cNvSpPr/>
            <p:nvPr/>
          </p:nvSpPr>
          <p:spPr bwMode="auto">
            <a:xfrm>
              <a:off x="5605463" y="4081463"/>
              <a:ext cx="974725" cy="153988"/>
            </a:xfrm>
            <a:custGeom>
              <a:avLst/>
              <a:gdLst>
                <a:gd name="T0" fmla="*/ 248 w 259"/>
                <a:gd name="T1" fmla="*/ 5 h 41"/>
                <a:gd name="T2" fmla="*/ 186 w 259"/>
                <a:gd name="T3" fmla="*/ 2 h 41"/>
                <a:gd name="T4" fmla="*/ 117 w 259"/>
                <a:gd name="T5" fmla="*/ 3 h 41"/>
                <a:gd name="T6" fmla="*/ 60 w 259"/>
                <a:gd name="T7" fmla="*/ 1 h 41"/>
                <a:gd name="T8" fmla="*/ 12 w 259"/>
                <a:gd name="T9" fmla="*/ 11 h 41"/>
                <a:gd name="T10" fmla="*/ 24 w 259"/>
                <a:gd name="T11" fmla="*/ 31 h 41"/>
                <a:gd name="T12" fmla="*/ 64 w 259"/>
                <a:gd name="T13" fmla="*/ 25 h 41"/>
                <a:gd name="T14" fmla="*/ 100 w 259"/>
                <a:gd name="T15" fmla="*/ 26 h 41"/>
                <a:gd name="T16" fmla="*/ 110 w 259"/>
                <a:gd name="T17" fmla="*/ 40 h 41"/>
                <a:gd name="T18" fmla="*/ 191 w 259"/>
                <a:gd name="T19" fmla="*/ 40 h 41"/>
                <a:gd name="T20" fmla="*/ 250 w 259"/>
                <a:gd name="T21" fmla="*/ 26 h 41"/>
                <a:gd name="T22" fmla="*/ 248 w 259"/>
                <a:gd name="T23" fmla="*/ 5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9" h="41">
                  <a:moveTo>
                    <a:pt x="248" y="5"/>
                  </a:moveTo>
                  <a:cubicBezTo>
                    <a:pt x="227" y="1"/>
                    <a:pt x="206" y="2"/>
                    <a:pt x="186" y="2"/>
                  </a:cubicBezTo>
                  <a:cubicBezTo>
                    <a:pt x="163" y="3"/>
                    <a:pt x="140" y="3"/>
                    <a:pt x="117" y="3"/>
                  </a:cubicBezTo>
                  <a:cubicBezTo>
                    <a:pt x="98" y="3"/>
                    <a:pt x="79" y="2"/>
                    <a:pt x="60" y="1"/>
                  </a:cubicBezTo>
                  <a:cubicBezTo>
                    <a:pt x="44" y="0"/>
                    <a:pt x="26" y="1"/>
                    <a:pt x="12" y="11"/>
                  </a:cubicBezTo>
                  <a:cubicBezTo>
                    <a:pt x="0" y="19"/>
                    <a:pt x="12" y="39"/>
                    <a:pt x="24" y="31"/>
                  </a:cubicBezTo>
                  <a:cubicBezTo>
                    <a:pt x="35" y="22"/>
                    <a:pt x="50" y="24"/>
                    <a:pt x="64" y="25"/>
                  </a:cubicBezTo>
                  <a:cubicBezTo>
                    <a:pt x="76" y="25"/>
                    <a:pt x="88" y="26"/>
                    <a:pt x="100" y="26"/>
                  </a:cubicBezTo>
                  <a:cubicBezTo>
                    <a:pt x="98" y="32"/>
                    <a:pt x="102" y="40"/>
                    <a:pt x="110" y="40"/>
                  </a:cubicBezTo>
                  <a:cubicBezTo>
                    <a:pt x="137" y="40"/>
                    <a:pt x="164" y="41"/>
                    <a:pt x="191" y="40"/>
                  </a:cubicBezTo>
                  <a:cubicBezTo>
                    <a:pt x="210" y="40"/>
                    <a:pt x="235" y="38"/>
                    <a:pt x="250" y="26"/>
                  </a:cubicBezTo>
                  <a:cubicBezTo>
                    <a:pt x="257" y="21"/>
                    <a:pt x="259" y="7"/>
                    <a:pt x="248" y="5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06" name="Freeform 16">
              <a:extLst>
                <a:ext uri="{FF2B5EF4-FFF2-40B4-BE49-F238E27FC236}">
                  <a16:creationId xmlns:a16="http://schemas.microsoft.com/office/drawing/2014/main" id="{796F8C6B-2A9D-4033-90F2-EE1C5DDC45C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19751" y="4230688"/>
              <a:ext cx="925513" cy="403225"/>
            </a:xfrm>
            <a:custGeom>
              <a:avLst/>
              <a:gdLst>
                <a:gd name="T0" fmla="*/ 239 w 246"/>
                <a:gd name="T1" fmla="*/ 18 h 107"/>
                <a:gd name="T2" fmla="*/ 159 w 246"/>
                <a:gd name="T3" fmla="*/ 9 h 107"/>
                <a:gd name="T4" fmla="*/ 15 w 246"/>
                <a:gd name="T5" fmla="*/ 23 h 107"/>
                <a:gd name="T6" fmla="*/ 21 w 246"/>
                <a:gd name="T7" fmla="*/ 45 h 107"/>
                <a:gd name="T8" fmla="*/ 45 w 246"/>
                <a:gd name="T9" fmla="*/ 40 h 107"/>
                <a:gd name="T10" fmla="*/ 46 w 246"/>
                <a:gd name="T11" fmla="*/ 54 h 107"/>
                <a:gd name="T12" fmla="*/ 64 w 246"/>
                <a:gd name="T13" fmla="*/ 63 h 107"/>
                <a:gd name="T14" fmla="*/ 61 w 246"/>
                <a:gd name="T15" fmla="*/ 73 h 107"/>
                <a:gd name="T16" fmla="*/ 63 w 246"/>
                <a:gd name="T17" fmla="*/ 78 h 107"/>
                <a:gd name="T18" fmla="*/ 63 w 246"/>
                <a:gd name="T19" fmla="*/ 95 h 107"/>
                <a:gd name="T20" fmla="*/ 80 w 246"/>
                <a:gd name="T21" fmla="*/ 102 h 107"/>
                <a:gd name="T22" fmla="*/ 84 w 246"/>
                <a:gd name="T23" fmla="*/ 100 h 107"/>
                <a:gd name="T24" fmla="*/ 112 w 246"/>
                <a:gd name="T25" fmla="*/ 106 h 107"/>
                <a:gd name="T26" fmla="*/ 150 w 246"/>
                <a:gd name="T27" fmla="*/ 106 h 107"/>
                <a:gd name="T28" fmla="*/ 189 w 246"/>
                <a:gd name="T29" fmla="*/ 78 h 107"/>
                <a:gd name="T30" fmla="*/ 193 w 246"/>
                <a:gd name="T31" fmla="*/ 70 h 107"/>
                <a:gd name="T32" fmla="*/ 200 w 246"/>
                <a:gd name="T33" fmla="*/ 56 h 107"/>
                <a:gd name="T34" fmla="*/ 197 w 246"/>
                <a:gd name="T35" fmla="*/ 45 h 107"/>
                <a:gd name="T36" fmla="*/ 234 w 246"/>
                <a:gd name="T37" fmla="*/ 37 h 107"/>
                <a:gd name="T38" fmla="*/ 239 w 246"/>
                <a:gd name="T39" fmla="*/ 18 h 107"/>
                <a:gd name="T40" fmla="*/ 97 w 246"/>
                <a:gd name="T41" fmla="*/ 62 h 107"/>
                <a:gd name="T42" fmla="*/ 104 w 246"/>
                <a:gd name="T43" fmla="*/ 62 h 107"/>
                <a:gd name="T44" fmla="*/ 166 w 246"/>
                <a:gd name="T45" fmla="*/ 62 h 107"/>
                <a:gd name="T46" fmla="*/ 97 w 246"/>
                <a:gd name="T47" fmla="*/ 62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6" h="107">
                  <a:moveTo>
                    <a:pt x="239" y="18"/>
                  </a:moveTo>
                  <a:cubicBezTo>
                    <a:pt x="221" y="0"/>
                    <a:pt x="182" y="9"/>
                    <a:pt x="159" y="9"/>
                  </a:cubicBezTo>
                  <a:cubicBezTo>
                    <a:pt x="110" y="9"/>
                    <a:pt x="62" y="10"/>
                    <a:pt x="15" y="23"/>
                  </a:cubicBezTo>
                  <a:cubicBezTo>
                    <a:pt x="0" y="27"/>
                    <a:pt x="6" y="49"/>
                    <a:pt x="21" y="45"/>
                  </a:cubicBezTo>
                  <a:cubicBezTo>
                    <a:pt x="29" y="43"/>
                    <a:pt x="37" y="41"/>
                    <a:pt x="45" y="40"/>
                  </a:cubicBezTo>
                  <a:cubicBezTo>
                    <a:pt x="42" y="44"/>
                    <a:pt x="43" y="51"/>
                    <a:pt x="46" y="54"/>
                  </a:cubicBezTo>
                  <a:cubicBezTo>
                    <a:pt x="51" y="59"/>
                    <a:pt x="57" y="62"/>
                    <a:pt x="64" y="63"/>
                  </a:cubicBezTo>
                  <a:cubicBezTo>
                    <a:pt x="62" y="65"/>
                    <a:pt x="60" y="69"/>
                    <a:pt x="61" y="73"/>
                  </a:cubicBezTo>
                  <a:cubicBezTo>
                    <a:pt x="62" y="75"/>
                    <a:pt x="62" y="76"/>
                    <a:pt x="63" y="78"/>
                  </a:cubicBezTo>
                  <a:cubicBezTo>
                    <a:pt x="61" y="83"/>
                    <a:pt x="61" y="88"/>
                    <a:pt x="63" y="95"/>
                  </a:cubicBezTo>
                  <a:cubicBezTo>
                    <a:pt x="66" y="102"/>
                    <a:pt x="73" y="105"/>
                    <a:pt x="80" y="102"/>
                  </a:cubicBezTo>
                  <a:cubicBezTo>
                    <a:pt x="82" y="101"/>
                    <a:pt x="83" y="101"/>
                    <a:pt x="84" y="100"/>
                  </a:cubicBezTo>
                  <a:cubicBezTo>
                    <a:pt x="92" y="104"/>
                    <a:pt x="102" y="105"/>
                    <a:pt x="112" y="106"/>
                  </a:cubicBezTo>
                  <a:cubicBezTo>
                    <a:pt x="124" y="107"/>
                    <a:pt x="138" y="107"/>
                    <a:pt x="150" y="106"/>
                  </a:cubicBezTo>
                  <a:cubicBezTo>
                    <a:pt x="169" y="104"/>
                    <a:pt x="178" y="91"/>
                    <a:pt x="189" y="78"/>
                  </a:cubicBezTo>
                  <a:cubicBezTo>
                    <a:pt x="192" y="76"/>
                    <a:pt x="193" y="73"/>
                    <a:pt x="193" y="70"/>
                  </a:cubicBezTo>
                  <a:cubicBezTo>
                    <a:pt x="196" y="66"/>
                    <a:pt x="199" y="62"/>
                    <a:pt x="200" y="56"/>
                  </a:cubicBezTo>
                  <a:cubicBezTo>
                    <a:pt x="201" y="52"/>
                    <a:pt x="200" y="47"/>
                    <a:pt x="197" y="45"/>
                  </a:cubicBezTo>
                  <a:cubicBezTo>
                    <a:pt x="210" y="43"/>
                    <a:pt x="223" y="41"/>
                    <a:pt x="234" y="37"/>
                  </a:cubicBezTo>
                  <a:cubicBezTo>
                    <a:pt x="242" y="34"/>
                    <a:pt x="246" y="24"/>
                    <a:pt x="239" y="18"/>
                  </a:cubicBezTo>
                  <a:close/>
                  <a:moveTo>
                    <a:pt x="97" y="62"/>
                  </a:moveTo>
                  <a:cubicBezTo>
                    <a:pt x="100" y="62"/>
                    <a:pt x="102" y="62"/>
                    <a:pt x="104" y="62"/>
                  </a:cubicBezTo>
                  <a:cubicBezTo>
                    <a:pt x="124" y="62"/>
                    <a:pt x="145" y="60"/>
                    <a:pt x="166" y="62"/>
                  </a:cubicBezTo>
                  <a:cubicBezTo>
                    <a:pt x="143" y="65"/>
                    <a:pt x="120" y="63"/>
                    <a:pt x="97" y="62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07" name="Freeform 17">
              <a:extLst>
                <a:ext uri="{FF2B5EF4-FFF2-40B4-BE49-F238E27FC236}">
                  <a16:creationId xmlns:a16="http://schemas.microsoft.com/office/drawing/2014/main" id="{848209AA-1776-40D3-AD06-46CF81312757}"/>
                </a:ext>
              </a:extLst>
            </p:cNvPr>
            <p:cNvSpPr/>
            <p:nvPr/>
          </p:nvSpPr>
          <p:spPr bwMode="auto">
            <a:xfrm>
              <a:off x="7475538" y="3452813"/>
              <a:ext cx="11113" cy="7938"/>
            </a:xfrm>
            <a:custGeom>
              <a:avLst/>
              <a:gdLst>
                <a:gd name="T0" fmla="*/ 3 w 3"/>
                <a:gd name="T1" fmla="*/ 2 h 2"/>
                <a:gd name="T2" fmla="*/ 0 w 3"/>
                <a:gd name="T3" fmla="*/ 0 h 2"/>
                <a:gd name="T4" fmla="*/ 1 w 3"/>
                <a:gd name="T5" fmla="*/ 1 h 2"/>
                <a:gd name="T6" fmla="*/ 3 w 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3" y="2"/>
                  </a:moveTo>
                  <a:cubicBezTo>
                    <a:pt x="2" y="1"/>
                    <a:pt x="1" y="1"/>
                    <a:pt x="0" y="0"/>
                  </a:cubicBezTo>
                  <a:cubicBezTo>
                    <a:pt x="0" y="0"/>
                    <a:pt x="1" y="1"/>
                    <a:pt x="1" y="1"/>
                  </a:cubicBezTo>
                  <a:cubicBezTo>
                    <a:pt x="2" y="1"/>
                    <a:pt x="3" y="1"/>
                    <a:pt x="3" y="2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08" name="Freeform 18">
              <a:extLst>
                <a:ext uri="{FF2B5EF4-FFF2-40B4-BE49-F238E27FC236}">
                  <a16:creationId xmlns:a16="http://schemas.microsoft.com/office/drawing/2014/main" id="{41656028-BDE1-442A-ABC9-66A0A874DE0B}"/>
                </a:ext>
              </a:extLst>
            </p:cNvPr>
            <p:cNvSpPr/>
            <p:nvPr/>
          </p:nvSpPr>
          <p:spPr bwMode="auto">
            <a:xfrm>
              <a:off x="7489826" y="3460751"/>
              <a:ext cx="11113" cy="3175"/>
            </a:xfrm>
            <a:custGeom>
              <a:avLst/>
              <a:gdLst>
                <a:gd name="T0" fmla="*/ 0 w 3"/>
                <a:gd name="T1" fmla="*/ 0 h 1"/>
                <a:gd name="T2" fmla="*/ 3 w 3"/>
                <a:gd name="T3" fmla="*/ 1 h 1"/>
                <a:gd name="T4" fmla="*/ 0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cubicBezTo>
                    <a:pt x="1" y="0"/>
                    <a:pt x="2" y="0"/>
                    <a:pt x="3" y="1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09" name="Freeform 19">
              <a:extLst>
                <a:ext uri="{FF2B5EF4-FFF2-40B4-BE49-F238E27FC236}">
                  <a16:creationId xmlns:a16="http://schemas.microsoft.com/office/drawing/2014/main" id="{85DDCF2F-4AC0-4DFC-9A00-A957E55C9576}"/>
                </a:ext>
              </a:extLst>
            </p:cNvPr>
            <p:cNvSpPr/>
            <p:nvPr/>
          </p:nvSpPr>
          <p:spPr bwMode="auto">
            <a:xfrm>
              <a:off x="7486651" y="3460751"/>
              <a:ext cx="3175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10" name="Freeform 20">
              <a:extLst>
                <a:ext uri="{FF2B5EF4-FFF2-40B4-BE49-F238E27FC236}">
                  <a16:creationId xmlns:a16="http://schemas.microsoft.com/office/drawing/2014/main" id="{4E75387D-DAE6-4088-BD57-1E7C6DCD3DA4}"/>
                </a:ext>
              </a:extLst>
            </p:cNvPr>
            <p:cNvSpPr/>
            <p:nvPr/>
          </p:nvSpPr>
          <p:spPr bwMode="auto">
            <a:xfrm>
              <a:off x="7475538" y="34528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11" name="Freeform 21">
              <a:extLst>
                <a:ext uri="{FF2B5EF4-FFF2-40B4-BE49-F238E27FC236}">
                  <a16:creationId xmlns:a16="http://schemas.microsoft.com/office/drawing/2014/main" id="{ABD5A0EF-58D0-4EF6-83C5-6E2A041A5D50}"/>
                </a:ext>
              </a:extLst>
            </p:cNvPr>
            <p:cNvSpPr/>
            <p:nvPr/>
          </p:nvSpPr>
          <p:spPr bwMode="auto">
            <a:xfrm>
              <a:off x="7212013" y="3141663"/>
              <a:ext cx="420688" cy="322263"/>
            </a:xfrm>
            <a:custGeom>
              <a:avLst/>
              <a:gdLst>
                <a:gd name="T0" fmla="*/ 107 w 112"/>
                <a:gd name="T1" fmla="*/ 42 h 86"/>
                <a:gd name="T2" fmla="*/ 110 w 112"/>
                <a:gd name="T3" fmla="*/ 58 h 86"/>
                <a:gd name="T4" fmla="*/ 106 w 112"/>
                <a:gd name="T5" fmla="*/ 70 h 86"/>
                <a:gd name="T6" fmla="*/ 105 w 112"/>
                <a:gd name="T7" fmla="*/ 72 h 86"/>
                <a:gd name="T8" fmla="*/ 72 w 112"/>
                <a:gd name="T9" fmla="*/ 81 h 86"/>
                <a:gd name="T10" fmla="*/ 65 w 112"/>
                <a:gd name="T11" fmla="*/ 78 h 86"/>
                <a:gd name="T12" fmla="*/ 73 w 112"/>
                <a:gd name="T13" fmla="*/ 82 h 86"/>
                <a:gd name="T14" fmla="*/ 103 w 112"/>
                <a:gd name="T15" fmla="*/ 73 h 86"/>
                <a:gd name="T16" fmla="*/ 109 w 112"/>
                <a:gd name="T17" fmla="*/ 60 h 86"/>
                <a:gd name="T18" fmla="*/ 106 w 112"/>
                <a:gd name="T19" fmla="*/ 42 h 86"/>
                <a:gd name="T20" fmla="*/ 94 w 112"/>
                <a:gd name="T21" fmla="*/ 35 h 86"/>
                <a:gd name="T22" fmla="*/ 100 w 112"/>
                <a:gd name="T23" fmla="*/ 44 h 86"/>
                <a:gd name="T24" fmla="*/ 101 w 112"/>
                <a:gd name="T25" fmla="*/ 52 h 86"/>
                <a:gd name="T26" fmla="*/ 99 w 112"/>
                <a:gd name="T27" fmla="*/ 66 h 86"/>
                <a:gd name="T28" fmla="*/ 92 w 112"/>
                <a:gd name="T29" fmla="*/ 73 h 86"/>
                <a:gd name="T30" fmla="*/ 75 w 112"/>
                <a:gd name="T31" fmla="*/ 74 h 86"/>
                <a:gd name="T32" fmla="*/ 60 w 112"/>
                <a:gd name="T33" fmla="*/ 66 h 86"/>
                <a:gd name="T34" fmla="*/ 72 w 112"/>
                <a:gd name="T35" fmla="*/ 73 h 86"/>
                <a:gd name="T36" fmla="*/ 75 w 112"/>
                <a:gd name="T37" fmla="*/ 74 h 86"/>
                <a:gd name="T38" fmla="*/ 92 w 112"/>
                <a:gd name="T39" fmla="*/ 73 h 86"/>
                <a:gd name="T40" fmla="*/ 98 w 112"/>
                <a:gd name="T41" fmla="*/ 67 h 86"/>
                <a:gd name="T42" fmla="*/ 101 w 112"/>
                <a:gd name="T43" fmla="*/ 54 h 86"/>
                <a:gd name="T44" fmla="*/ 98 w 112"/>
                <a:gd name="T45" fmla="*/ 50 h 86"/>
                <a:gd name="T46" fmla="*/ 97 w 112"/>
                <a:gd name="T47" fmla="*/ 63 h 86"/>
                <a:gd name="T48" fmla="*/ 96 w 112"/>
                <a:gd name="T49" fmla="*/ 66 h 86"/>
                <a:gd name="T50" fmla="*/ 78 w 112"/>
                <a:gd name="T51" fmla="*/ 72 h 86"/>
                <a:gd name="T52" fmla="*/ 73 w 112"/>
                <a:gd name="T53" fmla="*/ 70 h 86"/>
                <a:gd name="T54" fmla="*/ 28 w 112"/>
                <a:gd name="T55" fmla="*/ 46 h 86"/>
                <a:gd name="T56" fmla="*/ 20 w 112"/>
                <a:gd name="T57" fmla="*/ 42 h 86"/>
                <a:gd name="T58" fmla="*/ 14 w 112"/>
                <a:gd name="T59" fmla="*/ 33 h 86"/>
                <a:gd name="T60" fmla="*/ 21 w 112"/>
                <a:gd name="T61" fmla="*/ 17 h 86"/>
                <a:gd name="T62" fmla="*/ 36 w 112"/>
                <a:gd name="T63" fmla="*/ 17 h 86"/>
                <a:gd name="T64" fmla="*/ 50 w 112"/>
                <a:gd name="T65" fmla="*/ 23 h 86"/>
                <a:gd name="T66" fmla="*/ 79 w 112"/>
                <a:gd name="T67" fmla="*/ 28 h 86"/>
                <a:gd name="T68" fmla="*/ 59 w 112"/>
                <a:gd name="T69" fmla="*/ 12 h 86"/>
                <a:gd name="T70" fmla="*/ 43 w 112"/>
                <a:gd name="T71" fmla="*/ 4 h 86"/>
                <a:gd name="T72" fmla="*/ 6 w 112"/>
                <a:gd name="T73" fmla="*/ 12 h 86"/>
                <a:gd name="T74" fmla="*/ 5 w 112"/>
                <a:gd name="T75" fmla="*/ 47 h 86"/>
                <a:gd name="T76" fmla="*/ 23 w 112"/>
                <a:gd name="T77" fmla="*/ 60 h 86"/>
                <a:gd name="T78" fmla="*/ 66 w 112"/>
                <a:gd name="T79" fmla="*/ 81 h 86"/>
                <a:gd name="T80" fmla="*/ 70 w 112"/>
                <a:gd name="T81" fmla="*/ 83 h 86"/>
                <a:gd name="T82" fmla="*/ 31 w 112"/>
                <a:gd name="T83" fmla="*/ 63 h 86"/>
                <a:gd name="T84" fmla="*/ 14 w 112"/>
                <a:gd name="T85" fmla="*/ 55 h 86"/>
                <a:gd name="T86" fmla="*/ 8 w 112"/>
                <a:gd name="T87" fmla="*/ 50 h 86"/>
                <a:gd name="T88" fmla="*/ 2 w 112"/>
                <a:gd name="T89" fmla="*/ 21 h 86"/>
                <a:gd name="T90" fmla="*/ 12 w 112"/>
                <a:gd name="T91" fmla="*/ 52 h 86"/>
                <a:gd name="T92" fmla="*/ 21 w 112"/>
                <a:gd name="T93" fmla="*/ 57 h 86"/>
                <a:gd name="T94" fmla="*/ 65 w 112"/>
                <a:gd name="T95" fmla="*/ 80 h 86"/>
                <a:gd name="T96" fmla="*/ 72 w 112"/>
                <a:gd name="T97" fmla="*/ 83 h 86"/>
                <a:gd name="T98" fmla="*/ 91 w 112"/>
                <a:gd name="T99" fmla="*/ 85 h 86"/>
                <a:gd name="T100" fmla="*/ 107 w 112"/>
                <a:gd name="T101" fmla="*/ 72 h 86"/>
                <a:gd name="T102" fmla="*/ 112 w 112"/>
                <a:gd name="T103" fmla="*/ 58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12" h="86">
                  <a:moveTo>
                    <a:pt x="111" y="53"/>
                  </a:moveTo>
                  <a:cubicBezTo>
                    <a:pt x="111" y="51"/>
                    <a:pt x="111" y="50"/>
                    <a:pt x="110" y="49"/>
                  </a:cubicBezTo>
                  <a:cubicBezTo>
                    <a:pt x="110" y="46"/>
                    <a:pt x="108" y="44"/>
                    <a:pt x="107" y="42"/>
                  </a:cubicBezTo>
                  <a:cubicBezTo>
                    <a:pt x="108" y="44"/>
                    <a:pt x="109" y="47"/>
                    <a:pt x="109" y="50"/>
                  </a:cubicBezTo>
                  <a:cubicBezTo>
                    <a:pt x="110" y="51"/>
                    <a:pt x="110" y="53"/>
                    <a:pt x="110" y="54"/>
                  </a:cubicBezTo>
                  <a:cubicBezTo>
                    <a:pt x="110" y="55"/>
                    <a:pt x="110" y="57"/>
                    <a:pt x="110" y="58"/>
                  </a:cubicBezTo>
                  <a:cubicBezTo>
                    <a:pt x="109" y="61"/>
                    <a:pt x="109" y="64"/>
                    <a:pt x="108" y="67"/>
                  </a:cubicBezTo>
                  <a:cubicBezTo>
                    <a:pt x="107" y="67"/>
                    <a:pt x="107" y="68"/>
                    <a:pt x="107" y="69"/>
                  </a:cubicBezTo>
                  <a:cubicBezTo>
                    <a:pt x="106" y="70"/>
                    <a:pt x="106" y="70"/>
                    <a:pt x="106" y="70"/>
                  </a:cubicBezTo>
                  <a:cubicBezTo>
                    <a:pt x="106" y="70"/>
                    <a:pt x="106" y="70"/>
                    <a:pt x="106" y="70"/>
                  </a:cubicBezTo>
                  <a:cubicBezTo>
                    <a:pt x="105" y="71"/>
                    <a:pt x="105" y="71"/>
                    <a:pt x="105" y="71"/>
                  </a:cubicBezTo>
                  <a:cubicBezTo>
                    <a:pt x="105" y="72"/>
                    <a:pt x="105" y="72"/>
                    <a:pt x="105" y="72"/>
                  </a:cubicBezTo>
                  <a:cubicBezTo>
                    <a:pt x="104" y="73"/>
                    <a:pt x="104" y="73"/>
                    <a:pt x="103" y="74"/>
                  </a:cubicBezTo>
                  <a:cubicBezTo>
                    <a:pt x="99" y="79"/>
                    <a:pt x="94" y="82"/>
                    <a:pt x="88" y="83"/>
                  </a:cubicBezTo>
                  <a:cubicBezTo>
                    <a:pt x="83" y="84"/>
                    <a:pt x="77" y="84"/>
                    <a:pt x="72" y="81"/>
                  </a:cubicBezTo>
                  <a:cubicBezTo>
                    <a:pt x="20" y="55"/>
                    <a:pt x="20" y="55"/>
                    <a:pt x="20" y="55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50" y="70"/>
                    <a:pt x="58" y="74"/>
                    <a:pt x="65" y="78"/>
                  </a:cubicBezTo>
                  <a:cubicBezTo>
                    <a:pt x="68" y="80"/>
                    <a:pt x="68" y="80"/>
                    <a:pt x="68" y="80"/>
                  </a:cubicBezTo>
                  <a:cubicBezTo>
                    <a:pt x="69" y="80"/>
                    <a:pt x="70" y="80"/>
                    <a:pt x="71" y="81"/>
                  </a:cubicBezTo>
                  <a:cubicBezTo>
                    <a:pt x="71" y="81"/>
                    <a:pt x="72" y="81"/>
                    <a:pt x="73" y="82"/>
                  </a:cubicBezTo>
                  <a:cubicBezTo>
                    <a:pt x="76" y="83"/>
                    <a:pt x="79" y="83"/>
                    <a:pt x="82" y="83"/>
                  </a:cubicBezTo>
                  <a:cubicBezTo>
                    <a:pt x="89" y="83"/>
                    <a:pt x="95" y="81"/>
                    <a:pt x="100" y="77"/>
                  </a:cubicBezTo>
                  <a:cubicBezTo>
                    <a:pt x="101" y="76"/>
                    <a:pt x="102" y="74"/>
                    <a:pt x="103" y="73"/>
                  </a:cubicBezTo>
                  <a:cubicBezTo>
                    <a:pt x="104" y="72"/>
                    <a:pt x="104" y="72"/>
                    <a:pt x="105" y="71"/>
                  </a:cubicBezTo>
                  <a:cubicBezTo>
                    <a:pt x="106" y="69"/>
                    <a:pt x="106" y="69"/>
                    <a:pt x="106" y="69"/>
                  </a:cubicBezTo>
                  <a:cubicBezTo>
                    <a:pt x="107" y="66"/>
                    <a:pt x="108" y="63"/>
                    <a:pt x="109" y="60"/>
                  </a:cubicBezTo>
                  <a:cubicBezTo>
                    <a:pt x="109" y="59"/>
                    <a:pt x="109" y="57"/>
                    <a:pt x="109" y="55"/>
                  </a:cubicBezTo>
                  <a:cubicBezTo>
                    <a:pt x="109" y="54"/>
                    <a:pt x="109" y="53"/>
                    <a:pt x="109" y="51"/>
                  </a:cubicBezTo>
                  <a:cubicBezTo>
                    <a:pt x="108" y="48"/>
                    <a:pt x="107" y="45"/>
                    <a:pt x="106" y="42"/>
                  </a:cubicBezTo>
                  <a:cubicBezTo>
                    <a:pt x="105" y="41"/>
                    <a:pt x="104" y="40"/>
                    <a:pt x="104" y="38"/>
                  </a:cubicBezTo>
                  <a:cubicBezTo>
                    <a:pt x="102" y="37"/>
                    <a:pt x="101" y="36"/>
                    <a:pt x="99" y="36"/>
                  </a:cubicBezTo>
                  <a:cubicBezTo>
                    <a:pt x="97" y="34"/>
                    <a:pt x="94" y="35"/>
                    <a:pt x="94" y="35"/>
                  </a:cubicBezTo>
                  <a:cubicBezTo>
                    <a:pt x="94" y="36"/>
                    <a:pt x="94" y="36"/>
                    <a:pt x="95" y="37"/>
                  </a:cubicBezTo>
                  <a:cubicBezTo>
                    <a:pt x="95" y="38"/>
                    <a:pt x="96" y="39"/>
                    <a:pt x="98" y="41"/>
                  </a:cubicBezTo>
                  <a:cubicBezTo>
                    <a:pt x="98" y="42"/>
                    <a:pt x="99" y="43"/>
                    <a:pt x="100" y="44"/>
                  </a:cubicBezTo>
                  <a:cubicBezTo>
                    <a:pt x="101" y="46"/>
                    <a:pt x="101" y="47"/>
                    <a:pt x="101" y="47"/>
                  </a:cubicBezTo>
                  <a:cubicBezTo>
                    <a:pt x="101" y="48"/>
                    <a:pt x="100" y="47"/>
                    <a:pt x="99" y="47"/>
                  </a:cubicBezTo>
                  <a:cubicBezTo>
                    <a:pt x="100" y="49"/>
                    <a:pt x="101" y="50"/>
                    <a:pt x="101" y="52"/>
                  </a:cubicBezTo>
                  <a:cubicBezTo>
                    <a:pt x="101" y="53"/>
                    <a:pt x="101" y="54"/>
                    <a:pt x="101" y="54"/>
                  </a:cubicBezTo>
                  <a:cubicBezTo>
                    <a:pt x="101" y="55"/>
                    <a:pt x="101" y="56"/>
                    <a:pt x="101" y="57"/>
                  </a:cubicBezTo>
                  <a:cubicBezTo>
                    <a:pt x="101" y="60"/>
                    <a:pt x="100" y="63"/>
                    <a:pt x="99" y="66"/>
                  </a:cubicBezTo>
                  <a:cubicBezTo>
                    <a:pt x="98" y="67"/>
                    <a:pt x="98" y="67"/>
                    <a:pt x="97" y="68"/>
                  </a:cubicBezTo>
                  <a:cubicBezTo>
                    <a:pt x="97" y="69"/>
                    <a:pt x="96" y="69"/>
                    <a:pt x="96" y="70"/>
                  </a:cubicBezTo>
                  <a:cubicBezTo>
                    <a:pt x="95" y="71"/>
                    <a:pt x="94" y="72"/>
                    <a:pt x="92" y="73"/>
                  </a:cubicBezTo>
                  <a:cubicBezTo>
                    <a:pt x="90" y="74"/>
                    <a:pt x="86" y="75"/>
                    <a:pt x="83" y="75"/>
                  </a:cubicBezTo>
                  <a:cubicBezTo>
                    <a:pt x="81" y="75"/>
                    <a:pt x="79" y="75"/>
                    <a:pt x="78" y="75"/>
                  </a:cubicBezTo>
                  <a:cubicBezTo>
                    <a:pt x="77" y="75"/>
                    <a:pt x="76" y="74"/>
                    <a:pt x="75" y="74"/>
                  </a:cubicBezTo>
                  <a:cubicBezTo>
                    <a:pt x="74" y="74"/>
                    <a:pt x="74" y="73"/>
                    <a:pt x="74" y="73"/>
                  </a:cubicBezTo>
                  <a:cubicBezTo>
                    <a:pt x="72" y="73"/>
                    <a:pt x="72" y="73"/>
                    <a:pt x="72" y="73"/>
                  </a:cubicBezTo>
                  <a:cubicBezTo>
                    <a:pt x="60" y="66"/>
                    <a:pt x="60" y="66"/>
                    <a:pt x="60" y="66"/>
                  </a:cubicBezTo>
                  <a:cubicBezTo>
                    <a:pt x="52" y="62"/>
                    <a:pt x="44" y="58"/>
                    <a:pt x="36" y="53"/>
                  </a:cubicBezTo>
                  <a:cubicBezTo>
                    <a:pt x="44" y="58"/>
                    <a:pt x="52" y="62"/>
                    <a:pt x="60" y="66"/>
                  </a:cubicBezTo>
                  <a:cubicBezTo>
                    <a:pt x="72" y="73"/>
                    <a:pt x="72" y="73"/>
                    <a:pt x="72" y="73"/>
                  </a:cubicBezTo>
                  <a:cubicBezTo>
                    <a:pt x="73" y="73"/>
                    <a:pt x="73" y="73"/>
                    <a:pt x="73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5" y="74"/>
                    <a:pt x="75" y="74"/>
                  </a:cubicBezTo>
                  <a:cubicBezTo>
                    <a:pt x="76" y="74"/>
                    <a:pt x="77" y="74"/>
                    <a:pt x="78" y="75"/>
                  </a:cubicBezTo>
                  <a:cubicBezTo>
                    <a:pt x="79" y="75"/>
                    <a:pt x="81" y="75"/>
                    <a:pt x="83" y="75"/>
                  </a:cubicBezTo>
                  <a:cubicBezTo>
                    <a:pt x="86" y="75"/>
                    <a:pt x="90" y="74"/>
                    <a:pt x="92" y="73"/>
                  </a:cubicBezTo>
                  <a:cubicBezTo>
                    <a:pt x="94" y="72"/>
                    <a:pt x="95" y="71"/>
                    <a:pt x="96" y="70"/>
                  </a:cubicBezTo>
                  <a:cubicBezTo>
                    <a:pt x="96" y="69"/>
                    <a:pt x="97" y="68"/>
                    <a:pt x="97" y="68"/>
                  </a:cubicBezTo>
                  <a:cubicBezTo>
                    <a:pt x="97" y="68"/>
                    <a:pt x="98" y="67"/>
                    <a:pt x="98" y="67"/>
                  </a:cubicBezTo>
                  <a:cubicBezTo>
                    <a:pt x="98" y="66"/>
                    <a:pt x="98" y="66"/>
                    <a:pt x="98" y="66"/>
                  </a:cubicBezTo>
                  <a:cubicBezTo>
                    <a:pt x="100" y="63"/>
                    <a:pt x="101" y="60"/>
                    <a:pt x="101" y="57"/>
                  </a:cubicBezTo>
                  <a:cubicBezTo>
                    <a:pt x="101" y="56"/>
                    <a:pt x="101" y="55"/>
                    <a:pt x="101" y="54"/>
                  </a:cubicBezTo>
                  <a:cubicBezTo>
                    <a:pt x="101" y="53"/>
                    <a:pt x="100" y="52"/>
                    <a:pt x="100" y="52"/>
                  </a:cubicBezTo>
                  <a:cubicBezTo>
                    <a:pt x="100" y="50"/>
                    <a:pt x="99" y="49"/>
                    <a:pt x="99" y="47"/>
                  </a:cubicBezTo>
                  <a:cubicBezTo>
                    <a:pt x="98" y="47"/>
                    <a:pt x="98" y="48"/>
                    <a:pt x="98" y="50"/>
                  </a:cubicBezTo>
                  <a:cubicBezTo>
                    <a:pt x="98" y="51"/>
                    <a:pt x="98" y="52"/>
                    <a:pt x="98" y="54"/>
                  </a:cubicBezTo>
                  <a:cubicBezTo>
                    <a:pt x="98" y="56"/>
                    <a:pt x="99" y="58"/>
                    <a:pt x="98" y="60"/>
                  </a:cubicBezTo>
                  <a:cubicBezTo>
                    <a:pt x="98" y="61"/>
                    <a:pt x="98" y="62"/>
                    <a:pt x="97" y="63"/>
                  </a:cubicBezTo>
                  <a:cubicBezTo>
                    <a:pt x="97" y="64"/>
                    <a:pt x="97" y="64"/>
                    <a:pt x="97" y="64"/>
                  </a:cubicBezTo>
                  <a:cubicBezTo>
                    <a:pt x="97" y="64"/>
                    <a:pt x="97" y="65"/>
                    <a:pt x="97" y="65"/>
                  </a:cubicBezTo>
                  <a:cubicBezTo>
                    <a:pt x="96" y="66"/>
                    <a:pt x="96" y="66"/>
                    <a:pt x="96" y="66"/>
                  </a:cubicBezTo>
                  <a:cubicBezTo>
                    <a:pt x="96" y="66"/>
                    <a:pt x="96" y="66"/>
                    <a:pt x="96" y="66"/>
                  </a:cubicBezTo>
                  <a:cubicBezTo>
                    <a:pt x="95" y="68"/>
                    <a:pt x="93" y="70"/>
                    <a:pt x="92" y="70"/>
                  </a:cubicBezTo>
                  <a:cubicBezTo>
                    <a:pt x="88" y="73"/>
                    <a:pt x="83" y="74"/>
                    <a:pt x="78" y="72"/>
                  </a:cubicBezTo>
                  <a:cubicBezTo>
                    <a:pt x="77" y="72"/>
                    <a:pt x="76" y="72"/>
                    <a:pt x="75" y="71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4" y="70"/>
                    <a:pt x="73" y="70"/>
                    <a:pt x="73" y="70"/>
                  </a:cubicBezTo>
                  <a:cubicBezTo>
                    <a:pt x="71" y="69"/>
                    <a:pt x="71" y="69"/>
                    <a:pt x="71" y="69"/>
                  </a:cubicBezTo>
                  <a:cubicBezTo>
                    <a:pt x="62" y="64"/>
                    <a:pt x="62" y="64"/>
                    <a:pt x="62" y="64"/>
                  </a:cubicBezTo>
                  <a:cubicBezTo>
                    <a:pt x="50" y="58"/>
                    <a:pt x="39" y="52"/>
                    <a:pt x="28" y="46"/>
                  </a:cubicBezTo>
                  <a:cubicBezTo>
                    <a:pt x="22" y="43"/>
                    <a:pt x="22" y="43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19" y="41"/>
                    <a:pt x="18" y="41"/>
                    <a:pt x="18" y="41"/>
                  </a:cubicBezTo>
                  <a:cubicBezTo>
                    <a:pt x="16" y="39"/>
                    <a:pt x="15" y="36"/>
                    <a:pt x="14" y="33"/>
                  </a:cubicBezTo>
                  <a:cubicBezTo>
                    <a:pt x="14" y="30"/>
                    <a:pt x="14" y="26"/>
                    <a:pt x="15" y="23"/>
                  </a:cubicBezTo>
                  <a:cubicBezTo>
                    <a:pt x="16" y="22"/>
                    <a:pt x="17" y="21"/>
                    <a:pt x="18" y="20"/>
                  </a:cubicBezTo>
                  <a:cubicBezTo>
                    <a:pt x="18" y="18"/>
                    <a:pt x="20" y="18"/>
                    <a:pt x="21" y="17"/>
                  </a:cubicBezTo>
                  <a:cubicBezTo>
                    <a:pt x="24" y="15"/>
                    <a:pt x="29" y="14"/>
                    <a:pt x="34" y="16"/>
                  </a:cubicBezTo>
                  <a:cubicBezTo>
                    <a:pt x="34" y="16"/>
                    <a:pt x="35" y="16"/>
                    <a:pt x="35" y="16"/>
                  </a:cubicBezTo>
                  <a:cubicBezTo>
                    <a:pt x="36" y="16"/>
                    <a:pt x="36" y="16"/>
                    <a:pt x="36" y="17"/>
                  </a:cubicBezTo>
                  <a:cubicBezTo>
                    <a:pt x="37" y="17"/>
                    <a:pt x="37" y="17"/>
                    <a:pt x="37" y="17"/>
                  </a:cubicBezTo>
                  <a:cubicBezTo>
                    <a:pt x="41" y="19"/>
                    <a:pt x="41" y="19"/>
                    <a:pt x="41" y="19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61" y="29"/>
                    <a:pt x="72" y="34"/>
                    <a:pt x="81" y="38"/>
                  </a:cubicBezTo>
                  <a:cubicBezTo>
                    <a:pt x="98" y="45"/>
                    <a:pt x="94" y="38"/>
                    <a:pt x="78" y="29"/>
                  </a:cubicBezTo>
                  <a:cubicBezTo>
                    <a:pt x="79" y="28"/>
                    <a:pt x="79" y="28"/>
                    <a:pt x="79" y="28"/>
                  </a:cubicBezTo>
                  <a:cubicBezTo>
                    <a:pt x="95" y="37"/>
                    <a:pt x="88" y="30"/>
                    <a:pt x="91" y="29"/>
                  </a:cubicBezTo>
                  <a:cubicBezTo>
                    <a:pt x="82" y="25"/>
                    <a:pt x="75" y="21"/>
                    <a:pt x="67" y="16"/>
                  </a:cubicBezTo>
                  <a:cubicBezTo>
                    <a:pt x="59" y="12"/>
                    <a:pt x="59" y="12"/>
                    <a:pt x="59" y="12"/>
                  </a:cubicBezTo>
                  <a:cubicBezTo>
                    <a:pt x="50" y="7"/>
                    <a:pt x="50" y="7"/>
                    <a:pt x="50" y="7"/>
                  </a:cubicBezTo>
                  <a:cubicBezTo>
                    <a:pt x="45" y="5"/>
                    <a:pt x="45" y="5"/>
                    <a:pt x="45" y="5"/>
                  </a:cubicBezTo>
                  <a:cubicBezTo>
                    <a:pt x="43" y="4"/>
                    <a:pt x="43" y="4"/>
                    <a:pt x="43" y="4"/>
                  </a:cubicBezTo>
                  <a:cubicBezTo>
                    <a:pt x="42" y="4"/>
                    <a:pt x="41" y="3"/>
                    <a:pt x="40" y="3"/>
                  </a:cubicBezTo>
                  <a:cubicBezTo>
                    <a:pt x="32" y="0"/>
                    <a:pt x="24" y="0"/>
                    <a:pt x="16" y="3"/>
                  </a:cubicBezTo>
                  <a:cubicBezTo>
                    <a:pt x="12" y="5"/>
                    <a:pt x="8" y="8"/>
                    <a:pt x="6" y="12"/>
                  </a:cubicBezTo>
                  <a:cubicBezTo>
                    <a:pt x="3" y="15"/>
                    <a:pt x="1" y="19"/>
                    <a:pt x="1" y="23"/>
                  </a:cubicBezTo>
                  <a:cubicBezTo>
                    <a:pt x="0" y="27"/>
                    <a:pt x="0" y="31"/>
                    <a:pt x="0" y="35"/>
                  </a:cubicBezTo>
                  <a:cubicBezTo>
                    <a:pt x="1" y="39"/>
                    <a:pt x="2" y="43"/>
                    <a:pt x="5" y="47"/>
                  </a:cubicBezTo>
                  <a:cubicBezTo>
                    <a:pt x="6" y="49"/>
                    <a:pt x="7" y="50"/>
                    <a:pt x="9" y="52"/>
                  </a:cubicBezTo>
                  <a:cubicBezTo>
                    <a:pt x="11" y="53"/>
                    <a:pt x="13" y="55"/>
                    <a:pt x="15" y="55"/>
                  </a:cubicBezTo>
                  <a:cubicBezTo>
                    <a:pt x="23" y="60"/>
                    <a:pt x="23" y="60"/>
                    <a:pt x="23" y="60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7" y="82"/>
                    <a:pt x="67" y="82"/>
                    <a:pt x="67" y="82"/>
                  </a:cubicBezTo>
                  <a:cubicBezTo>
                    <a:pt x="68" y="82"/>
                    <a:pt x="68" y="82"/>
                    <a:pt x="68" y="83"/>
                  </a:cubicBezTo>
                  <a:cubicBezTo>
                    <a:pt x="69" y="83"/>
                    <a:pt x="69" y="83"/>
                    <a:pt x="70" y="83"/>
                  </a:cubicBezTo>
                  <a:cubicBezTo>
                    <a:pt x="64" y="80"/>
                    <a:pt x="64" y="80"/>
                    <a:pt x="64" y="80"/>
                  </a:cubicBezTo>
                  <a:cubicBezTo>
                    <a:pt x="53" y="74"/>
                    <a:pt x="53" y="74"/>
                    <a:pt x="53" y="74"/>
                  </a:cubicBezTo>
                  <a:cubicBezTo>
                    <a:pt x="31" y="63"/>
                    <a:pt x="31" y="63"/>
                    <a:pt x="31" y="63"/>
                  </a:cubicBezTo>
                  <a:cubicBezTo>
                    <a:pt x="20" y="58"/>
                    <a:pt x="20" y="58"/>
                    <a:pt x="20" y="58"/>
                  </a:cubicBezTo>
                  <a:cubicBezTo>
                    <a:pt x="15" y="55"/>
                    <a:pt x="15" y="55"/>
                    <a:pt x="15" y="55"/>
                  </a:cubicBezTo>
                  <a:cubicBezTo>
                    <a:pt x="14" y="55"/>
                    <a:pt x="14" y="55"/>
                    <a:pt x="14" y="55"/>
                  </a:cubicBezTo>
                  <a:cubicBezTo>
                    <a:pt x="13" y="54"/>
                    <a:pt x="13" y="54"/>
                    <a:pt x="13" y="54"/>
                  </a:cubicBezTo>
                  <a:cubicBezTo>
                    <a:pt x="13" y="54"/>
                    <a:pt x="12" y="53"/>
                    <a:pt x="12" y="53"/>
                  </a:cubicBezTo>
                  <a:cubicBezTo>
                    <a:pt x="10" y="52"/>
                    <a:pt x="9" y="51"/>
                    <a:pt x="8" y="50"/>
                  </a:cubicBezTo>
                  <a:cubicBezTo>
                    <a:pt x="4" y="47"/>
                    <a:pt x="2" y="42"/>
                    <a:pt x="1" y="36"/>
                  </a:cubicBezTo>
                  <a:cubicBezTo>
                    <a:pt x="0" y="31"/>
                    <a:pt x="0" y="26"/>
                    <a:pt x="2" y="21"/>
                  </a:cubicBezTo>
                  <a:cubicBezTo>
                    <a:pt x="2" y="21"/>
                    <a:pt x="2" y="22"/>
                    <a:pt x="2" y="21"/>
                  </a:cubicBezTo>
                  <a:cubicBezTo>
                    <a:pt x="1" y="26"/>
                    <a:pt x="1" y="31"/>
                    <a:pt x="2" y="36"/>
                  </a:cubicBezTo>
                  <a:cubicBezTo>
                    <a:pt x="3" y="41"/>
                    <a:pt x="5" y="46"/>
                    <a:pt x="9" y="50"/>
                  </a:cubicBezTo>
                  <a:cubicBezTo>
                    <a:pt x="10" y="51"/>
                    <a:pt x="11" y="52"/>
                    <a:pt x="12" y="52"/>
                  </a:cubicBezTo>
                  <a:cubicBezTo>
                    <a:pt x="13" y="53"/>
                    <a:pt x="13" y="53"/>
                    <a:pt x="14" y="53"/>
                  </a:cubicBezTo>
                  <a:cubicBezTo>
                    <a:pt x="15" y="54"/>
                    <a:pt x="15" y="54"/>
                    <a:pt x="16" y="54"/>
                  </a:cubicBezTo>
                  <a:cubicBezTo>
                    <a:pt x="21" y="57"/>
                    <a:pt x="21" y="57"/>
                    <a:pt x="21" y="57"/>
                  </a:cubicBezTo>
                  <a:cubicBezTo>
                    <a:pt x="32" y="63"/>
                    <a:pt x="32" y="63"/>
                    <a:pt x="32" y="63"/>
                  </a:cubicBezTo>
                  <a:cubicBezTo>
                    <a:pt x="39" y="67"/>
                    <a:pt x="47" y="71"/>
                    <a:pt x="54" y="74"/>
                  </a:cubicBezTo>
                  <a:cubicBezTo>
                    <a:pt x="58" y="76"/>
                    <a:pt x="61" y="78"/>
                    <a:pt x="65" y="80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9" y="82"/>
                    <a:pt x="70" y="82"/>
                  </a:cubicBezTo>
                  <a:cubicBezTo>
                    <a:pt x="70" y="82"/>
                    <a:pt x="71" y="83"/>
                    <a:pt x="72" y="83"/>
                  </a:cubicBezTo>
                  <a:cubicBezTo>
                    <a:pt x="74" y="84"/>
                    <a:pt x="77" y="84"/>
                    <a:pt x="79" y="84"/>
                  </a:cubicBezTo>
                  <a:cubicBezTo>
                    <a:pt x="79" y="86"/>
                    <a:pt x="79" y="86"/>
                    <a:pt x="79" y="86"/>
                  </a:cubicBezTo>
                  <a:cubicBezTo>
                    <a:pt x="83" y="86"/>
                    <a:pt x="87" y="86"/>
                    <a:pt x="91" y="85"/>
                  </a:cubicBezTo>
                  <a:cubicBezTo>
                    <a:pt x="95" y="84"/>
                    <a:pt x="98" y="82"/>
                    <a:pt x="101" y="79"/>
                  </a:cubicBezTo>
                  <a:cubicBezTo>
                    <a:pt x="103" y="78"/>
                    <a:pt x="104" y="76"/>
                    <a:pt x="106" y="74"/>
                  </a:cubicBezTo>
                  <a:cubicBezTo>
                    <a:pt x="106" y="74"/>
                    <a:pt x="107" y="73"/>
                    <a:pt x="107" y="72"/>
                  </a:cubicBezTo>
                  <a:cubicBezTo>
                    <a:pt x="108" y="71"/>
                    <a:pt x="108" y="71"/>
                    <a:pt x="108" y="71"/>
                  </a:cubicBezTo>
                  <a:cubicBezTo>
                    <a:pt x="108" y="70"/>
                    <a:pt x="108" y="70"/>
                    <a:pt x="109" y="69"/>
                  </a:cubicBezTo>
                  <a:cubicBezTo>
                    <a:pt x="111" y="66"/>
                    <a:pt x="111" y="62"/>
                    <a:pt x="112" y="58"/>
                  </a:cubicBezTo>
                  <a:cubicBezTo>
                    <a:pt x="112" y="57"/>
                    <a:pt x="112" y="56"/>
                    <a:pt x="112" y="55"/>
                  </a:cubicBezTo>
                  <a:cubicBezTo>
                    <a:pt x="112" y="54"/>
                    <a:pt x="111" y="54"/>
                    <a:pt x="111" y="5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12" name="Freeform 22">
              <a:extLst>
                <a:ext uri="{FF2B5EF4-FFF2-40B4-BE49-F238E27FC236}">
                  <a16:creationId xmlns:a16="http://schemas.microsoft.com/office/drawing/2014/main" id="{56AEE24B-3C4E-48C3-A9FB-5545117D7E72}"/>
                </a:ext>
              </a:extLst>
            </p:cNvPr>
            <p:cNvSpPr/>
            <p:nvPr/>
          </p:nvSpPr>
          <p:spPr bwMode="auto">
            <a:xfrm>
              <a:off x="4559301" y="3144838"/>
              <a:ext cx="417513" cy="315913"/>
            </a:xfrm>
            <a:custGeom>
              <a:avLst/>
              <a:gdLst>
                <a:gd name="T0" fmla="*/ 97 w 111"/>
                <a:gd name="T1" fmla="*/ 52 h 84"/>
                <a:gd name="T2" fmla="*/ 92 w 111"/>
                <a:gd name="T3" fmla="*/ 54 h 84"/>
                <a:gd name="T4" fmla="*/ 47 w 111"/>
                <a:gd name="T5" fmla="*/ 76 h 84"/>
                <a:gd name="T6" fmla="*/ 40 w 111"/>
                <a:gd name="T7" fmla="*/ 79 h 84"/>
                <a:gd name="T8" fmla="*/ 22 w 111"/>
                <a:gd name="T9" fmla="*/ 80 h 84"/>
                <a:gd name="T10" fmla="*/ 41 w 111"/>
                <a:gd name="T11" fmla="*/ 78 h 84"/>
                <a:gd name="T12" fmla="*/ 59 w 111"/>
                <a:gd name="T13" fmla="*/ 69 h 84"/>
                <a:gd name="T14" fmla="*/ 103 w 111"/>
                <a:gd name="T15" fmla="*/ 45 h 84"/>
                <a:gd name="T16" fmla="*/ 107 w 111"/>
                <a:gd name="T17" fmla="*/ 19 h 84"/>
                <a:gd name="T18" fmla="*/ 102 w 111"/>
                <a:gd name="T19" fmla="*/ 23 h 84"/>
                <a:gd name="T20" fmla="*/ 101 w 111"/>
                <a:gd name="T21" fmla="*/ 30 h 84"/>
                <a:gd name="T22" fmla="*/ 72 w 111"/>
                <a:gd name="T23" fmla="*/ 54 h 84"/>
                <a:gd name="T24" fmla="*/ 38 w 111"/>
                <a:gd name="T25" fmla="*/ 71 h 84"/>
                <a:gd name="T26" fmla="*/ 25 w 111"/>
                <a:gd name="T27" fmla="*/ 72 h 84"/>
                <a:gd name="T28" fmla="*/ 37 w 111"/>
                <a:gd name="T29" fmla="*/ 71 h 84"/>
                <a:gd name="T30" fmla="*/ 47 w 111"/>
                <a:gd name="T31" fmla="*/ 66 h 84"/>
                <a:gd name="T32" fmla="*/ 98 w 111"/>
                <a:gd name="T33" fmla="*/ 38 h 84"/>
                <a:gd name="T34" fmla="*/ 94 w 111"/>
                <a:gd name="T35" fmla="*/ 40 h 84"/>
                <a:gd name="T36" fmla="*/ 89 w 111"/>
                <a:gd name="T37" fmla="*/ 44 h 84"/>
                <a:gd name="T38" fmla="*/ 47 w 111"/>
                <a:gd name="T39" fmla="*/ 64 h 84"/>
                <a:gd name="T40" fmla="*/ 36 w 111"/>
                <a:gd name="T41" fmla="*/ 69 h 84"/>
                <a:gd name="T42" fmla="*/ 31 w 111"/>
                <a:gd name="T43" fmla="*/ 70 h 84"/>
                <a:gd name="T44" fmla="*/ 16 w 111"/>
                <a:gd name="T45" fmla="*/ 63 h 84"/>
                <a:gd name="T46" fmla="*/ 15 w 111"/>
                <a:gd name="T47" fmla="*/ 62 h 84"/>
                <a:gd name="T48" fmla="*/ 14 w 111"/>
                <a:gd name="T49" fmla="*/ 54 h 84"/>
                <a:gd name="T50" fmla="*/ 19 w 111"/>
                <a:gd name="T51" fmla="*/ 43 h 84"/>
                <a:gd name="T52" fmla="*/ 25 w 111"/>
                <a:gd name="T53" fmla="*/ 40 h 84"/>
                <a:gd name="T54" fmla="*/ 73 w 111"/>
                <a:gd name="T55" fmla="*/ 16 h 84"/>
                <a:gd name="T56" fmla="*/ 76 w 111"/>
                <a:gd name="T57" fmla="*/ 14 h 84"/>
                <a:gd name="T58" fmla="*/ 96 w 111"/>
                <a:gd name="T59" fmla="*/ 19 h 84"/>
                <a:gd name="T60" fmla="*/ 98 w 111"/>
                <a:gd name="T61" fmla="*/ 19 h 84"/>
                <a:gd name="T62" fmla="*/ 88 w 111"/>
                <a:gd name="T63" fmla="*/ 5 h 84"/>
                <a:gd name="T64" fmla="*/ 102 w 111"/>
                <a:gd name="T65" fmla="*/ 8 h 84"/>
                <a:gd name="T66" fmla="*/ 67 w 111"/>
                <a:gd name="T67" fmla="*/ 3 h 84"/>
                <a:gd name="T68" fmla="*/ 26 w 111"/>
                <a:gd name="T69" fmla="*/ 24 h 84"/>
                <a:gd name="T70" fmla="*/ 14 w 111"/>
                <a:gd name="T71" fmla="*/ 30 h 84"/>
                <a:gd name="T72" fmla="*/ 1 w 111"/>
                <a:gd name="T73" fmla="*/ 46 h 84"/>
                <a:gd name="T74" fmla="*/ 0 w 111"/>
                <a:gd name="T75" fmla="*/ 58 h 84"/>
                <a:gd name="T76" fmla="*/ 3 w 111"/>
                <a:gd name="T77" fmla="*/ 68 h 84"/>
                <a:gd name="T78" fmla="*/ 3 w 111"/>
                <a:gd name="T79" fmla="*/ 70 h 84"/>
                <a:gd name="T80" fmla="*/ 4 w 111"/>
                <a:gd name="T81" fmla="*/ 71 h 84"/>
                <a:gd name="T82" fmla="*/ 12 w 111"/>
                <a:gd name="T83" fmla="*/ 79 h 84"/>
                <a:gd name="T84" fmla="*/ 42 w 111"/>
                <a:gd name="T85" fmla="*/ 81 h 84"/>
                <a:gd name="T86" fmla="*/ 44 w 111"/>
                <a:gd name="T87" fmla="*/ 80 h 84"/>
                <a:gd name="T88" fmla="*/ 72 w 111"/>
                <a:gd name="T89" fmla="*/ 66 h 84"/>
                <a:gd name="T90" fmla="*/ 43 w 111"/>
                <a:gd name="T91" fmla="*/ 80 h 84"/>
                <a:gd name="T92" fmla="*/ 38 w 111"/>
                <a:gd name="T93" fmla="*/ 82 h 84"/>
                <a:gd name="T94" fmla="*/ 4 w 111"/>
                <a:gd name="T95" fmla="*/ 69 h 84"/>
                <a:gd name="T96" fmla="*/ 3 w 111"/>
                <a:gd name="T97" fmla="*/ 69 h 84"/>
                <a:gd name="T98" fmla="*/ 1 w 111"/>
                <a:gd name="T99" fmla="*/ 62 h 84"/>
                <a:gd name="T100" fmla="*/ 9 w 111"/>
                <a:gd name="T101" fmla="*/ 33 h 84"/>
                <a:gd name="T102" fmla="*/ 1 w 111"/>
                <a:gd name="T103" fmla="*/ 55 h 84"/>
                <a:gd name="T104" fmla="*/ 4 w 111"/>
                <a:gd name="T105" fmla="*/ 68 h 84"/>
                <a:gd name="T106" fmla="*/ 5 w 111"/>
                <a:gd name="T107" fmla="*/ 69 h 84"/>
                <a:gd name="T108" fmla="*/ 10 w 111"/>
                <a:gd name="T109" fmla="*/ 76 h 84"/>
                <a:gd name="T110" fmla="*/ 42 w 111"/>
                <a:gd name="T111" fmla="*/ 80 h 84"/>
                <a:gd name="T112" fmla="*/ 73 w 111"/>
                <a:gd name="T113" fmla="*/ 64 h 84"/>
                <a:gd name="T114" fmla="*/ 94 w 111"/>
                <a:gd name="T115" fmla="*/ 56 h 84"/>
                <a:gd name="T116" fmla="*/ 110 w 111"/>
                <a:gd name="T117" fmla="*/ 3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11" h="84">
                  <a:moveTo>
                    <a:pt x="105" y="44"/>
                  </a:moveTo>
                  <a:cubicBezTo>
                    <a:pt x="104" y="47"/>
                    <a:pt x="101" y="49"/>
                    <a:pt x="99" y="50"/>
                  </a:cubicBezTo>
                  <a:cubicBezTo>
                    <a:pt x="98" y="51"/>
                    <a:pt x="98" y="51"/>
                    <a:pt x="97" y="52"/>
                  </a:cubicBezTo>
                  <a:cubicBezTo>
                    <a:pt x="97" y="52"/>
                    <a:pt x="96" y="52"/>
                    <a:pt x="96" y="52"/>
                  </a:cubicBezTo>
                  <a:cubicBezTo>
                    <a:pt x="95" y="53"/>
                    <a:pt x="95" y="53"/>
                    <a:pt x="95" y="53"/>
                  </a:cubicBezTo>
                  <a:cubicBezTo>
                    <a:pt x="92" y="54"/>
                    <a:pt x="92" y="54"/>
                    <a:pt x="92" y="54"/>
                  </a:cubicBezTo>
                  <a:cubicBezTo>
                    <a:pt x="83" y="58"/>
                    <a:pt x="75" y="62"/>
                    <a:pt x="66" y="66"/>
                  </a:cubicBezTo>
                  <a:cubicBezTo>
                    <a:pt x="53" y="73"/>
                    <a:pt x="53" y="73"/>
                    <a:pt x="53" y="73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4" y="77"/>
                    <a:pt x="44" y="77"/>
                    <a:pt x="44" y="77"/>
                  </a:cubicBezTo>
                  <a:cubicBezTo>
                    <a:pt x="42" y="78"/>
                    <a:pt x="42" y="78"/>
                    <a:pt x="42" y="78"/>
                  </a:cubicBezTo>
                  <a:cubicBezTo>
                    <a:pt x="41" y="78"/>
                    <a:pt x="41" y="79"/>
                    <a:pt x="40" y="79"/>
                  </a:cubicBezTo>
                  <a:cubicBezTo>
                    <a:pt x="35" y="81"/>
                    <a:pt x="29" y="82"/>
                    <a:pt x="24" y="81"/>
                  </a:cubicBezTo>
                  <a:cubicBezTo>
                    <a:pt x="19" y="80"/>
                    <a:pt x="15" y="78"/>
                    <a:pt x="12" y="76"/>
                  </a:cubicBezTo>
                  <a:cubicBezTo>
                    <a:pt x="15" y="78"/>
                    <a:pt x="18" y="79"/>
                    <a:pt x="22" y="80"/>
                  </a:cubicBezTo>
                  <a:cubicBezTo>
                    <a:pt x="26" y="81"/>
                    <a:pt x="31" y="81"/>
                    <a:pt x="36" y="80"/>
                  </a:cubicBezTo>
                  <a:cubicBezTo>
                    <a:pt x="37" y="80"/>
                    <a:pt x="38" y="79"/>
                    <a:pt x="40" y="79"/>
                  </a:cubicBezTo>
                  <a:cubicBezTo>
                    <a:pt x="40" y="79"/>
                    <a:pt x="41" y="78"/>
                    <a:pt x="41" y="78"/>
                  </a:cubicBezTo>
                  <a:cubicBezTo>
                    <a:pt x="42" y="78"/>
                    <a:pt x="42" y="77"/>
                    <a:pt x="43" y="77"/>
                  </a:cubicBezTo>
                  <a:cubicBezTo>
                    <a:pt x="48" y="74"/>
                    <a:pt x="48" y="74"/>
                    <a:pt x="48" y="74"/>
                  </a:cubicBezTo>
                  <a:cubicBezTo>
                    <a:pt x="52" y="73"/>
                    <a:pt x="56" y="71"/>
                    <a:pt x="59" y="69"/>
                  </a:cubicBezTo>
                  <a:cubicBezTo>
                    <a:pt x="70" y="64"/>
                    <a:pt x="79" y="60"/>
                    <a:pt x="89" y="55"/>
                  </a:cubicBezTo>
                  <a:cubicBezTo>
                    <a:pt x="96" y="52"/>
                    <a:pt x="96" y="52"/>
                    <a:pt x="96" y="52"/>
                  </a:cubicBezTo>
                  <a:cubicBezTo>
                    <a:pt x="99" y="50"/>
                    <a:pt x="101" y="48"/>
                    <a:pt x="103" y="45"/>
                  </a:cubicBezTo>
                  <a:cubicBezTo>
                    <a:pt x="107" y="40"/>
                    <a:pt x="109" y="34"/>
                    <a:pt x="109" y="28"/>
                  </a:cubicBezTo>
                  <a:cubicBezTo>
                    <a:pt x="109" y="26"/>
                    <a:pt x="109" y="25"/>
                    <a:pt x="109" y="24"/>
                  </a:cubicBezTo>
                  <a:cubicBezTo>
                    <a:pt x="108" y="22"/>
                    <a:pt x="107" y="21"/>
                    <a:pt x="107" y="19"/>
                  </a:cubicBezTo>
                  <a:cubicBezTo>
                    <a:pt x="105" y="17"/>
                    <a:pt x="103" y="16"/>
                    <a:pt x="103" y="16"/>
                  </a:cubicBezTo>
                  <a:cubicBezTo>
                    <a:pt x="102" y="16"/>
                    <a:pt x="102" y="17"/>
                    <a:pt x="102" y="18"/>
                  </a:cubicBezTo>
                  <a:cubicBezTo>
                    <a:pt x="102" y="19"/>
                    <a:pt x="102" y="21"/>
                    <a:pt x="102" y="23"/>
                  </a:cubicBezTo>
                  <a:cubicBezTo>
                    <a:pt x="103" y="24"/>
                    <a:pt x="103" y="26"/>
                    <a:pt x="103" y="27"/>
                  </a:cubicBezTo>
                  <a:cubicBezTo>
                    <a:pt x="103" y="29"/>
                    <a:pt x="103" y="30"/>
                    <a:pt x="103" y="30"/>
                  </a:cubicBezTo>
                  <a:cubicBezTo>
                    <a:pt x="102" y="31"/>
                    <a:pt x="102" y="30"/>
                    <a:pt x="101" y="30"/>
                  </a:cubicBezTo>
                  <a:cubicBezTo>
                    <a:pt x="101" y="33"/>
                    <a:pt x="100" y="36"/>
                    <a:pt x="98" y="39"/>
                  </a:cubicBezTo>
                  <a:cubicBezTo>
                    <a:pt x="97" y="41"/>
                    <a:pt x="95" y="44"/>
                    <a:pt x="92" y="45"/>
                  </a:cubicBezTo>
                  <a:cubicBezTo>
                    <a:pt x="72" y="54"/>
                    <a:pt x="72" y="54"/>
                    <a:pt x="72" y="54"/>
                  </a:cubicBezTo>
                  <a:cubicBezTo>
                    <a:pt x="64" y="58"/>
                    <a:pt x="55" y="62"/>
                    <a:pt x="47" y="66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6" y="71"/>
                    <a:pt x="36" y="72"/>
                    <a:pt x="35" y="72"/>
                  </a:cubicBezTo>
                  <a:cubicBezTo>
                    <a:pt x="32" y="73"/>
                    <a:pt x="28" y="73"/>
                    <a:pt x="25" y="72"/>
                  </a:cubicBezTo>
                  <a:cubicBezTo>
                    <a:pt x="28" y="73"/>
                    <a:pt x="32" y="73"/>
                    <a:pt x="35" y="72"/>
                  </a:cubicBezTo>
                  <a:cubicBezTo>
                    <a:pt x="36" y="71"/>
                    <a:pt x="36" y="71"/>
                    <a:pt x="37" y="71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8" y="71"/>
                    <a:pt x="38" y="71"/>
                    <a:pt x="38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7" y="66"/>
                    <a:pt x="47" y="66"/>
                    <a:pt x="47" y="66"/>
                  </a:cubicBezTo>
                  <a:cubicBezTo>
                    <a:pt x="72" y="54"/>
                    <a:pt x="72" y="54"/>
                    <a:pt x="72" y="54"/>
                  </a:cubicBezTo>
                  <a:cubicBezTo>
                    <a:pt x="92" y="45"/>
                    <a:pt x="92" y="45"/>
                    <a:pt x="92" y="45"/>
                  </a:cubicBezTo>
                  <a:cubicBezTo>
                    <a:pt x="95" y="43"/>
                    <a:pt x="97" y="41"/>
                    <a:pt x="98" y="38"/>
                  </a:cubicBezTo>
                  <a:cubicBezTo>
                    <a:pt x="100" y="36"/>
                    <a:pt x="100" y="32"/>
                    <a:pt x="100" y="29"/>
                  </a:cubicBezTo>
                  <a:cubicBezTo>
                    <a:pt x="100" y="29"/>
                    <a:pt x="99" y="29"/>
                    <a:pt x="98" y="31"/>
                  </a:cubicBezTo>
                  <a:cubicBezTo>
                    <a:pt x="98" y="33"/>
                    <a:pt x="97" y="37"/>
                    <a:pt x="94" y="40"/>
                  </a:cubicBezTo>
                  <a:cubicBezTo>
                    <a:pt x="94" y="41"/>
                    <a:pt x="93" y="41"/>
                    <a:pt x="92" y="42"/>
                  </a:cubicBezTo>
                  <a:cubicBezTo>
                    <a:pt x="92" y="42"/>
                    <a:pt x="91" y="43"/>
                    <a:pt x="91" y="43"/>
                  </a:cubicBezTo>
                  <a:cubicBezTo>
                    <a:pt x="89" y="44"/>
                    <a:pt x="89" y="44"/>
                    <a:pt x="89" y="44"/>
                  </a:cubicBezTo>
                  <a:cubicBezTo>
                    <a:pt x="86" y="45"/>
                    <a:pt x="84" y="46"/>
                    <a:pt x="82" y="47"/>
                  </a:cubicBezTo>
                  <a:cubicBezTo>
                    <a:pt x="76" y="50"/>
                    <a:pt x="70" y="52"/>
                    <a:pt x="64" y="55"/>
                  </a:cubicBezTo>
                  <a:cubicBezTo>
                    <a:pt x="47" y="64"/>
                    <a:pt x="47" y="64"/>
                    <a:pt x="47" y="64"/>
                  </a:cubicBezTo>
                  <a:cubicBezTo>
                    <a:pt x="38" y="68"/>
                    <a:pt x="38" y="68"/>
                    <a:pt x="38" y="68"/>
                  </a:cubicBezTo>
                  <a:cubicBezTo>
                    <a:pt x="37" y="69"/>
                    <a:pt x="37" y="69"/>
                    <a:pt x="37" y="69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5" y="69"/>
                    <a:pt x="35" y="69"/>
                    <a:pt x="34" y="70"/>
                  </a:cubicBezTo>
                  <a:cubicBezTo>
                    <a:pt x="33" y="70"/>
                    <a:pt x="32" y="70"/>
                    <a:pt x="31" y="70"/>
                  </a:cubicBezTo>
                  <a:cubicBezTo>
                    <a:pt x="26" y="71"/>
                    <a:pt x="21" y="69"/>
                    <a:pt x="19" y="67"/>
                  </a:cubicBezTo>
                  <a:cubicBezTo>
                    <a:pt x="18" y="66"/>
                    <a:pt x="17" y="65"/>
                    <a:pt x="16" y="64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2"/>
                    <a:pt x="16" y="62"/>
                    <a:pt x="15" y="62"/>
                  </a:cubicBezTo>
                  <a:cubicBezTo>
                    <a:pt x="15" y="62"/>
                    <a:pt x="15" y="61"/>
                    <a:pt x="15" y="61"/>
                  </a:cubicBezTo>
                  <a:cubicBezTo>
                    <a:pt x="15" y="60"/>
                    <a:pt x="15" y="60"/>
                    <a:pt x="14" y="59"/>
                  </a:cubicBezTo>
                  <a:cubicBezTo>
                    <a:pt x="14" y="58"/>
                    <a:pt x="14" y="56"/>
                    <a:pt x="14" y="54"/>
                  </a:cubicBezTo>
                  <a:cubicBezTo>
                    <a:pt x="14" y="53"/>
                    <a:pt x="14" y="53"/>
                    <a:pt x="14" y="52"/>
                  </a:cubicBezTo>
                  <a:cubicBezTo>
                    <a:pt x="14" y="51"/>
                    <a:pt x="14" y="50"/>
                    <a:pt x="15" y="50"/>
                  </a:cubicBezTo>
                  <a:cubicBezTo>
                    <a:pt x="16" y="47"/>
                    <a:pt x="17" y="44"/>
                    <a:pt x="19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22" y="42"/>
                    <a:pt x="22" y="42"/>
                    <a:pt x="22" y="42"/>
                  </a:cubicBezTo>
                  <a:cubicBezTo>
                    <a:pt x="25" y="40"/>
                    <a:pt x="25" y="40"/>
                    <a:pt x="25" y="40"/>
                  </a:cubicBezTo>
                  <a:cubicBezTo>
                    <a:pt x="31" y="37"/>
                    <a:pt x="31" y="37"/>
                    <a:pt x="31" y="37"/>
                  </a:cubicBezTo>
                  <a:cubicBezTo>
                    <a:pt x="42" y="31"/>
                    <a:pt x="54" y="25"/>
                    <a:pt x="65" y="20"/>
                  </a:cubicBezTo>
                  <a:cubicBezTo>
                    <a:pt x="73" y="16"/>
                    <a:pt x="73" y="16"/>
                    <a:pt x="73" y="16"/>
                  </a:cubicBezTo>
                  <a:cubicBezTo>
                    <a:pt x="74" y="15"/>
                    <a:pt x="74" y="15"/>
                    <a:pt x="74" y="15"/>
                  </a:cubicBezTo>
                  <a:cubicBezTo>
                    <a:pt x="75" y="15"/>
                    <a:pt x="75" y="15"/>
                    <a:pt x="75" y="15"/>
                  </a:cubicBezTo>
                  <a:cubicBezTo>
                    <a:pt x="75" y="15"/>
                    <a:pt x="76" y="15"/>
                    <a:pt x="76" y="14"/>
                  </a:cubicBezTo>
                  <a:cubicBezTo>
                    <a:pt x="77" y="14"/>
                    <a:pt x="78" y="14"/>
                    <a:pt x="79" y="14"/>
                  </a:cubicBezTo>
                  <a:cubicBezTo>
                    <a:pt x="84" y="13"/>
                    <a:pt x="88" y="14"/>
                    <a:pt x="91" y="15"/>
                  </a:cubicBezTo>
                  <a:cubicBezTo>
                    <a:pt x="93" y="17"/>
                    <a:pt x="95" y="18"/>
                    <a:pt x="96" y="19"/>
                  </a:cubicBezTo>
                  <a:cubicBezTo>
                    <a:pt x="96" y="19"/>
                    <a:pt x="96" y="19"/>
                    <a:pt x="97" y="19"/>
                  </a:cubicBezTo>
                  <a:cubicBezTo>
                    <a:pt x="97" y="19"/>
                    <a:pt x="97" y="19"/>
                    <a:pt x="97" y="19"/>
                  </a:cubicBezTo>
                  <a:cubicBezTo>
                    <a:pt x="98" y="19"/>
                    <a:pt x="98" y="19"/>
                    <a:pt x="98" y="19"/>
                  </a:cubicBezTo>
                  <a:cubicBezTo>
                    <a:pt x="98" y="18"/>
                    <a:pt x="98" y="16"/>
                    <a:pt x="97" y="13"/>
                  </a:cubicBezTo>
                  <a:cubicBezTo>
                    <a:pt x="95" y="11"/>
                    <a:pt x="92" y="8"/>
                    <a:pt x="88" y="7"/>
                  </a:cubicBezTo>
                  <a:cubicBezTo>
                    <a:pt x="88" y="5"/>
                    <a:pt x="88" y="5"/>
                    <a:pt x="88" y="5"/>
                  </a:cubicBezTo>
                  <a:cubicBezTo>
                    <a:pt x="93" y="7"/>
                    <a:pt x="96" y="9"/>
                    <a:pt x="97" y="10"/>
                  </a:cubicBezTo>
                  <a:cubicBezTo>
                    <a:pt x="99" y="11"/>
                    <a:pt x="100" y="11"/>
                    <a:pt x="100" y="11"/>
                  </a:cubicBezTo>
                  <a:cubicBezTo>
                    <a:pt x="101" y="10"/>
                    <a:pt x="100" y="8"/>
                    <a:pt x="102" y="8"/>
                  </a:cubicBezTo>
                  <a:cubicBezTo>
                    <a:pt x="98" y="4"/>
                    <a:pt x="92" y="2"/>
                    <a:pt x="87" y="1"/>
                  </a:cubicBezTo>
                  <a:cubicBezTo>
                    <a:pt x="81" y="0"/>
                    <a:pt x="75" y="0"/>
                    <a:pt x="70" y="2"/>
                  </a:cubicBezTo>
                  <a:cubicBezTo>
                    <a:pt x="69" y="2"/>
                    <a:pt x="68" y="2"/>
                    <a:pt x="67" y="3"/>
                  </a:cubicBezTo>
                  <a:cubicBezTo>
                    <a:pt x="65" y="4"/>
                    <a:pt x="65" y="4"/>
                    <a:pt x="65" y="4"/>
                  </a:cubicBezTo>
                  <a:cubicBezTo>
                    <a:pt x="61" y="6"/>
                    <a:pt x="61" y="6"/>
                    <a:pt x="61" y="6"/>
                  </a:cubicBezTo>
                  <a:cubicBezTo>
                    <a:pt x="26" y="24"/>
                    <a:pt x="26" y="24"/>
                    <a:pt x="26" y="24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3" y="30"/>
                    <a:pt x="13" y="30"/>
                    <a:pt x="12" y="30"/>
                  </a:cubicBezTo>
                  <a:cubicBezTo>
                    <a:pt x="10" y="32"/>
                    <a:pt x="9" y="33"/>
                    <a:pt x="7" y="35"/>
                  </a:cubicBezTo>
                  <a:cubicBezTo>
                    <a:pt x="4" y="38"/>
                    <a:pt x="2" y="42"/>
                    <a:pt x="1" y="46"/>
                  </a:cubicBezTo>
                  <a:cubicBezTo>
                    <a:pt x="0" y="48"/>
                    <a:pt x="0" y="50"/>
                    <a:pt x="0" y="52"/>
                  </a:cubicBezTo>
                  <a:cubicBezTo>
                    <a:pt x="0" y="53"/>
                    <a:pt x="0" y="54"/>
                    <a:pt x="0" y="55"/>
                  </a:cubicBezTo>
                  <a:cubicBezTo>
                    <a:pt x="0" y="56"/>
                    <a:pt x="0" y="57"/>
                    <a:pt x="0" y="58"/>
                  </a:cubicBezTo>
                  <a:cubicBezTo>
                    <a:pt x="0" y="60"/>
                    <a:pt x="0" y="62"/>
                    <a:pt x="1" y="64"/>
                  </a:cubicBezTo>
                  <a:cubicBezTo>
                    <a:pt x="1" y="65"/>
                    <a:pt x="2" y="66"/>
                    <a:pt x="2" y="67"/>
                  </a:cubicBezTo>
                  <a:cubicBezTo>
                    <a:pt x="2" y="67"/>
                    <a:pt x="2" y="68"/>
                    <a:pt x="3" y="68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4" y="70"/>
                    <a:pt x="4" y="70"/>
                    <a:pt x="4" y="70"/>
                  </a:cubicBezTo>
                  <a:cubicBezTo>
                    <a:pt x="4" y="71"/>
                    <a:pt x="4" y="71"/>
                    <a:pt x="4" y="71"/>
                  </a:cubicBezTo>
                  <a:cubicBezTo>
                    <a:pt x="4" y="71"/>
                    <a:pt x="5" y="72"/>
                    <a:pt x="5" y="72"/>
                  </a:cubicBezTo>
                  <a:cubicBezTo>
                    <a:pt x="5" y="73"/>
                    <a:pt x="6" y="74"/>
                    <a:pt x="7" y="75"/>
                  </a:cubicBezTo>
                  <a:cubicBezTo>
                    <a:pt x="8" y="77"/>
                    <a:pt x="10" y="78"/>
                    <a:pt x="12" y="79"/>
                  </a:cubicBezTo>
                  <a:cubicBezTo>
                    <a:pt x="15" y="82"/>
                    <a:pt x="19" y="83"/>
                    <a:pt x="23" y="84"/>
                  </a:cubicBezTo>
                  <a:cubicBezTo>
                    <a:pt x="27" y="84"/>
                    <a:pt x="32" y="84"/>
                    <a:pt x="36" y="83"/>
                  </a:cubicBezTo>
                  <a:cubicBezTo>
                    <a:pt x="38" y="83"/>
                    <a:pt x="40" y="82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3" y="80"/>
                    <a:pt x="43" y="80"/>
                  </a:cubicBezTo>
                  <a:cubicBezTo>
                    <a:pt x="43" y="80"/>
                    <a:pt x="44" y="80"/>
                    <a:pt x="44" y="80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55" y="75"/>
                    <a:pt x="55" y="75"/>
                    <a:pt x="55" y="75"/>
                  </a:cubicBezTo>
                  <a:cubicBezTo>
                    <a:pt x="72" y="66"/>
                    <a:pt x="72" y="66"/>
                    <a:pt x="72" y="66"/>
                  </a:cubicBezTo>
                  <a:cubicBezTo>
                    <a:pt x="50" y="77"/>
                    <a:pt x="50" y="77"/>
                    <a:pt x="50" y="77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3" y="80"/>
                    <a:pt x="43" y="80"/>
                    <a:pt x="43" y="80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1" y="81"/>
                    <a:pt x="41" y="81"/>
                    <a:pt x="41" y="81"/>
                  </a:cubicBezTo>
                  <a:cubicBezTo>
                    <a:pt x="40" y="82"/>
                    <a:pt x="39" y="82"/>
                    <a:pt x="38" y="82"/>
                  </a:cubicBezTo>
                  <a:cubicBezTo>
                    <a:pt x="33" y="84"/>
                    <a:pt x="27" y="84"/>
                    <a:pt x="22" y="83"/>
                  </a:cubicBezTo>
                  <a:cubicBezTo>
                    <a:pt x="17" y="82"/>
                    <a:pt x="12" y="80"/>
                    <a:pt x="9" y="76"/>
                  </a:cubicBezTo>
                  <a:cubicBezTo>
                    <a:pt x="7" y="74"/>
                    <a:pt x="5" y="72"/>
                    <a:pt x="4" y="69"/>
                  </a:cubicBezTo>
                  <a:cubicBezTo>
                    <a:pt x="4" y="69"/>
                    <a:pt x="4" y="69"/>
                    <a:pt x="4" y="69"/>
                  </a:cubicBezTo>
                  <a:cubicBezTo>
                    <a:pt x="4" y="70"/>
                    <a:pt x="4" y="69"/>
                    <a:pt x="4" y="69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69"/>
                    <a:pt x="3" y="68"/>
                    <a:pt x="3" y="68"/>
                  </a:cubicBezTo>
                  <a:cubicBezTo>
                    <a:pt x="3" y="67"/>
                    <a:pt x="2" y="67"/>
                    <a:pt x="2" y="66"/>
                  </a:cubicBezTo>
                  <a:cubicBezTo>
                    <a:pt x="2" y="65"/>
                    <a:pt x="1" y="64"/>
                    <a:pt x="1" y="62"/>
                  </a:cubicBezTo>
                  <a:cubicBezTo>
                    <a:pt x="0" y="60"/>
                    <a:pt x="0" y="57"/>
                    <a:pt x="0" y="55"/>
                  </a:cubicBezTo>
                  <a:cubicBezTo>
                    <a:pt x="0" y="52"/>
                    <a:pt x="0" y="50"/>
                    <a:pt x="1" y="47"/>
                  </a:cubicBezTo>
                  <a:cubicBezTo>
                    <a:pt x="2" y="42"/>
                    <a:pt x="5" y="37"/>
                    <a:pt x="9" y="33"/>
                  </a:cubicBezTo>
                  <a:cubicBezTo>
                    <a:pt x="9" y="34"/>
                    <a:pt x="9" y="34"/>
                    <a:pt x="10" y="34"/>
                  </a:cubicBezTo>
                  <a:cubicBezTo>
                    <a:pt x="6" y="37"/>
                    <a:pt x="3" y="42"/>
                    <a:pt x="2" y="47"/>
                  </a:cubicBezTo>
                  <a:cubicBezTo>
                    <a:pt x="1" y="50"/>
                    <a:pt x="1" y="52"/>
                    <a:pt x="1" y="55"/>
                  </a:cubicBezTo>
                  <a:cubicBezTo>
                    <a:pt x="1" y="57"/>
                    <a:pt x="1" y="60"/>
                    <a:pt x="2" y="62"/>
                  </a:cubicBezTo>
                  <a:cubicBezTo>
                    <a:pt x="2" y="64"/>
                    <a:pt x="3" y="65"/>
                    <a:pt x="3" y="66"/>
                  </a:cubicBezTo>
                  <a:cubicBezTo>
                    <a:pt x="3" y="67"/>
                    <a:pt x="4" y="67"/>
                    <a:pt x="4" y="68"/>
                  </a:cubicBezTo>
                  <a:cubicBezTo>
                    <a:pt x="4" y="68"/>
                    <a:pt x="4" y="68"/>
                    <a:pt x="4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6" y="72"/>
                    <a:pt x="8" y="74"/>
                    <a:pt x="10" y="76"/>
                  </a:cubicBezTo>
                  <a:cubicBezTo>
                    <a:pt x="13" y="79"/>
                    <a:pt x="18" y="81"/>
                    <a:pt x="23" y="82"/>
                  </a:cubicBezTo>
                  <a:cubicBezTo>
                    <a:pt x="28" y="83"/>
                    <a:pt x="33" y="83"/>
                    <a:pt x="38" y="81"/>
                  </a:cubicBezTo>
                  <a:cubicBezTo>
                    <a:pt x="40" y="81"/>
                    <a:pt x="41" y="81"/>
                    <a:pt x="42" y="80"/>
                  </a:cubicBezTo>
                  <a:cubicBezTo>
                    <a:pt x="43" y="79"/>
                    <a:pt x="44" y="79"/>
                    <a:pt x="45" y="79"/>
                  </a:cubicBezTo>
                  <a:cubicBezTo>
                    <a:pt x="50" y="76"/>
                    <a:pt x="50" y="76"/>
                    <a:pt x="50" y="76"/>
                  </a:cubicBezTo>
                  <a:cubicBezTo>
                    <a:pt x="58" y="72"/>
                    <a:pt x="65" y="68"/>
                    <a:pt x="73" y="64"/>
                  </a:cubicBezTo>
                  <a:cubicBezTo>
                    <a:pt x="73" y="66"/>
                    <a:pt x="73" y="66"/>
                    <a:pt x="73" y="66"/>
                  </a:cubicBezTo>
                  <a:cubicBezTo>
                    <a:pt x="90" y="58"/>
                    <a:pt x="90" y="58"/>
                    <a:pt x="90" y="58"/>
                  </a:cubicBezTo>
                  <a:cubicBezTo>
                    <a:pt x="94" y="56"/>
                    <a:pt x="94" y="56"/>
                    <a:pt x="94" y="56"/>
                  </a:cubicBezTo>
                  <a:cubicBezTo>
                    <a:pt x="95" y="55"/>
                    <a:pt x="96" y="55"/>
                    <a:pt x="98" y="53"/>
                  </a:cubicBezTo>
                  <a:cubicBezTo>
                    <a:pt x="102" y="51"/>
                    <a:pt x="105" y="48"/>
                    <a:pt x="107" y="44"/>
                  </a:cubicBezTo>
                  <a:cubicBezTo>
                    <a:pt x="109" y="41"/>
                    <a:pt x="110" y="38"/>
                    <a:pt x="110" y="35"/>
                  </a:cubicBezTo>
                  <a:cubicBezTo>
                    <a:pt x="111" y="33"/>
                    <a:pt x="110" y="30"/>
                    <a:pt x="110" y="28"/>
                  </a:cubicBezTo>
                  <a:cubicBezTo>
                    <a:pt x="110" y="33"/>
                    <a:pt x="109" y="39"/>
                    <a:pt x="105" y="4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13" name="Freeform 23">
              <a:extLst>
                <a:ext uri="{FF2B5EF4-FFF2-40B4-BE49-F238E27FC236}">
                  <a16:creationId xmlns:a16="http://schemas.microsoft.com/office/drawing/2014/main" id="{156E13D7-2C18-4CAB-B5BD-79C3A1DE1123}"/>
                </a:ext>
              </a:extLst>
            </p:cNvPr>
            <p:cNvSpPr/>
            <p:nvPr/>
          </p:nvSpPr>
          <p:spPr bwMode="auto">
            <a:xfrm>
              <a:off x="7693026" y="2405063"/>
              <a:ext cx="4763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14" name="Freeform 24">
              <a:extLst>
                <a:ext uri="{FF2B5EF4-FFF2-40B4-BE49-F238E27FC236}">
                  <a16:creationId xmlns:a16="http://schemas.microsoft.com/office/drawing/2014/main" id="{0922EF87-4A02-4F61-99D1-553DC7CFCDEE}"/>
                </a:ext>
              </a:extLst>
            </p:cNvPr>
            <p:cNvSpPr/>
            <p:nvPr/>
          </p:nvSpPr>
          <p:spPr bwMode="auto">
            <a:xfrm>
              <a:off x="7697788" y="2397126"/>
              <a:ext cx="11113" cy="7938"/>
            </a:xfrm>
            <a:custGeom>
              <a:avLst/>
              <a:gdLst>
                <a:gd name="T0" fmla="*/ 0 w 3"/>
                <a:gd name="T1" fmla="*/ 2 h 2"/>
                <a:gd name="T2" fmla="*/ 3 w 3"/>
                <a:gd name="T3" fmla="*/ 0 h 2"/>
                <a:gd name="T4" fmla="*/ 0 w 3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0" y="2"/>
                  </a:moveTo>
                  <a:cubicBezTo>
                    <a:pt x="1" y="2"/>
                    <a:pt x="2" y="1"/>
                    <a:pt x="3" y="0"/>
                  </a:cubicBezTo>
                  <a:cubicBezTo>
                    <a:pt x="2" y="1"/>
                    <a:pt x="1" y="2"/>
                    <a:pt x="0" y="2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15" name="Freeform 25">
              <a:extLst>
                <a:ext uri="{FF2B5EF4-FFF2-40B4-BE49-F238E27FC236}">
                  <a16:creationId xmlns:a16="http://schemas.microsoft.com/office/drawing/2014/main" id="{81B4E36B-4A37-4673-A8ED-74B792229C27}"/>
                </a:ext>
              </a:extLst>
            </p:cNvPr>
            <p:cNvSpPr/>
            <p:nvPr/>
          </p:nvSpPr>
          <p:spPr bwMode="auto">
            <a:xfrm>
              <a:off x="7316788" y="2201863"/>
              <a:ext cx="444500" cy="258763"/>
            </a:xfrm>
            <a:custGeom>
              <a:avLst/>
              <a:gdLst>
                <a:gd name="T0" fmla="*/ 95 w 118"/>
                <a:gd name="T1" fmla="*/ 0 h 69"/>
                <a:gd name="T2" fmla="*/ 111 w 118"/>
                <a:gd name="T3" fmla="*/ 43 h 69"/>
                <a:gd name="T4" fmla="*/ 95 w 118"/>
                <a:gd name="T5" fmla="*/ 53 h 69"/>
                <a:gd name="T6" fmla="*/ 83 w 118"/>
                <a:gd name="T7" fmla="*/ 56 h 69"/>
                <a:gd name="T8" fmla="*/ 90 w 118"/>
                <a:gd name="T9" fmla="*/ 54 h 69"/>
                <a:gd name="T10" fmla="*/ 96 w 118"/>
                <a:gd name="T11" fmla="*/ 53 h 69"/>
                <a:gd name="T12" fmla="*/ 113 w 118"/>
                <a:gd name="T13" fmla="*/ 39 h 69"/>
                <a:gd name="T14" fmla="*/ 95 w 118"/>
                <a:gd name="T15" fmla="*/ 1 h 69"/>
                <a:gd name="T16" fmla="*/ 82 w 118"/>
                <a:gd name="T17" fmla="*/ 4 h 69"/>
                <a:gd name="T18" fmla="*/ 93 w 118"/>
                <a:gd name="T19" fmla="*/ 7 h 69"/>
                <a:gd name="T20" fmla="*/ 106 w 118"/>
                <a:gd name="T21" fmla="*/ 23 h 69"/>
                <a:gd name="T22" fmla="*/ 98 w 118"/>
                <a:gd name="T23" fmla="*/ 44 h 69"/>
                <a:gd name="T24" fmla="*/ 79 w 118"/>
                <a:gd name="T25" fmla="*/ 48 h 69"/>
                <a:gd name="T26" fmla="*/ 92 w 118"/>
                <a:gd name="T27" fmla="*/ 45 h 69"/>
                <a:gd name="T28" fmla="*/ 102 w 118"/>
                <a:gd name="T29" fmla="*/ 41 h 69"/>
                <a:gd name="T30" fmla="*/ 94 w 118"/>
                <a:gd name="T31" fmla="*/ 10 h 69"/>
                <a:gd name="T32" fmla="*/ 102 w 118"/>
                <a:gd name="T33" fmla="*/ 19 h 69"/>
                <a:gd name="T34" fmla="*/ 97 w 118"/>
                <a:gd name="T35" fmla="*/ 42 h 69"/>
                <a:gd name="T36" fmla="*/ 79 w 118"/>
                <a:gd name="T37" fmla="*/ 46 h 69"/>
                <a:gd name="T38" fmla="*/ 30 w 118"/>
                <a:gd name="T39" fmla="*/ 55 h 69"/>
                <a:gd name="T40" fmla="*/ 28 w 118"/>
                <a:gd name="T41" fmla="*/ 55 h 69"/>
                <a:gd name="T42" fmla="*/ 25 w 118"/>
                <a:gd name="T43" fmla="*/ 54 h 69"/>
                <a:gd name="T44" fmla="*/ 16 w 118"/>
                <a:gd name="T45" fmla="*/ 36 h 69"/>
                <a:gd name="T46" fmla="*/ 25 w 118"/>
                <a:gd name="T47" fmla="*/ 25 h 69"/>
                <a:gd name="T48" fmla="*/ 31 w 118"/>
                <a:gd name="T49" fmla="*/ 24 h 69"/>
                <a:gd name="T50" fmla="*/ 66 w 118"/>
                <a:gd name="T51" fmla="*/ 9 h 69"/>
                <a:gd name="T52" fmla="*/ 49 w 118"/>
                <a:gd name="T53" fmla="*/ 6 h 69"/>
                <a:gd name="T54" fmla="*/ 25 w 118"/>
                <a:gd name="T55" fmla="*/ 11 h 69"/>
                <a:gd name="T56" fmla="*/ 9 w 118"/>
                <a:gd name="T57" fmla="*/ 19 h 69"/>
                <a:gd name="T58" fmla="*/ 2 w 118"/>
                <a:gd name="T59" fmla="*/ 31 h 69"/>
                <a:gd name="T60" fmla="*/ 25 w 118"/>
                <a:gd name="T61" fmla="*/ 69 h 69"/>
                <a:gd name="T62" fmla="*/ 27 w 118"/>
                <a:gd name="T63" fmla="*/ 69 h 69"/>
                <a:gd name="T64" fmla="*/ 37 w 118"/>
                <a:gd name="T65" fmla="*/ 69 h 69"/>
                <a:gd name="T66" fmla="*/ 84 w 118"/>
                <a:gd name="T67" fmla="*/ 58 h 69"/>
                <a:gd name="T68" fmla="*/ 99 w 118"/>
                <a:gd name="T69" fmla="*/ 55 h 69"/>
                <a:gd name="T70" fmla="*/ 94 w 118"/>
                <a:gd name="T71" fmla="*/ 56 h 69"/>
                <a:gd name="T72" fmla="*/ 55 w 118"/>
                <a:gd name="T73" fmla="*/ 64 h 69"/>
                <a:gd name="T74" fmla="*/ 29 w 118"/>
                <a:gd name="T75" fmla="*/ 69 h 69"/>
                <a:gd name="T76" fmla="*/ 27 w 118"/>
                <a:gd name="T77" fmla="*/ 69 h 69"/>
                <a:gd name="T78" fmla="*/ 14 w 118"/>
                <a:gd name="T79" fmla="*/ 65 h 69"/>
                <a:gd name="T80" fmla="*/ 15 w 118"/>
                <a:gd name="T81" fmla="*/ 64 h 69"/>
                <a:gd name="T82" fmla="*/ 27 w 118"/>
                <a:gd name="T83" fmla="*/ 67 h 69"/>
                <a:gd name="T84" fmla="*/ 29 w 118"/>
                <a:gd name="T85" fmla="*/ 68 h 69"/>
                <a:gd name="T86" fmla="*/ 55 w 118"/>
                <a:gd name="T87" fmla="*/ 63 h 69"/>
                <a:gd name="T88" fmla="*/ 95 w 118"/>
                <a:gd name="T89" fmla="*/ 55 h 69"/>
                <a:gd name="T90" fmla="*/ 105 w 118"/>
                <a:gd name="T91" fmla="*/ 50 h 69"/>
                <a:gd name="T92" fmla="*/ 118 w 118"/>
                <a:gd name="T93" fmla="*/ 3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18" h="69">
                  <a:moveTo>
                    <a:pt x="110" y="9"/>
                  </a:moveTo>
                  <a:cubicBezTo>
                    <a:pt x="108" y="6"/>
                    <a:pt x="106" y="4"/>
                    <a:pt x="103" y="3"/>
                  </a:cubicBezTo>
                  <a:cubicBezTo>
                    <a:pt x="101" y="1"/>
                    <a:pt x="98" y="0"/>
                    <a:pt x="95" y="0"/>
                  </a:cubicBezTo>
                  <a:cubicBezTo>
                    <a:pt x="101" y="2"/>
                    <a:pt x="106" y="6"/>
                    <a:pt x="109" y="10"/>
                  </a:cubicBezTo>
                  <a:cubicBezTo>
                    <a:pt x="113" y="15"/>
                    <a:pt x="115" y="20"/>
                    <a:pt x="115" y="26"/>
                  </a:cubicBezTo>
                  <a:cubicBezTo>
                    <a:pt x="116" y="32"/>
                    <a:pt x="115" y="38"/>
                    <a:pt x="111" y="43"/>
                  </a:cubicBezTo>
                  <a:cubicBezTo>
                    <a:pt x="110" y="45"/>
                    <a:pt x="108" y="47"/>
                    <a:pt x="105" y="49"/>
                  </a:cubicBezTo>
                  <a:cubicBezTo>
                    <a:pt x="103" y="51"/>
                    <a:pt x="100" y="52"/>
                    <a:pt x="97" y="53"/>
                  </a:cubicBezTo>
                  <a:cubicBezTo>
                    <a:pt x="97" y="53"/>
                    <a:pt x="96" y="53"/>
                    <a:pt x="95" y="53"/>
                  </a:cubicBezTo>
                  <a:cubicBezTo>
                    <a:pt x="93" y="54"/>
                    <a:pt x="93" y="54"/>
                    <a:pt x="93" y="54"/>
                  </a:cubicBezTo>
                  <a:cubicBezTo>
                    <a:pt x="90" y="54"/>
                    <a:pt x="90" y="54"/>
                    <a:pt x="90" y="54"/>
                  </a:cubicBezTo>
                  <a:cubicBezTo>
                    <a:pt x="83" y="56"/>
                    <a:pt x="83" y="56"/>
                    <a:pt x="83" y="56"/>
                  </a:cubicBezTo>
                  <a:cubicBezTo>
                    <a:pt x="69" y="59"/>
                    <a:pt x="69" y="59"/>
                    <a:pt x="69" y="59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56" y="61"/>
                    <a:pt x="74" y="57"/>
                    <a:pt x="90" y="54"/>
                  </a:cubicBezTo>
                  <a:cubicBezTo>
                    <a:pt x="94" y="53"/>
                    <a:pt x="94" y="53"/>
                    <a:pt x="94" y="53"/>
                  </a:cubicBezTo>
                  <a:cubicBezTo>
                    <a:pt x="95" y="53"/>
                    <a:pt x="95" y="53"/>
                    <a:pt x="95" y="53"/>
                  </a:cubicBezTo>
                  <a:cubicBezTo>
                    <a:pt x="95" y="53"/>
                    <a:pt x="96" y="53"/>
                    <a:pt x="96" y="53"/>
                  </a:cubicBezTo>
                  <a:cubicBezTo>
                    <a:pt x="97" y="53"/>
                    <a:pt x="98" y="52"/>
                    <a:pt x="98" y="52"/>
                  </a:cubicBezTo>
                  <a:cubicBezTo>
                    <a:pt x="102" y="51"/>
                    <a:pt x="105" y="50"/>
                    <a:pt x="107" y="47"/>
                  </a:cubicBezTo>
                  <a:cubicBezTo>
                    <a:pt x="110" y="45"/>
                    <a:pt x="112" y="42"/>
                    <a:pt x="113" y="39"/>
                  </a:cubicBezTo>
                  <a:cubicBezTo>
                    <a:pt x="114" y="36"/>
                    <a:pt x="115" y="33"/>
                    <a:pt x="115" y="30"/>
                  </a:cubicBezTo>
                  <a:cubicBezTo>
                    <a:pt x="115" y="24"/>
                    <a:pt x="113" y="17"/>
                    <a:pt x="110" y="12"/>
                  </a:cubicBezTo>
                  <a:cubicBezTo>
                    <a:pt x="106" y="7"/>
                    <a:pt x="101" y="3"/>
                    <a:pt x="95" y="1"/>
                  </a:cubicBezTo>
                  <a:cubicBezTo>
                    <a:pt x="94" y="1"/>
                    <a:pt x="92" y="0"/>
                    <a:pt x="91" y="0"/>
                  </a:cubicBezTo>
                  <a:cubicBezTo>
                    <a:pt x="89" y="0"/>
                    <a:pt x="88" y="0"/>
                    <a:pt x="86" y="1"/>
                  </a:cubicBezTo>
                  <a:cubicBezTo>
                    <a:pt x="84" y="2"/>
                    <a:pt x="82" y="3"/>
                    <a:pt x="82" y="4"/>
                  </a:cubicBezTo>
                  <a:cubicBezTo>
                    <a:pt x="82" y="5"/>
                    <a:pt x="83" y="5"/>
                    <a:pt x="84" y="5"/>
                  </a:cubicBezTo>
                  <a:cubicBezTo>
                    <a:pt x="85" y="5"/>
                    <a:pt x="87" y="6"/>
                    <a:pt x="89" y="6"/>
                  </a:cubicBezTo>
                  <a:cubicBezTo>
                    <a:pt x="90" y="6"/>
                    <a:pt x="91" y="6"/>
                    <a:pt x="93" y="7"/>
                  </a:cubicBezTo>
                  <a:cubicBezTo>
                    <a:pt x="94" y="7"/>
                    <a:pt x="95" y="7"/>
                    <a:pt x="95" y="7"/>
                  </a:cubicBezTo>
                  <a:cubicBezTo>
                    <a:pt x="96" y="8"/>
                    <a:pt x="95" y="9"/>
                    <a:pt x="94" y="9"/>
                  </a:cubicBezTo>
                  <a:cubicBezTo>
                    <a:pt x="100" y="12"/>
                    <a:pt x="105" y="17"/>
                    <a:pt x="106" y="23"/>
                  </a:cubicBezTo>
                  <a:cubicBezTo>
                    <a:pt x="107" y="27"/>
                    <a:pt x="107" y="30"/>
                    <a:pt x="107" y="33"/>
                  </a:cubicBezTo>
                  <a:cubicBezTo>
                    <a:pt x="106" y="36"/>
                    <a:pt x="105" y="39"/>
                    <a:pt x="102" y="41"/>
                  </a:cubicBezTo>
                  <a:cubicBezTo>
                    <a:pt x="101" y="42"/>
                    <a:pt x="100" y="43"/>
                    <a:pt x="98" y="44"/>
                  </a:cubicBezTo>
                  <a:cubicBezTo>
                    <a:pt x="97" y="44"/>
                    <a:pt x="96" y="45"/>
                    <a:pt x="95" y="45"/>
                  </a:cubicBezTo>
                  <a:cubicBezTo>
                    <a:pt x="94" y="45"/>
                    <a:pt x="93" y="45"/>
                    <a:pt x="92" y="46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0" y="50"/>
                    <a:pt x="61" y="52"/>
                    <a:pt x="52" y="53"/>
                  </a:cubicBezTo>
                  <a:cubicBezTo>
                    <a:pt x="61" y="52"/>
                    <a:pt x="70" y="50"/>
                    <a:pt x="79" y="48"/>
                  </a:cubicBezTo>
                  <a:cubicBezTo>
                    <a:pt x="92" y="45"/>
                    <a:pt x="92" y="45"/>
                    <a:pt x="92" y="45"/>
                  </a:cubicBezTo>
                  <a:cubicBezTo>
                    <a:pt x="93" y="45"/>
                    <a:pt x="94" y="45"/>
                    <a:pt x="95" y="45"/>
                  </a:cubicBezTo>
                  <a:cubicBezTo>
                    <a:pt x="96" y="45"/>
                    <a:pt x="97" y="44"/>
                    <a:pt x="98" y="44"/>
                  </a:cubicBezTo>
                  <a:cubicBezTo>
                    <a:pt x="100" y="43"/>
                    <a:pt x="101" y="42"/>
                    <a:pt x="102" y="41"/>
                  </a:cubicBezTo>
                  <a:cubicBezTo>
                    <a:pt x="105" y="39"/>
                    <a:pt x="106" y="36"/>
                    <a:pt x="106" y="33"/>
                  </a:cubicBezTo>
                  <a:cubicBezTo>
                    <a:pt x="107" y="30"/>
                    <a:pt x="107" y="27"/>
                    <a:pt x="106" y="23"/>
                  </a:cubicBezTo>
                  <a:cubicBezTo>
                    <a:pt x="104" y="17"/>
                    <a:pt x="100" y="12"/>
                    <a:pt x="94" y="10"/>
                  </a:cubicBezTo>
                  <a:cubicBezTo>
                    <a:pt x="93" y="10"/>
                    <a:pt x="93" y="11"/>
                    <a:pt x="95" y="12"/>
                  </a:cubicBezTo>
                  <a:cubicBezTo>
                    <a:pt x="96" y="13"/>
                    <a:pt x="97" y="14"/>
                    <a:pt x="98" y="15"/>
                  </a:cubicBezTo>
                  <a:cubicBezTo>
                    <a:pt x="99" y="16"/>
                    <a:pt x="101" y="17"/>
                    <a:pt x="102" y="19"/>
                  </a:cubicBezTo>
                  <a:cubicBezTo>
                    <a:pt x="103" y="21"/>
                    <a:pt x="104" y="24"/>
                    <a:pt x="105" y="26"/>
                  </a:cubicBezTo>
                  <a:cubicBezTo>
                    <a:pt x="105" y="28"/>
                    <a:pt x="105" y="30"/>
                    <a:pt x="105" y="32"/>
                  </a:cubicBezTo>
                  <a:cubicBezTo>
                    <a:pt x="104" y="36"/>
                    <a:pt x="101" y="40"/>
                    <a:pt x="97" y="42"/>
                  </a:cubicBezTo>
                  <a:cubicBezTo>
                    <a:pt x="96" y="42"/>
                    <a:pt x="94" y="43"/>
                    <a:pt x="93" y="43"/>
                  </a:cubicBezTo>
                  <a:cubicBezTo>
                    <a:pt x="89" y="44"/>
                    <a:pt x="89" y="44"/>
                    <a:pt x="89" y="44"/>
                  </a:cubicBezTo>
                  <a:cubicBezTo>
                    <a:pt x="79" y="46"/>
                    <a:pt x="79" y="46"/>
                    <a:pt x="79" y="46"/>
                  </a:cubicBezTo>
                  <a:cubicBezTo>
                    <a:pt x="66" y="48"/>
                    <a:pt x="53" y="51"/>
                    <a:pt x="41" y="53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3" y="55"/>
                    <a:pt x="31" y="55"/>
                    <a:pt x="30" y="55"/>
                  </a:cubicBezTo>
                  <a:cubicBezTo>
                    <a:pt x="29" y="55"/>
                    <a:pt x="29" y="55"/>
                    <a:pt x="29" y="55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27" y="55"/>
                    <a:pt x="27" y="55"/>
                    <a:pt x="27" y="55"/>
                  </a:cubicBezTo>
                  <a:cubicBezTo>
                    <a:pt x="27" y="55"/>
                    <a:pt x="27" y="55"/>
                    <a:pt x="27" y="55"/>
                  </a:cubicBezTo>
                  <a:cubicBezTo>
                    <a:pt x="26" y="54"/>
                    <a:pt x="25" y="54"/>
                    <a:pt x="25" y="54"/>
                  </a:cubicBezTo>
                  <a:cubicBezTo>
                    <a:pt x="23" y="54"/>
                    <a:pt x="22" y="53"/>
                    <a:pt x="21" y="52"/>
                  </a:cubicBezTo>
                  <a:cubicBezTo>
                    <a:pt x="19" y="51"/>
                    <a:pt x="17" y="48"/>
                    <a:pt x="16" y="45"/>
                  </a:cubicBezTo>
                  <a:cubicBezTo>
                    <a:pt x="15" y="42"/>
                    <a:pt x="15" y="39"/>
                    <a:pt x="16" y="36"/>
                  </a:cubicBezTo>
                  <a:cubicBezTo>
                    <a:pt x="16" y="33"/>
                    <a:pt x="17" y="32"/>
                    <a:pt x="18" y="30"/>
                  </a:cubicBezTo>
                  <a:cubicBezTo>
                    <a:pt x="20" y="28"/>
                    <a:pt x="21" y="27"/>
                    <a:pt x="23" y="26"/>
                  </a:cubicBezTo>
                  <a:cubicBezTo>
                    <a:pt x="24" y="26"/>
                    <a:pt x="24" y="26"/>
                    <a:pt x="25" y="25"/>
                  </a:cubicBezTo>
                  <a:cubicBezTo>
                    <a:pt x="25" y="25"/>
                    <a:pt x="25" y="25"/>
                    <a:pt x="25" y="25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40" y="22"/>
                    <a:pt x="40" y="22"/>
                    <a:pt x="40" y="22"/>
                  </a:cubicBezTo>
                  <a:cubicBezTo>
                    <a:pt x="52" y="20"/>
                    <a:pt x="64" y="17"/>
                    <a:pt x="74" y="15"/>
                  </a:cubicBezTo>
                  <a:cubicBezTo>
                    <a:pt x="91" y="10"/>
                    <a:pt x="84" y="7"/>
                    <a:pt x="66" y="9"/>
                  </a:cubicBezTo>
                  <a:cubicBezTo>
                    <a:pt x="66" y="8"/>
                    <a:pt x="66" y="8"/>
                    <a:pt x="66" y="8"/>
                  </a:cubicBezTo>
                  <a:cubicBezTo>
                    <a:pt x="83" y="5"/>
                    <a:pt x="74" y="3"/>
                    <a:pt x="76" y="1"/>
                  </a:cubicBezTo>
                  <a:cubicBezTo>
                    <a:pt x="67" y="3"/>
                    <a:pt x="58" y="5"/>
                    <a:pt x="49" y="6"/>
                  </a:cubicBezTo>
                  <a:cubicBezTo>
                    <a:pt x="40" y="8"/>
                    <a:pt x="40" y="8"/>
                    <a:pt x="40" y="8"/>
                  </a:cubicBezTo>
                  <a:cubicBezTo>
                    <a:pt x="30" y="10"/>
                    <a:pt x="30" y="10"/>
                    <a:pt x="30" y="10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22" y="11"/>
                    <a:pt x="21" y="12"/>
                    <a:pt x="20" y="12"/>
                  </a:cubicBezTo>
                  <a:cubicBezTo>
                    <a:pt x="16" y="14"/>
                    <a:pt x="12" y="16"/>
                    <a:pt x="9" y="19"/>
                  </a:cubicBezTo>
                  <a:cubicBezTo>
                    <a:pt x="8" y="20"/>
                    <a:pt x="7" y="21"/>
                    <a:pt x="7" y="22"/>
                  </a:cubicBezTo>
                  <a:cubicBezTo>
                    <a:pt x="6" y="23"/>
                    <a:pt x="6" y="23"/>
                    <a:pt x="5" y="25"/>
                  </a:cubicBezTo>
                  <a:cubicBezTo>
                    <a:pt x="4" y="26"/>
                    <a:pt x="3" y="29"/>
                    <a:pt x="2" y="31"/>
                  </a:cubicBezTo>
                  <a:cubicBezTo>
                    <a:pt x="0" y="38"/>
                    <a:pt x="1" y="47"/>
                    <a:pt x="4" y="54"/>
                  </a:cubicBezTo>
                  <a:cubicBezTo>
                    <a:pt x="6" y="58"/>
                    <a:pt x="9" y="62"/>
                    <a:pt x="13" y="64"/>
                  </a:cubicBezTo>
                  <a:cubicBezTo>
                    <a:pt x="16" y="67"/>
                    <a:pt x="21" y="68"/>
                    <a:pt x="25" y="69"/>
                  </a:cubicBezTo>
                  <a:cubicBezTo>
                    <a:pt x="25" y="69"/>
                    <a:pt x="26" y="69"/>
                    <a:pt x="26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8" y="69"/>
                    <a:pt x="29" y="69"/>
                    <a:pt x="30" y="69"/>
                  </a:cubicBezTo>
                  <a:cubicBezTo>
                    <a:pt x="32" y="69"/>
                    <a:pt x="35" y="69"/>
                    <a:pt x="37" y="69"/>
                  </a:cubicBezTo>
                  <a:cubicBezTo>
                    <a:pt x="46" y="67"/>
                    <a:pt x="46" y="67"/>
                    <a:pt x="46" y="67"/>
                  </a:cubicBezTo>
                  <a:cubicBezTo>
                    <a:pt x="65" y="62"/>
                    <a:pt x="65" y="62"/>
                    <a:pt x="65" y="62"/>
                  </a:cubicBezTo>
                  <a:cubicBezTo>
                    <a:pt x="84" y="58"/>
                    <a:pt x="84" y="58"/>
                    <a:pt x="84" y="58"/>
                  </a:cubicBezTo>
                  <a:cubicBezTo>
                    <a:pt x="93" y="56"/>
                    <a:pt x="93" y="56"/>
                    <a:pt x="93" y="56"/>
                  </a:cubicBezTo>
                  <a:cubicBezTo>
                    <a:pt x="96" y="56"/>
                    <a:pt x="96" y="56"/>
                    <a:pt x="96" y="56"/>
                  </a:cubicBezTo>
                  <a:cubicBezTo>
                    <a:pt x="97" y="56"/>
                    <a:pt x="98" y="55"/>
                    <a:pt x="99" y="55"/>
                  </a:cubicBezTo>
                  <a:cubicBezTo>
                    <a:pt x="99" y="55"/>
                    <a:pt x="100" y="55"/>
                    <a:pt x="100" y="54"/>
                  </a:cubicBezTo>
                  <a:cubicBezTo>
                    <a:pt x="99" y="55"/>
                    <a:pt x="98" y="55"/>
                    <a:pt x="97" y="55"/>
                  </a:cubicBezTo>
                  <a:cubicBezTo>
                    <a:pt x="95" y="56"/>
                    <a:pt x="95" y="56"/>
                    <a:pt x="94" y="56"/>
                  </a:cubicBezTo>
                  <a:cubicBezTo>
                    <a:pt x="91" y="57"/>
                    <a:pt x="91" y="57"/>
                    <a:pt x="91" y="57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55" y="64"/>
                    <a:pt x="55" y="64"/>
                    <a:pt x="55" y="64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37" y="68"/>
                    <a:pt x="37" y="68"/>
                    <a:pt x="37" y="68"/>
                  </a:cubicBezTo>
                  <a:cubicBezTo>
                    <a:pt x="34" y="69"/>
                    <a:pt x="32" y="69"/>
                    <a:pt x="29" y="69"/>
                  </a:cubicBezTo>
                  <a:cubicBezTo>
                    <a:pt x="28" y="69"/>
                    <a:pt x="28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6" y="69"/>
                    <a:pt x="26" y="68"/>
                    <a:pt x="26" y="68"/>
                  </a:cubicBezTo>
                  <a:cubicBezTo>
                    <a:pt x="24" y="68"/>
                    <a:pt x="23" y="68"/>
                    <a:pt x="22" y="68"/>
                  </a:cubicBezTo>
                  <a:cubicBezTo>
                    <a:pt x="19" y="67"/>
                    <a:pt x="17" y="66"/>
                    <a:pt x="14" y="65"/>
                  </a:cubicBezTo>
                  <a:cubicBezTo>
                    <a:pt x="9" y="62"/>
                    <a:pt x="6" y="57"/>
                    <a:pt x="4" y="52"/>
                  </a:cubicBezTo>
                  <a:cubicBezTo>
                    <a:pt x="4" y="52"/>
                    <a:pt x="5" y="53"/>
                    <a:pt x="4" y="52"/>
                  </a:cubicBezTo>
                  <a:cubicBezTo>
                    <a:pt x="6" y="57"/>
                    <a:pt x="10" y="61"/>
                    <a:pt x="15" y="64"/>
                  </a:cubicBezTo>
                  <a:cubicBezTo>
                    <a:pt x="17" y="65"/>
                    <a:pt x="19" y="66"/>
                    <a:pt x="22" y="67"/>
                  </a:cubicBezTo>
                  <a:cubicBezTo>
                    <a:pt x="23" y="67"/>
                    <a:pt x="25" y="67"/>
                    <a:pt x="26" y="67"/>
                  </a:cubicBezTo>
                  <a:cubicBezTo>
                    <a:pt x="26" y="67"/>
                    <a:pt x="27" y="67"/>
                    <a:pt x="27" y="67"/>
                  </a:cubicBezTo>
                  <a:cubicBezTo>
                    <a:pt x="27" y="68"/>
                    <a:pt x="27" y="67"/>
                    <a:pt x="27" y="68"/>
                  </a:cubicBezTo>
                  <a:cubicBezTo>
                    <a:pt x="27" y="68"/>
                    <a:pt x="27" y="68"/>
                    <a:pt x="27" y="68"/>
                  </a:cubicBezTo>
                  <a:cubicBezTo>
                    <a:pt x="28" y="68"/>
                    <a:pt x="29" y="68"/>
                    <a:pt x="29" y="68"/>
                  </a:cubicBezTo>
                  <a:cubicBezTo>
                    <a:pt x="32" y="68"/>
                    <a:pt x="34" y="68"/>
                    <a:pt x="37" y="67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55" y="63"/>
                    <a:pt x="55" y="63"/>
                    <a:pt x="55" y="63"/>
                  </a:cubicBezTo>
                  <a:cubicBezTo>
                    <a:pt x="63" y="62"/>
                    <a:pt x="71" y="60"/>
                    <a:pt x="79" y="58"/>
                  </a:cubicBezTo>
                  <a:cubicBezTo>
                    <a:pt x="83" y="58"/>
                    <a:pt x="87" y="57"/>
                    <a:pt x="91" y="56"/>
                  </a:cubicBezTo>
                  <a:cubicBezTo>
                    <a:pt x="95" y="55"/>
                    <a:pt x="95" y="55"/>
                    <a:pt x="95" y="55"/>
                  </a:cubicBezTo>
                  <a:cubicBezTo>
                    <a:pt x="96" y="55"/>
                    <a:pt x="96" y="55"/>
                    <a:pt x="96" y="55"/>
                  </a:cubicBezTo>
                  <a:cubicBezTo>
                    <a:pt x="97" y="54"/>
                    <a:pt x="97" y="54"/>
                    <a:pt x="98" y="54"/>
                  </a:cubicBezTo>
                  <a:cubicBezTo>
                    <a:pt x="101" y="53"/>
                    <a:pt x="103" y="52"/>
                    <a:pt x="105" y="50"/>
                  </a:cubicBezTo>
                  <a:cubicBezTo>
                    <a:pt x="106" y="51"/>
                    <a:pt x="106" y="51"/>
                    <a:pt x="106" y="51"/>
                  </a:cubicBezTo>
                  <a:cubicBezTo>
                    <a:pt x="109" y="49"/>
                    <a:pt x="112" y="46"/>
                    <a:pt x="114" y="42"/>
                  </a:cubicBezTo>
                  <a:cubicBezTo>
                    <a:pt x="116" y="39"/>
                    <a:pt x="117" y="35"/>
                    <a:pt x="118" y="31"/>
                  </a:cubicBezTo>
                  <a:cubicBezTo>
                    <a:pt x="118" y="23"/>
                    <a:pt x="115" y="15"/>
                    <a:pt x="110" y="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16" name="Freeform 26">
              <a:extLst>
                <a:ext uri="{FF2B5EF4-FFF2-40B4-BE49-F238E27FC236}">
                  <a16:creationId xmlns:a16="http://schemas.microsoft.com/office/drawing/2014/main" id="{1E0FDCD0-DA79-4286-8F15-8FB7239C800E}"/>
                </a:ext>
              </a:extLst>
            </p:cNvPr>
            <p:cNvSpPr/>
            <p:nvPr/>
          </p:nvSpPr>
          <p:spPr bwMode="auto">
            <a:xfrm>
              <a:off x="4427538" y="2193926"/>
              <a:ext cx="431800" cy="266700"/>
            </a:xfrm>
            <a:custGeom>
              <a:avLst/>
              <a:gdLst>
                <a:gd name="T0" fmla="*/ 26 w 115"/>
                <a:gd name="T1" fmla="*/ 58 h 71"/>
                <a:gd name="T2" fmla="*/ 20 w 115"/>
                <a:gd name="T3" fmla="*/ 56 h 71"/>
                <a:gd name="T4" fmla="*/ 1 w 115"/>
                <a:gd name="T5" fmla="*/ 25 h 71"/>
                <a:gd name="T6" fmla="*/ 13 w 115"/>
                <a:gd name="T7" fmla="*/ 5 h 71"/>
                <a:gd name="T8" fmla="*/ 13 w 115"/>
                <a:gd name="T9" fmla="*/ 6 h 71"/>
                <a:gd name="T10" fmla="*/ 2 w 115"/>
                <a:gd name="T11" fmla="*/ 26 h 71"/>
                <a:gd name="T12" fmla="*/ 21 w 115"/>
                <a:gd name="T13" fmla="*/ 56 h 71"/>
                <a:gd name="T14" fmla="*/ 24 w 115"/>
                <a:gd name="T15" fmla="*/ 57 h 71"/>
                <a:gd name="T16" fmla="*/ 58 w 115"/>
                <a:gd name="T17" fmla="*/ 64 h 71"/>
                <a:gd name="T18" fmla="*/ 80 w 115"/>
                <a:gd name="T19" fmla="*/ 70 h 71"/>
                <a:gd name="T20" fmla="*/ 97 w 115"/>
                <a:gd name="T21" fmla="*/ 70 h 71"/>
                <a:gd name="T22" fmla="*/ 96 w 115"/>
                <a:gd name="T23" fmla="*/ 68 h 71"/>
                <a:gd name="T24" fmla="*/ 81 w 115"/>
                <a:gd name="T25" fmla="*/ 68 h 71"/>
                <a:gd name="T26" fmla="*/ 23 w 115"/>
                <a:gd name="T27" fmla="*/ 55 h 71"/>
                <a:gd name="T28" fmla="*/ 19 w 115"/>
                <a:gd name="T29" fmla="*/ 54 h 71"/>
                <a:gd name="T30" fmla="*/ 4 w 115"/>
                <a:gd name="T31" fmla="*/ 31 h 71"/>
                <a:gd name="T32" fmla="*/ 21 w 115"/>
                <a:gd name="T33" fmla="*/ 54 h 71"/>
                <a:gd name="T34" fmla="*/ 32 w 115"/>
                <a:gd name="T35" fmla="*/ 57 h 71"/>
                <a:gd name="T36" fmla="*/ 80 w 115"/>
                <a:gd name="T37" fmla="*/ 68 h 71"/>
                <a:gd name="T38" fmla="*/ 109 w 115"/>
                <a:gd name="T39" fmla="*/ 57 h 71"/>
                <a:gd name="T40" fmla="*/ 111 w 115"/>
                <a:gd name="T41" fmla="*/ 44 h 71"/>
                <a:gd name="T42" fmla="*/ 105 w 115"/>
                <a:gd name="T43" fmla="*/ 53 h 71"/>
                <a:gd name="T44" fmla="*/ 94 w 115"/>
                <a:gd name="T45" fmla="*/ 60 h 71"/>
                <a:gd name="T46" fmla="*/ 80 w 115"/>
                <a:gd name="T47" fmla="*/ 59 h 71"/>
                <a:gd name="T48" fmla="*/ 37 w 115"/>
                <a:gd name="T49" fmla="*/ 50 h 71"/>
                <a:gd name="T50" fmla="*/ 25 w 115"/>
                <a:gd name="T51" fmla="*/ 47 h 71"/>
                <a:gd name="T52" fmla="*/ 24 w 115"/>
                <a:gd name="T53" fmla="*/ 46 h 71"/>
                <a:gd name="T54" fmla="*/ 74 w 115"/>
                <a:gd name="T55" fmla="*/ 58 h 71"/>
                <a:gd name="T56" fmla="*/ 85 w 115"/>
                <a:gd name="T57" fmla="*/ 60 h 71"/>
                <a:gd name="T58" fmla="*/ 99 w 115"/>
                <a:gd name="T59" fmla="*/ 54 h 71"/>
                <a:gd name="T60" fmla="*/ 76 w 115"/>
                <a:gd name="T61" fmla="*/ 56 h 71"/>
                <a:gd name="T62" fmla="*/ 26 w 115"/>
                <a:gd name="T63" fmla="*/ 45 h 71"/>
                <a:gd name="T64" fmla="*/ 24 w 115"/>
                <a:gd name="T65" fmla="*/ 44 h 71"/>
                <a:gd name="T66" fmla="*/ 15 w 115"/>
                <a:gd name="T67" fmla="*/ 27 h 71"/>
                <a:gd name="T68" fmla="*/ 21 w 115"/>
                <a:gd name="T69" fmla="*/ 16 h 71"/>
                <a:gd name="T70" fmla="*/ 33 w 115"/>
                <a:gd name="T71" fmla="*/ 14 h 71"/>
                <a:gd name="T72" fmla="*/ 42 w 115"/>
                <a:gd name="T73" fmla="*/ 16 h 71"/>
                <a:gd name="T74" fmla="*/ 93 w 115"/>
                <a:gd name="T75" fmla="*/ 27 h 71"/>
                <a:gd name="T76" fmla="*/ 104 w 115"/>
                <a:gd name="T77" fmla="*/ 42 h 71"/>
                <a:gd name="T78" fmla="*/ 106 w 115"/>
                <a:gd name="T79" fmla="*/ 44 h 71"/>
                <a:gd name="T80" fmla="*/ 107 w 115"/>
                <a:gd name="T81" fmla="*/ 27 h 71"/>
                <a:gd name="T82" fmla="*/ 112 w 115"/>
                <a:gd name="T83" fmla="*/ 39 h 71"/>
                <a:gd name="T84" fmla="*/ 109 w 115"/>
                <a:gd name="T85" fmla="*/ 22 h 71"/>
                <a:gd name="T86" fmla="*/ 96 w 115"/>
                <a:gd name="T87" fmla="*/ 14 h 71"/>
                <a:gd name="T88" fmla="*/ 47 w 115"/>
                <a:gd name="T89" fmla="*/ 3 h 71"/>
                <a:gd name="T90" fmla="*/ 34 w 115"/>
                <a:gd name="T91" fmla="*/ 0 h 71"/>
                <a:gd name="T92" fmla="*/ 14 w 115"/>
                <a:gd name="T93" fmla="*/ 4 h 71"/>
                <a:gd name="T94" fmla="*/ 1 w 115"/>
                <a:gd name="T95" fmla="*/ 25 h 71"/>
                <a:gd name="T96" fmla="*/ 17 w 115"/>
                <a:gd name="T97" fmla="*/ 56 h 71"/>
                <a:gd name="T98" fmla="*/ 23 w 115"/>
                <a:gd name="T99" fmla="*/ 58 h 71"/>
                <a:gd name="T100" fmla="*/ 56 w 115"/>
                <a:gd name="T101" fmla="*/ 65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15" h="71">
                  <a:moveTo>
                    <a:pt x="56" y="65"/>
                  </a:moveTo>
                  <a:cubicBezTo>
                    <a:pt x="32" y="59"/>
                    <a:pt x="32" y="59"/>
                    <a:pt x="32" y="59"/>
                  </a:cubicBezTo>
                  <a:cubicBezTo>
                    <a:pt x="26" y="58"/>
                    <a:pt x="26" y="58"/>
                    <a:pt x="26" y="58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22" y="57"/>
                    <a:pt x="22" y="57"/>
                    <a:pt x="22" y="57"/>
                  </a:cubicBezTo>
                  <a:cubicBezTo>
                    <a:pt x="21" y="57"/>
                    <a:pt x="20" y="57"/>
                    <a:pt x="20" y="56"/>
                  </a:cubicBezTo>
                  <a:cubicBezTo>
                    <a:pt x="14" y="55"/>
                    <a:pt x="10" y="51"/>
                    <a:pt x="7" y="47"/>
                  </a:cubicBezTo>
                  <a:cubicBezTo>
                    <a:pt x="4" y="43"/>
                    <a:pt x="2" y="38"/>
                    <a:pt x="1" y="33"/>
                  </a:cubicBezTo>
                  <a:cubicBezTo>
                    <a:pt x="1" y="30"/>
                    <a:pt x="1" y="28"/>
                    <a:pt x="1" y="25"/>
                  </a:cubicBezTo>
                  <a:cubicBezTo>
                    <a:pt x="1" y="24"/>
                    <a:pt x="1" y="23"/>
                    <a:pt x="2" y="22"/>
                  </a:cubicBezTo>
                  <a:cubicBezTo>
                    <a:pt x="2" y="20"/>
                    <a:pt x="2" y="19"/>
                    <a:pt x="3" y="18"/>
                  </a:cubicBezTo>
                  <a:cubicBezTo>
                    <a:pt x="5" y="13"/>
                    <a:pt x="9" y="8"/>
                    <a:pt x="13" y="5"/>
                  </a:cubicBezTo>
                  <a:cubicBezTo>
                    <a:pt x="17" y="2"/>
                    <a:pt x="22" y="1"/>
                    <a:pt x="28" y="0"/>
                  </a:cubicBezTo>
                  <a:cubicBezTo>
                    <a:pt x="27" y="0"/>
                    <a:pt x="26" y="1"/>
                    <a:pt x="28" y="1"/>
                  </a:cubicBezTo>
                  <a:cubicBezTo>
                    <a:pt x="23" y="1"/>
                    <a:pt x="18" y="3"/>
                    <a:pt x="13" y="6"/>
                  </a:cubicBezTo>
                  <a:cubicBezTo>
                    <a:pt x="9" y="9"/>
                    <a:pt x="6" y="13"/>
                    <a:pt x="4" y="18"/>
                  </a:cubicBezTo>
                  <a:cubicBezTo>
                    <a:pt x="3" y="19"/>
                    <a:pt x="3" y="21"/>
                    <a:pt x="3" y="22"/>
                  </a:cubicBezTo>
                  <a:cubicBezTo>
                    <a:pt x="2" y="23"/>
                    <a:pt x="2" y="24"/>
                    <a:pt x="2" y="26"/>
                  </a:cubicBezTo>
                  <a:cubicBezTo>
                    <a:pt x="2" y="28"/>
                    <a:pt x="2" y="31"/>
                    <a:pt x="2" y="33"/>
                  </a:cubicBezTo>
                  <a:cubicBezTo>
                    <a:pt x="3" y="38"/>
                    <a:pt x="5" y="43"/>
                    <a:pt x="8" y="47"/>
                  </a:cubicBezTo>
                  <a:cubicBezTo>
                    <a:pt x="11" y="51"/>
                    <a:pt x="15" y="55"/>
                    <a:pt x="21" y="56"/>
                  </a:cubicBezTo>
                  <a:cubicBezTo>
                    <a:pt x="22" y="56"/>
                    <a:pt x="22" y="56"/>
                    <a:pt x="22" y="56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24" y="57"/>
                    <a:pt x="24" y="57"/>
                    <a:pt x="24" y="57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33" y="59"/>
                    <a:pt x="33" y="59"/>
                    <a:pt x="33" y="59"/>
                  </a:cubicBezTo>
                  <a:cubicBezTo>
                    <a:pt x="41" y="61"/>
                    <a:pt x="49" y="62"/>
                    <a:pt x="58" y="64"/>
                  </a:cubicBezTo>
                  <a:cubicBezTo>
                    <a:pt x="58" y="65"/>
                    <a:pt x="58" y="65"/>
                    <a:pt x="58" y="65"/>
                  </a:cubicBezTo>
                  <a:cubicBezTo>
                    <a:pt x="75" y="69"/>
                    <a:pt x="75" y="69"/>
                    <a:pt x="75" y="69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1" y="71"/>
                    <a:pt x="82" y="71"/>
                  </a:cubicBezTo>
                  <a:cubicBezTo>
                    <a:pt x="83" y="71"/>
                    <a:pt x="84" y="71"/>
                    <a:pt x="85" y="71"/>
                  </a:cubicBezTo>
                  <a:cubicBezTo>
                    <a:pt x="89" y="71"/>
                    <a:pt x="93" y="71"/>
                    <a:pt x="97" y="70"/>
                  </a:cubicBezTo>
                  <a:cubicBezTo>
                    <a:pt x="101" y="68"/>
                    <a:pt x="103" y="66"/>
                    <a:pt x="105" y="64"/>
                  </a:cubicBezTo>
                  <a:cubicBezTo>
                    <a:pt x="107" y="62"/>
                    <a:pt x="109" y="60"/>
                    <a:pt x="110" y="58"/>
                  </a:cubicBezTo>
                  <a:cubicBezTo>
                    <a:pt x="106" y="63"/>
                    <a:pt x="102" y="66"/>
                    <a:pt x="96" y="68"/>
                  </a:cubicBezTo>
                  <a:cubicBezTo>
                    <a:pt x="93" y="69"/>
                    <a:pt x="90" y="69"/>
                    <a:pt x="87" y="69"/>
                  </a:cubicBezTo>
                  <a:cubicBezTo>
                    <a:pt x="86" y="69"/>
                    <a:pt x="84" y="69"/>
                    <a:pt x="83" y="69"/>
                  </a:cubicBezTo>
                  <a:cubicBezTo>
                    <a:pt x="82" y="69"/>
                    <a:pt x="82" y="68"/>
                    <a:pt x="81" y="68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0" y="66"/>
                    <a:pt x="61" y="63"/>
                    <a:pt x="51" y="61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2" y="55"/>
                    <a:pt x="22" y="55"/>
                    <a:pt x="22" y="55"/>
                  </a:cubicBezTo>
                  <a:cubicBezTo>
                    <a:pt x="21" y="54"/>
                    <a:pt x="20" y="54"/>
                    <a:pt x="19" y="54"/>
                  </a:cubicBezTo>
                  <a:cubicBezTo>
                    <a:pt x="18" y="53"/>
                    <a:pt x="17" y="53"/>
                    <a:pt x="16" y="52"/>
                  </a:cubicBezTo>
                  <a:cubicBezTo>
                    <a:pt x="13" y="50"/>
                    <a:pt x="11" y="48"/>
                    <a:pt x="9" y="46"/>
                  </a:cubicBezTo>
                  <a:cubicBezTo>
                    <a:pt x="6" y="42"/>
                    <a:pt x="4" y="36"/>
                    <a:pt x="4" y="31"/>
                  </a:cubicBezTo>
                  <a:cubicBezTo>
                    <a:pt x="4" y="35"/>
                    <a:pt x="5" y="40"/>
                    <a:pt x="8" y="44"/>
                  </a:cubicBezTo>
                  <a:cubicBezTo>
                    <a:pt x="11" y="48"/>
                    <a:pt x="15" y="52"/>
                    <a:pt x="20" y="54"/>
                  </a:cubicBezTo>
                  <a:cubicBezTo>
                    <a:pt x="20" y="54"/>
                    <a:pt x="21" y="54"/>
                    <a:pt x="21" y="54"/>
                  </a:cubicBezTo>
                  <a:cubicBezTo>
                    <a:pt x="22" y="54"/>
                    <a:pt x="23" y="54"/>
                    <a:pt x="23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32" y="57"/>
                    <a:pt x="32" y="57"/>
                    <a:pt x="32" y="57"/>
                  </a:cubicBezTo>
                  <a:cubicBezTo>
                    <a:pt x="37" y="58"/>
                    <a:pt x="41" y="58"/>
                    <a:pt x="44" y="59"/>
                  </a:cubicBezTo>
                  <a:cubicBezTo>
                    <a:pt x="55" y="62"/>
                    <a:pt x="66" y="64"/>
                    <a:pt x="76" y="67"/>
                  </a:cubicBezTo>
                  <a:cubicBezTo>
                    <a:pt x="80" y="68"/>
                    <a:pt x="80" y="68"/>
                    <a:pt x="80" y="68"/>
                  </a:cubicBezTo>
                  <a:cubicBezTo>
                    <a:pt x="81" y="68"/>
                    <a:pt x="83" y="68"/>
                    <a:pt x="84" y="68"/>
                  </a:cubicBezTo>
                  <a:cubicBezTo>
                    <a:pt x="87" y="69"/>
                    <a:pt x="91" y="69"/>
                    <a:pt x="94" y="68"/>
                  </a:cubicBezTo>
                  <a:cubicBezTo>
                    <a:pt x="100" y="66"/>
                    <a:pt x="105" y="62"/>
                    <a:pt x="109" y="57"/>
                  </a:cubicBezTo>
                  <a:cubicBezTo>
                    <a:pt x="110" y="56"/>
                    <a:pt x="111" y="55"/>
                    <a:pt x="111" y="54"/>
                  </a:cubicBezTo>
                  <a:cubicBezTo>
                    <a:pt x="112" y="52"/>
                    <a:pt x="112" y="51"/>
                    <a:pt x="112" y="49"/>
                  </a:cubicBezTo>
                  <a:cubicBezTo>
                    <a:pt x="112" y="47"/>
                    <a:pt x="112" y="45"/>
                    <a:pt x="111" y="44"/>
                  </a:cubicBezTo>
                  <a:cubicBezTo>
                    <a:pt x="110" y="44"/>
                    <a:pt x="110" y="45"/>
                    <a:pt x="109" y="46"/>
                  </a:cubicBezTo>
                  <a:cubicBezTo>
                    <a:pt x="109" y="46"/>
                    <a:pt x="108" y="48"/>
                    <a:pt x="107" y="50"/>
                  </a:cubicBezTo>
                  <a:cubicBezTo>
                    <a:pt x="106" y="51"/>
                    <a:pt x="105" y="52"/>
                    <a:pt x="105" y="53"/>
                  </a:cubicBezTo>
                  <a:cubicBezTo>
                    <a:pt x="104" y="55"/>
                    <a:pt x="103" y="55"/>
                    <a:pt x="103" y="55"/>
                  </a:cubicBezTo>
                  <a:cubicBezTo>
                    <a:pt x="102" y="56"/>
                    <a:pt x="102" y="55"/>
                    <a:pt x="102" y="54"/>
                  </a:cubicBezTo>
                  <a:cubicBezTo>
                    <a:pt x="100" y="57"/>
                    <a:pt x="97" y="58"/>
                    <a:pt x="94" y="60"/>
                  </a:cubicBezTo>
                  <a:cubicBezTo>
                    <a:pt x="91" y="61"/>
                    <a:pt x="88" y="61"/>
                    <a:pt x="85" y="60"/>
                  </a:cubicBezTo>
                  <a:cubicBezTo>
                    <a:pt x="84" y="60"/>
                    <a:pt x="83" y="60"/>
                    <a:pt x="82" y="60"/>
                  </a:cubicBezTo>
                  <a:cubicBezTo>
                    <a:pt x="80" y="59"/>
                    <a:pt x="80" y="59"/>
                    <a:pt x="80" y="59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63" y="56"/>
                    <a:pt x="63" y="56"/>
                    <a:pt x="63" y="56"/>
                  </a:cubicBezTo>
                  <a:cubicBezTo>
                    <a:pt x="54" y="54"/>
                    <a:pt x="46" y="52"/>
                    <a:pt x="37" y="50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27" y="47"/>
                    <a:pt x="27" y="47"/>
                    <a:pt x="27" y="47"/>
                  </a:cubicBezTo>
                  <a:cubicBezTo>
                    <a:pt x="25" y="47"/>
                    <a:pt x="25" y="47"/>
                    <a:pt x="25" y="47"/>
                  </a:cubicBezTo>
                  <a:cubicBezTo>
                    <a:pt x="25" y="47"/>
                    <a:pt x="24" y="47"/>
                    <a:pt x="24" y="46"/>
                  </a:cubicBezTo>
                  <a:cubicBezTo>
                    <a:pt x="20" y="45"/>
                    <a:pt x="18" y="43"/>
                    <a:pt x="16" y="40"/>
                  </a:cubicBezTo>
                  <a:cubicBezTo>
                    <a:pt x="18" y="43"/>
                    <a:pt x="21" y="45"/>
                    <a:pt x="24" y="46"/>
                  </a:cubicBezTo>
                  <a:cubicBezTo>
                    <a:pt x="37" y="49"/>
                    <a:pt x="37" y="49"/>
                    <a:pt x="37" y="49"/>
                  </a:cubicBezTo>
                  <a:cubicBezTo>
                    <a:pt x="63" y="56"/>
                    <a:pt x="63" y="56"/>
                    <a:pt x="63" y="56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80" y="59"/>
                    <a:pt x="80" y="59"/>
                    <a:pt x="80" y="59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3" y="60"/>
                    <a:pt x="84" y="60"/>
                    <a:pt x="85" y="60"/>
                  </a:cubicBezTo>
                  <a:cubicBezTo>
                    <a:pt x="88" y="61"/>
                    <a:pt x="91" y="60"/>
                    <a:pt x="94" y="59"/>
                  </a:cubicBezTo>
                  <a:cubicBezTo>
                    <a:pt x="97" y="58"/>
                    <a:pt x="99" y="56"/>
                    <a:pt x="101" y="53"/>
                  </a:cubicBezTo>
                  <a:cubicBezTo>
                    <a:pt x="101" y="53"/>
                    <a:pt x="101" y="52"/>
                    <a:pt x="99" y="54"/>
                  </a:cubicBezTo>
                  <a:cubicBezTo>
                    <a:pt x="97" y="55"/>
                    <a:pt x="94" y="57"/>
                    <a:pt x="90" y="58"/>
                  </a:cubicBezTo>
                  <a:cubicBezTo>
                    <a:pt x="88" y="58"/>
                    <a:pt x="85" y="58"/>
                    <a:pt x="83" y="58"/>
                  </a:cubicBezTo>
                  <a:cubicBezTo>
                    <a:pt x="81" y="57"/>
                    <a:pt x="78" y="57"/>
                    <a:pt x="76" y="56"/>
                  </a:cubicBezTo>
                  <a:cubicBezTo>
                    <a:pt x="64" y="53"/>
                    <a:pt x="51" y="50"/>
                    <a:pt x="38" y="47"/>
                  </a:cubicBezTo>
                  <a:cubicBezTo>
                    <a:pt x="29" y="45"/>
                    <a:pt x="29" y="45"/>
                    <a:pt x="29" y="45"/>
                  </a:cubicBezTo>
                  <a:cubicBezTo>
                    <a:pt x="26" y="45"/>
                    <a:pt x="26" y="45"/>
                    <a:pt x="26" y="45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4" y="44"/>
                    <a:pt x="24" y="44"/>
                    <a:pt x="24" y="44"/>
                  </a:cubicBezTo>
                  <a:cubicBezTo>
                    <a:pt x="23" y="44"/>
                    <a:pt x="22" y="43"/>
                    <a:pt x="21" y="43"/>
                  </a:cubicBezTo>
                  <a:cubicBezTo>
                    <a:pt x="18" y="41"/>
                    <a:pt x="16" y="37"/>
                    <a:pt x="15" y="32"/>
                  </a:cubicBezTo>
                  <a:cubicBezTo>
                    <a:pt x="15" y="30"/>
                    <a:pt x="15" y="29"/>
                    <a:pt x="15" y="27"/>
                  </a:cubicBezTo>
                  <a:cubicBezTo>
                    <a:pt x="15" y="26"/>
                    <a:pt x="15" y="25"/>
                    <a:pt x="15" y="25"/>
                  </a:cubicBezTo>
                  <a:cubicBezTo>
                    <a:pt x="15" y="24"/>
                    <a:pt x="16" y="23"/>
                    <a:pt x="16" y="23"/>
                  </a:cubicBezTo>
                  <a:cubicBezTo>
                    <a:pt x="17" y="20"/>
                    <a:pt x="19" y="18"/>
                    <a:pt x="21" y="16"/>
                  </a:cubicBezTo>
                  <a:cubicBezTo>
                    <a:pt x="24" y="15"/>
                    <a:pt x="27" y="14"/>
                    <a:pt x="30" y="14"/>
                  </a:cubicBezTo>
                  <a:cubicBezTo>
                    <a:pt x="31" y="14"/>
                    <a:pt x="32" y="14"/>
                    <a:pt x="33" y="14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4" y="14"/>
                    <a:pt x="34" y="14"/>
                    <a:pt x="34" y="14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55" y="19"/>
                    <a:pt x="67" y="22"/>
                    <a:pt x="79" y="24"/>
                  </a:cubicBezTo>
                  <a:cubicBezTo>
                    <a:pt x="89" y="26"/>
                    <a:pt x="89" y="26"/>
                    <a:pt x="89" y="26"/>
                  </a:cubicBezTo>
                  <a:cubicBezTo>
                    <a:pt x="93" y="27"/>
                    <a:pt x="93" y="27"/>
                    <a:pt x="93" y="27"/>
                  </a:cubicBezTo>
                  <a:cubicBezTo>
                    <a:pt x="94" y="28"/>
                    <a:pt x="95" y="28"/>
                    <a:pt x="96" y="28"/>
                  </a:cubicBezTo>
                  <a:cubicBezTo>
                    <a:pt x="99" y="30"/>
                    <a:pt x="101" y="32"/>
                    <a:pt x="102" y="36"/>
                  </a:cubicBezTo>
                  <a:cubicBezTo>
                    <a:pt x="103" y="39"/>
                    <a:pt x="104" y="41"/>
                    <a:pt x="104" y="42"/>
                  </a:cubicBezTo>
                  <a:cubicBezTo>
                    <a:pt x="104" y="43"/>
                    <a:pt x="104" y="43"/>
                    <a:pt x="104" y="43"/>
                  </a:cubicBezTo>
                  <a:cubicBezTo>
                    <a:pt x="105" y="43"/>
                    <a:pt x="105" y="44"/>
                    <a:pt x="105" y="44"/>
                  </a:cubicBezTo>
                  <a:cubicBezTo>
                    <a:pt x="105" y="44"/>
                    <a:pt x="105" y="44"/>
                    <a:pt x="106" y="44"/>
                  </a:cubicBezTo>
                  <a:cubicBezTo>
                    <a:pt x="107" y="43"/>
                    <a:pt x="108" y="41"/>
                    <a:pt x="108" y="38"/>
                  </a:cubicBezTo>
                  <a:cubicBezTo>
                    <a:pt x="109" y="36"/>
                    <a:pt x="109" y="32"/>
                    <a:pt x="106" y="28"/>
                  </a:cubicBezTo>
                  <a:cubicBezTo>
                    <a:pt x="107" y="27"/>
                    <a:pt x="107" y="27"/>
                    <a:pt x="107" y="27"/>
                  </a:cubicBezTo>
                  <a:cubicBezTo>
                    <a:pt x="109" y="29"/>
                    <a:pt x="110" y="31"/>
                    <a:pt x="110" y="32"/>
                  </a:cubicBezTo>
                  <a:cubicBezTo>
                    <a:pt x="111" y="34"/>
                    <a:pt x="111" y="35"/>
                    <a:pt x="111" y="36"/>
                  </a:cubicBezTo>
                  <a:cubicBezTo>
                    <a:pt x="112" y="38"/>
                    <a:pt x="112" y="39"/>
                    <a:pt x="112" y="39"/>
                  </a:cubicBezTo>
                  <a:cubicBezTo>
                    <a:pt x="113" y="39"/>
                    <a:pt x="114" y="37"/>
                    <a:pt x="115" y="38"/>
                  </a:cubicBezTo>
                  <a:cubicBezTo>
                    <a:pt x="115" y="35"/>
                    <a:pt x="115" y="33"/>
                    <a:pt x="114" y="30"/>
                  </a:cubicBezTo>
                  <a:cubicBezTo>
                    <a:pt x="113" y="27"/>
                    <a:pt x="111" y="24"/>
                    <a:pt x="109" y="22"/>
                  </a:cubicBezTo>
                  <a:cubicBezTo>
                    <a:pt x="107" y="20"/>
                    <a:pt x="105" y="18"/>
                    <a:pt x="102" y="16"/>
                  </a:cubicBezTo>
                  <a:cubicBezTo>
                    <a:pt x="101" y="16"/>
                    <a:pt x="99" y="15"/>
                    <a:pt x="98" y="14"/>
                  </a:cubicBezTo>
                  <a:cubicBezTo>
                    <a:pt x="97" y="14"/>
                    <a:pt x="97" y="14"/>
                    <a:pt x="96" y="14"/>
                  </a:cubicBezTo>
                  <a:cubicBezTo>
                    <a:pt x="94" y="13"/>
                    <a:pt x="94" y="13"/>
                    <a:pt x="94" y="13"/>
                  </a:cubicBezTo>
                  <a:cubicBezTo>
                    <a:pt x="85" y="11"/>
                    <a:pt x="85" y="11"/>
                    <a:pt x="85" y="11"/>
                  </a:cubicBezTo>
                  <a:cubicBezTo>
                    <a:pt x="47" y="3"/>
                    <a:pt x="47" y="3"/>
                    <a:pt x="47" y="3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6" y="0"/>
                    <a:pt x="35" y="0"/>
                    <a:pt x="34" y="0"/>
                  </a:cubicBezTo>
                  <a:cubicBezTo>
                    <a:pt x="33" y="0"/>
                    <a:pt x="32" y="0"/>
                    <a:pt x="31" y="0"/>
                  </a:cubicBezTo>
                  <a:cubicBezTo>
                    <a:pt x="29" y="0"/>
                    <a:pt x="27" y="0"/>
                    <a:pt x="25" y="0"/>
                  </a:cubicBezTo>
                  <a:cubicBezTo>
                    <a:pt x="21" y="1"/>
                    <a:pt x="17" y="2"/>
                    <a:pt x="14" y="4"/>
                  </a:cubicBezTo>
                  <a:cubicBezTo>
                    <a:pt x="10" y="6"/>
                    <a:pt x="7" y="9"/>
                    <a:pt x="5" y="13"/>
                  </a:cubicBezTo>
                  <a:cubicBezTo>
                    <a:pt x="4" y="15"/>
                    <a:pt x="3" y="17"/>
                    <a:pt x="2" y="19"/>
                  </a:cubicBezTo>
                  <a:cubicBezTo>
                    <a:pt x="1" y="21"/>
                    <a:pt x="1" y="23"/>
                    <a:pt x="1" y="25"/>
                  </a:cubicBezTo>
                  <a:cubicBezTo>
                    <a:pt x="0" y="29"/>
                    <a:pt x="1" y="33"/>
                    <a:pt x="2" y="37"/>
                  </a:cubicBezTo>
                  <a:cubicBezTo>
                    <a:pt x="3" y="41"/>
                    <a:pt x="4" y="45"/>
                    <a:pt x="7" y="48"/>
                  </a:cubicBezTo>
                  <a:cubicBezTo>
                    <a:pt x="10" y="51"/>
                    <a:pt x="13" y="54"/>
                    <a:pt x="17" y="56"/>
                  </a:cubicBezTo>
                  <a:cubicBezTo>
                    <a:pt x="18" y="56"/>
                    <a:pt x="19" y="57"/>
                    <a:pt x="20" y="57"/>
                  </a:cubicBezTo>
                  <a:cubicBezTo>
                    <a:pt x="21" y="57"/>
                    <a:pt x="21" y="57"/>
                    <a:pt x="22" y="57"/>
                  </a:cubicBezTo>
                  <a:cubicBezTo>
                    <a:pt x="23" y="58"/>
                    <a:pt x="23" y="58"/>
                    <a:pt x="23" y="58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37" y="61"/>
                    <a:pt x="37" y="61"/>
                    <a:pt x="37" y="61"/>
                  </a:cubicBezTo>
                  <a:lnTo>
                    <a:pt x="56" y="6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17" name="Freeform 27">
              <a:extLst>
                <a:ext uri="{FF2B5EF4-FFF2-40B4-BE49-F238E27FC236}">
                  <a16:creationId xmlns:a16="http://schemas.microsoft.com/office/drawing/2014/main" id="{634C9249-EC66-4D9E-AEF9-390D002D6F0F}"/>
                </a:ext>
              </a:extLst>
            </p:cNvPr>
            <p:cNvSpPr/>
            <p:nvPr/>
          </p:nvSpPr>
          <p:spPr bwMode="auto">
            <a:xfrm>
              <a:off x="6843713" y="1300163"/>
              <a:ext cx="363538" cy="390525"/>
            </a:xfrm>
            <a:custGeom>
              <a:avLst/>
              <a:gdLst>
                <a:gd name="T0" fmla="*/ 86 w 97"/>
                <a:gd name="T1" fmla="*/ 48 h 104"/>
                <a:gd name="T2" fmla="*/ 56 w 97"/>
                <a:gd name="T3" fmla="*/ 83 h 104"/>
                <a:gd name="T4" fmla="*/ 48 w 97"/>
                <a:gd name="T5" fmla="*/ 93 h 104"/>
                <a:gd name="T6" fmla="*/ 31 w 97"/>
                <a:gd name="T7" fmla="*/ 101 h 104"/>
                <a:gd name="T8" fmla="*/ 43 w 97"/>
                <a:gd name="T9" fmla="*/ 97 h 104"/>
                <a:gd name="T10" fmla="*/ 49 w 97"/>
                <a:gd name="T11" fmla="*/ 92 h 104"/>
                <a:gd name="T12" fmla="*/ 82 w 97"/>
                <a:gd name="T13" fmla="*/ 52 h 104"/>
                <a:gd name="T14" fmla="*/ 86 w 97"/>
                <a:gd name="T15" fmla="*/ 47 h 104"/>
                <a:gd name="T16" fmla="*/ 93 w 97"/>
                <a:gd name="T17" fmla="*/ 20 h 104"/>
                <a:gd name="T18" fmla="*/ 83 w 97"/>
                <a:gd name="T19" fmla="*/ 11 h 104"/>
                <a:gd name="T20" fmla="*/ 87 w 97"/>
                <a:gd name="T21" fmla="*/ 21 h 104"/>
                <a:gd name="T22" fmla="*/ 80 w 97"/>
                <a:gd name="T23" fmla="*/ 42 h 104"/>
                <a:gd name="T24" fmla="*/ 44 w 97"/>
                <a:gd name="T25" fmla="*/ 85 h 104"/>
                <a:gd name="T26" fmla="*/ 40 w 97"/>
                <a:gd name="T27" fmla="*/ 89 h 104"/>
                <a:gd name="T28" fmla="*/ 41 w 97"/>
                <a:gd name="T29" fmla="*/ 88 h 104"/>
                <a:gd name="T30" fmla="*/ 44 w 97"/>
                <a:gd name="T31" fmla="*/ 85 h 104"/>
                <a:gd name="T32" fmla="*/ 80 w 97"/>
                <a:gd name="T33" fmla="*/ 42 h 104"/>
                <a:gd name="T34" fmla="*/ 83 w 97"/>
                <a:gd name="T35" fmla="*/ 30 h 104"/>
                <a:gd name="T36" fmla="*/ 78 w 97"/>
                <a:gd name="T37" fmla="*/ 41 h 104"/>
                <a:gd name="T38" fmla="*/ 47 w 97"/>
                <a:gd name="T39" fmla="*/ 77 h 104"/>
                <a:gd name="T40" fmla="*/ 38 w 97"/>
                <a:gd name="T41" fmla="*/ 87 h 104"/>
                <a:gd name="T42" fmla="*/ 20 w 97"/>
                <a:gd name="T43" fmla="*/ 87 h 104"/>
                <a:gd name="T44" fmla="*/ 19 w 97"/>
                <a:gd name="T45" fmla="*/ 86 h 104"/>
                <a:gd name="T46" fmla="*/ 18 w 97"/>
                <a:gd name="T47" fmla="*/ 85 h 104"/>
                <a:gd name="T48" fmla="*/ 15 w 97"/>
                <a:gd name="T49" fmla="*/ 74 h 104"/>
                <a:gd name="T50" fmla="*/ 20 w 97"/>
                <a:gd name="T51" fmla="*/ 62 h 104"/>
                <a:gd name="T52" fmla="*/ 50 w 97"/>
                <a:gd name="T53" fmla="*/ 24 h 104"/>
                <a:gd name="T54" fmla="*/ 56 w 97"/>
                <a:gd name="T55" fmla="*/ 17 h 104"/>
                <a:gd name="T56" fmla="*/ 60 w 97"/>
                <a:gd name="T57" fmla="*/ 14 h 104"/>
                <a:gd name="T58" fmla="*/ 79 w 97"/>
                <a:gd name="T59" fmla="*/ 16 h 104"/>
                <a:gd name="T60" fmla="*/ 66 w 97"/>
                <a:gd name="T61" fmla="*/ 6 h 104"/>
                <a:gd name="T62" fmla="*/ 79 w 97"/>
                <a:gd name="T63" fmla="*/ 7 h 104"/>
                <a:gd name="T64" fmla="*/ 55 w 97"/>
                <a:gd name="T65" fmla="*/ 1 h 104"/>
                <a:gd name="T66" fmla="*/ 43 w 97"/>
                <a:gd name="T67" fmla="*/ 10 h 104"/>
                <a:gd name="T68" fmla="*/ 10 w 97"/>
                <a:gd name="T69" fmla="*/ 52 h 104"/>
                <a:gd name="T70" fmla="*/ 7 w 97"/>
                <a:gd name="T71" fmla="*/ 56 h 104"/>
                <a:gd name="T72" fmla="*/ 2 w 97"/>
                <a:gd name="T73" fmla="*/ 85 h 104"/>
                <a:gd name="T74" fmla="*/ 11 w 97"/>
                <a:gd name="T75" fmla="*/ 98 h 104"/>
                <a:gd name="T76" fmla="*/ 31 w 97"/>
                <a:gd name="T77" fmla="*/ 103 h 104"/>
                <a:gd name="T78" fmla="*/ 50 w 97"/>
                <a:gd name="T79" fmla="*/ 95 h 104"/>
                <a:gd name="T80" fmla="*/ 58 w 97"/>
                <a:gd name="T81" fmla="*/ 84 h 104"/>
                <a:gd name="T82" fmla="*/ 51 w 97"/>
                <a:gd name="T83" fmla="*/ 93 h 104"/>
                <a:gd name="T84" fmla="*/ 49 w 97"/>
                <a:gd name="T85" fmla="*/ 96 h 104"/>
                <a:gd name="T86" fmla="*/ 16 w 97"/>
                <a:gd name="T87" fmla="*/ 100 h 104"/>
                <a:gd name="T88" fmla="*/ 10 w 97"/>
                <a:gd name="T89" fmla="*/ 97 h 104"/>
                <a:gd name="T90" fmla="*/ 4 w 97"/>
                <a:gd name="T91" fmla="*/ 89 h 104"/>
                <a:gd name="T92" fmla="*/ 6 w 97"/>
                <a:gd name="T93" fmla="*/ 59 h 104"/>
                <a:gd name="T94" fmla="*/ 7 w 97"/>
                <a:gd name="T95" fmla="*/ 92 h 104"/>
                <a:gd name="T96" fmla="*/ 10 w 97"/>
                <a:gd name="T97" fmla="*/ 95 h 104"/>
                <a:gd name="T98" fmla="*/ 13 w 97"/>
                <a:gd name="T99" fmla="*/ 97 h 104"/>
                <a:gd name="T100" fmla="*/ 46 w 97"/>
                <a:gd name="T101" fmla="*/ 97 h 104"/>
                <a:gd name="T102" fmla="*/ 55 w 97"/>
                <a:gd name="T103" fmla="*/ 87 h 104"/>
                <a:gd name="T104" fmla="*/ 83 w 97"/>
                <a:gd name="T105" fmla="*/ 55 h 104"/>
                <a:gd name="T106" fmla="*/ 88 w 97"/>
                <a:gd name="T107" fmla="*/ 48 h 104"/>
                <a:gd name="T108" fmla="*/ 94 w 97"/>
                <a:gd name="T109" fmla="*/ 2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7" h="104">
                  <a:moveTo>
                    <a:pt x="92" y="37"/>
                  </a:moveTo>
                  <a:cubicBezTo>
                    <a:pt x="91" y="40"/>
                    <a:pt x="90" y="42"/>
                    <a:pt x="89" y="44"/>
                  </a:cubicBezTo>
                  <a:cubicBezTo>
                    <a:pt x="88" y="45"/>
                    <a:pt x="87" y="47"/>
                    <a:pt x="86" y="48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78" y="57"/>
                    <a:pt x="72" y="65"/>
                    <a:pt x="65" y="72"/>
                  </a:cubicBezTo>
                  <a:cubicBezTo>
                    <a:pt x="56" y="83"/>
                    <a:pt x="56" y="83"/>
                    <a:pt x="56" y="83"/>
                  </a:cubicBezTo>
                  <a:cubicBezTo>
                    <a:pt x="52" y="89"/>
                    <a:pt x="52" y="89"/>
                    <a:pt x="52" y="89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3"/>
                    <a:pt x="48" y="93"/>
                    <a:pt x="48" y="93"/>
                  </a:cubicBezTo>
                  <a:cubicBezTo>
                    <a:pt x="48" y="93"/>
                    <a:pt x="47" y="94"/>
                    <a:pt x="47" y="94"/>
                  </a:cubicBezTo>
                  <a:cubicBezTo>
                    <a:pt x="45" y="96"/>
                    <a:pt x="42" y="98"/>
                    <a:pt x="39" y="99"/>
                  </a:cubicBezTo>
                  <a:cubicBezTo>
                    <a:pt x="37" y="100"/>
                    <a:pt x="34" y="101"/>
                    <a:pt x="31" y="101"/>
                  </a:cubicBezTo>
                  <a:cubicBezTo>
                    <a:pt x="26" y="101"/>
                    <a:pt x="20" y="99"/>
                    <a:pt x="16" y="97"/>
                  </a:cubicBezTo>
                  <a:cubicBezTo>
                    <a:pt x="20" y="99"/>
                    <a:pt x="24" y="100"/>
                    <a:pt x="29" y="100"/>
                  </a:cubicBezTo>
                  <a:cubicBezTo>
                    <a:pt x="34" y="101"/>
                    <a:pt x="39" y="100"/>
                    <a:pt x="43" y="97"/>
                  </a:cubicBezTo>
                  <a:cubicBezTo>
                    <a:pt x="44" y="96"/>
                    <a:pt x="45" y="95"/>
                    <a:pt x="46" y="94"/>
                  </a:cubicBezTo>
                  <a:cubicBezTo>
                    <a:pt x="47" y="94"/>
                    <a:pt x="47" y="93"/>
                    <a:pt x="48" y="93"/>
                  </a:cubicBezTo>
                  <a:cubicBezTo>
                    <a:pt x="49" y="92"/>
                    <a:pt x="49" y="92"/>
                    <a:pt x="49" y="92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5" y="84"/>
                    <a:pt x="58" y="80"/>
                    <a:pt x="61" y="77"/>
                  </a:cubicBezTo>
                  <a:cubicBezTo>
                    <a:pt x="68" y="69"/>
                    <a:pt x="75" y="61"/>
                    <a:pt x="82" y="52"/>
                  </a:cubicBezTo>
                  <a:cubicBezTo>
                    <a:pt x="84" y="49"/>
                    <a:pt x="84" y="49"/>
                    <a:pt x="84" y="49"/>
                  </a:cubicBezTo>
                  <a:cubicBezTo>
                    <a:pt x="85" y="48"/>
                    <a:pt x="85" y="48"/>
                    <a:pt x="85" y="48"/>
                  </a:cubicBezTo>
                  <a:cubicBezTo>
                    <a:pt x="86" y="47"/>
                    <a:pt x="86" y="47"/>
                    <a:pt x="86" y="47"/>
                  </a:cubicBezTo>
                  <a:cubicBezTo>
                    <a:pt x="87" y="46"/>
                    <a:pt x="87" y="46"/>
                    <a:pt x="87" y="46"/>
                  </a:cubicBezTo>
                  <a:cubicBezTo>
                    <a:pt x="88" y="44"/>
                    <a:pt x="90" y="41"/>
                    <a:pt x="91" y="38"/>
                  </a:cubicBezTo>
                  <a:cubicBezTo>
                    <a:pt x="93" y="33"/>
                    <a:pt x="94" y="27"/>
                    <a:pt x="93" y="20"/>
                  </a:cubicBezTo>
                  <a:cubicBezTo>
                    <a:pt x="93" y="19"/>
                    <a:pt x="92" y="18"/>
                    <a:pt x="92" y="16"/>
                  </a:cubicBezTo>
                  <a:cubicBezTo>
                    <a:pt x="91" y="15"/>
                    <a:pt x="89" y="13"/>
                    <a:pt x="88" y="12"/>
                  </a:cubicBezTo>
                  <a:cubicBezTo>
                    <a:pt x="86" y="11"/>
                    <a:pt x="84" y="10"/>
                    <a:pt x="83" y="11"/>
                  </a:cubicBezTo>
                  <a:cubicBezTo>
                    <a:pt x="83" y="11"/>
                    <a:pt x="83" y="12"/>
                    <a:pt x="83" y="13"/>
                  </a:cubicBezTo>
                  <a:cubicBezTo>
                    <a:pt x="84" y="14"/>
                    <a:pt x="84" y="15"/>
                    <a:pt x="85" y="18"/>
                  </a:cubicBezTo>
                  <a:cubicBezTo>
                    <a:pt x="86" y="18"/>
                    <a:pt x="87" y="20"/>
                    <a:pt x="87" y="21"/>
                  </a:cubicBezTo>
                  <a:cubicBezTo>
                    <a:pt x="87" y="23"/>
                    <a:pt x="87" y="24"/>
                    <a:pt x="87" y="24"/>
                  </a:cubicBezTo>
                  <a:cubicBezTo>
                    <a:pt x="87" y="25"/>
                    <a:pt x="86" y="24"/>
                    <a:pt x="86" y="24"/>
                  </a:cubicBezTo>
                  <a:cubicBezTo>
                    <a:pt x="86" y="30"/>
                    <a:pt x="84" y="37"/>
                    <a:pt x="80" y="42"/>
                  </a:cubicBezTo>
                  <a:cubicBezTo>
                    <a:pt x="66" y="59"/>
                    <a:pt x="66" y="59"/>
                    <a:pt x="66" y="59"/>
                  </a:cubicBezTo>
                  <a:cubicBezTo>
                    <a:pt x="60" y="66"/>
                    <a:pt x="54" y="73"/>
                    <a:pt x="48" y="80"/>
                  </a:cubicBezTo>
                  <a:cubicBezTo>
                    <a:pt x="44" y="85"/>
                    <a:pt x="44" y="85"/>
                    <a:pt x="44" y="85"/>
                  </a:cubicBezTo>
                  <a:cubicBezTo>
                    <a:pt x="42" y="87"/>
                    <a:pt x="42" y="87"/>
                    <a:pt x="42" y="87"/>
                  </a:cubicBezTo>
                  <a:cubicBezTo>
                    <a:pt x="41" y="88"/>
                    <a:pt x="41" y="88"/>
                    <a:pt x="41" y="88"/>
                  </a:cubicBezTo>
                  <a:cubicBezTo>
                    <a:pt x="41" y="89"/>
                    <a:pt x="40" y="89"/>
                    <a:pt x="40" y="89"/>
                  </a:cubicBezTo>
                  <a:cubicBezTo>
                    <a:pt x="37" y="91"/>
                    <a:pt x="34" y="92"/>
                    <a:pt x="30" y="92"/>
                  </a:cubicBezTo>
                  <a:cubicBezTo>
                    <a:pt x="34" y="92"/>
                    <a:pt x="37" y="91"/>
                    <a:pt x="40" y="89"/>
                  </a:cubicBezTo>
                  <a:cubicBezTo>
                    <a:pt x="40" y="89"/>
                    <a:pt x="41" y="88"/>
                    <a:pt x="41" y="88"/>
                  </a:cubicBezTo>
                  <a:cubicBezTo>
                    <a:pt x="41" y="88"/>
                    <a:pt x="41" y="88"/>
                    <a:pt x="41" y="88"/>
                  </a:cubicBezTo>
                  <a:cubicBezTo>
                    <a:pt x="42" y="87"/>
                    <a:pt x="42" y="87"/>
                    <a:pt x="42" y="87"/>
                  </a:cubicBezTo>
                  <a:cubicBezTo>
                    <a:pt x="44" y="85"/>
                    <a:pt x="44" y="85"/>
                    <a:pt x="44" y="85"/>
                  </a:cubicBezTo>
                  <a:cubicBezTo>
                    <a:pt x="48" y="79"/>
                    <a:pt x="48" y="79"/>
                    <a:pt x="48" y="79"/>
                  </a:cubicBezTo>
                  <a:cubicBezTo>
                    <a:pt x="66" y="59"/>
                    <a:pt x="66" y="59"/>
                    <a:pt x="66" y="59"/>
                  </a:cubicBezTo>
                  <a:cubicBezTo>
                    <a:pt x="80" y="42"/>
                    <a:pt x="80" y="42"/>
                    <a:pt x="80" y="42"/>
                  </a:cubicBezTo>
                  <a:cubicBezTo>
                    <a:pt x="84" y="37"/>
                    <a:pt x="86" y="30"/>
                    <a:pt x="85" y="23"/>
                  </a:cubicBezTo>
                  <a:cubicBezTo>
                    <a:pt x="84" y="23"/>
                    <a:pt x="84" y="24"/>
                    <a:pt x="83" y="26"/>
                  </a:cubicBezTo>
                  <a:cubicBezTo>
                    <a:pt x="83" y="27"/>
                    <a:pt x="83" y="28"/>
                    <a:pt x="83" y="30"/>
                  </a:cubicBezTo>
                  <a:cubicBezTo>
                    <a:pt x="82" y="32"/>
                    <a:pt x="82" y="34"/>
                    <a:pt x="81" y="36"/>
                  </a:cubicBezTo>
                  <a:cubicBezTo>
                    <a:pt x="80" y="37"/>
                    <a:pt x="80" y="38"/>
                    <a:pt x="79" y="39"/>
                  </a:cubicBezTo>
                  <a:cubicBezTo>
                    <a:pt x="79" y="40"/>
                    <a:pt x="79" y="40"/>
                    <a:pt x="78" y="41"/>
                  </a:cubicBezTo>
                  <a:cubicBezTo>
                    <a:pt x="77" y="42"/>
                    <a:pt x="77" y="42"/>
                    <a:pt x="77" y="42"/>
                  </a:cubicBezTo>
                  <a:cubicBezTo>
                    <a:pt x="75" y="44"/>
                    <a:pt x="73" y="46"/>
                    <a:pt x="72" y="48"/>
                  </a:cubicBezTo>
                  <a:cubicBezTo>
                    <a:pt x="64" y="57"/>
                    <a:pt x="55" y="67"/>
                    <a:pt x="47" y="77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0" y="86"/>
                    <a:pt x="40" y="86"/>
                    <a:pt x="39" y="87"/>
                  </a:cubicBezTo>
                  <a:cubicBezTo>
                    <a:pt x="39" y="87"/>
                    <a:pt x="39" y="87"/>
                    <a:pt x="38" y="87"/>
                  </a:cubicBezTo>
                  <a:cubicBezTo>
                    <a:pt x="38" y="88"/>
                    <a:pt x="37" y="88"/>
                    <a:pt x="36" y="89"/>
                  </a:cubicBezTo>
                  <a:cubicBezTo>
                    <a:pt x="32" y="90"/>
                    <a:pt x="27" y="90"/>
                    <a:pt x="22" y="88"/>
                  </a:cubicBezTo>
                  <a:cubicBezTo>
                    <a:pt x="22" y="88"/>
                    <a:pt x="21" y="87"/>
                    <a:pt x="20" y="87"/>
                  </a:cubicBezTo>
                  <a:cubicBezTo>
                    <a:pt x="20" y="87"/>
                    <a:pt x="20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5"/>
                    <a:pt x="19" y="85"/>
                    <a:pt x="19" y="85"/>
                  </a:cubicBezTo>
                  <a:cubicBezTo>
                    <a:pt x="18" y="85"/>
                    <a:pt x="18" y="85"/>
                    <a:pt x="18" y="85"/>
                  </a:cubicBezTo>
                  <a:cubicBezTo>
                    <a:pt x="18" y="85"/>
                    <a:pt x="18" y="84"/>
                    <a:pt x="18" y="84"/>
                  </a:cubicBezTo>
                  <a:cubicBezTo>
                    <a:pt x="17" y="84"/>
                    <a:pt x="17" y="83"/>
                    <a:pt x="16" y="82"/>
                  </a:cubicBezTo>
                  <a:cubicBezTo>
                    <a:pt x="15" y="80"/>
                    <a:pt x="14" y="77"/>
                    <a:pt x="15" y="74"/>
                  </a:cubicBezTo>
                  <a:cubicBezTo>
                    <a:pt x="15" y="70"/>
                    <a:pt x="16" y="67"/>
                    <a:pt x="18" y="65"/>
                  </a:cubicBezTo>
                  <a:cubicBezTo>
                    <a:pt x="18" y="64"/>
                    <a:pt x="19" y="64"/>
                    <a:pt x="19" y="64"/>
                  </a:cubicBezTo>
                  <a:cubicBezTo>
                    <a:pt x="20" y="62"/>
                    <a:pt x="20" y="62"/>
                    <a:pt x="20" y="62"/>
                  </a:cubicBezTo>
                  <a:cubicBezTo>
                    <a:pt x="22" y="59"/>
                    <a:pt x="22" y="59"/>
                    <a:pt x="22" y="59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34" y="44"/>
                    <a:pt x="42" y="34"/>
                    <a:pt x="50" y="24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6"/>
                    <a:pt x="56" y="16"/>
                    <a:pt x="57" y="16"/>
                  </a:cubicBezTo>
                  <a:cubicBezTo>
                    <a:pt x="57" y="16"/>
                    <a:pt x="57" y="15"/>
                    <a:pt x="57" y="15"/>
                  </a:cubicBezTo>
                  <a:cubicBezTo>
                    <a:pt x="58" y="15"/>
                    <a:pt x="59" y="14"/>
                    <a:pt x="60" y="14"/>
                  </a:cubicBezTo>
                  <a:cubicBezTo>
                    <a:pt x="63" y="13"/>
                    <a:pt x="67" y="13"/>
                    <a:pt x="71" y="14"/>
                  </a:cubicBezTo>
                  <a:cubicBezTo>
                    <a:pt x="74" y="15"/>
                    <a:pt x="76" y="16"/>
                    <a:pt x="78" y="16"/>
                  </a:cubicBezTo>
                  <a:cubicBezTo>
                    <a:pt x="79" y="16"/>
                    <a:pt x="79" y="16"/>
                    <a:pt x="79" y="16"/>
                  </a:cubicBezTo>
                  <a:cubicBezTo>
                    <a:pt x="80" y="16"/>
                    <a:pt x="80" y="16"/>
                    <a:pt x="80" y="15"/>
                  </a:cubicBezTo>
                  <a:cubicBezTo>
                    <a:pt x="80" y="14"/>
                    <a:pt x="79" y="12"/>
                    <a:pt x="77" y="10"/>
                  </a:cubicBezTo>
                  <a:cubicBezTo>
                    <a:pt x="74" y="8"/>
                    <a:pt x="71" y="6"/>
                    <a:pt x="66" y="6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71" y="5"/>
                    <a:pt x="74" y="6"/>
                    <a:pt x="76" y="7"/>
                  </a:cubicBezTo>
                  <a:cubicBezTo>
                    <a:pt x="78" y="7"/>
                    <a:pt x="78" y="7"/>
                    <a:pt x="79" y="7"/>
                  </a:cubicBezTo>
                  <a:cubicBezTo>
                    <a:pt x="79" y="6"/>
                    <a:pt x="78" y="4"/>
                    <a:pt x="80" y="4"/>
                  </a:cubicBezTo>
                  <a:cubicBezTo>
                    <a:pt x="75" y="2"/>
                    <a:pt x="70" y="0"/>
                    <a:pt x="64" y="0"/>
                  </a:cubicBezTo>
                  <a:cubicBezTo>
                    <a:pt x="61" y="0"/>
                    <a:pt x="58" y="0"/>
                    <a:pt x="55" y="1"/>
                  </a:cubicBezTo>
                  <a:cubicBezTo>
                    <a:pt x="52" y="2"/>
                    <a:pt x="49" y="4"/>
                    <a:pt x="47" y="6"/>
                  </a:cubicBezTo>
                  <a:cubicBezTo>
                    <a:pt x="46" y="6"/>
                    <a:pt x="46" y="7"/>
                    <a:pt x="45" y="8"/>
                  </a:cubicBezTo>
                  <a:cubicBezTo>
                    <a:pt x="43" y="10"/>
                    <a:pt x="43" y="10"/>
                    <a:pt x="43" y="10"/>
                  </a:cubicBezTo>
                  <a:cubicBezTo>
                    <a:pt x="40" y="13"/>
                    <a:pt x="40" y="13"/>
                    <a:pt x="40" y="13"/>
                  </a:cubicBezTo>
                  <a:cubicBezTo>
                    <a:pt x="16" y="44"/>
                    <a:pt x="16" y="44"/>
                    <a:pt x="16" y="44"/>
                  </a:cubicBezTo>
                  <a:cubicBezTo>
                    <a:pt x="10" y="52"/>
                    <a:pt x="10" y="52"/>
                    <a:pt x="10" y="52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8" y="55"/>
                    <a:pt x="8" y="55"/>
                    <a:pt x="8" y="55"/>
                  </a:cubicBezTo>
                  <a:cubicBezTo>
                    <a:pt x="7" y="56"/>
                    <a:pt x="7" y="56"/>
                    <a:pt x="7" y="56"/>
                  </a:cubicBezTo>
                  <a:cubicBezTo>
                    <a:pt x="6" y="57"/>
                    <a:pt x="5" y="59"/>
                    <a:pt x="4" y="61"/>
                  </a:cubicBezTo>
                  <a:cubicBezTo>
                    <a:pt x="2" y="64"/>
                    <a:pt x="1" y="68"/>
                    <a:pt x="0" y="73"/>
                  </a:cubicBezTo>
                  <a:cubicBezTo>
                    <a:pt x="0" y="77"/>
                    <a:pt x="0" y="81"/>
                    <a:pt x="2" y="85"/>
                  </a:cubicBezTo>
                  <a:cubicBezTo>
                    <a:pt x="3" y="89"/>
                    <a:pt x="6" y="92"/>
                    <a:pt x="8" y="95"/>
                  </a:cubicBezTo>
                  <a:cubicBezTo>
                    <a:pt x="9" y="96"/>
                    <a:pt x="9" y="96"/>
                    <a:pt x="10" y="97"/>
                  </a:cubicBezTo>
                  <a:cubicBezTo>
                    <a:pt x="11" y="97"/>
                    <a:pt x="11" y="98"/>
                    <a:pt x="11" y="98"/>
                  </a:cubicBezTo>
                  <a:cubicBezTo>
                    <a:pt x="12" y="98"/>
                    <a:pt x="13" y="99"/>
                    <a:pt x="14" y="99"/>
                  </a:cubicBezTo>
                  <a:cubicBezTo>
                    <a:pt x="16" y="100"/>
                    <a:pt x="18" y="101"/>
                    <a:pt x="20" y="102"/>
                  </a:cubicBezTo>
                  <a:cubicBezTo>
                    <a:pt x="23" y="103"/>
                    <a:pt x="27" y="104"/>
                    <a:pt x="31" y="103"/>
                  </a:cubicBezTo>
                  <a:cubicBezTo>
                    <a:pt x="35" y="103"/>
                    <a:pt x="40" y="102"/>
                    <a:pt x="44" y="100"/>
                  </a:cubicBezTo>
                  <a:cubicBezTo>
                    <a:pt x="46" y="99"/>
                    <a:pt x="47" y="98"/>
                    <a:pt x="49" y="96"/>
                  </a:cubicBezTo>
                  <a:cubicBezTo>
                    <a:pt x="49" y="95"/>
                    <a:pt x="50" y="95"/>
                    <a:pt x="50" y="95"/>
                  </a:cubicBezTo>
                  <a:cubicBezTo>
                    <a:pt x="51" y="94"/>
                    <a:pt x="51" y="94"/>
                    <a:pt x="51" y="94"/>
                  </a:cubicBezTo>
                  <a:cubicBezTo>
                    <a:pt x="52" y="92"/>
                    <a:pt x="52" y="92"/>
                    <a:pt x="52" y="92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71" y="69"/>
                    <a:pt x="71" y="69"/>
                    <a:pt x="71" y="69"/>
                  </a:cubicBezTo>
                  <a:cubicBezTo>
                    <a:pt x="55" y="88"/>
                    <a:pt x="55" y="88"/>
                    <a:pt x="55" y="88"/>
                  </a:cubicBezTo>
                  <a:cubicBezTo>
                    <a:pt x="51" y="93"/>
                    <a:pt x="51" y="93"/>
                    <a:pt x="51" y="93"/>
                  </a:cubicBezTo>
                  <a:cubicBezTo>
                    <a:pt x="50" y="94"/>
                    <a:pt x="50" y="94"/>
                    <a:pt x="50" y="94"/>
                  </a:cubicBezTo>
                  <a:cubicBezTo>
                    <a:pt x="49" y="95"/>
                    <a:pt x="49" y="95"/>
                    <a:pt x="49" y="95"/>
                  </a:cubicBezTo>
                  <a:cubicBezTo>
                    <a:pt x="49" y="95"/>
                    <a:pt x="49" y="95"/>
                    <a:pt x="49" y="96"/>
                  </a:cubicBezTo>
                  <a:cubicBezTo>
                    <a:pt x="48" y="97"/>
                    <a:pt x="47" y="98"/>
                    <a:pt x="45" y="99"/>
                  </a:cubicBezTo>
                  <a:cubicBezTo>
                    <a:pt x="41" y="102"/>
                    <a:pt x="35" y="103"/>
                    <a:pt x="30" y="103"/>
                  </a:cubicBezTo>
                  <a:cubicBezTo>
                    <a:pt x="25" y="103"/>
                    <a:pt x="20" y="102"/>
                    <a:pt x="16" y="100"/>
                  </a:cubicBezTo>
                  <a:cubicBezTo>
                    <a:pt x="15" y="99"/>
                    <a:pt x="14" y="99"/>
                    <a:pt x="12" y="98"/>
                  </a:cubicBezTo>
                  <a:cubicBezTo>
                    <a:pt x="12" y="98"/>
                    <a:pt x="11" y="97"/>
                    <a:pt x="11" y="97"/>
                  </a:cubicBezTo>
                  <a:cubicBezTo>
                    <a:pt x="10" y="97"/>
                    <a:pt x="10" y="97"/>
                    <a:pt x="10" y="97"/>
                  </a:cubicBezTo>
                  <a:cubicBezTo>
                    <a:pt x="10" y="96"/>
                    <a:pt x="10" y="96"/>
                    <a:pt x="10" y="96"/>
                  </a:cubicBezTo>
                  <a:cubicBezTo>
                    <a:pt x="10" y="96"/>
                    <a:pt x="9" y="96"/>
                    <a:pt x="9" y="95"/>
                  </a:cubicBezTo>
                  <a:cubicBezTo>
                    <a:pt x="7" y="93"/>
                    <a:pt x="6" y="91"/>
                    <a:pt x="4" y="89"/>
                  </a:cubicBezTo>
                  <a:cubicBezTo>
                    <a:pt x="2" y="84"/>
                    <a:pt x="1" y="79"/>
                    <a:pt x="1" y="74"/>
                  </a:cubicBezTo>
                  <a:cubicBezTo>
                    <a:pt x="1" y="69"/>
                    <a:pt x="3" y="64"/>
                    <a:pt x="5" y="59"/>
                  </a:cubicBezTo>
                  <a:cubicBezTo>
                    <a:pt x="5" y="59"/>
                    <a:pt x="5" y="60"/>
                    <a:pt x="6" y="59"/>
                  </a:cubicBezTo>
                  <a:cubicBezTo>
                    <a:pt x="3" y="64"/>
                    <a:pt x="2" y="69"/>
                    <a:pt x="2" y="74"/>
                  </a:cubicBezTo>
                  <a:cubicBezTo>
                    <a:pt x="2" y="79"/>
                    <a:pt x="3" y="84"/>
                    <a:pt x="5" y="89"/>
                  </a:cubicBezTo>
                  <a:cubicBezTo>
                    <a:pt x="6" y="90"/>
                    <a:pt x="7" y="91"/>
                    <a:pt x="7" y="92"/>
                  </a:cubicBezTo>
                  <a:cubicBezTo>
                    <a:pt x="8" y="92"/>
                    <a:pt x="8" y="93"/>
                    <a:pt x="9" y="93"/>
                  </a:cubicBezTo>
                  <a:cubicBezTo>
                    <a:pt x="9" y="94"/>
                    <a:pt x="9" y="94"/>
                    <a:pt x="9" y="94"/>
                  </a:cubicBezTo>
                  <a:cubicBezTo>
                    <a:pt x="9" y="94"/>
                    <a:pt x="10" y="94"/>
                    <a:pt x="10" y="95"/>
                  </a:cubicBezTo>
                  <a:cubicBezTo>
                    <a:pt x="10" y="95"/>
                    <a:pt x="11" y="95"/>
                    <a:pt x="11" y="96"/>
                  </a:cubicBezTo>
                  <a:cubicBezTo>
                    <a:pt x="12" y="96"/>
                    <a:pt x="12" y="96"/>
                    <a:pt x="12" y="96"/>
                  </a:cubicBezTo>
                  <a:cubicBezTo>
                    <a:pt x="12" y="97"/>
                    <a:pt x="13" y="97"/>
                    <a:pt x="13" y="97"/>
                  </a:cubicBezTo>
                  <a:cubicBezTo>
                    <a:pt x="14" y="98"/>
                    <a:pt x="16" y="99"/>
                    <a:pt x="17" y="99"/>
                  </a:cubicBezTo>
                  <a:cubicBezTo>
                    <a:pt x="21" y="101"/>
                    <a:pt x="26" y="102"/>
                    <a:pt x="31" y="102"/>
                  </a:cubicBezTo>
                  <a:cubicBezTo>
                    <a:pt x="36" y="102"/>
                    <a:pt x="41" y="101"/>
                    <a:pt x="46" y="97"/>
                  </a:cubicBezTo>
                  <a:cubicBezTo>
                    <a:pt x="47" y="96"/>
                    <a:pt x="48" y="96"/>
                    <a:pt x="49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60" y="81"/>
                    <a:pt x="66" y="74"/>
                    <a:pt x="71" y="68"/>
                  </a:cubicBezTo>
                  <a:cubicBezTo>
                    <a:pt x="72" y="68"/>
                    <a:pt x="72" y="68"/>
                    <a:pt x="72" y="68"/>
                  </a:cubicBezTo>
                  <a:cubicBezTo>
                    <a:pt x="83" y="55"/>
                    <a:pt x="83" y="55"/>
                    <a:pt x="83" y="55"/>
                  </a:cubicBezTo>
                  <a:cubicBezTo>
                    <a:pt x="86" y="51"/>
                    <a:pt x="86" y="51"/>
                    <a:pt x="86" y="51"/>
                  </a:cubicBezTo>
                  <a:cubicBezTo>
                    <a:pt x="88" y="49"/>
                    <a:pt x="88" y="49"/>
                    <a:pt x="88" y="49"/>
                  </a:cubicBezTo>
                  <a:cubicBezTo>
                    <a:pt x="88" y="48"/>
                    <a:pt x="88" y="48"/>
                    <a:pt x="88" y="48"/>
                  </a:cubicBezTo>
                  <a:cubicBezTo>
                    <a:pt x="89" y="48"/>
                    <a:pt x="89" y="48"/>
                    <a:pt x="89" y="47"/>
                  </a:cubicBezTo>
                  <a:cubicBezTo>
                    <a:pt x="92" y="44"/>
                    <a:pt x="93" y="41"/>
                    <a:pt x="95" y="37"/>
                  </a:cubicBezTo>
                  <a:cubicBezTo>
                    <a:pt x="97" y="31"/>
                    <a:pt x="96" y="25"/>
                    <a:pt x="94" y="20"/>
                  </a:cubicBezTo>
                  <a:cubicBezTo>
                    <a:pt x="95" y="26"/>
                    <a:pt x="94" y="32"/>
                    <a:pt x="92" y="3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18" name="Freeform 28">
              <a:extLst>
                <a:ext uri="{FF2B5EF4-FFF2-40B4-BE49-F238E27FC236}">
                  <a16:creationId xmlns:a16="http://schemas.microsoft.com/office/drawing/2014/main" id="{DB90FEEB-06F7-408D-8FFA-AB82E1F6215F}"/>
                </a:ext>
              </a:extLst>
            </p:cNvPr>
            <p:cNvSpPr/>
            <p:nvPr/>
          </p:nvSpPr>
          <p:spPr bwMode="auto">
            <a:xfrm>
              <a:off x="5175251" y="1671638"/>
              <a:ext cx="4763" cy="3175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19" name="Freeform 29">
              <a:extLst>
                <a:ext uri="{FF2B5EF4-FFF2-40B4-BE49-F238E27FC236}">
                  <a16:creationId xmlns:a16="http://schemas.microsoft.com/office/drawing/2014/main" id="{5CCED121-00DE-4A17-86BC-73F827002D84}"/>
                </a:ext>
              </a:extLst>
            </p:cNvPr>
            <p:cNvSpPr/>
            <p:nvPr/>
          </p:nvSpPr>
          <p:spPr bwMode="auto">
            <a:xfrm>
              <a:off x="5160963" y="1660526"/>
              <a:ext cx="3175" cy="3175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0 w 1"/>
                <a:gd name="T5" fmla="*/ 0 h 1"/>
                <a:gd name="T6" fmla="*/ 1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20" name="Freeform 30">
              <a:extLst>
                <a:ext uri="{FF2B5EF4-FFF2-40B4-BE49-F238E27FC236}">
                  <a16:creationId xmlns:a16="http://schemas.microsoft.com/office/drawing/2014/main" id="{331E2E25-DD7C-4CAE-A8A0-8A93DA2F5299}"/>
                </a:ext>
              </a:extLst>
            </p:cNvPr>
            <p:cNvSpPr/>
            <p:nvPr/>
          </p:nvSpPr>
          <p:spPr bwMode="auto">
            <a:xfrm>
              <a:off x="5180013" y="1674813"/>
              <a:ext cx="11113" cy="4763"/>
            </a:xfrm>
            <a:custGeom>
              <a:avLst/>
              <a:gdLst>
                <a:gd name="T0" fmla="*/ 0 w 3"/>
                <a:gd name="T1" fmla="*/ 0 h 1"/>
                <a:gd name="T2" fmla="*/ 3 w 3"/>
                <a:gd name="T3" fmla="*/ 1 h 1"/>
                <a:gd name="T4" fmla="*/ 0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cubicBezTo>
                    <a:pt x="1" y="1"/>
                    <a:pt x="2" y="1"/>
                    <a:pt x="3" y="1"/>
                  </a:cubicBezTo>
                  <a:cubicBezTo>
                    <a:pt x="2" y="1"/>
                    <a:pt x="1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21" name="Freeform 31">
              <a:extLst>
                <a:ext uri="{FF2B5EF4-FFF2-40B4-BE49-F238E27FC236}">
                  <a16:creationId xmlns:a16="http://schemas.microsoft.com/office/drawing/2014/main" id="{B800B7D6-F948-4CB0-B654-6FC7E2297909}"/>
                </a:ext>
              </a:extLst>
            </p:cNvPr>
            <p:cNvSpPr/>
            <p:nvPr/>
          </p:nvSpPr>
          <p:spPr bwMode="auto">
            <a:xfrm>
              <a:off x="5164138" y="1663701"/>
              <a:ext cx="7938" cy="4763"/>
            </a:xfrm>
            <a:custGeom>
              <a:avLst/>
              <a:gdLst>
                <a:gd name="T0" fmla="*/ 2 w 2"/>
                <a:gd name="T1" fmla="*/ 1 h 1"/>
                <a:gd name="T2" fmla="*/ 0 w 2"/>
                <a:gd name="T3" fmla="*/ 0 h 1"/>
                <a:gd name="T4" fmla="*/ 1 w 2"/>
                <a:gd name="T5" fmla="*/ 1 h 1"/>
                <a:gd name="T6" fmla="*/ 2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1" y="1"/>
                    <a:pt x="0" y="0"/>
                    <a:pt x="0" y="0"/>
                  </a:cubicBezTo>
                  <a:cubicBezTo>
                    <a:pt x="0" y="0"/>
                    <a:pt x="0" y="0"/>
                    <a:pt x="1" y="1"/>
                  </a:cubicBezTo>
                  <a:cubicBezTo>
                    <a:pt x="1" y="1"/>
                    <a:pt x="1" y="1"/>
                    <a:pt x="2" y="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22" name="Freeform 32">
              <a:extLst>
                <a:ext uri="{FF2B5EF4-FFF2-40B4-BE49-F238E27FC236}">
                  <a16:creationId xmlns:a16="http://schemas.microsoft.com/office/drawing/2014/main" id="{FD195AFE-D9E2-40C6-B010-1A1E4F5906A8}"/>
                </a:ext>
              </a:extLst>
            </p:cNvPr>
            <p:cNvSpPr/>
            <p:nvPr/>
          </p:nvSpPr>
          <p:spPr bwMode="auto">
            <a:xfrm>
              <a:off x="5172076" y="1668463"/>
              <a:ext cx="3175" cy="3175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23" name="Freeform 33">
              <a:extLst>
                <a:ext uri="{FF2B5EF4-FFF2-40B4-BE49-F238E27FC236}">
                  <a16:creationId xmlns:a16="http://schemas.microsoft.com/office/drawing/2014/main" id="{059F4D8C-58EF-4041-B59D-AD5955F0F845}"/>
                </a:ext>
              </a:extLst>
            </p:cNvPr>
            <p:cNvSpPr/>
            <p:nvPr/>
          </p:nvSpPr>
          <p:spPr bwMode="auto">
            <a:xfrm>
              <a:off x="4987926" y="1292226"/>
              <a:ext cx="360363" cy="398463"/>
            </a:xfrm>
            <a:custGeom>
              <a:avLst/>
              <a:gdLst>
                <a:gd name="T0" fmla="*/ 38 w 96"/>
                <a:gd name="T1" fmla="*/ 88 h 106"/>
                <a:gd name="T2" fmla="*/ 46 w 96"/>
                <a:gd name="T3" fmla="*/ 98 h 106"/>
                <a:gd name="T4" fmla="*/ 42 w 96"/>
                <a:gd name="T5" fmla="*/ 93 h 106"/>
                <a:gd name="T6" fmla="*/ 12 w 96"/>
                <a:gd name="T7" fmla="*/ 55 h 106"/>
                <a:gd name="T8" fmla="*/ 0 w 96"/>
                <a:gd name="T9" fmla="*/ 29 h 106"/>
                <a:gd name="T10" fmla="*/ 6 w 96"/>
                <a:gd name="T11" fmla="*/ 14 h 106"/>
                <a:gd name="T12" fmla="*/ 5 w 96"/>
                <a:gd name="T13" fmla="*/ 43 h 106"/>
                <a:gd name="T14" fmla="*/ 20 w 96"/>
                <a:gd name="T15" fmla="*/ 64 h 106"/>
                <a:gd name="T16" fmla="*/ 45 w 96"/>
                <a:gd name="T17" fmla="*/ 96 h 106"/>
                <a:gd name="T18" fmla="*/ 48 w 96"/>
                <a:gd name="T19" fmla="*/ 99 h 106"/>
                <a:gd name="T20" fmla="*/ 67 w 96"/>
                <a:gd name="T21" fmla="*/ 106 h 106"/>
                <a:gd name="T22" fmla="*/ 86 w 96"/>
                <a:gd name="T23" fmla="*/ 98 h 106"/>
                <a:gd name="T24" fmla="*/ 95 w 96"/>
                <a:gd name="T25" fmla="*/ 86 h 106"/>
                <a:gd name="T26" fmla="*/ 92 w 96"/>
                <a:gd name="T27" fmla="*/ 86 h 106"/>
                <a:gd name="T28" fmla="*/ 81 w 96"/>
                <a:gd name="T29" fmla="*/ 99 h 106"/>
                <a:gd name="T30" fmla="*/ 49 w 96"/>
                <a:gd name="T31" fmla="*/ 97 h 106"/>
                <a:gd name="T32" fmla="*/ 40 w 96"/>
                <a:gd name="T33" fmla="*/ 86 h 106"/>
                <a:gd name="T34" fmla="*/ 44 w 96"/>
                <a:gd name="T35" fmla="*/ 91 h 106"/>
                <a:gd name="T36" fmla="*/ 50 w 96"/>
                <a:gd name="T37" fmla="*/ 98 h 106"/>
                <a:gd name="T38" fmla="*/ 78 w 96"/>
                <a:gd name="T39" fmla="*/ 101 h 106"/>
                <a:gd name="T40" fmla="*/ 92 w 96"/>
                <a:gd name="T41" fmla="*/ 69 h 106"/>
                <a:gd name="T42" fmla="*/ 83 w 96"/>
                <a:gd name="T43" fmla="*/ 59 h 106"/>
                <a:gd name="T44" fmla="*/ 86 w 96"/>
                <a:gd name="T45" fmla="*/ 70 h 106"/>
                <a:gd name="T46" fmla="*/ 85 w 96"/>
                <a:gd name="T47" fmla="*/ 82 h 106"/>
                <a:gd name="T48" fmla="*/ 57 w 96"/>
                <a:gd name="T49" fmla="*/ 93 h 106"/>
                <a:gd name="T50" fmla="*/ 53 w 96"/>
                <a:gd name="T51" fmla="*/ 90 h 106"/>
                <a:gd name="T52" fmla="*/ 28 w 96"/>
                <a:gd name="T53" fmla="*/ 57 h 106"/>
                <a:gd name="T54" fmla="*/ 54 w 96"/>
                <a:gd name="T55" fmla="*/ 91 h 106"/>
                <a:gd name="T56" fmla="*/ 62 w 96"/>
                <a:gd name="T57" fmla="*/ 95 h 106"/>
                <a:gd name="T58" fmla="*/ 84 w 96"/>
                <a:gd name="T59" fmla="*/ 72 h 106"/>
                <a:gd name="T60" fmla="*/ 79 w 96"/>
                <a:gd name="T61" fmla="*/ 87 h 106"/>
                <a:gd name="T62" fmla="*/ 72 w 96"/>
                <a:gd name="T63" fmla="*/ 92 h 106"/>
                <a:gd name="T64" fmla="*/ 56 w 96"/>
                <a:gd name="T65" fmla="*/ 89 h 106"/>
                <a:gd name="T66" fmla="*/ 23 w 96"/>
                <a:gd name="T67" fmla="*/ 47 h 106"/>
                <a:gd name="T68" fmla="*/ 18 w 96"/>
                <a:gd name="T69" fmla="*/ 40 h 106"/>
                <a:gd name="T70" fmla="*/ 17 w 96"/>
                <a:gd name="T71" fmla="*/ 21 h 106"/>
                <a:gd name="T72" fmla="*/ 21 w 96"/>
                <a:gd name="T73" fmla="*/ 18 h 106"/>
                <a:gd name="T74" fmla="*/ 37 w 96"/>
                <a:gd name="T75" fmla="*/ 17 h 106"/>
                <a:gd name="T76" fmla="*/ 39 w 96"/>
                <a:gd name="T77" fmla="*/ 19 h 106"/>
                <a:gd name="T78" fmla="*/ 70 w 96"/>
                <a:gd name="T79" fmla="*/ 57 h 106"/>
                <a:gd name="T80" fmla="*/ 83 w 96"/>
                <a:gd name="T81" fmla="*/ 53 h 106"/>
                <a:gd name="T82" fmla="*/ 55 w 96"/>
                <a:gd name="T83" fmla="*/ 16 h 106"/>
                <a:gd name="T84" fmla="*/ 48 w 96"/>
                <a:gd name="T85" fmla="*/ 7 h 106"/>
                <a:gd name="T86" fmla="*/ 12 w 96"/>
                <a:gd name="T87" fmla="*/ 6 h 106"/>
                <a:gd name="T88" fmla="*/ 7 w 96"/>
                <a:gd name="T89" fmla="*/ 10 h 106"/>
                <a:gd name="T90" fmla="*/ 2 w 96"/>
                <a:gd name="T91" fmla="*/ 4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96" h="106">
                  <a:moveTo>
                    <a:pt x="14" y="58"/>
                  </a:moveTo>
                  <a:cubicBezTo>
                    <a:pt x="26" y="73"/>
                    <a:pt x="26" y="73"/>
                    <a:pt x="26" y="73"/>
                  </a:cubicBezTo>
                  <a:cubicBezTo>
                    <a:pt x="38" y="88"/>
                    <a:pt x="38" y="88"/>
                    <a:pt x="38" y="88"/>
                  </a:cubicBezTo>
                  <a:cubicBezTo>
                    <a:pt x="44" y="95"/>
                    <a:pt x="44" y="95"/>
                    <a:pt x="44" y="95"/>
                  </a:cubicBezTo>
                  <a:cubicBezTo>
                    <a:pt x="45" y="97"/>
                    <a:pt x="45" y="97"/>
                    <a:pt x="45" y="97"/>
                  </a:cubicBezTo>
                  <a:cubicBezTo>
                    <a:pt x="46" y="97"/>
                    <a:pt x="46" y="98"/>
                    <a:pt x="46" y="98"/>
                  </a:cubicBezTo>
                  <a:cubicBezTo>
                    <a:pt x="46" y="98"/>
                    <a:pt x="45" y="97"/>
                    <a:pt x="45" y="97"/>
                  </a:cubicBezTo>
                  <a:cubicBezTo>
                    <a:pt x="44" y="95"/>
                    <a:pt x="44" y="95"/>
                    <a:pt x="44" y="95"/>
                  </a:cubicBezTo>
                  <a:cubicBezTo>
                    <a:pt x="42" y="93"/>
                    <a:pt x="42" y="93"/>
                    <a:pt x="42" y="93"/>
                  </a:cubicBezTo>
                  <a:cubicBezTo>
                    <a:pt x="35" y="83"/>
                    <a:pt x="35" y="83"/>
                    <a:pt x="35" y="83"/>
                  </a:cubicBezTo>
                  <a:cubicBezTo>
                    <a:pt x="19" y="64"/>
                    <a:pt x="19" y="64"/>
                    <a:pt x="19" y="64"/>
                  </a:cubicBezTo>
                  <a:cubicBezTo>
                    <a:pt x="12" y="55"/>
                    <a:pt x="12" y="55"/>
                    <a:pt x="12" y="55"/>
                  </a:cubicBezTo>
                  <a:cubicBezTo>
                    <a:pt x="8" y="50"/>
                    <a:pt x="8" y="50"/>
                    <a:pt x="8" y="50"/>
                  </a:cubicBezTo>
                  <a:cubicBezTo>
                    <a:pt x="6" y="48"/>
                    <a:pt x="5" y="46"/>
                    <a:pt x="4" y="44"/>
                  </a:cubicBezTo>
                  <a:cubicBezTo>
                    <a:pt x="2" y="39"/>
                    <a:pt x="0" y="34"/>
                    <a:pt x="0" y="29"/>
                  </a:cubicBezTo>
                  <a:cubicBezTo>
                    <a:pt x="0" y="27"/>
                    <a:pt x="0" y="24"/>
                    <a:pt x="1" y="21"/>
                  </a:cubicBezTo>
                  <a:cubicBezTo>
                    <a:pt x="2" y="18"/>
                    <a:pt x="3" y="16"/>
                    <a:pt x="5" y="13"/>
                  </a:cubicBezTo>
                  <a:cubicBezTo>
                    <a:pt x="5" y="14"/>
                    <a:pt x="4" y="15"/>
                    <a:pt x="6" y="14"/>
                  </a:cubicBezTo>
                  <a:cubicBezTo>
                    <a:pt x="4" y="16"/>
                    <a:pt x="3" y="18"/>
                    <a:pt x="2" y="21"/>
                  </a:cubicBezTo>
                  <a:cubicBezTo>
                    <a:pt x="1" y="24"/>
                    <a:pt x="1" y="27"/>
                    <a:pt x="1" y="29"/>
                  </a:cubicBezTo>
                  <a:cubicBezTo>
                    <a:pt x="1" y="34"/>
                    <a:pt x="3" y="39"/>
                    <a:pt x="5" y="43"/>
                  </a:cubicBezTo>
                  <a:cubicBezTo>
                    <a:pt x="6" y="46"/>
                    <a:pt x="7" y="48"/>
                    <a:pt x="9" y="50"/>
                  </a:cubicBezTo>
                  <a:cubicBezTo>
                    <a:pt x="13" y="54"/>
                    <a:pt x="13" y="54"/>
                    <a:pt x="13" y="54"/>
                  </a:cubicBezTo>
                  <a:cubicBezTo>
                    <a:pt x="20" y="64"/>
                    <a:pt x="20" y="64"/>
                    <a:pt x="20" y="64"/>
                  </a:cubicBezTo>
                  <a:cubicBezTo>
                    <a:pt x="25" y="71"/>
                    <a:pt x="30" y="77"/>
                    <a:pt x="36" y="84"/>
                  </a:cubicBezTo>
                  <a:cubicBezTo>
                    <a:pt x="38" y="87"/>
                    <a:pt x="41" y="90"/>
                    <a:pt x="43" y="93"/>
                  </a:cubicBezTo>
                  <a:cubicBezTo>
                    <a:pt x="45" y="96"/>
                    <a:pt x="45" y="96"/>
                    <a:pt x="45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6" y="97"/>
                    <a:pt x="47" y="97"/>
                    <a:pt x="47" y="97"/>
                  </a:cubicBezTo>
                  <a:cubicBezTo>
                    <a:pt x="47" y="98"/>
                    <a:pt x="48" y="98"/>
                    <a:pt x="48" y="99"/>
                  </a:cubicBezTo>
                  <a:cubicBezTo>
                    <a:pt x="51" y="101"/>
                    <a:pt x="53" y="102"/>
                    <a:pt x="56" y="103"/>
                  </a:cubicBezTo>
                  <a:cubicBezTo>
                    <a:pt x="55" y="104"/>
                    <a:pt x="55" y="104"/>
                    <a:pt x="55" y="104"/>
                  </a:cubicBezTo>
                  <a:cubicBezTo>
                    <a:pt x="59" y="106"/>
                    <a:pt x="63" y="106"/>
                    <a:pt x="67" y="106"/>
                  </a:cubicBezTo>
                  <a:cubicBezTo>
                    <a:pt x="71" y="106"/>
                    <a:pt x="75" y="105"/>
                    <a:pt x="78" y="103"/>
                  </a:cubicBezTo>
                  <a:cubicBezTo>
                    <a:pt x="80" y="102"/>
                    <a:pt x="82" y="101"/>
                    <a:pt x="84" y="100"/>
                  </a:cubicBezTo>
                  <a:cubicBezTo>
                    <a:pt x="84" y="100"/>
                    <a:pt x="85" y="99"/>
                    <a:pt x="86" y="98"/>
                  </a:cubicBezTo>
                  <a:cubicBezTo>
                    <a:pt x="86" y="98"/>
                    <a:pt x="87" y="98"/>
                    <a:pt x="87" y="97"/>
                  </a:cubicBezTo>
                  <a:cubicBezTo>
                    <a:pt x="88" y="97"/>
                    <a:pt x="88" y="97"/>
                    <a:pt x="88" y="96"/>
                  </a:cubicBezTo>
                  <a:cubicBezTo>
                    <a:pt x="91" y="93"/>
                    <a:pt x="93" y="90"/>
                    <a:pt x="95" y="86"/>
                  </a:cubicBezTo>
                  <a:cubicBezTo>
                    <a:pt x="96" y="82"/>
                    <a:pt x="96" y="79"/>
                    <a:pt x="95" y="76"/>
                  </a:cubicBezTo>
                  <a:cubicBezTo>
                    <a:pt x="95" y="73"/>
                    <a:pt x="94" y="71"/>
                    <a:pt x="93" y="69"/>
                  </a:cubicBezTo>
                  <a:cubicBezTo>
                    <a:pt x="95" y="74"/>
                    <a:pt x="95" y="80"/>
                    <a:pt x="92" y="86"/>
                  </a:cubicBezTo>
                  <a:cubicBezTo>
                    <a:pt x="91" y="89"/>
                    <a:pt x="90" y="91"/>
                    <a:pt x="88" y="93"/>
                  </a:cubicBezTo>
                  <a:cubicBezTo>
                    <a:pt x="87" y="94"/>
                    <a:pt x="86" y="95"/>
                    <a:pt x="85" y="96"/>
                  </a:cubicBezTo>
                  <a:cubicBezTo>
                    <a:pt x="84" y="97"/>
                    <a:pt x="83" y="98"/>
                    <a:pt x="81" y="99"/>
                  </a:cubicBezTo>
                  <a:cubicBezTo>
                    <a:pt x="76" y="102"/>
                    <a:pt x="71" y="103"/>
                    <a:pt x="65" y="103"/>
                  </a:cubicBezTo>
                  <a:cubicBezTo>
                    <a:pt x="62" y="103"/>
                    <a:pt x="60" y="103"/>
                    <a:pt x="57" y="102"/>
                  </a:cubicBezTo>
                  <a:cubicBezTo>
                    <a:pt x="54" y="101"/>
                    <a:pt x="51" y="100"/>
                    <a:pt x="49" y="97"/>
                  </a:cubicBezTo>
                  <a:cubicBezTo>
                    <a:pt x="48" y="96"/>
                    <a:pt x="47" y="95"/>
                    <a:pt x="46" y="94"/>
                  </a:cubicBezTo>
                  <a:cubicBezTo>
                    <a:pt x="44" y="91"/>
                    <a:pt x="44" y="91"/>
                    <a:pt x="44" y="91"/>
                  </a:cubicBezTo>
                  <a:cubicBezTo>
                    <a:pt x="40" y="86"/>
                    <a:pt x="40" y="86"/>
                    <a:pt x="40" y="86"/>
                  </a:cubicBezTo>
                  <a:cubicBezTo>
                    <a:pt x="31" y="74"/>
                    <a:pt x="31" y="74"/>
                    <a:pt x="31" y="74"/>
                  </a:cubicBezTo>
                  <a:cubicBezTo>
                    <a:pt x="13" y="52"/>
                    <a:pt x="13" y="52"/>
                    <a:pt x="13" y="52"/>
                  </a:cubicBezTo>
                  <a:cubicBezTo>
                    <a:pt x="23" y="64"/>
                    <a:pt x="35" y="78"/>
                    <a:pt x="44" y="91"/>
                  </a:cubicBezTo>
                  <a:cubicBezTo>
                    <a:pt x="47" y="94"/>
                    <a:pt x="47" y="94"/>
                    <a:pt x="47" y="94"/>
                  </a:cubicBezTo>
                  <a:cubicBezTo>
                    <a:pt x="47" y="95"/>
                    <a:pt x="48" y="96"/>
                    <a:pt x="48" y="96"/>
                  </a:cubicBezTo>
                  <a:cubicBezTo>
                    <a:pt x="49" y="97"/>
                    <a:pt x="49" y="98"/>
                    <a:pt x="50" y="98"/>
                  </a:cubicBezTo>
                  <a:cubicBezTo>
                    <a:pt x="53" y="100"/>
                    <a:pt x="56" y="102"/>
                    <a:pt x="59" y="103"/>
                  </a:cubicBezTo>
                  <a:cubicBezTo>
                    <a:pt x="63" y="103"/>
                    <a:pt x="66" y="103"/>
                    <a:pt x="69" y="103"/>
                  </a:cubicBezTo>
                  <a:cubicBezTo>
                    <a:pt x="72" y="103"/>
                    <a:pt x="75" y="102"/>
                    <a:pt x="78" y="101"/>
                  </a:cubicBezTo>
                  <a:cubicBezTo>
                    <a:pt x="81" y="99"/>
                    <a:pt x="83" y="97"/>
                    <a:pt x="86" y="95"/>
                  </a:cubicBezTo>
                  <a:cubicBezTo>
                    <a:pt x="88" y="93"/>
                    <a:pt x="90" y="90"/>
                    <a:pt x="91" y="87"/>
                  </a:cubicBezTo>
                  <a:cubicBezTo>
                    <a:pt x="94" y="81"/>
                    <a:pt x="94" y="75"/>
                    <a:pt x="92" y="69"/>
                  </a:cubicBezTo>
                  <a:cubicBezTo>
                    <a:pt x="92" y="68"/>
                    <a:pt x="91" y="66"/>
                    <a:pt x="91" y="65"/>
                  </a:cubicBezTo>
                  <a:cubicBezTo>
                    <a:pt x="90" y="64"/>
                    <a:pt x="89" y="62"/>
                    <a:pt x="88" y="61"/>
                  </a:cubicBezTo>
                  <a:cubicBezTo>
                    <a:pt x="86" y="60"/>
                    <a:pt x="84" y="59"/>
                    <a:pt x="83" y="59"/>
                  </a:cubicBezTo>
                  <a:cubicBezTo>
                    <a:pt x="83" y="60"/>
                    <a:pt x="83" y="60"/>
                    <a:pt x="83" y="61"/>
                  </a:cubicBezTo>
                  <a:cubicBezTo>
                    <a:pt x="83" y="62"/>
                    <a:pt x="84" y="64"/>
                    <a:pt x="84" y="66"/>
                  </a:cubicBezTo>
                  <a:cubicBezTo>
                    <a:pt x="85" y="67"/>
                    <a:pt x="86" y="69"/>
                    <a:pt x="86" y="70"/>
                  </a:cubicBezTo>
                  <a:cubicBezTo>
                    <a:pt x="87" y="71"/>
                    <a:pt x="87" y="72"/>
                    <a:pt x="87" y="72"/>
                  </a:cubicBezTo>
                  <a:cubicBezTo>
                    <a:pt x="86" y="73"/>
                    <a:pt x="86" y="73"/>
                    <a:pt x="85" y="73"/>
                  </a:cubicBezTo>
                  <a:cubicBezTo>
                    <a:pt x="86" y="76"/>
                    <a:pt x="86" y="79"/>
                    <a:pt x="85" y="82"/>
                  </a:cubicBezTo>
                  <a:cubicBezTo>
                    <a:pt x="84" y="85"/>
                    <a:pt x="82" y="88"/>
                    <a:pt x="80" y="90"/>
                  </a:cubicBezTo>
                  <a:cubicBezTo>
                    <a:pt x="75" y="94"/>
                    <a:pt x="68" y="96"/>
                    <a:pt x="62" y="95"/>
                  </a:cubicBezTo>
                  <a:cubicBezTo>
                    <a:pt x="60" y="95"/>
                    <a:pt x="58" y="94"/>
                    <a:pt x="57" y="93"/>
                  </a:cubicBezTo>
                  <a:cubicBezTo>
                    <a:pt x="56" y="93"/>
                    <a:pt x="55" y="92"/>
                    <a:pt x="55" y="92"/>
                  </a:cubicBezTo>
                  <a:cubicBezTo>
                    <a:pt x="54" y="91"/>
                    <a:pt x="54" y="91"/>
                    <a:pt x="54" y="91"/>
                  </a:cubicBezTo>
                  <a:cubicBezTo>
                    <a:pt x="54" y="90"/>
                    <a:pt x="53" y="90"/>
                    <a:pt x="53" y="90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39" y="71"/>
                    <a:pt x="33" y="64"/>
                    <a:pt x="28" y="57"/>
                  </a:cubicBezTo>
                  <a:cubicBezTo>
                    <a:pt x="34" y="64"/>
                    <a:pt x="39" y="72"/>
                    <a:pt x="45" y="7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90"/>
                    <a:pt x="54" y="90"/>
                    <a:pt x="54" y="91"/>
                  </a:cubicBezTo>
                  <a:cubicBezTo>
                    <a:pt x="54" y="91"/>
                    <a:pt x="54" y="91"/>
                    <a:pt x="55" y="92"/>
                  </a:cubicBezTo>
                  <a:cubicBezTo>
                    <a:pt x="55" y="92"/>
                    <a:pt x="56" y="93"/>
                    <a:pt x="57" y="93"/>
                  </a:cubicBezTo>
                  <a:cubicBezTo>
                    <a:pt x="58" y="94"/>
                    <a:pt x="60" y="95"/>
                    <a:pt x="62" y="95"/>
                  </a:cubicBezTo>
                  <a:cubicBezTo>
                    <a:pt x="68" y="96"/>
                    <a:pt x="75" y="94"/>
                    <a:pt x="79" y="90"/>
                  </a:cubicBezTo>
                  <a:cubicBezTo>
                    <a:pt x="82" y="87"/>
                    <a:pt x="83" y="85"/>
                    <a:pt x="84" y="82"/>
                  </a:cubicBezTo>
                  <a:cubicBezTo>
                    <a:pt x="85" y="79"/>
                    <a:pt x="85" y="76"/>
                    <a:pt x="84" y="72"/>
                  </a:cubicBezTo>
                  <a:cubicBezTo>
                    <a:pt x="83" y="72"/>
                    <a:pt x="83" y="72"/>
                    <a:pt x="83" y="75"/>
                  </a:cubicBezTo>
                  <a:cubicBezTo>
                    <a:pt x="83" y="77"/>
                    <a:pt x="83" y="81"/>
                    <a:pt x="81" y="84"/>
                  </a:cubicBezTo>
                  <a:cubicBezTo>
                    <a:pt x="80" y="85"/>
                    <a:pt x="80" y="86"/>
                    <a:pt x="79" y="87"/>
                  </a:cubicBezTo>
                  <a:cubicBezTo>
                    <a:pt x="79" y="88"/>
                    <a:pt x="78" y="88"/>
                    <a:pt x="78" y="88"/>
                  </a:cubicBezTo>
                  <a:cubicBezTo>
                    <a:pt x="78" y="89"/>
                    <a:pt x="77" y="89"/>
                    <a:pt x="77" y="89"/>
                  </a:cubicBezTo>
                  <a:cubicBezTo>
                    <a:pt x="75" y="91"/>
                    <a:pt x="73" y="92"/>
                    <a:pt x="72" y="92"/>
                  </a:cubicBezTo>
                  <a:cubicBezTo>
                    <a:pt x="69" y="93"/>
                    <a:pt x="67" y="93"/>
                    <a:pt x="64" y="93"/>
                  </a:cubicBezTo>
                  <a:cubicBezTo>
                    <a:pt x="62" y="93"/>
                    <a:pt x="60" y="92"/>
                    <a:pt x="58" y="91"/>
                  </a:cubicBezTo>
                  <a:cubicBezTo>
                    <a:pt x="57" y="90"/>
                    <a:pt x="56" y="90"/>
                    <a:pt x="56" y="89"/>
                  </a:cubicBezTo>
                  <a:cubicBezTo>
                    <a:pt x="53" y="85"/>
                    <a:pt x="53" y="85"/>
                    <a:pt x="53" y="85"/>
                  </a:cubicBezTo>
                  <a:cubicBezTo>
                    <a:pt x="47" y="78"/>
                    <a:pt x="47" y="78"/>
                    <a:pt x="47" y="78"/>
                  </a:cubicBezTo>
                  <a:cubicBezTo>
                    <a:pt x="39" y="67"/>
                    <a:pt x="31" y="57"/>
                    <a:pt x="23" y="47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19" y="41"/>
                    <a:pt x="18" y="41"/>
                    <a:pt x="18" y="41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17" y="38"/>
                    <a:pt x="16" y="37"/>
                  </a:cubicBezTo>
                  <a:cubicBezTo>
                    <a:pt x="15" y="34"/>
                    <a:pt x="14" y="31"/>
                    <a:pt x="14" y="28"/>
                  </a:cubicBezTo>
                  <a:cubicBezTo>
                    <a:pt x="14" y="25"/>
                    <a:pt x="15" y="23"/>
                    <a:pt x="17" y="21"/>
                  </a:cubicBezTo>
                  <a:cubicBezTo>
                    <a:pt x="17" y="21"/>
                    <a:pt x="17" y="20"/>
                    <a:pt x="18" y="20"/>
                  </a:cubicBezTo>
                  <a:cubicBezTo>
                    <a:pt x="18" y="20"/>
                    <a:pt x="18" y="20"/>
                    <a:pt x="19" y="19"/>
                  </a:cubicBezTo>
                  <a:cubicBezTo>
                    <a:pt x="19" y="19"/>
                    <a:pt x="20" y="18"/>
                    <a:pt x="21" y="18"/>
                  </a:cubicBezTo>
                  <a:cubicBezTo>
                    <a:pt x="22" y="17"/>
                    <a:pt x="24" y="16"/>
                    <a:pt x="26" y="16"/>
                  </a:cubicBezTo>
                  <a:cubicBezTo>
                    <a:pt x="28" y="15"/>
                    <a:pt x="30" y="15"/>
                    <a:pt x="32" y="15"/>
                  </a:cubicBezTo>
                  <a:cubicBezTo>
                    <a:pt x="34" y="15"/>
                    <a:pt x="36" y="16"/>
                    <a:pt x="37" y="17"/>
                  </a:cubicBezTo>
                  <a:cubicBezTo>
                    <a:pt x="38" y="17"/>
                    <a:pt x="38" y="17"/>
                    <a:pt x="38" y="18"/>
                  </a:cubicBezTo>
                  <a:cubicBezTo>
                    <a:pt x="39" y="18"/>
                    <a:pt x="39" y="18"/>
                    <a:pt x="39" y="18"/>
                  </a:cubicBezTo>
                  <a:cubicBezTo>
                    <a:pt x="39" y="19"/>
                    <a:pt x="39" y="19"/>
                    <a:pt x="39" y="19"/>
                  </a:cubicBezTo>
                  <a:cubicBezTo>
                    <a:pt x="42" y="22"/>
                    <a:pt x="42" y="22"/>
                    <a:pt x="42" y="22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56" y="40"/>
                    <a:pt x="63" y="49"/>
                    <a:pt x="70" y="57"/>
                  </a:cubicBezTo>
                  <a:cubicBezTo>
                    <a:pt x="82" y="70"/>
                    <a:pt x="82" y="62"/>
                    <a:pt x="72" y="47"/>
                  </a:cubicBezTo>
                  <a:cubicBezTo>
                    <a:pt x="72" y="46"/>
                    <a:pt x="72" y="46"/>
                    <a:pt x="72" y="46"/>
                  </a:cubicBezTo>
                  <a:cubicBezTo>
                    <a:pt x="83" y="61"/>
                    <a:pt x="80" y="52"/>
                    <a:pt x="83" y="53"/>
                  </a:cubicBezTo>
                  <a:cubicBezTo>
                    <a:pt x="77" y="45"/>
                    <a:pt x="72" y="38"/>
                    <a:pt x="67" y="30"/>
                  </a:cubicBezTo>
                  <a:cubicBezTo>
                    <a:pt x="61" y="23"/>
                    <a:pt x="61" y="23"/>
                    <a:pt x="61" y="23"/>
                  </a:cubicBezTo>
                  <a:cubicBezTo>
                    <a:pt x="55" y="16"/>
                    <a:pt x="55" y="16"/>
                    <a:pt x="55" y="16"/>
                  </a:cubicBezTo>
                  <a:cubicBezTo>
                    <a:pt x="52" y="12"/>
                    <a:pt x="52" y="12"/>
                    <a:pt x="52" y="12"/>
                  </a:cubicBezTo>
                  <a:cubicBezTo>
                    <a:pt x="50" y="10"/>
                    <a:pt x="50" y="10"/>
                    <a:pt x="50" y="10"/>
                  </a:cubicBezTo>
                  <a:cubicBezTo>
                    <a:pt x="50" y="9"/>
                    <a:pt x="49" y="8"/>
                    <a:pt x="48" y="7"/>
                  </a:cubicBezTo>
                  <a:cubicBezTo>
                    <a:pt x="45" y="4"/>
                    <a:pt x="40" y="2"/>
                    <a:pt x="36" y="1"/>
                  </a:cubicBezTo>
                  <a:cubicBezTo>
                    <a:pt x="31" y="0"/>
                    <a:pt x="27" y="1"/>
                    <a:pt x="23" y="2"/>
                  </a:cubicBezTo>
                  <a:cubicBezTo>
                    <a:pt x="19" y="3"/>
                    <a:pt x="16" y="4"/>
                    <a:pt x="12" y="6"/>
                  </a:cubicBezTo>
                  <a:cubicBezTo>
                    <a:pt x="11" y="7"/>
                    <a:pt x="11" y="7"/>
                    <a:pt x="10" y="8"/>
                  </a:cubicBezTo>
                  <a:cubicBezTo>
                    <a:pt x="9" y="8"/>
                    <a:pt x="9" y="9"/>
                    <a:pt x="9" y="9"/>
                  </a:cubicBezTo>
                  <a:cubicBezTo>
                    <a:pt x="8" y="9"/>
                    <a:pt x="8" y="10"/>
                    <a:pt x="7" y="10"/>
                  </a:cubicBezTo>
                  <a:cubicBezTo>
                    <a:pt x="6" y="12"/>
                    <a:pt x="4" y="13"/>
                    <a:pt x="3" y="15"/>
                  </a:cubicBezTo>
                  <a:cubicBezTo>
                    <a:pt x="1" y="19"/>
                    <a:pt x="0" y="24"/>
                    <a:pt x="0" y="28"/>
                  </a:cubicBezTo>
                  <a:cubicBezTo>
                    <a:pt x="0" y="32"/>
                    <a:pt x="0" y="36"/>
                    <a:pt x="2" y="40"/>
                  </a:cubicBezTo>
                  <a:cubicBezTo>
                    <a:pt x="3" y="43"/>
                    <a:pt x="5" y="47"/>
                    <a:pt x="7" y="50"/>
                  </a:cubicBezTo>
                  <a:lnTo>
                    <a:pt x="14" y="5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24" name="Freeform 34">
              <a:extLst>
                <a:ext uri="{FF2B5EF4-FFF2-40B4-BE49-F238E27FC236}">
                  <a16:creationId xmlns:a16="http://schemas.microsoft.com/office/drawing/2014/main" id="{D485D28D-3EF0-4877-91DA-C7355BB45C2E}"/>
                </a:ext>
              </a:extLst>
            </p:cNvPr>
            <p:cNvSpPr/>
            <p:nvPr/>
          </p:nvSpPr>
          <p:spPr bwMode="auto">
            <a:xfrm>
              <a:off x="5984876" y="954088"/>
              <a:ext cx="222250" cy="431800"/>
            </a:xfrm>
            <a:custGeom>
              <a:avLst/>
              <a:gdLst>
                <a:gd name="T0" fmla="*/ 0 w 59"/>
                <a:gd name="T1" fmla="*/ 87 h 115"/>
                <a:gd name="T2" fmla="*/ 17 w 59"/>
                <a:gd name="T3" fmla="*/ 113 h 115"/>
                <a:gd name="T4" fmla="*/ 47 w 59"/>
                <a:gd name="T5" fmla="*/ 110 h 115"/>
                <a:gd name="T6" fmla="*/ 48 w 59"/>
                <a:gd name="T7" fmla="*/ 108 h 115"/>
                <a:gd name="T8" fmla="*/ 51 w 59"/>
                <a:gd name="T9" fmla="*/ 106 h 115"/>
                <a:gd name="T10" fmla="*/ 58 w 59"/>
                <a:gd name="T11" fmla="*/ 87 h 115"/>
                <a:gd name="T12" fmla="*/ 58 w 59"/>
                <a:gd name="T13" fmla="*/ 73 h 115"/>
                <a:gd name="T14" fmla="*/ 58 w 59"/>
                <a:gd name="T15" fmla="*/ 85 h 115"/>
                <a:gd name="T16" fmla="*/ 57 w 59"/>
                <a:gd name="T17" fmla="*/ 92 h 115"/>
                <a:gd name="T18" fmla="*/ 48 w 59"/>
                <a:gd name="T19" fmla="*/ 108 h 115"/>
                <a:gd name="T20" fmla="*/ 47 w 59"/>
                <a:gd name="T21" fmla="*/ 108 h 115"/>
                <a:gd name="T22" fmla="*/ 29 w 59"/>
                <a:gd name="T23" fmla="*/ 115 h 115"/>
                <a:gd name="T24" fmla="*/ 1 w 59"/>
                <a:gd name="T25" fmla="*/ 92 h 115"/>
                <a:gd name="T26" fmla="*/ 37 w 59"/>
                <a:gd name="T27" fmla="*/ 113 h 115"/>
                <a:gd name="T28" fmla="*/ 48 w 59"/>
                <a:gd name="T29" fmla="*/ 106 h 115"/>
                <a:gd name="T30" fmla="*/ 57 w 59"/>
                <a:gd name="T31" fmla="*/ 87 h 115"/>
                <a:gd name="T32" fmla="*/ 57 w 59"/>
                <a:gd name="T33" fmla="*/ 53 h 115"/>
                <a:gd name="T34" fmla="*/ 59 w 59"/>
                <a:gd name="T35" fmla="*/ 30 h 115"/>
                <a:gd name="T36" fmla="*/ 43 w 59"/>
                <a:gd name="T37" fmla="*/ 2 h 115"/>
                <a:gd name="T38" fmla="*/ 57 w 59"/>
                <a:gd name="T39" fmla="*/ 25 h 115"/>
                <a:gd name="T40" fmla="*/ 57 w 59"/>
                <a:gd name="T41" fmla="*/ 31 h 115"/>
                <a:gd name="T42" fmla="*/ 56 w 59"/>
                <a:gd name="T43" fmla="*/ 81 h 115"/>
                <a:gd name="T44" fmla="*/ 56 w 59"/>
                <a:gd name="T45" fmla="*/ 88 h 115"/>
                <a:gd name="T46" fmla="*/ 47 w 59"/>
                <a:gd name="T47" fmla="*/ 105 h 115"/>
                <a:gd name="T48" fmla="*/ 46 w 59"/>
                <a:gd name="T49" fmla="*/ 107 h 115"/>
                <a:gd name="T50" fmla="*/ 41 w 59"/>
                <a:gd name="T51" fmla="*/ 110 h 115"/>
                <a:gd name="T52" fmla="*/ 46 w 59"/>
                <a:gd name="T53" fmla="*/ 106 h 115"/>
                <a:gd name="T54" fmla="*/ 55 w 59"/>
                <a:gd name="T55" fmla="*/ 93 h 115"/>
                <a:gd name="T56" fmla="*/ 55 w 59"/>
                <a:gd name="T57" fmla="*/ 79 h 115"/>
                <a:gd name="T58" fmla="*/ 56 w 59"/>
                <a:gd name="T59" fmla="*/ 26 h 115"/>
                <a:gd name="T60" fmla="*/ 39 w 59"/>
                <a:gd name="T61" fmla="*/ 1 h 115"/>
                <a:gd name="T62" fmla="*/ 31 w 59"/>
                <a:gd name="T63" fmla="*/ 4 h 115"/>
                <a:gd name="T64" fmla="*/ 41 w 59"/>
                <a:gd name="T65" fmla="*/ 9 h 115"/>
                <a:gd name="T66" fmla="*/ 48 w 59"/>
                <a:gd name="T67" fmla="*/ 49 h 115"/>
                <a:gd name="T68" fmla="*/ 47 w 59"/>
                <a:gd name="T69" fmla="*/ 86 h 115"/>
                <a:gd name="T70" fmla="*/ 47 w 59"/>
                <a:gd name="T71" fmla="*/ 89 h 115"/>
                <a:gd name="T72" fmla="*/ 47 w 59"/>
                <a:gd name="T73" fmla="*/ 76 h 115"/>
                <a:gd name="T74" fmla="*/ 39 w 59"/>
                <a:gd name="T75" fmla="*/ 11 h 115"/>
                <a:gd name="T76" fmla="*/ 46 w 59"/>
                <a:gd name="T77" fmla="*/ 25 h 115"/>
                <a:gd name="T78" fmla="*/ 46 w 59"/>
                <a:gd name="T79" fmla="*/ 37 h 115"/>
                <a:gd name="T80" fmla="*/ 45 w 59"/>
                <a:gd name="T81" fmla="*/ 86 h 115"/>
                <a:gd name="T82" fmla="*/ 44 w 59"/>
                <a:gd name="T83" fmla="*/ 92 h 115"/>
                <a:gd name="T84" fmla="*/ 39 w 59"/>
                <a:gd name="T85" fmla="*/ 98 h 115"/>
                <a:gd name="T86" fmla="*/ 34 w 59"/>
                <a:gd name="T87" fmla="*/ 101 h 115"/>
                <a:gd name="T88" fmla="*/ 18 w 59"/>
                <a:gd name="T89" fmla="*/ 96 h 115"/>
                <a:gd name="T90" fmla="*/ 14 w 59"/>
                <a:gd name="T91" fmla="*/ 85 h 115"/>
                <a:gd name="T92" fmla="*/ 14 w 59"/>
                <a:gd name="T93" fmla="*/ 36 h 115"/>
                <a:gd name="T94" fmla="*/ 14 w 59"/>
                <a:gd name="T95" fmla="*/ 26 h 115"/>
                <a:gd name="T96" fmla="*/ 22 w 59"/>
                <a:gd name="T97" fmla="*/ 13 h 115"/>
                <a:gd name="T98" fmla="*/ 30 w 59"/>
                <a:gd name="T99" fmla="*/ 9 h 115"/>
                <a:gd name="T100" fmla="*/ 13 w 59"/>
                <a:gd name="T101" fmla="*/ 10 h 115"/>
                <a:gd name="T102" fmla="*/ 23 w 59"/>
                <a:gd name="T103" fmla="*/ 2 h 115"/>
                <a:gd name="T104" fmla="*/ 0 w 59"/>
                <a:gd name="T105" fmla="*/ 24 h 115"/>
                <a:gd name="T106" fmla="*/ 0 w 59"/>
                <a:gd name="T107" fmla="*/ 34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9" h="115">
                  <a:moveTo>
                    <a:pt x="0" y="83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90"/>
                    <a:pt x="0" y="92"/>
                    <a:pt x="1" y="94"/>
                  </a:cubicBezTo>
                  <a:cubicBezTo>
                    <a:pt x="3" y="103"/>
                    <a:pt x="9" y="109"/>
                    <a:pt x="17" y="113"/>
                  </a:cubicBezTo>
                  <a:cubicBezTo>
                    <a:pt x="21" y="115"/>
                    <a:pt x="25" y="115"/>
                    <a:pt x="29" y="115"/>
                  </a:cubicBezTo>
                  <a:cubicBezTo>
                    <a:pt x="33" y="115"/>
                    <a:pt x="37" y="115"/>
                    <a:pt x="41" y="113"/>
                  </a:cubicBezTo>
                  <a:cubicBezTo>
                    <a:pt x="43" y="112"/>
                    <a:pt x="45" y="111"/>
                    <a:pt x="47" y="110"/>
                  </a:cubicBezTo>
                  <a:cubicBezTo>
                    <a:pt x="47" y="109"/>
                    <a:pt x="48" y="109"/>
                    <a:pt x="48" y="109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9" y="108"/>
                    <a:pt x="49" y="108"/>
                    <a:pt x="49" y="108"/>
                  </a:cubicBezTo>
                  <a:cubicBezTo>
                    <a:pt x="50" y="107"/>
                    <a:pt x="50" y="106"/>
                    <a:pt x="51" y="106"/>
                  </a:cubicBezTo>
                  <a:cubicBezTo>
                    <a:pt x="54" y="103"/>
                    <a:pt x="56" y="99"/>
                    <a:pt x="57" y="94"/>
                  </a:cubicBezTo>
                  <a:cubicBezTo>
                    <a:pt x="58" y="92"/>
                    <a:pt x="58" y="90"/>
                    <a:pt x="58" y="88"/>
                  </a:cubicBezTo>
                  <a:cubicBezTo>
                    <a:pt x="58" y="88"/>
                    <a:pt x="58" y="87"/>
                    <a:pt x="58" y="87"/>
                  </a:cubicBezTo>
                  <a:cubicBezTo>
                    <a:pt x="58" y="86"/>
                    <a:pt x="58" y="86"/>
                    <a:pt x="58" y="86"/>
                  </a:cubicBezTo>
                  <a:cubicBezTo>
                    <a:pt x="58" y="83"/>
                    <a:pt x="58" y="83"/>
                    <a:pt x="58" y="83"/>
                  </a:cubicBezTo>
                  <a:cubicBezTo>
                    <a:pt x="58" y="73"/>
                    <a:pt x="58" y="73"/>
                    <a:pt x="58" y="73"/>
                  </a:cubicBezTo>
                  <a:cubicBezTo>
                    <a:pt x="59" y="54"/>
                    <a:pt x="59" y="54"/>
                    <a:pt x="59" y="54"/>
                  </a:cubicBezTo>
                  <a:cubicBezTo>
                    <a:pt x="58" y="79"/>
                    <a:pt x="58" y="79"/>
                    <a:pt x="58" y="79"/>
                  </a:cubicBezTo>
                  <a:cubicBezTo>
                    <a:pt x="58" y="85"/>
                    <a:pt x="58" y="85"/>
                    <a:pt x="58" y="85"/>
                  </a:cubicBezTo>
                  <a:cubicBezTo>
                    <a:pt x="58" y="86"/>
                    <a:pt x="58" y="86"/>
                    <a:pt x="58" y="86"/>
                  </a:cubicBezTo>
                  <a:cubicBezTo>
                    <a:pt x="58" y="87"/>
                    <a:pt x="58" y="88"/>
                    <a:pt x="58" y="88"/>
                  </a:cubicBezTo>
                  <a:cubicBezTo>
                    <a:pt x="58" y="90"/>
                    <a:pt x="58" y="91"/>
                    <a:pt x="57" y="92"/>
                  </a:cubicBezTo>
                  <a:cubicBezTo>
                    <a:pt x="57" y="97"/>
                    <a:pt x="54" y="102"/>
                    <a:pt x="50" y="106"/>
                  </a:cubicBezTo>
                  <a:cubicBezTo>
                    <a:pt x="50" y="107"/>
                    <a:pt x="49" y="107"/>
                    <a:pt x="49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7" y="108"/>
                    <a:pt x="47" y="108"/>
                    <a:pt x="47" y="108"/>
                  </a:cubicBezTo>
                  <a:cubicBezTo>
                    <a:pt x="46" y="109"/>
                    <a:pt x="45" y="110"/>
                    <a:pt x="44" y="111"/>
                  </a:cubicBezTo>
                  <a:cubicBezTo>
                    <a:pt x="42" y="112"/>
                    <a:pt x="39" y="113"/>
                    <a:pt x="37" y="114"/>
                  </a:cubicBezTo>
                  <a:cubicBezTo>
                    <a:pt x="34" y="115"/>
                    <a:pt x="32" y="115"/>
                    <a:pt x="29" y="115"/>
                  </a:cubicBezTo>
                  <a:cubicBezTo>
                    <a:pt x="27" y="115"/>
                    <a:pt x="24" y="115"/>
                    <a:pt x="21" y="114"/>
                  </a:cubicBezTo>
                  <a:cubicBezTo>
                    <a:pt x="11" y="111"/>
                    <a:pt x="3" y="103"/>
                    <a:pt x="1" y="92"/>
                  </a:cubicBezTo>
                  <a:cubicBezTo>
                    <a:pt x="1" y="92"/>
                    <a:pt x="1" y="93"/>
                    <a:pt x="1" y="92"/>
                  </a:cubicBezTo>
                  <a:cubicBezTo>
                    <a:pt x="4" y="102"/>
                    <a:pt x="12" y="110"/>
                    <a:pt x="22" y="113"/>
                  </a:cubicBezTo>
                  <a:cubicBezTo>
                    <a:pt x="24" y="114"/>
                    <a:pt x="27" y="114"/>
                    <a:pt x="30" y="114"/>
                  </a:cubicBezTo>
                  <a:cubicBezTo>
                    <a:pt x="32" y="114"/>
                    <a:pt x="35" y="114"/>
                    <a:pt x="37" y="113"/>
                  </a:cubicBezTo>
                  <a:cubicBezTo>
                    <a:pt x="40" y="112"/>
                    <a:pt x="42" y="111"/>
                    <a:pt x="44" y="110"/>
                  </a:cubicBezTo>
                  <a:cubicBezTo>
                    <a:pt x="45" y="109"/>
                    <a:pt x="46" y="108"/>
                    <a:pt x="47" y="107"/>
                  </a:cubicBezTo>
                  <a:cubicBezTo>
                    <a:pt x="47" y="107"/>
                    <a:pt x="48" y="107"/>
                    <a:pt x="48" y="106"/>
                  </a:cubicBezTo>
                  <a:cubicBezTo>
                    <a:pt x="49" y="106"/>
                    <a:pt x="49" y="106"/>
                    <a:pt x="50" y="105"/>
                  </a:cubicBezTo>
                  <a:cubicBezTo>
                    <a:pt x="54" y="101"/>
                    <a:pt x="56" y="96"/>
                    <a:pt x="57" y="91"/>
                  </a:cubicBezTo>
                  <a:cubicBezTo>
                    <a:pt x="57" y="90"/>
                    <a:pt x="57" y="89"/>
                    <a:pt x="57" y="87"/>
                  </a:cubicBezTo>
                  <a:cubicBezTo>
                    <a:pt x="57" y="84"/>
                    <a:pt x="57" y="84"/>
                    <a:pt x="57" y="84"/>
                  </a:cubicBezTo>
                  <a:cubicBezTo>
                    <a:pt x="57" y="78"/>
                    <a:pt x="57" y="78"/>
                    <a:pt x="57" y="78"/>
                  </a:cubicBezTo>
                  <a:cubicBezTo>
                    <a:pt x="58" y="70"/>
                    <a:pt x="58" y="61"/>
                    <a:pt x="57" y="53"/>
                  </a:cubicBezTo>
                  <a:cubicBezTo>
                    <a:pt x="59" y="53"/>
                    <a:pt x="59" y="53"/>
                    <a:pt x="59" y="53"/>
                  </a:cubicBezTo>
                  <a:cubicBezTo>
                    <a:pt x="59" y="35"/>
                    <a:pt x="59" y="35"/>
                    <a:pt x="59" y="35"/>
                  </a:cubicBezTo>
                  <a:cubicBezTo>
                    <a:pt x="59" y="30"/>
                    <a:pt x="59" y="30"/>
                    <a:pt x="59" y="30"/>
                  </a:cubicBezTo>
                  <a:cubicBezTo>
                    <a:pt x="59" y="28"/>
                    <a:pt x="59" y="27"/>
                    <a:pt x="59" y="25"/>
                  </a:cubicBezTo>
                  <a:cubicBezTo>
                    <a:pt x="59" y="21"/>
                    <a:pt x="58" y="17"/>
                    <a:pt x="56" y="13"/>
                  </a:cubicBezTo>
                  <a:cubicBezTo>
                    <a:pt x="53" y="7"/>
                    <a:pt x="48" y="4"/>
                    <a:pt x="43" y="2"/>
                  </a:cubicBezTo>
                  <a:cubicBezTo>
                    <a:pt x="48" y="5"/>
                    <a:pt x="52" y="10"/>
                    <a:pt x="54" y="15"/>
                  </a:cubicBezTo>
                  <a:cubicBezTo>
                    <a:pt x="55" y="17"/>
                    <a:pt x="56" y="20"/>
                    <a:pt x="57" y="23"/>
                  </a:cubicBezTo>
                  <a:cubicBezTo>
                    <a:pt x="57" y="24"/>
                    <a:pt x="57" y="25"/>
                    <a:pt x="57" y="25"/>
                  </a:cubicBezTo>
                  <a:cubicBezTo>
                    <a:pt x="57" y="26"/>
                    <a:pt x="57" y="26"/>
                    <a:pt x="57" y="26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7" y="31"/>
                    <a:pt x="57" y="31"/>
                    <a:pt x="57" y="31"/>
                  </a:cubicBezTo>
                  <a:cubicBezTo>
                    <a:pt x="56" y="40"/>
                    <a:pt x="56" y="50"/>
                    <a:pt x="56" y="59"/>
                  </a:cubicBezTo>
                  <a:cubicBezTo>
                    <a:pt x="56" y="74"/>
                    <a:pt x="56" y="74"/>
                    <a:pt x="56" y="74"/>
                  </a:cubicBezTo>
                  <a:cubicBezTo>
                    <a:pt x="56" y="81"/>
                    <a:pt x="56" y="81"/>
                    <a:pt x="56" y="81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6"/>
                    <a:pt x="56" y="86"/>
                    <a:pt x="56" y="86"/>
                  </a:cubicBezTo>
                  <a:cubicBezTo>
                    <a:pt x="56" y="87"/>
                    <a:pt x="56" y="88"/>
                    <a:pt x="56" y="88"/>
                  </a:cubicBezTo>
                  <a:cubicBezTo>
                    <a:pt x="55" y="91"/>
                    <a:pt x="55" y="94"/>
                    <a:pt x="54" y="97"/>
                  </a:cubicBezTo>
                  <a:cubicBezTo>
                    <a:pt x="53" y="99"/>
                    <a:pt x="51" y="102"/>
                    <a:pt x="49" y="104"/>
                  </a:cubicBezTo>
                  <a:cubicBezTo>
                    <a:pt x="48" y="104"/>
                    <a:pt x="48" y="105"/>
                    <a:pt x="47" y="105"/>
                  </a:cubicBezTo>
                  <a:cubicBezTo>
                    <a:pt x="47" y="106"/>
                    <a:pt x="47" y="106"/>
                    <a:pt x="47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6" y="107"/>
                    <a:pt x="46" y="107"/>
                    <a:pt x="46" y="107"/>
                  </a:cubicBezTo>
                  <a:cubicBezTo>
                    <a:pt x="45" y="107"/>
                    <a:pt x="44" y="108"/>
                    <a:pt x="43" y="109"/>
                  </a:cubicBezTo>
                  <a:cubicBezTo>
                    <a:pt x="40" y="110"/>
                    <a:pt x="37" y="111"/>
                    <a:pt x="35" y="112"/>
                  </a:cubicBezTo>
                  <a:cubicBezTo>
                    <a:pt x="37" y="111"/>
                    <a:pt x="39" y="111"/>
                    <a:pt x="41" y="110"/>
                  </a:cubicBezTo>
                  <a:cubicBezTo>
                    <a:pt x="42" y="109"/>
                    <a:pt x="44" y="108"/>
                    <a:pt x="45" y="108"/>
                  </a:cubicBezTo>
                  <a:cubicBezTo>
                    <a:pt x="45" y="107"/>
                    <a:pt x="46" y="107"/>
                    <a:pt x="46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7" y="105"/>
                    <a:pt x="47" y="105"/>
                    <a:pt x="47" y="105"/>
                  </a:cubicBezTo>
                  <a:cubicBezTo>
                    <a:pt x="51" y="102"/>
                    <a:pt x="54" y="97"/>
                    <a:pt x="55" y="93"/>
                  </a:cubicBezTo>
                  <a:cubicBezTo>
                    <a:pt x="55" y="91"/>
                    <a:pt x="55" y="90"/>
                    <a:pt x="55" y="89"/>
                  </a:cubicBezTo>
                  <a:cubicBezTo>
                    <a:pt x="55" y="88"/>
                    <a:pt x="55" y="86"/>
                    <a:pt x="55" y="85"/>
                  </a:cubicBezTo>
                  <a:cubicBezTo>
                    <a:pt x="55" y="79"/>
                    <a:pt x="55" y="79"/>
                    <a:pt x="55" y="79"/>
                  </a:cubicBezTo>
                  <a:cubicBezTo>
                    <a:pt x="55" y="75"/>
                    <a:pt x="55" y="71"/>
                    <a:pt x="56" y="67"/>
                  </a:cubicBezTo>
                  <a:cubicBezTo>
                    <a:pt x="56" y="55"/>
                    <a:pt x="56" y="45"/>
                    <a:pt x="56" y="34"/>
                  </a:cubicBezTo>
                  <a:cubicBezTo>
                    <a:pt x="56" y="26"/>
                    <a:pt x="56" y="26"/>
                    <a:pt x="56" y="26"/>
                  </a:cubicBezTo>
                  <a:cubicBezTo>
                    <a:pt x="56" y="23"/>
                    <a:pt x="56" y="20"/>
                    <a:pt x="54" y="17"/>
                  </a:cubicBezTo>
                  <a:cubicBezTo>
                    <a:pt x="52" y="11"/>
                    <a:pt x="48" y="6"/>
                    <a:pt x="43" y="3"/>
                  </a:cubicBezTo>
                  <a:cubicBezTo>
                    <a:pt x="41" y="2"/>
                    <a:pt x="40" y="1"/>
                    <a:pt x="39" y="1"/>
                  </a:cubicBezTo>
                  <a:cubicBezTo>
                    <a:pt x="37" y="0"/>
                    <a:pt x="35" y="0"/>
                    <a:pt x="34" y="0"/>
                  </a:cubicBezTo>
                  <a:cubicBezTo>
                    <a:pt x="31" y="1"/>
                    <a:pt x="29" y="2"/>
                    <a:pt x="29" y="3"/>
                  </a:cubicBezTo>
                  <a:cubicBezTo>
                    <a:pt x="29" y="3"/>
                    <a:pt x="30" y="4"/>
                    <a:pt x="31" y="4"/>
                  </a:cubicBezTo>
                  <a:cubicBezTo>
                    <a:pt x="32" y="5"/>
                    <a:pt x="33" y="5"/>
                    <a:pt x="35" y="6"/>
                  </a:cubicBezTo>
                  <a:cubicBezTo>
                    <a:pt x="36" y="6"/>
                    <a:pt x="38" y="7"/>
                    <a:pt x="39" y="8"/>
                  </a:cubicBezTo>
                  <a:cubicBezTo>
                    <a:pt x="40" y="8"/>
                    <a:pt x="41" y="9"/>
                    <a:pt x="41" y="9"/>
                  </a:cubicBezTo>
                  <a:cubicBezTo>
                    <a:pt x="41" y="10"/>
                    <a:pt x="41" y="10"/>
                    <a:pt x="40" y="10"/>
                  </a:cubicBezTo>
                  <a:cubicBezTo>
                    <a:pt x="45" y="14"/>
                    <a:pt x="49" y="21"/>
                    <a:pt x="48" y="27"/>
                  </a:cubicBezTo>
                  <a:cubicBezTo>
                    <a:pt x="48" y="49"/>
                    <a:pt x="48" y="49"/>
                    <a:pt x="48" y="49"/>
                  </a:cubicBezTo>
                  <a:cubicBezTo>
                    <a:pt x="48" y="58"/>
                    <a:pt x="48" y="67"/>
                    <a:pt x="48" y="76"/>
                  </a:cubicBezTo>
                  <a:cubicBezTo>
                    <a:pt x="47" y="83"/>
                    <a:pt x="47" y="83"/>
                    <a:pt x="47" y="83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7" y="87"/>
                    <a:pt x="47" y="88"/>
                    <a:pt x="47" y="89"/>
                  </a:cubicBezTo>
                  <a:cubicBezTo>
                    <a:pt x="46" y="93"/>
                    <a:pt x="45" y="96"/>
                    <a:pt x="42" y="98"/>
                  </a:cubicBezTo>
                  <a:cubicBezTo>
                    <a:pt x="45" y="96"/>
                    <a:pt x="46" y="93"/>
                    <a:pt x="47" y="89"/>
                  </a:cubicBezTo>
                  <a:cubicBezTo>
                    <a:pt x="47" y="88"/>
                    <a:pt x="47" y="87"/>
                    <a:pt x="47" y="86"/>
                  </a:cubicBezTo>
                  <a:cubicBezTo>
                    <a:pt x="47" y="83"/>
                    <a:pt x="47" y="83"/>
                    <a:pt x="47" y="83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49"/>
                    <a:pt x="48" y="49"/>
                    <a:pt x="48" y="49"/>
                  </a:cubicBezTo>
                  <a:cubicBezTo>
                    <a:pt x="48" y="27"/>
                    <a:pt x="48" y="27"/>
                    <a:pt x="48" y="27"/>
                  </a:cubicBezTo>
                  <a:cubicBezTo>
                    <a:pt x="48" y="20"/>
                    <a:pt x="45" y="14"/>
                    <a:pt x="39" y="11"/>
                  </a:cubicBezTo>
                  <a:cubicBezTo>
                    <a:pt x="38" y="11"/>
                    <a:pt x="38" y="12"/>
                    <a:pt x="40" y="14"/>
                  </a:cubicBezTo>
                  <a:cubicBezTo>
                    <a:pt x="41" y="15"/>
                    <a:pt x="44" y="18"/>
                    <a:pt x="45" y="22"/>
                  </a:cubicBezTo>
                  <a:cubicBezTo>
                    <a:pt x="46" y="23"/>
                    <a:pt x="46" y="24"/>
                    <a:pt x="46" y="25"/>
                  </a:cubicBezTo>
                  <a:cubicBezTo>
                    <a:pt x="46" y="26"/>
                    <a:pt x="46" y="26"/>
                    <a:pt x="46" y="27"/>
                  </a:cubicBezTo>
                  <a:cubicBezTo>
                    <a:pt x="46" y="29"/>
                    <a:pt x="46" y="29"/>
                    <a:pt x="46" y="29"/>
                  </a:cubicBezTo>
                  <a:cubicBezTo>
                    <a:pt x="46" y="32"/>
                    <a:pt x="46" y="35"/>
                    <a:pt x="46" y="37"/>
                  </a:cubicBezTo>
                  <a:cubicBezTo>
                    <a:pt x="45" y="49"/>
                    <a:pt x="45" y="62"/>
                    <a:pt x="45" y="7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6"/>
                    <a:pt x="45" y="86"/>
                    <a:pt x="45" y="86"/>
                  </a:cubicBezTo>
                  <a:cubicBezTo>
                    <a:pt x="45" y="87"/>
                    <a:pt x="45" y="87"/>
                    <a:pt x="45" y="87"/>
                  </a:cubicBezTo>
                  <a:cubicBezTo>
                    <a:pt x="45" y="88"/>
                    <a:pt x="45" y="89"/>
                    <a:pt x="45" y="89"/>
                  </a:cubicBezTo>
                  <a:cubicBezTo>
                    <a:pt x="44" y="90"/>
                    <a:pt x="44" y="91"/>
                    <a:pt x="44" y="92"/>
                  </a:cubicBezTo>
                  <a:cubicBezTo>
                    <a:pt x="43" y="94"/>
                    <a:pt x="42" y="96"/>
                    <a:pt x="40" y="97"/>
                  </a:cubicBezTo>
                  <a:cubicBezTo>
                    <a:pt x="40" y="97"/>
                    <a:pt x="40" y="97"/>
                    <a:pt x="40" y="97"/>
                  </a:cubicBezTo>
                  <a:cubicBezTo>
                    <a:pt x="40" y="98"/>
                    <a:pt x="39" y="98"/>
                    <a:pt x="39" y="98"/>
                  </a:cubicBezTo>
                  <a:cubicBezTo>
                    <a:pt x="39" y="98"/>
                    <a:pt x="39" y="98"/>
                    <a:pt x="38" y="99"/>
                  </a:cubicBezTo>
                  <a:cubicBezTo>
                    <a:pt x="38" y="99"/>
                    <a:pt x="38" y="99"/>
                    <a:pt x="37" y="99"/>
                  </a:cubicBezTo>
                  <a:cubicBezTo>
                    <a:pt x="36" y="100"/>
                    <a:pt x="35" y="100"/>
                    <a:pt x="34" y="101"/>
                  </a:cubicBezTo>
                  <a:cubicBezTo>
                    <a:pt x="33" y="101"/>
                    <a:pt x="31" y="101"/>
                    <a:pt x="30" y="101"/>
                  </a:cubicBezTo>
                  <a:cubicBezTo>
                    <a:pt x="28" y="101"/>
                    <a:pt x="27" y="101"/>
                    <a:pt x="25" y="101"/>
                  </a:cubicBezTo>
                  <a:cubicBezTo>
                    <a:pt x="22" y="100"/>
                    <a:pt x="20" y="98"/>
                    <a:pt x="18" y="96"/>
                  </a:cubicBezTo>
                  <a:cubicBezTo>
                    <a:pt x="16" y="93"/>
                    <a:pt x="14" y="90"/>
                    <a:pt x="14" y="87"/>
                  </a:cubicBezTo>
                  <a:cubicBezTo>
                    <a:pt x="14" y="87"/>
                    <a:pt x="14" y="87"/>
                    <a:pt x="14" y="86"/>
                  </a:cubicBezTo>
                  <a:cubicBezTo>
                    <a:pt x="14" y="85"/>
                    <a:pt x="14" y="85"/>
                    <a:pt x="14" y="85"/>
                  </a:cubicBezTo>
                  <a:cubicBezTo>
                    <a:pt x="14" y="81"/>
                    <a:pt x="14" y="81"/>
                    <a:pt x="14" y="81"/>
                  </a:cubicBezTo>
                  <a:cubicBezTo>
                    <a:pt x="14" y="75"/>
                    <a:pt x="14" y="75"/>
                    <a:pt x="14" y="75"/>
                  </a:cubicBezTo>
                  <a:cubicBezTo>
                    <a:pt x="14" y="62"/>
                    <a:pt x="14" y="49"/>
                    <a:pt x="14" y="36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4" y="25"/>
                    <a:pt x="14" y="25"/>
                    <a:pt x="14" y="24"/>
                  </a:cubicBezTo>
                  <a:cubicBezTo>
                    <a:pt x="14" y="23"/>
                    <a:pt x="14" y="22"/>
                    <a:pt x="15" y="21"/>
                  </a:cubicBezTo>
                  <a:cubicBezTo>
                    <a:pt x="16" y="18"/>
                    <a:pt x="19" y="15"/>
                    <a:pt x="22" y="13"/>
                  </a:cubicBezTo>
                  <a:cubicBezTo>
                    <a:pt x="25" y="11"/>
                    <a:pt x="27" y="10"/>
                    <a:pt x="28" y="10"/>
                  </a:cubicBezTo>
                  <a:cubicBezTo>
                    <a:pt x="29" y="10"/>
                    <a:pt x="29" y="9"/>
                    <a:pt x="29" y="9"/>
                  </a:cubicBezTo>
                  <a:cubicBezTo>
                    <a:pt x="29" y="9"/>
                    <a:pt x="30" y="9"/>
                    <a:pt x="30" y="9"/>
                  </a:cubicBezTo>
                  <a:cubicBezTo>
                    <a:pt x="30" y="8"/>
                    <a:pt x="30" y="8"/>
                    <a:pt x="29" y="8"/>
                  </a:cubicBezTo>
                  <a:cubicBezTo>
                    <a:pt x="28" y="7"/>
                    <a:pt x="27" y="6"/>
                    <a:pt x="24" y="6"/>
                  </a:cubicBezTo>
                  <a:cubicBezTo>
                    <a:pt x="21" y="6"/>
                    <a:pt x="17" y="7"/>
                    <a:pt x="13" y="10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6" y="6"/>
                    <a:pt x="19" y="5"/>
                    <a:pt x="21" y="4"/>
                  </a:cubicBezTo>
                  <a:cubicBezTo>
                    <a:pt x="22" y="3"/>
                    <a:pt x="23" y="3"/>
                    <a:pt x="23" y="2"/>
                  </a:cubicBezTo>
                  <a:cubicBezTo>
                    <a:pt x="23" y="1"/>
                    <a:pt x="21" y="1"/>
                    <a:pt x="22" y="0"/>
                  </a:cubicBezTo>
                  <a:cubicBezTo>
                    <a:pt x="17" y="1"/>
                    <a:pt x="12" y="4"/>
                    <a:pt x="8" y="8"/>
                  </a:cubicBezTo>
                  <a:cubicBezTo>
                    <a:pt x="4" y="12"/>
                    <a:pt x="1" y="18"/>
                    <a:pt x="0" y="24"/>
                  </a:cubicBezTo>
                  <a:cubicBezTo>
                    <a:pt x="0" y="25"/>
                    <a:pt x="0" y="26"/>
                    <a:pt x="0" y="27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73"/>
                    <a:pt x="0" y="73"/>
                    <a:pt x="0" y="73"/>
                  </a:cubicBezTo>
                  <a:lnTo>
                    <a:pt x="0" y="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25" name="Freeform 35">
              <a:extLst>
                <a:ext uri="{FF2B5EF4-FFF2-40B4-BE49-F238E27FC236}">
                  <a16:creationId xmlns:a16="http://schemas.microsoft.com/office/drawing/2014/main" id="{B457AB6C-E8B4-46AE-88B6-DEAFD4E8BC8E}"/>
                </a:ext>
              </a:extLst>
            </p:cNvPr>
            <p:cNvSpPr/>
            <p:nvPr/>
          </p:nvSpPr>
          <p:spPr bwMode="auto">
            <a:xfrm>
              <a:off x="6292851" y="2822576"/>
              <a:ext cx="49213" cy="33338"/>
            </a:xfrm>
            <a:custGeom>
              <a:avLst/>
              <a:gdLst>
                <a:gd name="T0" fmla="*/ 13 w 13"/>
                <a:gd name="T1" fmla="*/ 0 h 9"/>
                <a:gd name="T2" fmla="*/ 9 w 13"/>
                <a:gd name="T3" fmla="*/ 3 h 9"/>
                <a:gd name="T4" fmla="*/ 0 w 13"/>
                <a:gd name="T5" fmla="*/ 9 h 9"/>
                <a:gd name="T6" fmla="*/ 0 w 13"/>
                <a:gd name="T7" fmla="*/ 9 h 9"/>
                <a:gd name="T8" fmla="*/ 9 w 13"/>
                <a:gd name="T9" fmla="*/ 3 h 9"/>
                <a:gd name="T10" fmla="*/ 13 w 13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9">
                  <a:moveTo>
                    <a:pt x="13" y="0"/>
                  </a:moveTo>
                  <a:cubicBezTo>
                    <a:pt x="12" y="1"/>
                    <a:pt x="10" y="2"/>
                    <a:pt x="9" y="3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10" y="2"/>
                    <a:pt x="12" y="1"/>
                    <a:pt x="1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26" name="Freeform 36">
              <a:extLst>
                <a:ext uri="{FF2B5EF4-FFF2-40B4-BE49-F238E27FC236}">
                  <a16:creationId xmlns:a16="http://schemas.microsoft.com/office/drawing/2014/main" id="{0D65005D-EE0E-4AAE-95D8-7406DA8DB5B4}"/>
                </a:ext>
              </a:extLst>
            </p:cNvPr>
            <p:cNvSpPr/>
            <p:nvPr/>
          </p:nvSpPr>
          <p:spPr bwMode="auto">
            <a:xfrm>
              <a:off x="6289676" y="2833688"/>
              <a:ext cx="3175" cy="22225"/>
            </a:xfrm>
            <a:custGeom>
              <a:avLst/>
              <a:gdLst>
                <a:gd name="T0" fmla="*/ 2 w 2"/>
                <a:gd name="T1" fmla="*/ 14 h 14"/>
                <a:gd name="T2" fmla="*/ 2 w 2"/>
                <a:gd name="T3" fmla="*/ 14 h 14"/>
                <a:gd name="T4" fmla="*/ 0 w 2"/>
                <a:gd name="T5" fmla="*/ 0 h 14"/>
                <a:gd name="T6" fmla="*/ 2 w 2"/>
                <a:gd name="T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4">
                  <a:moveTo>
                    <a:pt x="2" y="14"/>
                  </a:moveTo>
                  <a:lnTo>
                    <a:pt x="2" y="14"/>
                  </a:lnTo>
                  <a:lnTo>
                    <a:pt x="0" y="0"/>
                  </a:lnTo>
                  <a:lnTo>
                    <a:pt x="2" y="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27" name="Freeform 37">
              <a:extLst>
                <a:ext uri="{FF2B5EF4-FFF2-40B4-BE49-F238E27FC236}">
                  <a16:creationId xmlns:a16="http://schemas.microsoft.com/office/drawing/2014/main" id="{02422BDB-6B6F-47ED-B4A8-4C0421EFDFB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86501" y="2674938"/>
              <a:ext cx="120650" cy="177800"/>
            </a:xfrm>
            <a:custGeom>
              <a:avLst/>
              <a:gdLst>
                <a:gd name="T0" fmla="*/ 1 w 32"/>
                <a:gd name="T1" fmla="*/ 18 h 47"/>
                <a:gd name="T2" fmla="*/ 3 w 32"/>
                <a:gd name="T3" fmla="*/ 14 h 47"/>
                <a:gd name="T4" fmla="*/ 3 w 32"/>
                <a:gd name="T5" fmla="*/ 13 h 47"/>
                <a:gd name="T6" fmla="*/ 5 w 32"/>
                <a:gd name="T7" fmla="*/ 12 h 47"/>
                <a:gd name="T8" fmla="*/ 2 w 32"/>
                <a:gd name="T9" fmla="*/ 19 h 47"/>
                <a:gd name="T10" fmla="*/ 1 w 32"/>
                <a:gd name="T11" fmla="*/ 38 h 47"/>
                <a:gd name="T12" fmla="*/ 11 w 32"/>
                <a:gd name="T13" fmla="*/ 41 h 47"/>
                <a:gd name="T14" fmla="*/ 15 w 32"/>
                <a:gd name="T15" fmla="*/ 39 h 47"/>
                <a:gd name="T16" fmla="*/ 25 w 32"/>
                <a:gd name="T17" fmla="*/ 27 h 47"/>
                <a:gd name="T18" fmla="*/ 4 w 32"/>
                <a:gd name="T19" fmla="*/ 44 h 47"/>
                <a:gd name="T20" fmla="*/ 10 w 32"/>
                <a:gd name="T21" fmla="*/ 40 h 47"/>
                <a:gd name="T22" fmla="*/ 18 w 32"/>
                <a:gd name="T23" fmla="*/ 34 h 47"/>
                <a:gd name="T24" fmla="*/ 25 w 32"/>
                <a:gd name="T25" fmla="*/ 26 h 47"/>
                <a:gd name="T26" fmla="*/ 20 w 32"/>
                <a:gd name="T27" fmla="*/ 22 h 47"/>
                <a:gd name="T28" fmla="*/ 17 w 32"/>
                <a:gd name="T29" fmla="*/ 23 h 47"/>
                <a:gd name="T30" fmla="*/ 14 w 32"/>
                <a:gd name="T31" fmla="*/ 26 h 47"/>
                <a:gd name="T32" fmla="*/ 15 w 32"/>
                <a:gd name="T33" fmla="*/ 22 h 47"/>
                <a:gd name="T34" fmla="*/ 16 w 32"/>
                <a:gd name="T35" fmla="*/ 20 h 47"/>
                <a:gd name="T36" fmla="*/ 16 w 32"/>
                <a:gd name="T37" fmla="*/ 19 h 47"/>
                <a:gd name="T38" fmla="*/ 17 w 32"/>
                <a:gd name="T39" fmla="*/ 19 h 47"/>
                <a:gd name="T40" fmla="*/ 21 w 32"/>
                <a:gd name="T41" fmla="*/ 20 h 47"/>
                <a:gd name="T42" fmla="*/ 24 w 32"/>
                <a:gd name="T43" fmla="*/ 17 h 47"/>
                <a:gd name="T44" fmla="*/ 27 w 32"/>
                <a:gd name="T45" fmla="*/ 22 h 47"/>
                <a:gd name="T46" fmla="*/ 28 w 32"/>
                <a:gd name="T47" fmla="*/ 8 h 47"/>
                <a:gd name="T48" fmla="*/ 27 w 32"/>
                <a:gd name="T49" fmla="*/ 5 h 47"/>
                <a:gd name="T50" fmla="*/ 26 w 32"/>
                <a:gd name="T51" fmla="*/ 5 h 47"/>
                <a:gd name="T52" fmla="*/ 20 w 32"/>
                <a:gd name="T53" fmla="*/ 1 h 47"/>
                <a:gd name="T54" fmla="*/ 20 w 32"/>
                <a:gd name="T55" fmla="*/ 1 h 47"/>
                <a:gd name="T56" fmla="*/ 15 w 32"/>
                <a:gd name="T57" fmla="*/ 2 h 47"/>
                <a:gd name="T58" fmla="*/ 5 w 32"/>
                <a:gd name="T59" fmla="*/ 10 h 47"/>
                <a:gd name="T60" fmla="*/ 3 w 32"/>
                <a:gd name="T61" fmla="*/ 14 h 47"/>
                <a:gd name="T62" fmla="*/ 2 w 32"/>
                <a:gd name="T63" fmla="*/ 16 h 47"/>
                <a:gd name="T64" fmla="*/ 0 w 32"/>
                <a:gd name="T65" fmla="*/ 38 h 47"/>
                <a:gd name="T66" fmla="*/ 1 w 32"/>
                <a:gd name="T67" fmla="*/ 38 h 47"/>
                <a:gd name="T68" fmla="*/ 11 w 32"/>
                <a:gd name="T69" fmla="*/ 29 h 47"/>
                <a:gd name="T70" fmla="*/ 11 w 32"/>
                <a:gd name="T71" fmla="*/ 29 h 47"/>
                <a:gd name="T72" fmla="*/ 11 w 32"/>
                <a:gd name="T73" fmla="*/ 29 h 47"/>
                <a:gd name="T74" fmla="*/ 3 w 32"/>
                <a:gd name="T75" fmla="*/ 24 h 47"/>
                <a:gd name="T76" fmla="*/ 4 w 32"/>
                <a:gd name="T77" fmla="*/ 42 h 47"/>
                <a:gd name="T78" fmla="*/ 6 w 32"/>
                <a:gd name="T79" fmla="*/ 32 h 47"/>
                <a:gd name="T80" fmla="*/ 5 w 32"/>
                <a:gd name="T81" fmla="*/ 33 h 47"/>
                <a:gd name="T82" fmla="*/ 6 w 32"/>
                <a:gd name="T83" fmla="*/ 32 h 47"/>
                <a:gd name="T84" fmla="*/ 11 w 32"/>
                <a:gd name="T85" fmla="*/ 34 h 47"/>
                <a:gd name="T86" fmla="*/ 11 w 32"/>
                <a:gd name="T87" fmla="*/ 36 h 47"/>
                <a:gd name="T88" fmla="*/ 21 w 32"/>
                <a:gd name="T89" fmla="*/ 15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2" h="47">
                  <a:moveTo>
                    <a:pt x="0" y="25"/>
                  </a:moveTo>
                  <a:cubicBezTo>
                    <a:pt x="0" y="23"/>
                    <a:pt x="1" y="21"/>
                    <a:pt x="1" y="18"/>
                  </a:cubicBezTo>
                  <a:cubicBezTo>
                    <a:pt x="2" y="17"/>
                    <a:pt x="2" y="16"/>
                    <a:pt x="3" y="15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4" y="12"/>
                    <a:pt x="4" y="12"/>
                    <a:pt x="5" y="11"/>
                  </a:cubicBezTo>
                  <a:cubicBezTo>
                    <a:pt x="5" y="11"/>
                    <a:pt x="5" y="12"/>
                    <a:pt x="5" y="12"/>
                  </a:cubicBezTo>
                  <a:cubicBezTo>
                    <a:pt x="4" y="13"/>
                    <a:pt x="4" y="14"/>
                    <a:pt x="3" y="15"/>
                  </a:cubicBezTo>
                  <a:cubicBezTo>
                    <a:pt x="3" y="16"/>
                    <a:pt x="3" y="18"/>
                    <a:pt x="2" y="19"/>
                  </a:cubicBezTo>
                  <a:cubicBezTo>
                    <a:pt x="2" y="21"/>
                    <a:pt x="1" y="23"/>
                    <a:pt x="1" y="25"/>
                  </a:cubicBezTo>
                  <a:cubicBezTo>
                    <a:pt x="1" y="29"/>
                    <a:pt x="1" y="34"/>
                    <a:pt x="1" y="38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2" y="40"/>
                    <a:pt x="13" y="39"/>
                    <a:pt x="15" y="38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8" y="37"/>
                    <a:pt x="21" y="34"/>
                    <a:pt x="24" y="32"/>
                  </a:cubicBezTo>
                  <a:cubicBezTo>
                    <a:pt x="25" y="30"/>
                    <a:pt x="25" y="29"/>
                    <a:pt x="25" y="27"/>
                  </a:cubicBezTo>
                  <a:cubicBezTo>
                    <a:pt x="20" y="32"/>
                    <a:pt x="15" y="36"/>
                    <a:pt x="10" y="40"/>
                  </a:cubicBezTo>
                  <a:cubicBezTo>
                    <a:pt x="4" y="44"/>
                    <a:pt x="4" y="44"/>
                    <a:pt x="4" y="44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10" y="40"/>
                    <a:pt x="10" y="40"/>
                    <a:pt x="10" y="40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3" y="38"/>
                    <a:pt x="16" y="36"/>
                    <a:pt x="18" y="34"/>
                  </a:cubicBezTo>
                  <a:cubicBezTo>
                    <a:pt x="20" y="31"/>
                    <a:pt x="22" y="29"/>
                    <a:pt x="24" y="27"/>
                  </a:cubicBezTo>
                  <a:cubicBezTo>
                    <a:pt x="25" y="26"/>
                    <a:pt x="25" y="26"/>
                    <a:pt x="25" y="26"/>
                  </a:cubicBezTo>
                  <a:cubicBezTo>
                    <a:pt x="25" y="25"/>
                    <a:pt x="25" y="25"/>
                    <a:pt x="25" y="24"/>
                  </a:cubicBezTo>
                  <a:cubicBezTo>
                    <a:pt x="24" y="22"/>
                    <a:pt x="22" y="21"/>
                    <a:pt x="20" y="22"/>
                  </a:cubicBezTo>
                  <a:cubicBezTo>
                    <a:pt x="19" y="23"/>
                    <a:pt x="19" y="24"/>
                    <a:pt x="19" y="24"/>
                  </a:cubicBezTo>
                  <a:cubicBezTo>
                    <a:pt x="18" y="24"/>
                    <a:pt x="18" y="23"/>
                    <a:pt x="17" y="23"/>
                  </a:cubicBezTo>
                  <a:cubicBezTo>
                    <a:pt x="16" y="24"/>
                    <a:pt x="15" y="26"/>
                    <a:pt x="14" y="27"/>
                  </a:cubicBezTo>
                  <a:cubicBezTo>
                    <a:pt x="14" y="27"/>
                    <a:pt x="14" y="26"/>
                    <a:pt x="14" y="26"/>
                  </a:cubicBezTo>
                  <a:cubicBezTo>
                    <a:pt x="15" y="25"/>
                    <a:pt x="16" y="24"/>
                    <a:pt x="17" y="22"/>
                  </a:cubicBezTo>
                  <a:cubicBezTo>
                    <a:pt x="16" y="22"/>
                    <a:pt x="16" y="22"/>
                    <a:pt x="15" y="22"/>
                  </a:cubicBezTo>
                  <a:cubicBezTo>
                    <a:pt x="15" y="22"/>
                    <a:pt x="15" y="21"/>
                    <a:pt x="15" y="21"/>
                  </a:cubicBezTo>
                  <a:cubicBezTo>
                    <a:pt x="15" y="20"/>
                    <a:pt x="16" y="20"/>
                    <a:pt x="16" y="20"/>
                  </a:cubicBezTo>
                  <a:cubicBezTo>
                    <a:pt x="16" y="20"/>
                    <a:pt x="16" y="20"/>
                    <a:pt x="16" y="19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6" y="19"/>
                    <a:pt x="16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9" y="20"/>
                    <a:pt x="20" y="20"/>
                    <a:pt x="21" y="20"/>
                  </a:cubicBezTo>
                  <a:cubicBezTo>
                    <a:pt x="21" y="19"/>
                    <a:pt x="22" y="18"/>
                    <a:pt x="23" y="17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3" y="20"/>
                    <a:pt x="24" y="20"/>
                    <a:pt x="25" y="21"/>
                  </a:cubicBezTo>
                  <a:cubicBezTo>
                    <a:pt x="25" y="21"/>
                    <a:pt x="27" y="21"/>
                    <a:pt x="27" y="22"/>
                  </a:cubicBezTo>
                  <a:cubicBezTo>
                    <a:pt x="28" y="18"/>
                    <a:pt x="28" y="15"/>
                    <a:pt x="29" y="11"/>
                  </a:cubicBezTo>
                  <a:cubicBezTo>
                    <a:pt x="29" y="11"/>
                    <a:pt x="28" y="9"/>
                    <a:pt x="28" y="8"/>
                  </a:cubicBezTo>
                  <a:cubicBezTo>
                    <a:pt x="28" y="8"/>
                    <a:pt x="28" y="7"/>
                    <a:pt x="27" y="6"/>
                  </a:cubicBezTo>
                  <a:cubicBezTo>
                    <a:pt x="27" y="6"/>
                    <a:pt x="27" y="6"/>
                    <a:pt x="27" y="5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32" y="8"/>
                    <a:pt x="19" y="0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8" y="1"/>
                    <a:pt x="17" y="2"/>
                    <a:pt x="15" y="2"/>
                  </a:cubicBezTo>
                  <a:cubicBezTo>
                    <a:pt x="13" y="3"/>
                    <a:pt x="11" y="4"/>
                    <a:pt x="10" y="5"/>
                  </a:cubicBezTo>
                  <a:cubicBezTo>
                    <a:pt x="8" y="7"/>
                    <a:pt x="7" y="8"/>
                    <a:pt x="5" y="10"/>
                  </a:cubicBezTo>
                  <a:cubicBezTo>
                    <a:pt x="4" y="11"/>
                    <a:pt x="4" y="12"/>
                    <a:pt x="3" y="13"/>
                  </a:cubicBezTo>
                  <a:cubicBezTo>
                    <a:pt x="3" y="13"/>
                    <a:pt x="3" y="13"/>
                    <a:pt x="3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5"/>
                    <a:pt x="2" y="15"/>
                    <a:pt x="2" y="16"/>
                  </a:cubicBezTo>
                  <a:cubicBezTo>
                    <a:pt x="0" y="20"/>
                    <a:pt x="0" y="23"/>
                    <a:pt x="0" y="27"/>
                  </a:cubicBezTo>
                  <a:cubicBezTo>
                    <a:pt x="0" y="31"/>
                    <a:pt x="0" y="34"/>
                    <a:pt x="0" y="38"/>
                  </a:cubicBezTo>
                  <a:cubicBezTo>
                    <a:pt x="1" y="42"/>
                    <a:pt x="1" y="42"/>
                    <a:pt x="1" y="42"/>
                  </a:cubicBezTo>
                  <a:cubicBezTo>
                    <a:pt x="1" y="38"/>
                    <a:pt x="1" y="38"/>
                    <a:pt x="1" y="38"/>
                  </a:cubicBezTo>
                  <a:cubicBezTo>
                    <a:pt x="0" y="34"/>
                    <a:pt x="0" y="29"/>
                    <a:pt x="0" y="25"/>
                  </a:cubicBezTo>
                  <a:close/>
                  <a:moveTo>
                    <a:pt x="11" y="29"/>
                  </a:move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lose/>
                  <a:moveTo>
                    <a:pt x="3" y="37"/>
                  </a:moveTo>
                  <a:cubicBezTo>
                    <a:pt x="2" y="33"/>
                    <a:pt x="2" y="28"/>
                    <a:pt x="3" y="24"/>
                  </a:cubicBezTo>
                  <a:cubicBezTo>
                    <a:pt x="2" y="28"/>
                    <a:pt x="3" y="33"/>
                    <a:pt x="3" y="37"/>
                  </a:cubicBezTo>
                  <a:cubicBezTo>
                    <a:pt x="4" y="42"/>
                    <a:pt x="4" y="42"/>
                    <a:pt x="4" y="42"/>
                  </a:cubicBezTo>
                  <a:lnTo>
                    <a:pt x="3" y="37"/>
                  </a:lnTo>
                  <a:close/>
                  <a:moveTo>
                    <a:pt x="6" y="32"/>
                  </a:moveTo>
                  <a:cubicBezTo>
                    <a:pt x="6" y="32"/>
                    <a:pt x="6" y="32"/>
                    <a:pt x="6" y="32"/>
                  </a:cubicBezTo>
                  <a:cubicBezTo>
                    <a:pt x="6" y="33"/>
                    <a:pt x="5" y="33"/>
                    <a:pt x="5" y="33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5" y="33"/>
                    <a:pt x="6" y="33"/>
                    <a:pt x="6" y="32"/>
                  </a:cubicBezTo>
                  <a:close/>
                  <a:moveTo>
                    <a:pt x="11" y="36"/>
                  </a:moveTo>
                  <a:cubicBezTo>
                    <a:pt x="11" y="35"/>
                    <a:pt x="11" y="35"/>
                    <a:pt x="11" y="34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11" y="35"/>
                    <a:pt x="11" y="35"/>
                    <a:pt x="11" y="36"/>
                  </a:cubicBezTo>
                  <a:close/>
                  <a:moveTo>
                    <a:pt x="21" y="15"/>
                  </a:moveTo>
                  <a:cubicBezTo>
                    <a:pt x="21" y="15"/>
                    <a:pt x="21" y="15"/>
                    <a:pt x="21" y="15"/>
                  </a:cubicBezTo>
                  <a:cubicBezTo>
                    <a:pt x="21" y="15"/>
                    <a:pt x="21" y="15"/>
                    <a:pt x="21" y="1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28" name="Freeform 38">
              <a:extLst>
                <a:ext uri="{FF2B5EF4-FFF2-40B4-BE49-F238E27FC236}">
                  <a16:creationId xmlns:a16="http://schemas.microsoft.com/office/drawing/2014/main" id="{51567F7B-293F-4A8F-B979-68F20994C84F}"/>
                </a:ext>
              </a:extLst>
            </p:cNvPr>
            <p:cNvSpPr/>
            <p:nvPr/>
          </p:nvSpPr>
          <p:spPr bwMode="auto">
            <a:xfrm>
              <a:off x="5940426" y="2652713"/>
              <a:ext cx="112713" cy="173038"/>
            </a:xfrm>
            <a:custGeom>
              <a:avLst/>
              <a:gdLst>
                <a:gd name="T0" fmla="*/ 15 w 30"/>
                <a:gd name="T1" fmla="*/ 42 h 46"/>
                <a:gd name="T2" fmla="*/ 16 w 30"/>
                <a:gd name="T3" fmla="*/ 41 h 46"/>
                <a:gd name="T4" fmla="*/ 17 w 30"/>
                <a:gd name="T5" fmla="*/ 36 h 46"/>
                <a:gd name="T6" fmla="*/ 14 w 30"/>
                <a:gd name="T7" fmla="*/ 36 h 46"/>
                <a:gd name="T8" fmla="*/ 10 w 30"/>
                <a:gd name="T9" fmla="*/ 40 h 46"/>
                <a:gd name="T10" fmla="*/ 7 w 30"/>
                <a:gd name="T11" fmla="*/ 43 h 46"/>
                <a:gd name="T12" fmla="*/ 6 w 30"/>
                <a:gd name="T13" fmla="*/ 41 h 46"/>
                <a:gd name="T14" fmla="*/ 5 w 30"/>
                <a:gd name="T15" fmla="*/ 36 h 46"/>
                <a:gd name="T16" fmla="*/ 4 w 30"/>
                <a:gd name="T17" fmla="*/ 37 h 46"/>
                <a:gd name="T18" fmla="*/ 3 w 30"/>
                <a:gd name="T19" fmla="*/ 31 h 46"/>
                <a:gd name="T20" fmla="*/ 4 w 30"/>
                <a:gd name="T21" fmla="*/ 36 h 46"/>
                <a:gd name="T22" fmla="*/ 4 w 30"/>
                <a:gd name="T23" fmla="*/ 36 h 46"/>
                <a:gd name="T24" fmla="*/ 5 w 30"/>
                <a:gd name="T25" fmla="*/ 36 h 46"/>
                <a:gd name="T26" fmla="*/ 5 w 30"/>
                <a:gd name="T27" fmla="*/ 37 h 46"/>
                <a:gd name="T28" fmla="*/ 7 w 30"/>
                <a:gd name="T29" fmla="*/ 43 h 46"/>
                <a:gd name="T30" fmla="*/ 12 w 30"/>
                <a:gd name="T31" fmla="*/ 38 h 46"/>
                <a:gd name="T32" fmla="*/ 14 w 30"/>
                <a:gd name="T33" fmla="*/ 36 h 46"/>
                <a:gd name="T34" fmla="*/ 15 w 30"/>
                <a:gd name="T35" fmla="*/ 38 h 46"/>
                <a:gd name="T36" fmla="*/ 15 w 30"/>
                <a:gd name="T37" fmla="*/ 38 h 46"/>
                <a:gd name="T38" fmla="*/ 25 w 30"/>
                <a:gd name="T39" fmla="*/ 26 h 46"/>
                <a:gd name="T40" fmla="*/ 24 w 30"/>
                <a:gd name="T41" fmla="*/ 20 h 46"/>
                <a:gd name="T42" fmla="*/ 19 w 30"/>
                <a:gd name="T43" fmla="*/ 20 h 46"/>
                <a:gd name="T44" fmla="*/ 12 w 30"/>
                <a:gd name="T45" fmla="*/ 27 h 46"/>
                <a:gd name="T46" fmla="*/ 12 w 30"/>
                <a:gd name="T47" fmla="*/ 27 h 46"/>
                <a:gd name="T48" fmla="*/ 12 w 30"/>
                <a:gd name="T49" fmla="*/ 27 h 46"/>
                <a:gd name="T50" fmla="*/ 13 w 30"/>
                <a:gd name="T51" fmla="*/ 26 h 46"/>
                <a:gd name="T52" fmla="*/ 17 w 30"/>
                <a:gd name="T53" fmla="*/ 18 h 46"/>
                <a:gd name="T54" fmla="*/ 15 w 30"/>
                <a:gd name="T55" fmla="*/ 20 h 46"/>
                <a:gd name="T56" fmla="*/ 14 w 30"/>
                <a:gd name="T57" fmla="*/ 19 h 46"/>
                <a:gd name="T58" fmla="*/ 15 w 30"/>
                <a:gd name="T59" fmla="*/ 16 h 46"/>
                <a:gd name="T60" fmla="*/ 16 w 30"/>
                <a:gd name="T61" fmla="*/ 15 h 46"/>
                <a:gd name="T62" fmla="*/ 18 w 30"/>
                <a:gd name="T63" fmla="*/ 16 h 46"/>
                <a:gd name="T64" fmla="*/ 20 w 30"/>
                <a:gd name="T65" fmla="*/ 17 h 46"/>
                <a:gd name="T66" fmla="*/ 25 w 30"/>
                <a:gd name="T67" fmla="*/ 13 h 46"/>
                <a:gd name="T68" fmla="*/ 29 w 30"/>
                <a:gd name="T69" fmla="*/ 18 h 46"/>
                <a:gd name="T70" fmla="*/ 28 w 30"/>
                <a:gd name="T71" fmla="*/ 2 h 46"/>
                <a:gd name="T72" fmla="*/ 18 w 30"/>
                <a:gd name="T73" fmla="*/ 0 h 46"/>
                <a:gd name="T74" fmla="*/ 0 w 30"/>
                <a:gd name="T75" fmla="*/ 28 h 46"/>
                <a:gd name="T76" fmla="*/ 2 w 30"/>
                <a:gd name="T77" fmla="*/ 40 h 46"/>
                <a:gd name="T78" fmla="*/ 2 w 30"/>
                <a:gd name="T79" fmla="*/ 40 h 46"/>
                <a:gd name="T80" fmla="*/ 3 w 30"/>
                <a:gd name="T81" fmla="*/ 39 h 46"/>
                <a:gd name="T82" fmla="*/ 6 w 30"/>
                <a:gd name="T83" fmla="*/ 44 h 46"/>
                <a:gd name="T84" fmla="*/ 11 w 30"/>
                <a:gd name="T85" fmla="*/ 41 h 46"/>
                <a:gd name="T86" fmla="*/ 6 w 30"/>
                <a:gd name="T87" fmla="*/ 45 h 46"/>
                <a:gd name="T88" fmla="*/ 4 w 30"/>
                <a:gd name="T89" fmla="*/ 40 h 46"/>
                <a:gd name="T90" fmla="*/ 4 w 30"/>
                <a:gd name="T91" fmla="*/ 38 h 46"/>
                <a:gd name="T92" fmla="*/ 2 w 30"/>
                <a:gd name="T93" fmla="*/ 40 h 46"/>
                <a:gd name="T94" fmla="*/ 2 w 30"/>
                <a:gd name="T95" fmla="*/ 38 h 46"/>
                <a:gd name="T96" fmla="*/ 3 w 30"/>
                <a:gd name="T97" fmla="*/ 17 h 46"/>
                <a:gd name="T98" fmla="*/ 4 w 30"/>
                <a:gd name="T99" fmla="*/ 38 h 46"/>
                <a:gd name="T100" fmla="*/ 4 w 30"/>
                <a:gd name="T101" fmla="*/ 38 h 46"/>
                <a:gd name="T102" fmla="*/ 6 w 30"/>
                <a:gd name="T103" fmla="*/ 44 h 46"/>
                <a:gd name="T104" fmla="*/ 7 w 30"/>
                <a:gd name="T105" fmla="*/ 44 h 46"/>
                <a:gd name="T106" fmla="*/ 11 w 30"/>
                <a:gd name="T107" fmla="*/ 41 h 46"/>
                <a:gd name="T108" fmla="*/ 14 w 30"/>
                <a:gd name="T109" fmla="*/ 38 h 46"/>
                <a:gd name="T110" fmla="*/ 15 w 30"/>
                <a:gd name="T111" fmla="*/ 4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0" h="46">
                  <a:moveTo>
                    <a:pt x="15" y="42"/>
                  </a:move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6" y="41"/>
                    <a:pt x="16" y="41"/>
                    <a:pt x="16" y="41"/>
                  </a:cubicBezTo>
                  <a:cubicBezTo>
                    <a:pt x="18" y="39"/>
                    <a:pt x="20" y="36"/>
                    <a:pt x="22" y="34"/>
                  </a:cubicBezTo>
                  <a:cubicBezTo>
                    <a:pt x="24" y="32"/>
                    <a:pt x="25" y="29"/>
                    <a:pt x="25" y="27"/>
                  </a:cubicBezTo>
                  <a:cubicBezTo>
                    <a:pt x="22" y="30"/>
                    <a:pt x="20" y="33"/>
                    <a:pt x="17" y="36"/>
                  </a:cubicBezTo>
                  <a:cubicBezTo>
                    <a:pt x="16" y="37"/>
                    <a:pt x="16" y="38"/>
                    <a:pt x="15" y="38"/>
                  </a:cubicBezTo>
                  <a:cubicBezTo>
                    <a:pt x="15" y="37"/>
                    <a:pt x="15" y="37"/>
                    <a:pt x="15" y="37"/>
                  </a:cubicBezTo>
                  <a:cubicBezTo>
                    <a:pt x="15" y="36"/>
                    <a:pt x="15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2" y="38"/>
                    <a:pt x="11" y="39"/>
                    <a:pt x="10" y="40"/>
                  </a:cubicBezTo>
                  <a:cubicBezTo>
                    <a:pt x="9" y="41"/>
                    <a:pt x="8" y="42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6" y="41"/>
                    <a:pt x="6" y="41"/>
                    <a:pt x="6" y="41"/>
                  </a:cubicBezTo>
                  <a:cubicBezTo>
                    <a:pt x="6" y="40"/>
                    <a:pt x="6" y="40"/>
                    <a:pt x="5" y="39"/>
                  </a:cubicBezTo>
                  <a:cubicBezTo>
                    <a:pt x="5" y="38"/>
                    <a:pt x="5" y="37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4" y="36"/>
                    <a:pt x="4" y="36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6"/>
                    <a:pt x="3" y="36"/>
                    <a:pt x="3" y="36"/>
                  </a:cubicBezTo>
                  <a:cubicBezTo>
                    <a:pt x="3" y="34"/>
                    <a:pt x="3" y="32"/>
                    <a:pt x="3" y="31"/>
                  </a:cubicBezTo>
                  <a:cubicBezTo>
                    <a:pt x="3" y="32"/>
                    <a:pt x="3" y="33"/>
                    <a:pt x="3" y="35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7"/>
                    <a:pt x="4" y="37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7"/>
                    <a:pt x="5" y="37"/>
                    <a:pt x="5" y="37"/>
                  </a:cubicBezTo>
                  <a:cubicBezTo>
                    <a:pt x="6" y="39"/>
                    <a:pt x="6" y="40"/>
                    <a:pt x="7" y="41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2"/>
                    <a:pt x="8" y="42"/>
                  </a:cubicBezTo>
                  <a:cubicBezTo>
                    <a:pt x="8" y="42"/>
                    <a:pt x="8" y="42"/>
                    <a:pt x="9" y="41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9" y="33"/>
                    <a:pt x="22" y="30"/>
                    <a:pt x="25" y="26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26" y="24"/>
                    <a:pt x="26" y="23"/>
                    <a:pt x="26" y="22"/>
                  </a:cubicBezTo>
                  <a:cubicBezTo>
                    <a:pt x="26" y="21"/>
                    <a:pt x="25" y="20"/>
                    <a:pt x="24" y="20"/>
                  </a:cubicBezTo>
                  <a:cubicBezTo>
                    <a:pt x="23" y="19"/>
                    <a:pt x="22" y="19"/>
                    <a:pt x="21" y="20"/>
                  </a:cubicBezTo>
                  <a:cubicBezTo>
                    <a:pt x="21" y="20"/>
                    <a:pt x="20" y="22"/>
                    <a:pt x="20" y="22"/>
                  </a:cubicBezTo>
                  <a:cubicBezTo>
                    <a:pt x="20" y="21"/>
                    <a:pt x="19" y="20"/>
                    <a:pt x="19" y="20"/>
                  </a:cubicBezTo>
                  <a:cubicBezTo>
                    <a:pt x="17" y="22"/>
                    <a:pt x="16" y="24"/>
                    <a:pt x="14" y="25"/>
                  </a:cubicBezTo>
                  <a:cubicBezTo>
                    <a:pt x="14" y="25"/>
                    <a:pt x="13" y="26"/>
                    <a:pt x="13" y="26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5"/>
                    <a:pt x="12" y="23"/>
                    <a:pt x="12" y="21"/>
                  </a:cubicBezTo>
                  <a:cubicBezTo>
                    <a:pt x="12" y="23"/>
                    <a:pt x="12" y="24"/>
                    <a:pt x="12" y="26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3" y="26"/>
                    <a:pt x="14" y="25"/>
                    <a:pt x="14" y="25"/>
                  </a:cubicBezTo>
                  <a:cubicBezTo>
                    <a:pt x="16" y="23"/>
                    <a:pt x="17" y="21"/>
                    <a:pt x="19" y="19"/>
                  </a:cubicBezTo>
                  <a:cubicBezTo>
                    <a:pt x="18" y="19"/>
                    <a:pt x="18" y="18"/>
                    <a:pt x="17" y="18"/>
                  </a:cubicBezTo>
                  <a:cubicBezTo>
                    <a:pt x="17" y="18"/>
                    <a:pt x="17" y="18"/>
                    <a:pt x="16" y="19"/>
                  </a:cubicBezTo>
                  <a:cubicBezTo>
                    <a:pt x="16" y="19"/>
                    <a:pt x="16" y="20"/>
                    <a:pt x="15" y="2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5" y="20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8"/>
                    <a:pt x="14" y="17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5"/>
                    <a:pt x="15" y="15"/>
                  </a:cubicBezTo>
                  <a:cubicBezTo>
                    <a:pt x="15" y="15"/>
                    <a:pt x="16" y="15"/>
                    <a:pt x="16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6" y="15"/>
                    <a:pt x="16" y="15"/>
                    <a:pt x="17" y="16"/>
                  </a:cubicBezTo>
                  <a:cubicBezTo>
                    <a:pt x="17" y="16"/>
                    <a:pt x="17" y="16"/>
                    <a:pt x="18" y="16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8" y="17"/>
                    <a:pt x="19" y="17"/>
                    <a:pt x="19" y="17"/>
                  </a:cubicBezTo>
                  <a:cubicBezTo>
                    <a:pt x="19" y="17"/>
                    <a:pt x="19" y="17"/>
                    <a:pt x="20" y="17"/>
                  </a:cubicBezTo>
                  <a:cubicBezTo>
                    <a:pt x="20" y="18"/>
                    <a:pt x="21" y="17"/>
                    <a:pt x="22" y="17"/>
                  </a:cubicBezTo>
                  <a:cubicBezTo>
                    <a:pt x="23" y="16"/>
                    <a:pt x="24" y="15"/>
                    <a:pt x="24" y="14"/>
                  </a:cubicBezTo>
                  <a:cubicBezTo>
                    <a:pt x="25" y="13"/>
                    <a:pt x="25" y="13"/>
                    <a:pt x="25" y="13"/>
                  </a:cubicBezTo>
                  <a:cubicBezTo>
                    <a:pt x="25" y="15"/>
                    <a:pt x="25" y="16"/>
                    <a:pt x="25" y="17"/>
                  </a:cubicBezTo>
                  <a:cubicBezTo>
                    <a:pt x="25" y="17"/>
                    <a:pt x="26" y="18"/>
                    <a:pt x="26" y="18"/>
                  </a:cubicBezTo>
                  <a:cubicBezTo>
                    <a:pt x="27" y="18"/>
                    <a:pt x="28" y="18"/>
                    <a:pt x="29" y="18"/>
                  </a:cubicBezTo>
                  <a:cubicBezTo>
                    <a:pt x="29" y="16"/>
                    <a:pt x="30" y="14"/>
                    <a:pt x="30" y="11"/>
                  </a:cubicBezTo>
                  <a:cubicBezTo>
                    <a:pt x="30" y="9"/>
                    <a:pt x="30" y="6"/>
                    <a:pt x="29" y="4"/>
                  </a:cubicBezTo>
                  <a:cubicBezTo>
                    <a:pt x="29" y="4"/>
                    <a:pt x="29" y="3"/>
                    <a:pt x="28" y="2"/>
                  </a:cubicBezTo>
                  <a:cubicBezTo>
                    <a:pt x="28" y="2"/>
                    <a:pt x="27" y="1"/>
                    <a:pt x="27" y="1"/>
                  </a:cubicBezTo>
                  <a:cubicBezTo>
                    <a:pt x="26" y="0"/>
                    <a:pt x="24" y="0"/>
                    <a:pt x="23" y="0"/>
                  </a:cubicBezTo>
                  <a:cubicBezTo>
                    <a:pt x="21" y="0"/>
                    <a:pt x="20" y="0"/>
                    <a:pt x="18" y="0"/>
                  </a:cubicBezTo>
                  <a:cubicBezTo>
                    <a:pt x="15" y="1"/>
                    <a:pt x="11" y="3"/>
                    <a:pt x="8" y="7"/>
                  </a:cubicBezTo>
                  <a:cubicBezTo>
                    <a:pt x="4" y="10"/>
                    <a:pt x="2" y="15"/>
                    <a:pt x="1" y="18"/>
                  </a:cubicBezTo>
                  <a:cubicBezTo>
                    <a:pt x="0" y="22"/>
                    <a:pt x="0" y="25"/>
                    <a:pt x="0" y="28"/>
                  </a:cubicBezTo>
                  <a:cubicBezTo>
                    <a:pt x="0" y="31"/>
                    <a:pt x="0" y="33"/>
                    <a:pt x="0" y="36"/>
                  </a:cubicBezTo>
                  <a:cubicBezTo>
                    <a:pt x="1" y="37"/>
                    <a:pt x="1" y="38"/>
                    <a:pt x="1" y="39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4" y="41"/>
                    <a:pt x="5" y="42"/>
                    <a:pt x="5" y="43"/>
                  </a:cubicBezTo>
                  <a:cubicBezTo>
                    <a:pt x="5" y="43"/>
                    <a:pt x="5" y="44"/>
                    <a:pt x="6" y="44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5"/>
                    <a:pt x="6" y="46"/>
                    <a:pt x="7" y="45"/>
                  </a:cubicBezTo>
                  <a:cubicBezTo>
                    <a:pt x="8" y="44"/>
                    <a:pt x="9" y="42"/>
                    <a:pt x="11" y="41"/>
                  </a:cubicBezTo>
                  <a:cubicBezTo>
                    <a:pt x="10" y="42"/>
                    <a:pt x="9" y="43"/>
                    <a:pt x="8" y="44"/>
                  </a:cubicBezTo>
                  <a:cubicBezTo>
                    <a:pt x="7" y="45"/>
                    <a:pt x="7" y="45"/>
                    <a:pt x="7" y="45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4"/>
                    <a:pt x="6" y="44"/>
                    <a:pt x="6" y="44"/>
                  </a:cubicBezTo>
                  <a:cubicBezTo>
                    <a:pt x="5" y="43"/>
                    <a:pt x="5" y="41"/>
                    <a:pt x="4" y="40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2" y="38"/>
                    <a:pt x="2" y="38"/>
                    <a:pt x="2" y="38"/>
                  </a:cubicBezTo>
                  <a:cubicBezTo>
                    <a:pt x="1" y="35"/>
                    <a:pt x="0" y="33"/>
                    <a:pt x="0" y="29"/>
                  </a:cubicBezTo>
                  <a:cubicBezTo>
                    <a:pt x="0" y="26"/>
                    <a:pt x="0" y="22"/>
                    <a:pt x="2" y="17"/>
                  </a:cubicBezTo>
                  <a:cubicBezTo>
                    <a:pt x="2" y="17"/>
                    <a:pt x="2" y="18"/>
                    <a:pt x="3" y="17"/>
                  </a:cubicBezTo>
                  <a:cubicBezTo>
                    <a:pt x="2" y="22"/>
                    <a:pt x="1" y="25"/>
                    <a:pt x="1" y="28"/>
                  </a:cubicBezTo>
                  <a:cubicBezTo>
                    <a:pt x="1" y="32"/>
                    <a:pt x="2" y="35"/>
                    <a:pt x="2" y="37"/>
                  </a:cubicBezTo>
                  <a:cubicBezTo>
                    <a:pt x="2" y="38"/>
                    <a:pt x="2" y="40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5" y="41"/>
                    <a:pt x="5" y="42"/>
                    <a:pt x="6" y="44"/>
                  </a:cubicBezTo>
                  <a:cubicBezTo>
                    <a:pt x="7" y="44"/>
                    <a:pt x="7" y="44"/>
                    <a:pt x="7" y="44"/>
                  </a:cubicBezTo>
                  <a:cubicBezTo>
                    <a:pt x="7" y="45"/>
                    <a:pt x="7" y="44"/>
                    <a:pt x="7" y="44"/>
                  </a:cubicBezTo>
                  <a:cubicBezTo>
                    <a:pt x="7" y="44"/>
                    <a:pt x="7" y="44"/>
                    <a:pt x="7" y="44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10" y="42"/>
                    <a:pt x="11" y="41"/>
                    <a:pt x="12" y="40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5" y="40"/>
                    <a:pt x="15" y="40"/>
                    <a:pt x="15" y="40"/>
                  </a:cubicBezTo>
                  <a:cubicBezTo>
                    <a:pt x="15" y="42"/>
                    <a:pt x="15" y="42"/>
                    <a:pt x="15" y="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29" name="Freeform 39">
              <a:extLst>
                <a:ext uri="{FF2B5EF4-FFF2-40B4-BE49-F238E27FC236}">
                  <a16:creationId xmlns:a16="http://schemas.microsoft.com/office/drawing/2014/main" id="{AD2C84D3-A787-4EC0-B601-4C6633C2F60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34026" y="2908301"/>
              <a:ext cx="160338" cy="146050"/>
            </a:xfrm>
            <a:custGeom>
              <a:avLst/>
              <a:gdLst>
                <a:gd name="T0" fmla="*/ 42 w 43"/>
                <a:gd name="T1" fmla="*/ 30 h 39"/>
                <a:gd name="T2" fmla="*/ 38 w 43"/>
                <a:gd name="T3" fmla="*/ 23 h 39"/>
                <a:gd name="T4" fmla="*/ 43 w 43"/>
                <a:gd name="T5" fmla="*/ 33 h 39"/>
                <a:gd name="T6" fmla="*/ 42 w 43"/>
                <a:gd name="T7" fmla="*/ 36 h 39"/>
                <a:gd name="T8" fmla="*/ 40 w 43"/>
                <a:gd name="T9" fmla="*/ 37 h 39"/>
                <a:gd name="T10" fmla="*/ 23 w 43"/>
                <a:gd name="T11" fmla="*/ 35 h 39"/>
                <a:gd name="T12" fmla="*/ 39 w 43"/>
                <a:gd name="T13" fmla="*/ 36 h 39"/>
                <a:gd name="T14" fmla="*/ 40 w 43"/>
                <a:gd name="T15" fmla="*/ 36 h 39"/>
                <a:gd name="T16" fmla="*/ 41 w 43"/>
                <a:gd name="T17" fmla="*/ 35 h 39"/>
                <a:gd name="T18" fmla="*/ 42 w 43"/>
                <a:gd name="T19" fmla="*/ 34 h 39"/>
                <a:gd name="T20" fmla="*/ 41 w 43"/>
                <a:gd name="T21" fmla="*/ 32 h 39"/>
                <a:gd name="T22" fmla="*/ 39 w 43"/>
                <a:gd name="T23" fmla="*/ 27 h 39"/>
                <a:gd name="T24" fmla="*/ 34 w 43"/>
                <a:gd name="T25" fmla="*/ 14 h 39"/>
                <a:gd name="T26" fmla="*/ 27 w 43"/>
                <a:gd name="T27" fmla="*/ 7 h 39"/>
                <a:gd name="T28" fmla="*/ 36 w 43"/>
                <a:gd name="T29" fmla="*/ 23 h 39"/>
                <a:gd name="T30" fmla="*/ 38 w 43"/>
                <a:gd name="T31" fmla="*/ 29 h 39"/>
                <a:gd name="T32" fmla="*/ 39 w 43"/>
                <a:gd name="T33" fmla="*/ 32 h 39"/>
                <a:gd name="T34" fmla="*/ 39 w 43"/>
                <a:gd name="T35" fmla="*/ 33 h 39"/>
                <a:gd name="T36" fmla="*/ 38 w 43"/>
                <a:gd name="T37" fmla="*/ 35 h 39"/>
                <a:gd name="T38" fmla="*/ 39 w 43"/>
                <a:gd name="T39" fmla="*/ 33 h 39"/>
                <a:gd name="T40" fmla="*/ 39 w 43"/>
                <a:gd name="T41" fmla="*/ 32 h 39"/>
                <a:gd name="T42" fmla="*/ 38 w 43"/>
                <a:gd name="T43" fmla="*/ 28 h 39"/>
                <a:gd name="T44" fmla="*/ 31 w 43"/>
                <a:gd name="T45" fmla="*/ 14 h 39"/>
                <a:gd name="T46" fmla="*/ 17 w 43"/>
                <a:gd name="T47" fmla="*/ 2 h 39"/>
                <a:gd name="T48" fmla="*/ 18 w 43"/>
                <a:gd name="T49" fmla="*/ 8 h 39"/>
                <a:gd name="T50" fmla="*/ 23 w 43"/>
                <a:gd name="T51" fmla="*/ 19 h 39"/>
                <a:gd name="T52" fmla="*/ 22 w 43"/>
                <a:gd name="T53" fmla="*/ 21 h 39"/>
                <a:gd name="T54" fmla="*/ 22 w 43"/>
                <a:gd name="T55" fmla="*/ 21 h 39"/>
                <a:gd name="T56" fmla="*/ 22 w 43"/>
                <a:gd name="T57" fmla="*/ 20 h 39"/>
                <a:gd name="T58" fmla="*/ 17 w 43"/>
                <a:gd name="T59" fmla="*/ 10 h 39"/>
                <a:gd name="T60" fmla="*/ 17 w 43"/>
                <a:gd name="T61" fmla="*/ 14 h 39"/>
                <a:gd name="T62" fmla="*/ 16 w 43"/>
                <a:gd name="T63" fmla="*/ 16 h 39"/>
                <a:gd name="T64" fmla="*/ 14 w 43"/>
                <a:gd name="T65" fmla="*/ 14 h 39"/>
                <a:gd name="T66" fmla="*/ 13 w 43"/>
                <a:gd name="T67" fmla="*/ 13 h 39"/>
                <a:gd name="T68" fmla="*/ 13 w 43"/>
                <a:gd name="T69" fmla="*/ 13 h 39"/>
                <a:gd name="T70" fmla="*/ 13 w 43"/>
                <a:gd name="T71" fmla="*/ 13 h 39"/>
                <a:gd name="T72" fmla="*/ 13 w 43"/>
                <a:gd name="T73" fmla="*/ 13 h 39"/>
                <a:gd name="T74" fmla="*/ 15 w 43"/>
                <a:gd name="T75" fmla="*/ 9 h 39"/>
                <a:gd name="T76" fmla="*/ 9 w 43"/>
                <a:gd name="T77" fmla="*/ 6 h 39"/>
                <a:gd name="T78" fmla="*/ 12 w 43"/>
                <a:gd name="T79" fmla="*/ 0 h 39"/>
                <a:gd name="T80" fmla="*/ 1 w 43"/>
                <a:gd name="T81" fmla="*/ 9 h 39"/>
                <a:gd name="T82" fmla="*/ 7 w 43"/>
                <a:gd name="T83" fmla="*/ 27 h 39"/>
                <a:gd name="T84" fmla="*/ 35 w 43"/>
                <a:gd name="T85" fmla="*/ 39 h 39"/>
                <a:gd name="T86" fmla="*/ 40 w 43"/>
                <a:gd name="T87" fmla="*/ 37 h 39"/>
                <a:gd name="T88" fmla="*/ 43 w 43"/>
                <a:gd name="T89" fmla="*/ 36 h 39"/>
                <a:gd name="T90" fmla="*/ 43 w 43"/>
                <a:gd name="T91" fmla="*/ 34 h 39"/>
                <a:gd name="T92" fmla="*/ 12 w 43"/>
                <a:gd name="T93" fmla="*/ 1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3" h="39">
                  <a:moveTo>
                    <a:pt x="43" y="33"/>
                  </a:moveTo>
                  <a:cubicBezTo>
                    <a:pt x="42" y="31"/>
                    <a:pt x="42" y="31"/>
                    <a:pt x="42" y="31"/>
                  </a:cubicBezTo>
                  <a:cubicBezTo>
                    <a:pt x="42" y="31"/>
                    <a:pt x="42" y="31"/>
                    <a:pt x="42" y="30"/>
                  </a:cubicBezTo>
                  <a:cubicBezTo>
                    <a:pt x="41" y="29"/>
                    <a:pt x="41" y="29"/>
                    <a:pt x="41" y="29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38" y="23"/>
                    <a:pt x="38" y="23"/>
                    <a:pt x="38" y="23"/>
                  </a:cubicBezTo>
                  <a:cubicBezTo>
                    <a:pt x="39" y="24"/>
                    <a:pt x="40" y="26"/>
                    <a:pt x="41" y="28"/>
                  </a:cubicBezTo>
                  <a:cubicBezTo>
                    <a:pt x="42" y="31"/>
                    <a:pt x="42" y="31"/>
                    <a:pt x="42" y="31"/>
                  </a:cubicBezTo>
                  <a:cubicBezTo>
                    <a:pt x="43" y="33"/>
                    <a:pt x="43" y="33"/>
                    <a:pt x="43" y="33"/>
                  </a:cubicBezTo>
                  <a:cubicBezTo>
                    <a:pt x="43" y="33"/>
                    <a:pt x="43" y="34"/>
                    <a:pt x="43" y="34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2" y="36"/>
                    <a:pt x="42" y="36"/>
                    <a:pt x="42" y="36"/>
                  </a:cubicBezTo>
                  <a:cubicBezTo>
                    <a:pt x="41" y="36"/>
                    <a:pt x="41" y="36"/>
                    <a:pt x="41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39" y="39"/>
                    <a:pt x="35" y="38"/>
                    <a:pt x="32" y="38"/>
                  </a:cubicBezTo>
                  <a:cubicBezTo>
                    <a:pt x="30" y="38"/>
                    <a:pt x="26" y="37"/>
                    <a:pt x="23" y="36"/>
                  </a:cubicBezTo>
                  <a:cubicBezTo>
                    <a:pt x="23" y="36"/>
                    <a:pt x="23" y="36"/>
                    <a:pt x="23" y="35"/>
                  </a:cubicBezTo>
                  <a:cubicBezTo>
                    <a:pt x="26" y="36"/>
                    <a:pt x="29" y="37"/>
                    <a:pt x="32" y="37"/>
                  </a:cubicBezTo>
                  <a:cubicBezTo>
                    <a:pt x="33" y="37"/>
                    <a:pt x="35" y="37"/>
                    <a:pt x="36" y="37"/>
                  </a:cubicBezTo>
                  <a:cubicBezTo>
                    <a:pt x="37" y="37"/>
                    <a:pt x="39" y="37"/>
                    <a:pt x="39" y="36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2" y="33"/>
                    <a:pt x="42" y="33"/>
                    <a:pt x="42" y="33"/>
                  </a:cubicBezTo>
                  <a:cubicBezTo>
                    <a:pt x="42" y="33"/>
                    <a:pt x="42" y="33"/>
                    <a:pt x="42" y="33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41" y="31"/>
                    <a:pt x="41" y="31"/>
                    <a:pt x="41" y="31"/>
                  </a:cubicBezTo>
                  <a:cubicBezTo>
                    <a:pt x="41" y="31"/>
                    <a:pt x="41" y="30"/>
                    <a:pt x="41" y="30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5"/>
                    <a:pt x="37" y="23"/>
                    <a:pt x="36" y="21"/>
                  </a:cubicBezTo>
                  <a:cubicBezTo>
                    <a:pt x="38" y="22"/>
                    <a:pt x="38" y="22"/>
                    <a:pt x="38" y="22"/>
                  </a:cubicBezTo>
                  <a:cubicBezTo>
                    <a:pt x="37" y="19"/>
                    <a:pt x="36" y="17"/>
                    <a:pt x="34" y="14"/>
                  </a:cubicBezTo>
                  <a:cubicBezTo>
                    <a:pt x="33" y="11"/>
                    <a:pt x="31" y="8"/>
                    <a:pt x="29" y="6"/>
                  </a:cubicBezTo>
                  <a:cubicBezTo>
                    <a:pt x="27" y="3"/>
                    <a:pt x="24" y="2"/>
                    <a:pt x="22" y="2"/>
                  </a:cubicBezTo>
                  <a:cubicBezTo>
                    <a:pt x="24" y="3"/>
                    <a:pt x="26" y="5"/>
                    <a:pt x="27" y="7"/>
                  </a:cubicBezTo>
                  <a:cubicBezTo>
                    <a:pt x="28" y="9"/>
                    <a:pt x="30" y="11"/>
                    <a:pt x="31" y="12"/>
                  </a:cubicBezTo>
                  <a:cubicBezTo>
                    <a:pt x="32" y="14"/>
                    <a:pt x="33" y="16"/>
                    <a:pt x="33" y="18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38" y="28"/>
                    <a:pt x="38" y="29"/>
                    <a:pt x="38" y="29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39" y="31"/>
                    <a:pt x="39" y="32"/>
                    <a:pt x="39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39" y="35"/>
                    <a:pt x="39" y="35"/>
                    <a:pt x="38" y="35"/>
                  </a:cubicBezTo>
                  <a:cubicBezTo>
                    <a:pt x="37" y="36"/>
                    <a:pt x="35" y="36"/>
                    <a:pt x="34" y="36"/>
                  </a:cubicBezTo>
                  <a:cubicBezTo>
                    <a:pt x="35" y="36"/>
                    <a:pt x="36" y="36"/>
                    <a:pt x="37" y="35"/>
                  </a:cubicBezTo>
                  <a:cubicBezTo>
                    <a:pt x="38" y="35"/>
                    <a:pt x="38" y="34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39" y="31"/>
                    <a:pt x="38" y="31"/>
                    <a:pt x="38" y="30"/>
                  </a:cubicBezTo>
                  <a:cubicBezTo>
                    <a:pt x="38" y="30"/>
                    <a:pt x="38" y="29"/>
                    <a:pt x="38" y="28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6" y="24"/>
                    <a:pt x="35" y="22"/>
                    <a:pt x="34" y="20"/>
                  </a:cubicBezTo>
                  <a:cubicBezTo>
                    <a:pt x="33" y="18"/>
                    <a:pt x="32" y="16"/>
                    <a:pt x="31" y="14"/>
                  </a:cubicBezTo>
                  <a:cubicBezTo>
                    <a:pt x="28" y="10"/>
                    <a:pt x="26" y="6"/>
                    <a:pt x="21" y="3"/>
                  </a:cubicBezTo>
                  <a:cubicBezTo>
                    <a:pt x="21" y="2"/>
                    <a:pt x="20" y="2"/>
                    <a:pt x="20" y="2"/>
                  </a:cubicBezTo>
                  <a:cubicBezTo>
                    <a:pt x="19" y="2"/>
                    <a:pt x="18" y="2"/>
                    <a:pt x="17" y="2"/>
                  </a:cubicBezTo>
                  <a:cubicBezTo>
                    <a:pt x="16" y="2"/>
                    <a:pt x="15" y="3"/>
                    <a:pt x="15" y="4"/>
                  </a:cubicBezTo>
                  <a:cubicBezTo>
                    <a:pt x="15" y="5"/>
                    <a:pt x="15" y="6"/>
                    <a:pt x="16" y="7"/>
                  </a:cubicBezTo>
                  <a:cubicBezTo>
                    <a:pt x="17" y="7"/>
                    <a:pt x="18" y="8"/>
                    <a:pt x="18" y="8"/>
                  </a:cubicBezTo>
                  <a:cubicBezTo>
                    <a:pt x="18" y="9"/>
                    <a:pt x="17" y="9"/>
                    <a:pt x="17" y="9"/>
                  </a:cubicBezTo>
                  <a:cubicBezTo>
                    <a:pt x="19" y="11"/>
                    <a:pt x="21" y="14"/>
                    <a:pt x="21" y="16"/>
                  </a:cubicBezTo>
                  <a:cubicBezTo>
                    <a:pt x="22" y="17"/>
                    <a:pt x="23" y="18"/>
                    <a:pt x="23" y="19"/>
                  </a:cubicBezTo>
                  <a:cubicBezTo>
                    <a:pt x="23" y="20"/>
                    <a:pt x="23" y="20"/>
                    <a:pt x="23" y="21"/>
                  </a:cubicBezTo>
                  <a:cubicBezTo>
                    <a:pt x="23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0"/>
                    <a:pt x="22" y="20"/>
                  </a:cubicBezTo>
                  <a:cubicBezTo>
                    <a:pt x="22" y="20"/>
                    <a:pt x="22" y="20"/>
                    <a:pt x="22" y="19"/>
                  </a:cubicBezTo>
                  <a:cubicBezTo>
                    <a:pt x="22" y="18"/>
                    <a:pt x="22" y="17"/>
                    <a:pt x="21" y="16"/>
                  </a:cubicBezTo>
                  <a:cubicBezTo>
                    <a:pt x="20" y="14"/>
                    <a:pt x="19" y="11"/>
                    <a:pt x="17" y="10"/>
                  </a:cubicBezTo>
                  <a:cubicBezTo>
                    <a:pt x="16" y="10"/>
                    <a:pt x="16" y="11"/>
                    <a:pt x="16" y="12"/>
                  </a:cubicBezTo>
                  <a:cubicBezTo>
                    <a:pt x="16" y="12"/>
                    <a:pt x="16" y="12"/>
                    <a:pt x="16" y="13"/>
                  </a:cubicBezTo>
                  <a:cubicBezTo>
                    <a:pt x="17" y="13"/>
                    <a:pt x="17" y="13"/>
                    <a:pt x="17" y="14"/>
                  </a:cubicBezTo>
                  <a:cubicBezTo>
                    <a:pt x="17" y="15"/>
                    <a:pt x="17" y="15"/>
                    <a:pt x="17" y="16"/>
                  </a:cubicBezTo>
                  <a:cubicBezTo>
                    <a:pt x="17" y="16"/>
                    <a:pt x="17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5"/>
                  </a:cubicBezTo>
                  <a:cubicBezTo>
                    <a:pt x="16" y="15"/>
                    <a:pt x="15" y="15"/>
                    <a:pt x="15" y="15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5"/>
                    <a:pt x="13" y="14"/>
                    <a:pt x="13" y="14"/>
                  </a:cubicBezTo>
                  <a:cubicBezTo>
                    <a:pt x="13" y="14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4" y="12"/>
                    <a:pt x="14" y="12"/>
                    <a:pt x="15" y="11"/>
                  </a:cubicBezTo>
                  <a:cubicBezTo>
                    <a:pt x="15" y="11"/>
                    <a:pt x="15" y="10"/>
                    <a:pt x="15" y="10"/>
                  </a:cubicBezTo>
                  <a:cubicBezTo>
                    <a:pt x="15" y="10"/>
                    <a:pt x="15" y="9"/>
                    <a:pt x="15" y="9"/>
                  </a:cubicBezTo>
                  <a:cubicBezTo>
                    <a:pt x="15" y="8"/>
                    <a:pt x="14" y="8"/>
                    <a:pt x="13" y="7"/>
                  </a:cubicBezTo>
                  <a:cubicBezTo>
                    <a:pt x="12" y="7"/>
                    <a:pt x="11" y="6"/>
                    <a:pt x="9" y="7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2" y="4"/>
                    <a:pt x="13" y="4"/>
                    <a:pt x="13" y="3"/>
                  </a:cubicBezTo>
                  <a:cubicBezTo>
                    <a:pt x="13" y="2"/>
                    <a:pt x="12" y="1"/>
                    <a:pt x="12" y="0"/>
                  </a:cubicBezTo>
                  <a:cubicBezTo>
                    <a:pt x="11" y="0"/>
                    <a:pt x="10" y="1"/>
                    <a:pt x="9" y="1"/>
                  </a:cubicBezTo>
                  <a:cubicBezTo>
                    <a:pt x="8" y="1"/>
                    <a:pt x="7" y="2"/>
                    <a:pt x="5" y="3"/>
                  </a:cubicBezTo>
                  <a:cubicBezTo>
                    <a:pt x="3" y="4"/>
                    <a:pt x="2" y="6"/>
                    <a:pt x="1" y="9"/>
                  </a:cubicBezTo>
                  <a:cubicBezTo>
                    <a:pt x="1" y="10"/>
                    <a:pt x="0" y="11"/>
                    <a:pt x="0" y="12"/>
                  </a:cubicBezTo>
                  <a:cubicBezTo>
                    <a:pt x="0" y="13"/>
                    <a:pt x="1" y="14"/>
                    <a:pt x="1" y="15"/>
                  </a:cubicBezTo>
                  <a:cubicBezTo>
                    <a:pt x="2" y="20"/>
                    <a:pt x="4" y="24"/>
                    <a:pt x="7" y="27"/>
                  </a:cubicBezTo>
                  <a:cubicBezTo>
                    <a:pt x="10" y="30"/>
                    <a:pt x="13" y="32"/>
                    <a:pt x="16" y="33"/>
                  </a:cubicBezTo>
                  <a:cubicBezTo>
                    <a:pt x="21" y="37"/>
                    <a:pt x="27" y="38"/>
                    <a:pt x="32" y="39"/>
                  </a:cubicBezTo>
                  <a:cubicBezTo>
                    <a:pt x="33" y="39"/>
                    <a:pt x="34" y="39"/>
                    <a:pt x="35" y="39"/>
                  </a:cubicBezTo>
                  <a:cubicBezTo>
                    <a:pt x="36" y="39"/>
                    <a:pt x="37" y="39"/>
                    <a:pt x="38" y="39"/>
                  </a:cubicBezTo>
                  <a:cubicBezTo>
                    <a:pt x="39" y="39"/>
                    <a:pt x="40" y="38"/>
                    <a:pt x="40" y="37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41" y="37"/>
                    <a:pt x="41" y="37"/>
                    <a:pt x="41" y="37"/>
                  </a:cubicBezTo>
                  <a:cubicBezTo>
                    <a:pt x="42" y="36"/>
                    <a:pt x="42" y="36"/>
                    <a:pt x="42" y="36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43" y="34"/>
                    <a:pt x="43" y="34"/>
                    <a:pt x="43" y="34"/>
                  </a:cubicBezTo>
                  <a:lnTo>
                    <a:pt x="43" y="33"/>
                  </a:lnTo>
                  <a:close/>
                  <a:moveTo>
                    <a:pt x="12" y="11"/>
                  </a:moveTo>
                  <a:cubicBezTo>
                    <a:pt x="12" y="11"/>
                    <a:pt x="12" y="11"/>
                    <a:pt x="12" y="11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1" y="11"/>
                    <a:pt x="11" y="11"/>
                    <a:pt x="12" y="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30" name="Freeform 40">
              <a:extLst>
                <a:ext uri="{FF2B5EF4-FFF2-40B4-BE49-F238E27FC236}">
                  <a16:creationId xmlns:a16="http://schemas.microsoft.com/office/drawing/2014/main" id="{8F6F4A9F-FA55-44E7-ABF8-038BACE4E67D}"/>
                </a:ext>
              </a:extLst>
            </p:cNvPr>
            <p:cNvSpPr/>
            <p:nvPr/>
          </p:nvSpPr>
          <p:spPr bwMode="auto">
            <a:xfrm>
              <a:off x="6613526" y="2957513"/>
              <a:ext cx="0" cy="3175"/>
            </a:xfrm>
            <a:custGeom>
              <a:avLst/>
              <a:gdLst>
                <a:gd name="T0" fmla="*/ 1 h 1"/>
                <a:gd name="T1" fmla="*/ 1 h 1"/>
                <a:gd name="T2" fmla="*/ 0 h 1"/>
                <a:gd name="T3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31" name="Freeform 41">
              <a:extLst>
                <a:ext uri="{FF2B5EF4-FFF2-40B4-BE49-F238E27FC236}">
                  <a16:creationId xmlns:a16="http://schemas.microsoft.com/office/drawing/2014/main" id="{EB513C5F-FE2A-4ABB-B75D-1C68767347DA}"/>
                </a:ext>
              </a:extLst>
            </p:cNvPr>
            <p:cNvSpPr/>
            <p:nvPr/>
          </p:nvSpPr>
          <p:spPr bwMode="auto">
            <a:xfrm>
              <a:off x="6613526" y="29606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32" name="Freeform 42">
              <a:extLst>
                <a:ext uri="{FF2B5EF4-FFF2-40B4-BE49-F238E27FC236}">
                  <a16:creationId xmlns:a16="http://schemas.microsoft.com/office/drawing/2014/main" id="{7917BDEE-763C-478E-B44C-3D5394FEFD16}"/>
                </a:ext>
              </a:extLst>
            </p:cNvPr>
            <p:cNvSpPr/>
            <p:nvPr/>
          </p:nvSpPr>
          <p:spPr bwMode="auto">
            <a:xfrm>
              <a:off x="6616701" y="29606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33" name="Freeform 43">
              <a:extLst>
                <a:ext uri="{FF2B5EF4-FFF2-40B4-BE49-F238E27FC236}">
                  <a16:creationId xmlns:a16="http://schemas.microsoft.com/office/drawing/2014/main" id="{C830BC44-1EAE-407A-92DF-FB10D884DE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03988" y="2938463"/>
              <a:ext cx="150813" cy="153988"/>
            </a:xfrm>
            <a:custGeom>
              <a:avLst/>
              <a:gdLst>
                <a:gd name="T0" fmla="*/ 32 w 40"/>
                <a:gd name="T1" fmla="*/ 31 h 41"/>
                <a:gd name="T2" fmla="*/ 32 w 40"/>
                <a:gd name="T3" fmla="*/ 31 h 41"/>
                <a:gd name="T4" fmla="*/ 12 w 40"/>
                <a:gd name="T5" fmla="*/ 39 h 41"/>
                <a:gd name="T6" fmla="*/ 6 w 40"/>
                <a:gd name="T7" fmla="*/ 30 h 41"/>
                <a:gd name="T8" fmla="*/ 9 w 40"/>
                <a:gd name="T9" fmla="*/ 26 h 41"/>
                <a:gd name="T10" fmla="*/ 3 w 40"/>
                <a:gd name="T11" fmla="*/ 39 h 41"/>
                <a:gd name="T12" fmla="*/ 26 w 40"/>
                <a:gd name="T13" fmla="*/ 35 h 41"/>
                <a:gd name="T14" fmla="*/ 36 w 40"/>
                <a:gd name="T15" fmla="*/ 23 h 41"/>
                <a:gd name="T16" fmla="*/ 39 w 40"/>
                <a:gd name="T17" fmla="*/ 10 h 41"/>
                <a:gd name="T18" fmla="*/ 38 w 40"/>
                <a:gd name="T19" fmla="*/ 10 h 41"/>
                <a:gd name="T20" fmla="*/ 37 w 40"/>
                <a:gd name="T21" fmla="*/ 15 h 41"/>
                <a:gd name="T22" fmla="*/ 27 w 40"/>
                <a:gd name="T23" fmla="*/ 32 h 41"/>
                <a:gd name="T24" fmla="*/ 19 w 40"/>
                <a:gd name="T25" fmla="*/ 35 h 41"/>
                <a:gd name="T26" fmla="*/ 37 w 40"/>
                <a:gd name="T27" fmla="*/ 16 h 41"/>
                <a:gd name="T28" fmla="*/ 36 w 40"/>
                <a:gd name="T29" fmla="*/ 5 h 41"/>
                <a:gd name="T30" fmla="*/ 34 w 40"/>
                <a:gd name="T31" fmla="*/ 3 h 41"/>
                <a:gd name="T32" fmla="*/ 30 w 40"/>
                <a:gd name="T33" fmla="*/ 3 h 41"/>
                <a:gd name="T34" fmla="*/ 30 w 40"/>
                <a:gd name="T35" fmla="*/ 6 h 41"/>
                <a:gd name="T36" fmla="*/ 30 w 40"/>
                <a:gd name="T37" fmla="*/ 8 h 41"/>
                <a:gd name="T38" fmla="*/ 30 w 40"/>
                <a:gd name="T39" fmla="*/ 6 h 41"/>
                <a:gd name="T40" fmla="*/ 25 w 40"/>
                <a:gd name="T41" fmla="*/ 7 h 41"/>
                <a:gd name="T42" fmla="*/ 26 w 40"/>
                <a:gd name="T43" fmla="*/ 3 h 41"/>
                <a:gd name="T44" fmla="*/ 20 w 40"/>
                <a:gd name="T45" fmla="*/ 4 h 41"/>
                <a:gd name="T46" fmla="*/ 15 w 40"/>
                <a:gd name="T47" fmla="*/ 10 h 41"/>
                <a:gd name="T48" fmla="*/ 15 w 40"/>
                <a:gd name="T49" fmla="*/ 11 h 41"/>
                <a:gd name="T50" fmla="*/ 14 w 40"/>
                <a:gd name="T51" fmla="*/ 13 h 41"/>
                <a:gd name="T52" fmla="*/ 10 w 40"/>
                <a:gd name="T53" fmla="*/ 20 h 41"/>
                <a:gd name="T54" fmla="*/ 0 w 40"/>
                <a:gd name="T55" fmla="*/ 41 h 41"/>
                <a:gd name="T56" fmla="*/ 26 w 40"/>
                <a:gd name="T57" fmla="*/ 36 h 41"/>
                <a:gd name="T58" fmla="*/ 18 w 40"/>
                <a:gd name="T59" fmla="*/ 36 h 41"/>
                <a:gd name="T60" fmla="*/ 25 w 40"/>
                <a:gd name="T61" fmla="*/ 24 h 41"/>
                <a:gd name="T62" fmla="*/ 24 w 40"/>
                <a:gd name="T63" fmla="*/ 24 h 41"/>
                <a:gd name="T64" fmla="*/ 28 w 40"/>
                <a:gd name="T65" fmla="*/ 19 h 41"/>
                <a:gd name="T66" fmla="*/ 29 w 40"/>
                <a:gd name="T67" fmla="*/ 15 h 41"/>
                <a:gd name="T68" fmla="*/ 25 w 40"/>
                <a:gd name="T69" fmla="*/ 2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" h="41">
                  <a:moveTo>
                    <a:pt x="26" y="36"/>
                  </a:moveTo>
                  <a:cubicBezTo>
                    <a:pt x="28" y="35"/>
                    <a:pt x="30" y="33"/>
                    <a:pt x="32" y="31"/>
                  </a:cubicBezTo>
                  <a:cubicBezTo>
                    <a:pt x="34" y="29"/>
                    <a:pt x="36" y="27"/>
                    <a:pt x="37" y="24"/>
                  </a:cubicBezTo>
                  <a:cubicBezTo>
                    <a:pt x="36" y="27"/>
                    <a:pt x="34" y="29"/>
                    <a:pt x="32" y="31"/>
                  </a:cubicBezTo>
                  <a:cubicBezTo>
                    <a:pt x="30" y="33"/>
                    <a:pt x="28" y="34"/>
                    <a:pt x="26" y="35"/>
                  </a:cubicBezTo>
                  <a:cubicBezTo>
                    <a:pt x="21" y="38"/>
                    <a:pt x="17" y="39"/>
                    <a:pt x="12" y="39"/>
                  </a:cubicBezTo>
                  <a:cubicBezTo>
                    <a:pt x="1" y="40"/>
                    <a:pt x="1" y="40"/>
                    <a:pt x="1" y="4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8" y="25"/>
                    <a:pt x="9" y="26"/>
                    <a:pt x="9" y="26"/>
                  </a:cubicBezTo>
                  <a:cubicBezTo>
                    <a:pt x="8" y="27"/>
                    <a:pt x="8" y="29"/>
                    <a:pt x="7" y="31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7" y="37"/>
                    <a:pt x="21" y="37"/>
                    <a:pt x="26" y="35"/>
                  </a:cubicBezTo>
                  <a:cubicBezTo>
                    <a:pt x="28" y="34"/>
                    <a:pt x="30" y="32"/>
                    <a:pt x="32" y="30"/>
                  </a:cubicBezTo>
                  <a:cubicBezTo>
                    <a:pt x="34" y="28"/>
                    <a:pt x="36" y="26"/>
                    <a:pt x="36" y="23"/>
                  </a:cubicBezTo>
                  <a:cubicBezTo>
                    <a:pt x="38" y="24"/>
                    <a:pt x="38" y="24"/>
                    <a:pt x="38" y="24"/>
                  </a:cubicBezTo>
                  <a:cubicBezTo>
                    <a:pt x="40" y="19"/>
                    <a:pt x="40" y="14"/>
                    <a:pt x="39" y="10"/>
                  </a:cubicBezTo>
                  <a:cubicBezTo>
                    <a:pt x="39" y="8"/>
                    <a:pt x="38" y="6"/>
                    <a:pt x="37" y="5"/>
                  </a:cubicBezTo>
                  <a:cubicBezTo>
                    <a:pt x="37" y="7"/>
                    <a:pt x="37" y="9"/>
                    <a:pt x="38" y="10"/>
                  </a:cubicBezTo>
                  <a:cubicBezTo>
                    <a:pt x="38" y="11"/>
                    <a:pt x="37" y="12"/>
                    <a:pt x="37" y="13"/>
                  </a:cubicBezTo>
                  <a:cubicBezTo>
                    <a:pt x="37" y="13"/>
                    <a:pt x="37" y="14"/>
                    <a:pt x="37" y="15"/>
                  </a:cubicBezTo>
                  <a:cubicBezTo>
                    <a:pt x="37" y="18"/>
                    <a:pt x="36" y="22"/>
                    <a:pt x="34" y="25"/>
                  </a:cubicBezTo>
                  <a:cubicBezTo>
                    <a:pt x="32" y="28"/>
                    <a:pt x="30" y="31"/>
                    <a:pt x="27" y="32"/>
                  </a:cubicBezTo>
                  <a:cubicBezTo>
                    <a:pt x="24" y="34"/>
                    <a:pt x="22" y="35"/>
                    <a:pt x="19" y="35"/>
                  </a:cubicBezTo>
                  <a:cubicBezTo>
                    <a:pt x="19" y="35"/>
                    <a:pt x="19" y="35"/>
                    <a:pt x="19" y="35"/>
                  </a:cubicBezTo>
                  <a:cubicBezTo>
                    <a:pt x="24" y="34"/>
                    <a:pt x="29" y="31"/>
                    <a:pt x="32" y="27"/>
                  </a:cubicBezTo>
                  <a:cubicBezTo>
                    <a:pt x="35" y="24"/>
                    <a:pt x="36" y="20"/>
                    <a:pt x="37" y="16"/>
                  </a:cubicBezTo>
                  <a:cubicBezTo>
                    <a:pt x="37" y="14"/>
                    <a:pt x="37" y="12"/>
                    <a:pt x="37" y="11"/>
                  </a:cubicBezTo>
                  <a:cubicBezTo>
                    <a:pt x="37" y="9"/>
                    <a:pt x="37" y="7"/>
                    <a:pt x="36" y="5"/>
                  </a:cubicBezTo>
                  <a:cubicBezTo>
                    <a:pt x="36" y="5"/>
                    <a:pt x="36" y="4"/>
                    <a:pt x="36" y="4"/>
                  </a:cubicBezTo>
                  <a:cubicBezTo>
                    <a:pt x="35" y="3"/>
                    <a:pt x="35" y="3"/>
                    <a:pt x="34" y="3"/>
                  </a:cubicBezTo>
                  <a:cubicBezTo>
                    <a:pt x="33" y="2"/>
                    <a:pt x="32" y="2"/>
                    <a:pt x="32" y="2"/>
                  </a:cubicBezTo>
                  <a:cubicBezTo>
                    <a:pt x="31" y="2"/>
                    <a:pt x="30" y="2"/>
                    <a:pt x="30" y="3"/>
                  </a:cubicBezTo>
                  <a:cubicBezTo>
                    <a:pt x="30" y="3"/>
                    <a:pt x="30" y="4"/>
                    <a:pt x="30" y="4"/>
                  </a:cubicBezTo>
                  <a:cubicBezTo>
                    <a:pt x="30" y="5"/>
                    <a:pt x="30" y="5"/>
                    <a:pt x="30" y="6"/>
                  </a:cubicBezTo>
                  <a:cubicBezTo>
                    <a:pt x="30" y="7"/>
                    <a:pt x="31" y="8"/>
                    <a:pt x="31" y="8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30" y="7"/>
                    <a:pt x="30" y="7"/>
                    <a:pt x="30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29" y="6"/>
                    <a:pt x="29" y="6"/>
                    <a:pt x="29" y="6"/>
                  </a:cubicBezTo>
                  <a:cubicBezTo>
                    <a:pt x="28" y="6"/>
                    <a:pt x="26" y="6"/>
                    <a:pt x="25" y="7"/>
                  </a:cubicBezTo>
                  <a:cubicBezTo>
                    <a:pt x="24" y="6"/>
                    <a:pt x="24" y="6"/>
                    <a:pt x="24" y="6"/>
                  </a:cubicBezTo>
                  <a:cubicBezTo>
                    <a:pt x="26" y="4"/>
                    <a:pt x="27" y="3"/>
                    <a:pt x="26" y="3"/>
                  </a:cubicBezTo>
                  <a:cubicBezTo>
                    <a:pt x="26" y="2"/>
                    <a:pt x="24" y="1"/>
                    <a:pt x="24" y="0"/>
                  </a:cubicBezTo>
                  <a:cubicBezTo>
                    <a:pt x="23" y="2"/>
                    <a:pt x="22" y="3"/>
                    <a:pt x="20" y="4"/>
                  </a:cubicBezTo>
                  <a:cubicBezTo>
                    <a:pt x="19" y="5"/>
                    <a:pt x="18" y="6"/>
                    <a:pt x="17" y="7"/>
                  </a:cubicBezTo>
                  <a:cubicBezTo>
                    <a:pt x="17" y="8"/>
                    <a:pt x="16" y="9"/>
                    <a:pt x="15" y="1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10"/>
                    <a:pt x="15" y="10"/>
                    <a:pt x="15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0" y="20"/>
                    <a:pt x="10" y="20"/>
                    <a:pt x="10" y="2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17" y="39"/>
                    <a:pt x="22" y="38"/>
                    <a:pt x="26" y="36"/>
                  </a:cubicBezTo>
                  <a:close/>
                  <a:moveTo>
                    <a:pt x="18" y="36"/>
                  </a:moveTo>
                  <a:cubicBezTo>
                    <a:pt x="18" y="36"/>
                    <a:pt x="18" y="36"/>
                    <a:pt x="18" y="36"/>
                  </a:cubicBezTo>
                  <a:cubicBezTo>
                    <a:pt x="18" y="36"/>
                    <a:pt x="18" y="36"/>
                    <a:pt x="18" y="36"/>
                  </a:cubicBezTo>
                  <a:close/>
                  <a:moveTo>
                    <a:pt x="25" y="24"/>
                  </a:moveTo>
                  <a:cubicBezTo>
                    <a:pt x="24" y="24"/>
                    <a:pt x="24" y="24"/>
                    <a:pt x="24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6" y="22"/>
                    <a:pt x="27" y="21"/>
                    <a:pt x="28" y="19"/>
                  </a:cubicBezTo>
                  <a:cubicBezTo>
                    <a:pt x="28" y="18"/>
                    <a:pt x="29" y="17"/>
                    <a:pt x="29" y="15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9" y="16"/>
                    <a:pt x="29" y="18"/>
                    <a:pt x="28" y="19"/>
                  </a:cubicBezTo>
                  <a:cubicBezTo>
                    <a:pt x="27" y="21"/>
                    <a:pt x="26" y="23"/>
                    <a:pt x="25" y="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34" name="Freeform 44">
              <a:extLst>
                <a:ext uri="{FF2B5EF4-FFF2-40B4-BE49-F238E27FC236}">
                  <a16:creationId xmlns:a16="http://schemas.microsoft.com/office/drawing/2014/main" id="{D88B1D2F-F526-41C2-ACB6-D4B46074220A}"/>
                </a:ext>
              </a:extLst>
            </p:cNvPr>
            <p:cNvSpPr/>
            <p:nvPr/>
          </p:nvSpPr>
          <p:spPr bwMode="auto">
            <a:xfrm>
              <a:off x="6613526" y="29575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35" name="Freeform 45">
              <a:extLst>
                <a:ext uri="{FF2B5EF4-FFF2-40B4-BE49-F238E27FC236}">
                  <a16:creationId xmlns:a16="http://schemas.microsoft.com/office/drawing/2014/main" id="{F9128FBA-668C-4634-AD5C-33E36CC407A8}"/>
                </a:ext>
              </a:extLst>
            </p:cNvPr>
            <p:cNvSpPr/>
            <p:nvPr/>
          </p:nvSpPr>
          <p:spPr bwMode="auto">
            <a:xfrm>
              <a:off x="6613526" y="2960688"/>
              <a:ext cx="3175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36" name="Freeform 46">
              <a:extLst>
                <a:ext uri="{FF2B5EF4-FFF2-40B4-BE49-F238E27FC236}">
                  <a16:creationId xmlns:a16="http://schemas.microsoft.com/office/drawing/2014/main" id="{46500CDA-CF4A-4CF9-9C19-766DB260922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99038" y="1544638"/>
              <a:ext cx="2201863" cy="3138488"/>
            </a:xfrm>
            <a:custGeom>
              <a:avLst/>
              <a:gdLst>
                <a:gd name="T0" fmla="*/ 329 w 585"/>
                <a:gd name="T1" fmla="*/ 617 h 835"/>
                <a:gd name="T2" fmla="*/ 393 w 585"/>
                <a:gd name="T3" fmla="*/ 406 h 835"/>
                <a:gd name="T4" fmla="*/ 334 w 585"/>
                <a:gd name="T5" fmla="*/ 317 h 835"/>
                <a:gd name="T6" fmla="*/ 383 w 585"/>
                <a:gd name="T7" fmla="*/ 401 h 835"/>
                <a:gd name="T8" fmla="*/ 359 w 585"/>
                <a:gd name="T9" fmla="*/ 523 h 835"/>
                <a:gd name="T10" fmla="*/ 535 w 585"/>
                <a:gd name="T11" fmla="*/ 440 h 835"/>
                <a:gd name="T12" fmla="*/ 406 w 585"/>
                <a:gd name="T13" fmla="*/ 544 h 835"/>
                <a:gd name="T14" fmla="*/ 404 w 585"/>
                <a:gd name="T15" fmla="*/ 430 h 835"/>
                <a:gd name="T16" fmla="*/ 385 w 585"/>
                <a:gd name="T17" fmla="*/ 393 h 835"/>
                <a:gd name="T18" fmla="*/ 408 w 585"/>
                <a:gd name="T19" fmla="*/ 429 h 835"/>
                <a:gd name="T20" fmla="*/ 406 w 585"/>
                <a:gd name="T21" fmla="*/ 570 h 835"/>
                <a:gd name="T22" fmla="*/ 413 w 585"/>
                <a:gd name="T23" fmla="*/ 536 h 835"/>
                <a:gd name="T24" fmla="*/ 407 w 585"/>
                <a:gd name="T25" fmla="*/ 431 h 835"/>
                <a:gd name="T26" fmla="*/ 363 w 585"/>
                <a:gd name="T27" fmla="*/ 361 h 835"/>
                <a:gd name="T28" fmla="*/ 289 w 585"/>
                <a:gd name="T29" fmla="*/ 345 h 835"/>
                <a:gd name="T30" fmla="*/ 217 w 585"/>
                <a:gd name="T31" fmla="*/ 366 h 835"/>
                <a:gd name="T32" fmla="*/ 206 w 585"/>
                <a:gd name="T33" fmla="*/ 480 h 835"/>
                <a:gd name="T34" fmla="*/ 40 w 585"/>
                <a:gd name="T35" fmla="*/ 170 h 835"/>
                <a:gd name="T36" fmla="*/ 157 w 585"/>
                <a:gd name="T37" fmla="*/ 545 h 835"/>
                <a:gd name="T38" fmla="*/ 185 w 585"/>
                <a:gd name="T39" fmla="*/ 719 h 835"/>
                <a:gd name="T40" fmla="*/ 249 w 585"/>
                <a:gd name="T41" fmla="*/ 831 h 835"/>
                <a:gd name="T42" fmla="*/ 245 w 585"/>
                <a:gd name="T43" fmla="*/ 829 h 835"/>
                <a:gd name="T44" fmla="*/ 224 w 585"/>
                <a:gd name="T45" fmla="*/ 805 h 835"/>
                <a:gd name="T46" fmla="*/ 360 w 585"/>
                <a:gd name="T47" fmla="*/ 812 h 835"/>
                <a:gd name="T48" fmla="*/ 382 w 585"/>
                <a:gd name="T49" fmla="*/ 767 h 835"/>
                <a:gd name="T50" fmla="*/ 375 w 585"/>
                <a:gd name="T51" fmla="*/ 779 h 835"/>
                <a:gd name="T52" fmla="*/ 354 w 585"/>
                <a:gd name="T53" fmla="*/ 801 h 835"/>
                <a:gd name="T54" fmla="*/ 358 w 585"/>
                <a:gd name="T55" fmla="*/ 789 h 835"/>
                <a:gd name="T56" fmla="*/ 180 w 585"/>
                <a:gd name="T57" fmla="*/ 750 h 835"/>
                <a:gd name="T58" fmla="*/ 296 w 585"/>
                <a:gd name="T59" fmla="*/ 716 h 835"/>
                <a:gd name="T60" fmla="*/ 397 w 585"/>
                <a:gd name="T61" fmla="*/ 709 h 835"/>
                <a:gd name="T62" fmla="*/ 362 w 585"/>
                <a:gd name="T63" fmla="*/ 675 h 835"/>
                <a:gd name="T64" fmla="*/ 414 w 585"/>
                <a:gd name="T65" fmla="*/ 634 h 835"/>
                <a:gd name="T66" fmla="*/ 397 w 585"/>
                <a:gd name="T67" fmla="*/ 658 h 835"/>
                <a:gd name="T68" fmla="*/ 405 w 585"/>
                <a:gd name="T69" fmla="*/ 620 h 835"/>
                <a:gd name="T70" fmla="*/ 416 w 585"/>
                <a:gd name="T71" fmla="*/ 599 h 835"/>
                <a:gd name="T72" fmla="*/ 256 w 585"/>
                <a:gd name="T73" fmla="*/ 820 h 835"/>
                <a:gd name="T74" fmla="*/ 228 w 585"/>
                <a:gd name="T75" fmla="*/ 811 h 835"/>
                <a:gd name="T76" fmla="*/ 185 w 585"/>
                <a:gd name="T77" fmla="*/ 718 h 835"/>
                <a:gd name="T78" fmla="*/ 225 w 585"/>
                <a:gd name="T79" fmla="*/ 376 h 835"/>
                <a:gd name="T80" fmla="*/ 270 w 585"/>
                <a:gd name="T81" fmla="*/ 353 h 835"/>
                <a:gd name="T82" fmla="*/ 358 w 585"/>
                <a:gd name="T83" fmla="*/ 348 h 835"/>
                <a:gd name="T84" fmla="*/ 446 w 585"/>
                <a:gd name="T85" fmla="*/ 390 h 835"/>
                <a:gd name="T86" fmla="*/ 407 w 585"/>
                <a:gd name="T87" fmla="*/ 418 h 835"/>
                <a:gd name="T88" fmla="*/ 355 w 585"/>
                <a:gd name="T89" fmla="*/ 374 h 835"/>
                <a:gd name="T90" fmla="*/ 332 w 585"/>
                <a:gd name="T91" fmla="*/ 354 h 835"/>
                <a:gd name="T92" fmla="*/ 242 w 585"/>
                <a:gd name="T93" fmla="*/ 333 h 835"/>
                <a:gd name="T94" fmla="*/ 139 w 585"/>
                <a:gd name="T95" fmla="*/ 387 h 835"/>
                <a:gd name="T96" fmla="*/ 182 w 585"/>
                <a:gd name="T97" fmla="*/ 623 h 835"/>
                <a:gd name="T98" fmla="*/ 372 w 585"/>
                <a:gd name="T99" fmla="*/ 434 h 835"/>
                <a:gd name="T100" fmla="*/ 255 w 585"/>
                <a:gd name="T101" fmla="*/ 373 h 835"/>
                <a:gd name="T102" fmla="*/ 374 w 585"/>
                <a:gd name="T103" fmla="*/ 423 h 835"/>
                <a:gd name="T104" fmla="*/ 235 w 585"/>
                <a:gd name="T105" fmla="*/ 391 h 835"/>
                <a:gd name="T106" fmla="*/ 368 w 585"/>
                <a:gd name="T107" fmla="*/ 468 h 835"/>
                <a:gd name="T108" fmla="*/ 263 w 585"/>
                <a:gd name="T109" fmla="*/ 358 h 835"/>
                <a:gd name="T110" fmla="*/ 343 w 585"/>
                <a:gd name="T111" fmla="*/ 372 h 835"/>
                <a:gd name="T112" fmla="*/ 339 w 585"/>
                <a:gd name="T113" fmla="*/ 361 h 835"/>
                <a:gd name="T114" fmla="*/ 240 w 585"/>
                <a:gd name="T115" fmla="*/ 513 h 835"/>
                <a:gd name="T116" fmla="*/ 185 w 585"/>
                <a:gd name="T117" fmla="*/ 382 h 835"/>
                <a:gd name="T118" fmla="*/ 287 w 585"/>
                <a:gd name="T119" fmla="*/ 300 h 835"/>
                <a:gd name="T120" fmla="*/ 336 w 585"/>
                <a:gd name="T121" fmla="*/ 336 h 835"/>
                <a:gd name="T122" fmla="*/ 382 w 585"/>
                <a:gd name="T123" fmla="*/ 404 h 835"/>
                <a:gd name="T124" fmla="*/ 333 w 585"/>
                <a:gd name="T125" fmla="*/ 593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85" h="835">
                  <a:moveTo>
                    <a:pt x="542" y="139"/>
                  </a:moveTo>
                  <a:cubicBezTo>
                    <a:pt x="526" y="111"/>
                    <a:pt x="507" y="89"/>
                    <a:pt x="486" y="71"/>
                  </a:cubicBezTo>
                  <a:cubicBezTo>
                    <a:pt x="466" y="53"/>
                    <a:pt x="445" y="39"/>
                    <a:pt x="425" y="29"/>
                  </a:cubicBezTo>
                  <a:cubicBezTo>
                    <a:pt x="460" y="48"/>
                    <a:pt x="492" y="74"/>
                    <a:pt x="517" y="106"/>
                  </a:cubicBezTo>
                  <a:cubicBezTo>
                    <a:pt x="542" y="138"/>
                    <a:pt x="561" y="175"/>
                    <a:pt x="571" y="215"/>
                  </a:cubicBezTo>
                  <a:cubicBezTo>
                    <a:pt x="581" y="255"/>
                    <a:pt x="583" y="297"/>
                    <a:pt x="575" y="338"/>
                  </a:cubicBezTo>
                  <a:cubicBezTo>
                    <a:pt x="568" y="378"/>
                    <a:pt x="552" y="418"/>
                    <a:pt x="528" y="452"/>
                  </a:cubicBezTo>
                  <a:cubicBezTo>
                    <a:pt x="504" y="486"/>
                    <a:pt x="472" y="515"/>
                    <a:pt x="436" y="536"/>
                  </a:cubicBezTo>
                  <a:cubicBezTo>
                    <a:pt x="432" y="539"/>
                    <a:pt x="427" y="541"/>
                    <a:pt x="422" y="544"/>
                  </a:cubicBezTo>
                  <a:cubicBezTo>
                    <a:pt x="419" y="545"/>
                    <a:pt x="419" y="545"/>
                    <a:pt x="419" y="545"/>
                  </a:cubicBezTo>
                  <a:cubicBezTo>
                    <a:pt x="416" y="547"/>
                    <a:pt x="416" y="547"/>
                    <a:pt x="416" y="547"/>
                  </a:cubicBezTo>
                  <a:cubicBezTo>
                    <a:pt x="414" y="548"/>
                    <a:pt x="414" y="548"/>
                    <a:pt x="414" y="548"/>
                  </a:cubicBezTo>
                  <a:cubicBezTo>
                    <a:pt x="414" y="549"/>
                    <a:pt x="414" y="549"/>
                    <a:pt x="414" y="549"/>
                  </a:cubicBezTo>
                  <a:cubicBezTo>
                    <a:pt x="414" y="580"/>
                    <a:pt x="414" y="580"/>
                    <a:pt x="414" y="580"/>
                  </a:cubicBezTo>
                  <a:cubicBezTo>
                    <a:pt x="414" y="595"/>
                    <a:pt x="414" y="595"/>
                    <a:pt x="414" y="595"/>
                  </a:cubicBezTo>
                  <a:cubicBezTo>
                    <a:pt x="414" y="599"/>
                    <a:pt x="414" y="599"/>
                    <a:pt x="414" y="599"/>
                  </a:cubicBezTo>
                  <a:cubicBezTo>
                    <a:pt x="414" y="600"/>
                    <a:pt x="414" y="600"/>
                    <a:pt x="414" y="600"/>
                  </a:cubicBezTo>
                  <a:cubicBezTo>
                    <a:pt x="414" y="600"/>
                    <a:pt x="414" y="601"/>
                    <a:pt x="414" y="601"/>
                  </a:cubicBezTo>
                  <a:cubicBezTo>
                    <a:pt x="414" y="602"/>
                    <a:pt x="414" y="603"/>
                    <a:pt x="414" y="604"/>
                  </a:cubicBezTo>
                  <a:cubicBezTo>
                    <a:pt x="413" y="607"/>
                    <a:pt x="412" y="610"/>
                    <a:pt x="410" y="613"/>
                  </a:cubicBezTo>
                  <a:cubicBezTo>
                    <a:pt x="406" y="618"/>
                    <a:pt x="400" y="621"/>
                    <a:pt x="393" y="621"/>
                  </a:cubicBezTo>
                  <a:cubicBezTo>
                    <a:pt x="377" y="621"/>
                    <a:pt x="377" y="621"/>
                    <a:pt x="377" y="621"/>
                  </a:cubicBezTo>
                  <a:cubicBezTo>
                    <a:pt x="346" y="621"/>
                    <a:pt x="346" y="621"/>
                    <a:pt x="346" y="621"/>
                  </a:cubicBezTo>
                  <a:cubicBezTo>
                    <a:pt x="336" y="621"/>
                    <a:pt x="336" y="621"/>
                    <a:pt x="336" y="621"/>
                  </a:cubicBezTo>
                  <a:cubicBezTo>
                    <a:pt x="330" y="621"/>
                    <a:pt x="330" y="621"/>
                    <a:pt x="330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0"/>
                    <a:pt x="328" y="620"/>
                    <a:pt x="328" y="620"/>
                  </a:cubicBezTo>
                  <a:cubicBezTo>
                    <a:pt x="329" y="617"/>
                    <a:pt x="329" y="617"/>
                    <a:pt x="329" y="617"/>
                  </a:cubicBezTo>
                  <a:cubicBezTo>
                    <a:pt x="332" y="606"/>
                    <a:pt x="332" y="606"/>
                    <a:pt x="332" y="606"/>
                  </a:cubicBezTo>
                  <a:cubicBezTo>
                    <a:pt x="334" y="598"/>
                    <a:pt x="334" y="598"/>
                    <a:pt x="334" y="598"/>
                  </a:cubicBezTo>
                  <a:cubicBezTo>
                    <a:pt x="340" y="578"/>
                    <a:pt x="346" y="558"/>
                    <a:pt x="353" y="539"/>
                  </a:cubicBezTo>
                  <a:cubicBezTo>
                    <a:pt x="360" y="519"/>
                    <a:pt x="367" y="499"/>
                    <a:pt x="374" y="480"/>
                  </a:cubicBezTo>
                  <a:cubicBezTo>
                    <a:pt x="378" y="470"/>
                    <a:pt x="382" y="460"/>
                    <a:pt x="386" y="451"/>
                  </a:cubicBezTo>
                  <a:cubicBezTo>
                    <a:pt x="388" y="446"/>
                    <a:pt x="390" y="441"/>
                    <a:pt x="392" y="437"/>
                  </a:cubicBezTo>
                  <a:cubicBezTo>
                    <a:pt x="395" y="429"/>
                    <a:pt x="395" y="429"/>
                    <a:pt x="395" y="429"/>
                  </a:cubicBezTo>
                  <a:cubicBezTo>
                    <a:pt x="397" y="425"/>
                    <a:pt x="397" y="425"/>
                    <a:pt x="397" y="425"/>
                  </a:cubicBezTo>
                  <a:cubicBezTo>
                    <a:pt x="398" y="423"/>
                    <a:pt x="399" y="421"/>
                    <a:pt x="400" y="420"/>
                  </a:cubicBezTo>
                  <a:cubicBezTo>
                    <a:pt x="404" y="420"/>
                    <a:pt x="404" y="420"/>
                    <a:pt x="404" y="420"/>
                  </a:cubicBezTo>
                  <a:cubicBezTo>
                    <a:pt x="405" y="420"/>
                    <a:pt x="405" y="420"/>
                    <a:pt x="406" y="420"/>
                  </a:cubicBezTo>
                  <a:cubicBezTo>
                    <a:pt x="407" y="420"/>
                    <a:pt x="407" y="420"/>
                    <a:pt x="407" y="420"/>
                  </a:cubicBezTo>
                  <a:cubicBezTo>
                    <a:pt x="408" y="420"/>
                    <a:pt x="408" y="420"/>
                    <a:pt x="408" y="420"/>
                  </a:cubicBezTo>
                  <a:cubicBezTo>
                    <a:pt x="410" y="420"/>
                    <a:pt x="411" y="420"/>
                    <a:pt x="413" y="420"/>
                  </a:cubicBezTo>
                  <a:cubicBezTo>
                    <a:pt x="417" y="420"/>
                    <a:pt x="420" y="419"/>
                    <a:pt x="423" y="418"/>
                  </a:cubicBezTo>
                  <a:cubicBezTo>
                    <a:pt x="430" y="416"/>
                    <a:pt x="435" y="413"/>
                    <a:pt x="440" y="408"/>
                  </a:cubicBezTo>
                  <a:cubicBezTo>
                    <a:pt x="442" y="406"/>
                    <a:pt x="444" y="403"/>
                    <a:pt x="445" y="400"/>
                  </a:cubicBezTo>
                  <a:cubicBezTo>
                    <a:pt x="446" y="397"/>
                    <a:pt x="447" y="394"/>
                    <a:pt x="448" y="390"/>
                  </a:cubicBezTo>
                  <a:cubicBezTo>
                    <a:pt x="449" y="384"/>
                    <a:pt x="448" y="377"/>
                    <a:pt x="445" y="371"/>
                  </a:cubicBezTo>
                  <a:cubicBezTo>
                    <a:pt x="443" y="365"/>
                    <a:pt x="438" y="360"/>
                    <a:pt x="432" y="359"/>
                  </a:cubicBezTo>
                  <a:cubicBezTo>
                    <a:pt x="431" y="359"/>
                    <a:pt x="430" y="359"/>
                    <a:pt x="428" y="359"/>
                  </a:cubicBezTo>
                  <a:cubicBezTo>
                    <a:pt x="427" y="359"/>
                    <a:pt x="425" y="360"/>
                    <a:pt x="424" y="361"/>
                  </a:cubicBezTo>
                  <a:cubicBezTo>
                    <a:pt x="421" y="362"/>
                    <a:pt x="419" y="364"/>
                    <a:pt x="416" y="366"/>
                  </a:cubicBezTo>
                  <a:cubicBezTo>
                    <a:pt x="414" y="368"/>
                    <a:pt x="411" y="371"/>
                    <a:pt x="409" y="374"/>
                  </a:cubicBezTo>
                  <a:cubicBezTo>
                    <a:pt x="409" y="375"/>
                    <a:pt x="408" y="375"/>
                    <a:pt x="408" y="376"/>
                  </a:cubicBezTo>
                  <a:cubicBezTo>
                    <a:pt x="407" y="377"/>
                    <a:pt x="407" y="377"/>
                    <a:pt x="407" y="377"/>
                  </a:cubicBezTo>
                  <a:cubicBezTo>
                    <a:pt x="407" y="378"/>
                    <a:pt x="407" y="378"/>
                    <a:pt x="407" y="378"/>
                  </a:cubicBezTo>
                  <a:cubicBezTo>
                    <a:pt x="404" y="383"/>
                    <a:pt x="404" y="383"/>
                    <a:pt x="404" y="383"/>
                  </a:cubicBezTo>
                  <a:cubicBezTo>
                    <a:pt x="399" y="393"/>
                    <a:pt x="399" y="393"/>
                    <a:pt x="399" y="393"/>
                  </a:cubicBezTo>
                  <a:cubicBezTo>
                    <a:pt x="393" y="406"/>
                    <a:pt x="393" y="406"/>
                    <a:pt x="393" y="406"/>
                  </a:cubicBezTo>
                  <a:cubicBezTo>
                    <a:pt x="393" y="406"/>
                    <a:pt x="392" y="406"/>
                    <a:pt x="392" y="406"/>
                  </a:cubicBezTo>
                  <a:cubicBezTo>
                    <a:pt x="391" y="405"/>
                    <a:pt x="391" y="405"/>
                    <a:pt x="391" y="405"/>
                  </a:cubicBezTo>
                  <a:cubicBezTo>
                    <a:pt x="388" y="404"/>
                    <a:pt x="388" y="404"/>
                    <a:pt x="388" y="404"/>
                  </a:cubicBezTo>
                  <a:cubicBezTo>
                    <a:pt x="386" y="403"/>
                    <a:pt x="385" y="403"/>
                    <a:pt x="383" y="402"/>
                  </a:cubicBezTo>
                  <a:cubicBezTo>
                    <a:pt x="382" y="401"/>
                    <a:pt x="382" y="401"/>
                    <a:pt x="382" y="401"/>
                  </a:cubicBezTo>
                  <a:cubicBezTo>
                    <a:pt x="381" y="400"/>
                    <a:pt x="381" y="400"/>
                    <a:pt x="381" y="400"/>
                  </a:cubicBezTo>
                  <a:cubicBezTo>
                    <a:pt x="380" y="400"/>
                    <a:pt x="380" y="400"/>
                    <a:pt x="379" y="399"/>
                  </a:cubicBezTo>
                  <a:cubicBezTo>
                    <a:pt x="378" y="398"/>
                    <a:pt x="377" y="398"/>
                    <a:pt x="376" y="397"/>
                  </a:cubicBezTo>
                  <a:cubicBezTo>
                    <a:pt x="372" y="394"/>
                    <a:pt x="368" y="390"/>
                    <a:pt x="365" y="386"/>
                  </a:cubicBezTo>
                  <a:cubicBezTo>
                    <a:pt x="362" y="381"/>
                    <a:pt x="359" y="377"/>
                    <a:pt x="357" y="373"/>
                  </a:cubicBezTo>
                  <a:cubicBezTo>
                    <a:pt x="356" y="370"/>
                    <a:pt x="355" y="368"/>
                    <a:pt x="354" y="366"/>
                  </a:cubicBezTo>
                  <a:cubicBezTo>
                    <a:pt x="353" y="363"/>
                    <a:pt x="353" y="363"/>
                    <a:pt x="353" y="363"/>
                  </a:cubicBezTo>
                  <a:cubicBezTo>
                    <a:pt x="352" y="361"/>
                    <a:pt x="352" y="361"/>
                    <a:pt x="352" y="361"/>
                  </a:cubicBezTo>
                  <a:cubicBezTo>
                    <a:pt x="351" y="359"/>
                    <a:pt x="350" y="357"/>
                    <a:pt x="350" y="356"/>
                  </a:cubicBezTo>
                  <a:cubicBezTo>
                    <a:pt x="352" y="354"/>
                    <a:pt x="354" y="353"/>
                    <a:pt x="356" y="352"/>
                  </a:cubicBezTo>
                  <a:cubicBezTo>
                    <a:pt x="358" y="351"/>
                    <a:pt x="358" y="351"/>
                    <a:pt x="358" y="351"/>
                  </a:cubicBezTo>
                  <a:cubicBezTo>
                    <a:pt x="359" y="350"/>
                    <a:pt x="359" y="350"/>
                    <a:pt x="359" y="350"/>
                  </a:cubicBezTo>
                  <a:cubicBezTo>
                    <a:pt x="359" y="349"/>
                    <a:pt x="360" y="349"/>
                    <a:pt x="360" y="349"/>
                  </a:cubicBezTo>
                  <a:cubicBezTo>
                    <a:pt x="363" y="347"/>
                    <a:pt x="365" y="345"/>
                    <a:pt x="367" y="342"/>
                  </a:cubicBezTo>
                  <a:cubicBezTo>
                    <a:pt x="372" y="338"/>
                    <a:pt x="376" y="333"/>
                    <a:pt x="378" y="328"/>
                  </a:cubicBezTo>
                  <a:cubicBezTo>
                    <a:pt x="380" y="322"/>
                    <a:pt x="382" y="317"/>
                    <a:pt x="380" y="311"/>
                  </a:cubicBezTo>
                  <a:cubicBezTo>
                    <a:pt x="380" y="308"/>
                    <a:pt x="379" y="306"/>
                    <a:pt x="377" y="303"/>
                  </a:cubicBezTo>
                  <a:cubicBezTo>
                    <a:pt x="377" y="302"/>
                    <a:pt x="376" y="301"/>
                    <a:pt x="375" y="300"/>
                  </a:cubicBezTo>
                  <a:cubicBezTo>
                    <a:pt x="374" y="299"/>
                    <a:pt x="373" y="297"/>
                    <a:pt x="372" y="297"/>
                  </a:cubicBezTo>
                  <a:cubicBezTo>
                    <a:pt x="368" y="293"/>
                    <a:pt x="362" y="292"/>
                    <a:pt x="357" y="293"/>
                  </a:cubicBezTo>
                  <a:cubicBezTo>
                    <a:pt x="354" y="294"/>
                    <a:pt x="352" y="295"/>
                    <a:pt x="349" y="296"/>
                  </a:cubicBezTo>
                  <a:cubicBezTo>
                    <a:pt x="347" y="298"/>
                    <a:pt x="345" y="300"/>
                    <a:pt x="343" y="302"/>
                  </a:cubicBezTo>
                  <a:cubicBezTo>
                    <a:pt x="338" y="306"/>
                    <a:pt x="336" y="311"/>
                    <a:pt x="334" y="317"/>
                  </a:cubicBezTo>
                  <a:cubicBezTo>
                    <a:pt x="332" y="323"/>
                    <a:pt x="332" y="329"/>
                    <a:pt x="333" y="335"/>
                  </a:cubicBezTo>
                  <a:cubicBezTo>
                    <a:pt x="332" y="329"/>
                    <a:pt x="332" y="323"/>
                    <a:pt x="334" y="317"/>
                  </a:cubicBezTo>
                  <a:cubicBezTo>
                    <a:pt x="335" y="312"/>
                    <a:pt x="338" y="307"/>
                    <a:pt x="342" y="302"/>
                  </a:cubicBezTo>
                  <a:cubicBezTo>
                    <a:pt x="343" y="301"/>
                    <a:pt x="344" y="300"/>
                    <a:pt x="345" y="299"/>
                  </a:cubicBezTo>
                  <a:cubicBezTo>
                    <a:pt x="346" y="299"/>
                    <a:pt x="346" y="298"/>
                    <a:pt x="347" y="298"/>
                  </a:cubicBezTo>
                  <a:cubicBezTo>
                    <a:pt x="348" y="297"/>
                    <a:pt x="348" y="297"/>
                    <a:pt x="349" y="297"/>
                  </a:cubicBezTo>
                  <a:cubicBezTo>
                    <a:pt x="351" y="295"/>
                    <a:pt x="354" y="294"/>
                    <a:pt x="356" y="293"/>
                  </a:cubicBezTo>
                  <a:cubicBezTo>
                    <a:pt x="362" y="292"/>
                    <a:pt x="368" y="293"/>
                    <a:pt x="372" y="296"/>
                  </a:cubicBezTo>
                  <a:cubicBezTo>
                    <a:pt x="372" y="297"/>
                    <a:pt x="373" y="297"/>
                    <a:pt x="373" y="297"/>
                  </a:cubicBezTo>
                  <a:cubicBezTo>
                    <a:pt x="374" y="298"/>
                    <a:pt x="374" y="299"/>
                    <a:pt x="375" y="299"/>
                  </a:cubicBezTo>
                  <a:cubicBezTo>
                    <a:pt x="375" y="300"/>
                    <a:pt x="376" y="301"/>
                    <a:pt x="377" y="303"/>
                  </a:cubicBezTo>
                  <a:cubicBezTo>
                    <a:pt x="379" y="305"/>
                    <a:pt x="380" y="308"/>
                    <a:pt x="380" y="310"/>
                  </a:cubicBezTo>
                  <a:cubicBezTo>
                    <a:pt x="382" y="316"/>
                    <a:pt x="381" y="322"/>
                    <a:pt x="378" y="327"/>
                  </a:cubicBezTo>
                  <a:cubicBezTo>
                    <a:pt x="376" y="333"/>
                    <a:pt x="372" y="338"/>
                    <a:pt x="368" y="342"/>
                  </a:cubicBezTo>
                  <a:cubicBezTo>
                    <a:pt x="366" y="345"/>
                    <a:pt x="363" y="347"/>
                    <a:pt x="361" y="349"/>
                  </a:cubicBezTo>
                  <a:cubicBezTo>
                    <a:pt x="360" y="349"/>
                    <a:pt x="359" y="350"/>
                    <a:pt x="359" y="350"/>
                  </a:cubicBezTo>
                  <a:cubicBezTo>
                    <a:pt x="358" y="351"/>
                    <a:pt x="358" y="351"/>
                    <a:pt x="358" y="351"/>
                  </a:cubicBezTo>
                  <a:cubicBezTo>
                    <a:pt x="356" y="352"/>
                    <a:pt x="356" y="352"/>
                    <a:pt x="356" y="352"/>
                  </a:cubicBezTo>
                  <a:cubicBezTo>
                    <a:pt x="354" y="353"/>
                    <a:pt x="352" y="354"/>
                    <a:pt x="350" y="356"/>
                  </a:cubicBezTo>
                  <a:cubicBezTo>
                    <a:pt x="350" y="356"/>
                    <a:pt x="350" y="356"/>
                    <a:pt x="350" y="356"/>
                  </a:cubicBezTo>
                  <a:cubicBezTo>
                    <a:pt x="351" y="357"/>
                    <a:pt x="351" y="357"/>
                    <a:pt x="351" y="357"/>
                  </a:cubicBezTo>
                  <a:cubicBezTo>
                    <a:pt x="351" y="358"/>
                    <a:pt x="351" y="358"/>
                    <a:pt x="351" y="358"/>
                  </a:cubicBezTo>
                  <a:cubicBezTo>
                    <a:pt x="352" y="361"/>
                    <a:pt x="352" y="361"/>
                    <a:pt x="352" y="361"/>
                  </a:cubicBezTo>
                  <a:cubicBezTo>
                    <a:pt x="353" y="363"/>
                    <a:pt x="353" y="363"/>
                    <a:pt x="353" y="363"/>
                  </a:cubicBezTo>
                  <a:cubicBezTo>
                    <a:pt x="354" y="366"/>
                    <a:pt x="354" y="366"/>
                    <a:pt x="354" y="366"/>
                  </a:cubicBezTo>
                  <a:cubicBezTo>
                    <a:pt x="355" y="368"/>
                    <a:pt x="356" y="370"/>
                    <a:pt x="357" y="372"/>
                  </a:cubicBezTo>
                  <a:cubicBezTo>
                    <a:pt x="359" y="377"/>
                    <a:pt x="362" y="381"/>
                    <a:pt x="365" y="385"/>
                  </a:cubicBezTo>
                  <a:cubicBezTo>
                    <a:pt x="368" y="389"/>
                    <a:pt x="372" y="393"/>
                    <a:pt x="376" y="397"/>
                  </a:cubicBezTo>
                  <a:cubicBezTo>
                    <a:pt x="377" y="397"/>
                    <a:pt x="378" y="398"/>
                    <a:pt x="379" y="399"/>
                  </a:cubicBezTo>
                  <a:cubicBezTo>
                    <a:pt x="380" y="399"/>
                    <a:pt x="380" y="400"/>
                    <a:pt x="381" y="400"/>
                  </a:cubicBezTo>
                  <a:cubicBezTo>
                    <a:pt x="382" y="401"/>
                    <a:pt x="382" y="401"/>
                    <a:pt x="382" y="401"/>
                  </a:cubicBezTo>
                  <a:cubicBezTo>
                    <a:pt x="383" y="401"/>
                    <a:pt x="383" y="401"/>
                    <a:pt x="383" y="401"/>
                  </a:cubicBezTo>
                  <a:cubicBezTo>
                    <a:pt x="385" y="402"/>
                    <a:pt x="386" y="403"/>
                    <a:pt x="388" y="404"/>
                  </a:cubicBezTo>
                  <a:cubicBezTo>
                    <a:pt x="390" y="405"/>
                    <a:pt x="390" y="405"/>
                    <a:pt x="390" y="405"/>
                  </a:cubicBezTo>
                  <a:cubicBezTo>
                    <a:pt x="392" y="405"/>
                    <a:pt x="392" y="405"/>
                    <a:pt x="392" y="405"/>
                  </a:cubicBezTo>
                  <a:cubicBezTo>
                    <a:pt x="392" y="405"/>
                    <a:pt x="393" y="406"/>
                    <a:pt x="393" y="406"/>
                  </a:cubicBezTo>
                  <a:cubicBezTo>
                    <a:pt x="399" y="392"/>
                    <a:pt x="399" y="392"/>
                    <a:pt x="399" y="392"/>
                  </a:cubicBezTo>
                  <a:cubicBezTo>
                    <a:pt x="404" y="383"/>
                    <a:pt x="404" y="383"/>
                    <a:pt x="404" y="383"/>
                  </a:cubicBezTo>
                  <a:cubicBezTo>
                    <a:pt x="406" y="378"/>
                    <a:pt x="406" y="378"/>
                    <a:pt x="406" y="378"/>
                  </a:cubicBezTo>
                  <a:cubicBezTo>
                    <a:pt x="407" y="377"/>
                    <a:pt x="407" y="377"/>
                    <a:pt x="407" y="377"/>
                  </a:cubicBezTo>
                  <a:cubicBezTo>
                    <a:pt x="408" y="376"/>
                    <a:pt x="408" y="376"/>
                    <a:pt x="408" y="376"/>
                  </a:cubicBezTo>
                  <a:cubicBezTo>
                    <a:pt x="408" y="375"/>
                    <a:pt x="409" y="374"/>
                    <a:pt x="409" y="374"/>
                  </a:cubicBezTo>
                  <a:cubicBezTo>
                    <a:pt x="411" y="371"/>
                    <a:pt x="414" y="368"/>
                    <a:pt x="416" y="366"/>
                  </a:cubicBezTo>
                  <a:cubicBezTo>
                    <a:pt x="421" y="361"/>
                    <a:pt x="427" y="358"/>
                    <a:pt x="432" y="359"/>
                  </a:cubicBezTo>
                  <a:cubicBezTo>
                    <a:pt x="435" y="360"/>
                    <a:pt x="438" y="361"/>
                    <a:pt x="440" y="363"/>
                  </a:cubicBezTo>
                  <a:cubicBezTo>
                    <a:pt x="443" y="365"/>
                    <a:pt x="444" y="368"/>
                    <a:pt x="446" y="371"/>
                  </a:cubicBezTo>
                  <a:cubicBezTo>
                    <a:pt x="448" y="377"/>
                    <a:pt x="449" y="384"/>
                    <a:pt x="448" y="390"/>
                  </a:cubicBezTo>
                  <a:cubicBezTo>
                    <a:pt x="447" y="394"/>
                    <a:pt x="447" y="397"/>
                    <a:pt x="445" y="400"/>
                  </a:cubicBezTo>
                  <a:cubicBezTo>
                    <a:pt x="444" y="403"/>
                    <a:pt x="442" y="406"/>
                    <a:pt x="440" y="408"/>
                  </a:cubicBezTo>
                  <a:cubicBezTo>
                    <a:pt x="436" y="413"/>
                    <a:pt x="430" y="417"/>
                    <a:pt x="423" y="419"/>
                  </a:cubicBezTo>
                  <a:cubicBezTo>
                    <a:pt x="420" y="420"/>
                    <a:pt x="416" y="420"/>
                    <a:pt x="413" y="420"/>
                  </a:cubicBezTo>
                  <a:cubicBezTo>
                    <a:pt x="411" y="421"/>
                    <a:pt x="410" y="421"/>
                    <a:pt x="408" y="421"/>
                  </a:cubicBezTo>
                  <a:cubicBezTo>
                    <a:pt x="407" y="421"/>
                    <a:pt x="407" y="421"/>
                    <a:pt x="407" y="421"/>
                  </a:cubicBezTo>
                  <a:cubicBezTo>
                    <a:pt x="407" y="421"/>
                    <a:pt x="407" y="421"/>
                    <a:pt x="406" y="421"/>
                  </a:cubicBezTo>
                  <a:cubicBezTo>
                    <a:pt x="405" y="421"/>
                    <a:pt x="405" y="421"/>
                    <a:pt x="404" y="420"/>
                  </a:cubicBezTo>
                  <a:cubicBezTo>
                    <a:pt x="400" y="420"/>
                    <a:pt x="400" y="420"/>
                    <a:pt x="400" y="420"/>
                  </a:cubicBezTo>
                  <a:cubicBezTo>
                    <a:pt x="399" y="422"/>
                    <a:pt x="399" y="423"/>
                    <a:pt x="398" y="425"/>
                  </a:cubicBezTo>
                  <a:cubicBezTo>
                    <a:pt x="396" y="429"/>
                    <a:pt x="396" y="429"/>
                    <a:pt x="396" y="429"/>
                  </a:cubicBezTo>
                  <a:cubicBezTo>
                    <a:pt x="393" y="435"/>
                    <a:pt x="393" y="435"/>
                    <a:pt x="393" y="435"/>
                  </a:cubicBezTo>
                  <a:cubicBezTo>
                    <a:pt x="388" y="447"/>
                    <a:pt x="388" y="447"/>
                    <a:pt x="388" y="447"/>
                  </a:cubicBezTo>
                  <a:cubicBezTo>
                    <a:pt x="384" y="456"/>
                    <a:pt x="381" y="464"/>
                    <a:pt x="378" y="472"/>
                  </a:cubicBezTo>
                  <a:cubicBezTo>
                    <a:pt x="371" y="489"/>
                    <a:pt x="365" y="506"/>
                    <a:pt x="359" y="523"/>
                  </a:cubicBezTo>
                  <a:cubicBezTo>
                    <a:pt x="353" y="539"/>
                    <a:pt x="347" y="556"/>
                    <a:pt x="342" y="573"/>
                  </a:cubicBezTo>
                  <a:cubicBezTo>
                    <a:pt x="340" y="581"/>
                    <a:pt x="337" y="590"/>
                    <a:pt x="335" y="598"/>
                  </a:cubicBezTo>
                  <a:cubicBezTo>
                    <a:pt x="330" y="612"/>
                    <a:pt x="330" y="612"/>
                    <a:pt x="330" y="612"/>
                  </a:cubicBezTo>
                  <a:cubicBezTo>
                    <a:pt x="329" y="617"/>
                    <a:pt x="329" y="617"/>
                    <a:pt x="329" y="617"/>
                  </a:cubicBezTo>
                  <a:cubicBezTo>
                    <a:pt x="328" y="620"/>
                    <a:pt x="328" y="620"/>
                    <a:pt x="328" y="620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9" y="621"/>
                    <a:pt x="329" y="621"/>
                    <a:pt x="329" y="621"/>
                  </a:cubicBezTo>
                  <a:cubicBezTo>
                    <a:pt x="329" y="621"/>
                    <a:pt x="329" y="621"/>
                    <a:pt x="329" y="621"/>
                  </a:cubicBezTo>
                  <a:cubicBezTo>
                    <a:pt x="339" y="621"/>
                    <a:pt x="339" y="621"/>
                    <a:pt x="339" y="621"/>
                  </a:cubicBezTo>
                  <a:cubicBezTo>
                    <a:pt x="392" y="621"/>
                    <a:pt x="392" y="621"/>
                    <a:pt x="392" y="621"/>
                  </a:cubicBezTo>
                  <a:cubicBezTo>
                    <a:pt x="393" y="621"/>
                    <a:pt x="393" y="621"/>
                    <a:pt x="393" y="621"/>
                  </a:cubicBezTo>
                  <a:cubicBezTo>
                    <a:pt x="393" y="621"/>
                    <a:pt x="393" y="621"/>
                    <a:pt x="393" y="621"/>
                  </a:cubicBezTo>
                  <a:cubicBezTo>
                    <a:pt x="394" y="621"/>
                    <a:pt x="395" y="621"/>
                    <a:pt x="395" y="621"/>
                  </a:cubicBezTo>
                  <a:cubicBezTo>
                    <a:pt x="397" y="621"/>
                    <a:pt x="398" y="620"/>
                    <a:pt x="399" y="620"/>
                  </a:cubicBezTo>
                  <a:cubicBezTo>
                    <a:pt x="402" y="619"/>
                    <a:pt x="404" y="618"/>
                    <a:pt x="406" y="616"/>
                  </a:cubicBezTo>
                  <a:cubicBezTo>
                    <a:pt x="410" y="613"/>
                    <a:pt x="413" y="608"/>
                    <a:pt x="414" y="603"/>
                  </a:cubicBezTo>
                  <a:cubicBezTo>
                    <a:pt x="414" y="602"/>
                    <a:pt x="414" y="601"/>
                    <a:pt x="414" y="601"/>
                  </a:cubicBezTo>
                  <a:cubicBezTo>
                    <a:pt x="414" y="600"/>
                    <a:pt x="414" y="600"/>
                    <a:pt x="414" y="600"/>
                  </a:cubicBezTo>
                  <a:cubicBezTo>
                    <a:pt x="414" y="599"/>
                    <a:pt x="414" y="599"/>
                    <a:pt x="414" y="599"/>
                  </a:cubicBezTo>
                  <a:cubicBezTo>
                    <a:pt x="414" y="596"/>
                    <a:pt x="414" y="596"/>
                    <a:pt x="414" y="596"/>
                  </a:cubicBezTo>
                  <a:cubicBezTo>
                    <a:pt x="414" y="590"/>
                    <a:pt x="414" y="590"/>
                    <a:pt x="414" y="590"/>
                  </a:cubicBezTo>
                  <a:cubicBezTo>
                    <a:pt x="414" y="577"/>
                    <a:pt x="414" y="577"/>
                    <a:pt x="414" y="577"/>
                  </a:cubicBezTo>
                  <a:cubicBezTo>
                    <a:pt x="414" y="552"/>
                    <a:pt x="414" y="552"/>
                    <a:pt x="414" y="552"/>
                  </a:cubicBezTo>
                  <a:cubicBezTo>
                    <a:pt x="414" y="548"/>
                    <a:pt x="414" y="548"/>
                    <a:pt x="414" y="548"/>
                  </a:cubicBezTo>
                  <a:cubicBezTo>
                    <a:pt x="414" y="547"/>
                    <a:pt x="415" y="547"/>
                    <a:pt x="415" y="547"/>
                  </a:cubicBezTo>
                  <a:cubicBezTo>
                    <a:pt x="416" y="546"/>
                    <a:pt x="416" y="546"/>
                    <a:pt x="416" y="546"/>
                  </a:cubicBezTo>
                  <a:cubicBezTo>
                    <a:pt x="420" y="545"/>
                    <a:pt x="424" y="543"/>
                    <a:pt x="428" y="541"/>
                  </a:cubicBezTo>
                  <a:cubicBezTo>
                    <a:pt x="442" y="533"/>
                    <a:pt x="456" y="523"/>
                    <a:pt x="470" y="513"/>
                  </a:cubicBezTo>
                  <a:cubicBezTo>
                    <a:pt x="496" y="493"/>
                    <a:pt x="518" y="468"/>
                    <a:pt x="535" y="440"/>
                  </a:cubicBezTo>
                  <a:cubicBezTo>
                    <a:pt x="553" y="412"/>
                    <a:pt x="565" y="382"/>
                    <a:pt x="572" y="350"/>
                  </a:cubicBezTo>
                  <a:cubicBezTo>
                    <a:pt x="580" y="319"/>
                    <a:pt x="581" y="286"/>
                    <a:pt x="578" y="255"/>
                  </a:cubicBezTo>
                  <a:cubicBezTo>
                    <a:pt x="574" y="223"/>
                    <a:pt x="566" y="192"/>
                    <a:pt x="552" y="164"/>
                  </a:cubicBezTo>
                  <a:cubicBezTo>
                    <a:pt x="539" y="135"/>
                    <a:pt x="521" y="109"/>
                    <a:pt x="499" y="86"/>
                  </a:cubicBezTo>
                  <a:cubicBezTo>
                    <a:pt x="477" y="63"/>
                    <a:pt x="451" y="44"/>
                    <a:pt x="424" y="30"/>
                  </a:cubicBezTo>
                  <a:cubicBezTo>
                    <a:pt x="412" y="23"/>
                    <a:pt x="399" y="18"/>
                    <a:pt x="386" y="13"/>
                  </a:cubicBezTo>
                  <a:cubicBezTo>
                    <a:pt x="369" y="8"/>
                    <a:pt x="353" y="4"/>
                    <a:pt x="339" y="2"/>
                  </a:cubicBezTo>
                  <a:cubicBezTo>
                    <a:pt x="325" y="0"/>
                    <a:pt x="313" y="0"/>
                    <a:pt x="305" y="0"/>
                  </a:cubicBezTo>
                  <a:cubicBezTo>
                    <a:pt x="296" y="0"/>
                    <a:pt x="291" y="0"/>
                    <a:pt x="291" y="1"/>
                  </a:cubicBezTo>
                  <a:cubicBezTo>
                    <a:pt x="291" y="1"/>
                    <a:pt x="296" y="2"/>
                    <a:pt x="308" y="3"/>
                  </a:cubicBezTo>
                  <a:cubicBezTo>
                    <a:pt x="314" y="3"/>
                    <a:pt x="322" y="4"/>
                    <a:pt x="331" y="6"/>
                  </a:cubicBezTo>
                  <a:cubicBezTo>
                    <a:pt x="341" y="7"/>
                    <a:pt x="352" y="10"/>
                    <a:pt x="365" y="13"/>
                  </a:cubicBezTo>
                  <a:cubicBezTo>
                    <a:pt x="372" y="15"/>
                    <a:pt x="380" y="18"/>
                    <a:pt x="388" y="21"/>
                  </a:cubicBezTo>
                  <a:cubicBezTo>
                    <a:pt x="397" y="24"/>
                    <a:pt x="405" y="28"/>
                    <a:pt x="413" y="31"/>
                  </a:cubicBezTo>
                  <a:cubicBezTo>
                    <a:pt x="429" y="39"/>
                    <a:pt x="440" y="46"/>
                    <a:pt x="440" y="46"/>
                  </a:cubicBezTo>
                  <a:cubicBezTo>
                    <a:pt x="445" y="49"/>
                    <a:pt x="445" y="50"/>
                    <a:pt x="444" y="50"/>
                  </a:cubicBezTo>
                  <a:cubicBezTo>
                    <a:pt x="443" y="50"/>
                    <a:pt x="440" y="48"/>
                    <a:pt x="437" y="47"/>
                  </a:cubicBezTo>
                  <a:cubicBezTo>
                    <a:pt x="475" y="70"/>
                    <a:pt x="507" y="102"/>
                    <a:pt x="530" y="139"/>
                  </a:cubicBezTo>
                  <a:cubicBezTo>
                    <a:pt x="553" y="176"/>
                    <a:pt x="567" y="219"/>
                    <a:pt x="571" y="263"/>
                  </a:cubicBezTo>
                  <a:cubicBezTo>
                    <a:pt x="572" y="285"/>
                    <a:pt x="572" y="307"/>
                    <a:pt x="568" y="329"/>
                  </a:cubicBezTo>
                  <a:cubicBezTo>
                    <a:pt x="565" y="350"/>
                    <a:pt x="559" y="371"/>
                    <a:pt x="551" y="392"/>
                  </a:cubicBezTo>
                  <a:cubicBezTo>
                    <a:pt x="535" y="432"/>
                    <a:pt x="509" y="469"/>
                    <a:pt x="475" y="498"/>
                  </a:cubicBezTo>
                  <a:cubicBezTo>
                    <a:pt x="462" y="510"/>
                    <a:pt x="448" y="520"/>
                    <a:pt x="432" y="529"/>
                  </a:cubicBezTo>
                  <a:cubicBezTo>
                    <a:pt x="428" y="531"/>
                    <a:pt x="425" y="533"/>
                    <a:pt x="421" y="535"/>
                  </a:cubicBezTo>
                  <a:cubicBezTo>
                    <a:pt x="419" y="536"/>
                    <a:pt x="417" y="537"/>
                    <a:pt x="415" y="538"/>
                  </a:cubicBezTo>
                  <a:cubicBezTo>
                    <a:pt x="413" y="539"/>
                    <a:pt x="410" y="541"/>
                    <a:pt x="407" y="542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4"/>
                    <a:pt x="406" y="544"/>
                    <a:pt x="406" y="544"/>
                  </a:cubicBezTo>
                  <a:cubicBezTo>
                    <a:pt x="406" y="547"/>
                    <a:pt x="406" y="547"/>
                    <a:pt x="406" y="547"/>
                  </a:cubicBezTo>
                  <a:cubicBezTo>
                    <a:pt x="406" y="551"/>
                    <a:pt x="406" y="551"/>
                    <a:pt x="406" y="551"/>
                  </a:cubicBezTo>
                  <a:cubicBezTo>
                    <a:pt x="406" y="558"/>
                    <a:pt x="406" y="558"/>
                    <a:pt x="406" y="558"/>
                  </a:cubicBezTo>
                  <a:cubicBezTo>
                    <a:pt x="406" y="571"/>
                    <a:pt x="406" y="571"/>
                    <a:pt x="406" y="571"/>
                  </a:cubicBezTo>
                  <a:cubicBezTo>
                    <a:pt x="406" y="598"/>
                    <a:pt x="406" y="598"/>
                    <a:pt x="406" y="598"/>
                  </a:cubicBezTo>
                  <a:cubicBezTo>
                    <a:pt x="406" y="600"/>
                    <a:pt x="406" y="600"/>
                    <a:pt x="406" y="600"/>
                  </a:cubicBezTo>
                  <a:cubicBezTo>
                    <a:pt x="406" y="600"/>
                    <a:pt x="406" y="600"/>
                    <a:pt x="406" y="600"/>
                  </a:cubicBezTo>
                  <a:cubicBezTo>
                    <a:pt x="406" y="601"/>
                    <a:pt x="406" y="601"/>
                    <a:pt x="406" y="601"/>
                  </a:cubicBezTo>
                  <a:cubicBezTo>
                    <a:pt x="406" y="602"/>
                    <a:pt x="406" y="603"/>
                    <a:pt x="406" y="604"/>
                  </a:cubicBezTo>
                  <a:cubicBezTo>
                    <a:pt x="405" y="605"/>
                    <a:pt x="404" y="607"/>
                    <a:pt x="403" y="608"/>
                  </a:cubicBezTo>
                  <a:cubicBezTo>
                    <a:pt x="401" y="611"/>
                    <a:pt x="398" y="613"/>
                    <a:pt x="394" y="613"/>
                  </a:cubicBezTo>
                  <a:cubicBezTo>
                    <a:pt x="394" y="613"/>
                    <a:pt x="393" y="613"/>
                    <a:pt x="393" y="613"/>
                  </a:cubicBezTo>
                  <a:cubicBezTo>
                    <a:pt x="391" y="613"/>
                    <a:pt x="391" y="613"/>
                    <a:pt x="391" y="613"/>
                  </a:cubicBezTo>
                  <a:cubicBezTo>
                    <a:pt x="388" y="613"/>
                    <a:pt x="388" y="613"/>
                    <a:pt x="388" y="613"/>
                  </a:cubicBezTo>
                  <a:cubicBezTo>
                    <a:pt x="381" y="613"/>
                    <a:pt x="381" y="613"/>
                    <a:pt x="381" y="613"/>
                  </a:cubicBezTo>
                  <a:cubicBezTo>
                    <a:pt x="368" y="613"/>
                    <a:pt x="368" y="613"/>
                    <a:pt x="368" y="613"/>
                  </a:cubicBezTo>
                  <a:cubicBezTo>
                    <a:pt x="342" y="613"/>
                    <a:pt x="342" y="613"/>
                    <a:pt x="342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8" y="613"/>
                    <a:pt x="339" y="613"/>
                    <a:pt x="339" y="613"/>
                  </a:cubicBezTo>
                  <a:cubicBezTo>
                    <a:pt x="339" y="612"/>
                    <a:pt x="339" y="612"/>
                    <a:pt x="339" y="612"/>
                  </a:cubicBezTo>
                  <a:cubicBezTo>
                    <a:pt x="339" y="610"/>
                    <a:pt x="339" y="610"/>
                    <a:pt x="339" y="610"/>
                  </a:cubicBezTo>
                  <a:cubicBezTo>
                    <a:pt x="342" y="599"/>
                    <a:pt x="342" y="599"/>
                    <a:pt x="342" y="599"/>
                  </a:cubicBezTo>
                  <a:cubicBezTo>
                    <a:pt x="345" y="591"/>
                    <a:pt x="348" y="582"/>
                    <a:pt x="350" y="574"/>
                  </a:cubicBezTo>
                  <a:cubicBezTo>
                    <a:pt x="355" y="557"/>
                    <a:pt x="361" y="540"/>
                    <a:pt x="367" y="524"/>
                  </a:cubicBezTo>
                  <a:cubicBezTo>
                    <a:pt x="373" y="507"/>
                    <a:pt x="379" y="490"/>
                    <a:pt x="385" y="474"/>
                  </a:cubicBezTo>
                  <a:cubicBezTo>
                    <a:pt x="389" y="466"/>
                    <a:pt x="392" y="458"/>
                    <a:pt x="396" y="450"/>
                  </a:cubicBezTo>
                  <a:cubicBezTo>
                    <a:pt x="401" y="438"/>
                    <a:pt x="401" y="438"/>
                    <a:pt x="401" y="438"/>
                  </a:cubicBezTo>
                  <a:cubicBezTo>
                    <a:pt x="403" y="432"/>
                    <a:pt x="403" y="432"/>
                    <a:pt x="403" y="432"/>
                  </a:cubicBezTo>
                  <a:cubicBezTo>
                    <a:pt x="404" y="430"/>
                    <a:pt x="404" y="430"/>
                    <a:pt x="404" y="430"/>
                  </a:cubicBezTo>
                  <a:cubicBezTo>
                    <a:pt x="405" y="429"/>
                    <a:pt x="405" y="429"/>
                    <a:pt x="405" y="428"/>
                  </a:cubicBezTo>
                  <a:cubicBezTo>
                    <a:pt x="405" y="428"/>
                    <a:pt x="406" y="428"/>
                    <a:pt x="406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8" y="429"/>
                    <a:pt x="408" y="429"/>
                    <a:pt x="408" y="429"/>
                  </a:cubicBezTo>
                  <a:cubicBezTo>
                    <a:pt x="410" y="429"/>
                    <a:pt x="412" y="429"/>
                    <a:pt x="414" y="428"/>
                  </a:cubicBezTo>
                  <a:cubicBezTo>
                    <a:pt x="418" y="428"/>
                    <a:pt x="422" y="427"/>
                    <a:pt x="426" y="426"/>
                  </a:cubicBezTo>
                  <a:cubicBezTo>
                    <a:pt x="433" y="424"/>
                    <a:pt x="441" y="420"/>
                    <a:pt x="446" y="413"/>
                  </a:cubicBezTo>
                  <a:cubicBezTo>
                    <a:pt x="449" y="410"/>
                    <a:pt x="451" y="407"/>
                    <a:pt x="453" y="403"/>
                  </a:cubicBezTo>
                  <a:cubicBezTo>
                    <a:pt x="454" y="399"/>
                    <a:pt x="455" y="395"/>
                    <a:pt x="456" y="391"/>
                  </a:cubicBezTo>
                  <a:cubicBezTo>
                    <a:pt x="457" y="383"/>
                    <a:pt x="457" y="375"/>
                    <a:pt x="453" y="367"/>
                  </a:cubicBezTo>
                  <a:cubicBezTo>
                    <a:pt x="451" y="363"/>
                    <a:pt x="449" y="360"/>
                    <a:pt x="446" y="357"/>
                  </a:cubicBezTo>
                  <a:cubicBezTo>
                    <a:pt x="442" y="354"/>
                    <a:pt x="438" y="352"/>
                    <a:pt x="434" y="351"/>
                  </a:cubicBezTo>
                  <a:cubicBezTo>
                    <a:pt x="433" y="351"/>
                    <a:pt x="431" y="351"/>
                    <a:pt x="430" y="351"/>
                  </a:cubicBezTo>
                  <a:cubicBezTo>
                    <a:pt x="429" y="351"/>
                    <a:pt x="428" y="351"/>
                    <a:pt x="427" y="351"/>
                  </a:cubicBezTo>
                  <a:cubicBezTo>
                    <a:pt x="424" y="351"/>
                    <a:pt x="422" y="352"/>
                    <a:pt x="420" y="353"/>
                  </a:cubicBezTo>
                  <a:cubicBezTo>
                    <a:pt x="416" y="355"/>
                    <a:pt x="413" y="357"/>
                    <a:pt x="410" y="360"/>
                  </a:cubicBezTo>
                  <a:cubicBezTo>
                    <a:pt x="407" y="363"/>
                    <a:pt x="405" y="366"/>
                    <a:pt x="402" y="369"/>
                  </a:cubicBezTo>
                  <a:cubicBezTo>
                    <a:pt x="402" y="369"/>
                    <a:pt x="401" y="370"/>
                    <a:pt x="401" y="371"/>
                  </a:cubicBezTo>
                  <a:cubicBezTo>
                    <a:pt x="400" y="372"/>
                    <a:pt x="400" y="372"/>
                    <a:pt x="400" y="372"/>
                  </a:cubicBezTo>
                  <a:cubicBezTo>
                    <a:pt x="400" y="373"/>
                    <a:pt x="400" y="373"/>
                    <a:pt x="400" y="373"/>
                  </a:cubicBezTo>
                  <a:cubicBezTo>
                    <a:pt x="399" y="374"/>
                    <a:pt x="399" y="374"/>
                    <a:pt x="399" y="374"/>
                  </a:cubicBezTo>
                  <a:cubicBezTo>
                    <a:pt x="396" y="379"/>
                    <a:pt x="396" y="379"/>
                    <a:pt x="396" y="379"/>
                  </a:cubicBezTo>
                  <a:cubicBezTo>
                    <a:pt x="392" y="389"/>
                    <a:pt x="392" y="389"/>
                    <a:pt x="392" y="389"/>
                  </a:cubicBezTo>
                  <a:cubicBezTo>
                    <a:pt x="389" y="394"/>
                    <a:pt x="389" y="394"/>
                    <a:pt x="389" y="394"/>
                  </a:cubicBezTo>
                  <a:cubicBezTo>
                    <a:pt x="389" y="395"/>
                    <a:pt x="389" y="395"/>
                    <a:pt x="389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7" y="394"/>
                    <a:pt x="387" y="394"/>
                    <a:pt x="387" y="394"/>
                  </a:cubicBezTo>
                  <a:cubicBezTo>
                    <a:pt x="386" y="393"/>
                    <a:pt x="386" y="393"/>
                    <a:pt x="386" y="393"/>
                  </a:cubicBezTo>
                  <a:cubicBezTo>
                    <a:pt x="385" y="393"/>
                    <a:pt x="385" y="393"/>
                    <a:pt x="385" y="393"/>
                  </a:cubicBezTo>
                  <a:cubicBezTo>
                    <a:pt x="385" y="392"/>
                    <a:pt x="384" y="392"/>
                    <a:pt x="383" y="391"/>
                  </a:cubicBezTo>
                  <a:cubicBezTo>
                    <a:pt x="380" y="389"/>
                    <a:pt x="377" y="386"/>
                    <a:pt x="375" y="383"/>
                  </a:cubicBezTo>
                  <a:cubicBezTo>
                    <a:pt x="369" y="377"/>
                    <a:pt x="365" y="370"/>
                    <a:pt x="362" y="363"/>
                  </a:cubicBezTo>
                  <a:cubicBezTo>
                    <a:pt x="365" y="370"/>
                    <a:pt x="369" y="377"/>
                    <a:pt x="375" y="383"/>
                  </a:cubicBezTo>
                  <a:cubicBezTo>
                    <a:pt x="377" y="386"/>
                    <a:pt x="380" y="389"/>
                    <a:pt x="383" y="391"/>
                  </a:cubicBezTo>
                  <a:cubicBezTo>
                    <a:pt x="384" y="392"/>
                    <a:pt x="385" y="392"/>
                    <a:pt x="385" y="393"/>
                  </a:cubicBezTo>
                  <a:cubicBezTo>
                    <a:pt x="386" y="393"/>
                    <a:pt x="386" y="393"/>
                    <a:pt x="386" y="393"/>
                  </a:cubicBezTo>
                  <a:cubicBezTo>
                    <a:pt x="387" y="393"/>
                    <a:pt x="387" y="393"/>
                    <a:pt x="387" y="393"/>
                  </a:cubicBezTo>
                  <a:cubicBezTo>
                    <a:pt x="387" y="394"/>
                    <a:pt x="387" y="394"/>
                    <a:pt x="388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9" y="394"/>
                    <a:pt x="389" y="394"/>
                    <a:pt x="389" y="394"/>
                  </a:cubicBezTo>
                  <a:cubicBezTo>
                    <a:pt x="389" y="394"/>
                    <a:pt x="389" y="395"/>
                    <a:pt x="389" y="394"/>
                  </a:cubicBezTo>
                  <a:cubicBezTo>
                    <a:pt x="392" y="389"/>
                    <a:pt x="392" y="389"/>
                    <a:pt x="392" y="389"/>
                  </a:cubicBezTo>
                  <a:cubicBezTo>
                    <a:pt x="396" y="379"/>
                    <a:pt x="396" y="379"/>
                    <a:pt x="396" y="379"/>
                  </a:cubicBezTo>
                  <a:cubicBezTo>
                    <a:pt x="399" y="374"/>
                    <a:pt x="399" y="374"/>
                    <a:pt x="399" y="374"/>
                  </a:cubicBezTo>
                  <a:cubicBezTo>
                    <a:pt x="399" y="373"/>
                    <a:pt x="399" y="373"/>
                    <a:pt x="400" y="372"/>
                  </a:cubicBezTo>
                  <a:cubicBezTo>
                    <a:pt x="401" y="371"/>
                    <a:pt x="401" y="371"/>
                    <a:pt x="401" y="371"/>
                  </a:cubicBezTo>
                  <a:cubicBezTo>
                    <a:pt x="401" y="370"/>
                    <a:pt x="402" y="369"/>
                    <a:pt x="402" y="369"/>
                  </a:cubicBezTo>
                  <a:cubicBezTo>
                    <a:pt x="405" y="365"/>
                    <a:pt x="407" y="362"/>
                    <a:pt x="410" y="360"/>
                  </a:cubicBezTo>
                  <a:cubicBezTo>
                    <a:pt x="413" y="357"/>
                    <a:pt x="417" y="354"/>
                    <a:pt x="421" y="353"/>
                  </a:cubicBezTo>
                  <a:cubicBezTo>
                    <a:pt x="423" y="352"/>
                    <a:pt x="425" y="351"/>
                    <a:pt x="427" y="351"/>
                  </a:cubicBezTo>
                  <a:cubicBezTo>
                    <a:pt x="429" y="350"/>
                    <a:pt x="432" y="350"/>
                    <a:pt x="434" y="351"/>
                  </a:cubicBezTo>
                  <a:cubicBezTo>
                    <a:pt x="439" y="352"/>
                    <a:pt x="443" y="354"/>
                    <a:pt x="446" y="357"/>
                  </a:cubicBezTo>
                  <a:cubicBezTo>
                    <a:pt x="449" y="360"/>
                    <a:pt x="452" y="364"/>
                    <a:pt x="453" y="368"/>
                  </a:cubicBezTo>
                  <a:cubicBezTo>
                    <a:pt x="457" y="375"/>
                    <a:pt x="457" y="384"/>
                    <a:pt x="456" y="392"/>
                  </a:cubicBezTo>
                  <a:cubicBezTo>
                    <a:pt x="455" y="396"/>
                    <a:pt x="454" y="400"/>
                    <a:pt x="453" y="403"/>
                  </a:cubicBezTo>
                  <a:cubicBezTo>
                    <a:pt x="451" y="407"/>
                    <a:pt x="449" y="411"/>
                    <a:pt x="446" y="414"/>
                  </a:cubicBezTo>
                  <a:cubicBezTo>
                    <a:pt x="441" y="420"/>
                    <a:pt x="433" y="424"/>
                    <a:pt x="425" y="426"/>
                  </a:cubicBezTo>
                  <a:cubicBezTo>
                    <a:pt x="422" y="428"/>
                    <a:pt x="418" y="428"/>
                    <a:pt x="414" y="429"/>
                  </a:cubicBezTo>
                  <a:cubicBezTo>
                    <a:pt x="412" y="429"/>
                    <a:pt x="410" y="429"/>
                    <a:pt x="408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6" y="429"/>
                    <a:pt x="406" y="429"/>
                    <a:pt x="406" y="429"/>
                  </a:cubicBezTo>
                  <a:cubicBezTo>
                    <a:pt x="406" y="429"/>
                    <a:pt x="405" y="429"/>
                    <a:pt x="405" y="429"/>
                  </a:cubicBezTo>
                  <a:cubicBezTo>
                    <a:pt x="405" y="429"/>
                    <a:pt x="405" y="429"/>
                    <a:pt x="404" y="430"/>
                  </a:cubicBezTo>
                  <a:cubicBezTo>
                    <a:pt x="404" y="432"/>
                    <a:pt x="404" y="432"/>
                    <a:pt x="404" y="432"/>
                  </a:cubicBezTo>
                  <a:cubicBezTo>
                    <a:pt x="401" y="438"/>
                    <a:pt x="401" y="438"/>
                    <a:pt x="401" y="438"/>
                  </a:cubicBezTo>
                  <a:cubicBezTo>
                    <a:pt x="396" y="450"/>
                    <a:pt x="396" y="450"/>
                    <a:pt x="396" y="450"/>
                  </a:cubicBezTo>
                  <a:cubicBezTo>
                    <a:pt x="392" y="458"/>
                    <a:pt x="389" y="466"/>
                    <a:pt x="385" y="475"/>
                  </a:cubicBezTo>
                  <a:cubicBezTo>
                    <a:pt x="379" y="491"/>
                    <a:pt x="373" y="508"/>
                    <a:pt x="367" y="525"/>
                  </a:cubicBezTo>
                  <a:cubicBezTo>
                    <a:pt x="361" y="541"/>
                    <a:pt x="355" y="558"/>
                    <a:pt x="350" y="575"/>
                  </a:cubicBezTo>
                  <a:cubicBezTo>
                    <a:pt x="347" y="584"/>
                    <a:pt x="345" y="592"/>
                    <a:pt x="342" y="601"/>
                  </a:cubicBezTo>
                  <a:cubicBezTo>
                    <a:pt x="339" y="611"/>
                    <a:pt x="339" y="611"/>
                    <a:pt x="339" y="611"/>
                  </a:cubicBezTo>
                  <a:cubicBezTo>
                    <a:pt x="339" y="612"/>
                    <a:pt x="339" y="612"/>
                    <a:pt x="339" y="612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40" y="613"/>
                    <a:pt x="340" y="613"/>
                    <a:pt x="340" y="613"/>
                  </a:cubicBezTo>
                  <a:cubicBezTo>
                    <a:pt x="343" y="613"/>
                    <a:pt x="343" y="613"/>
                    <a:pt x="343" y="613"/>
                  </a:cubicBezTo>
                  <a:cubicBezTo>
                    <a:pt x="369" y="613"/>
                    <a:pt x="369" y="613"/>
                    <a:pt x="369" y="613"/>
                  </a:cubicBezTo>
                  <a:cubicBezTo>
                    <a:pt x="382" y="613"/>
                    <a:pt x="382" y="613"/>
                    <a:pt x="382" y="613"/>
                  </a:cubicBezTo>
                  <a:cubicBezTo>
                    <a:pt x="389" y="613"/>
                    <a:pt x="389" y="613"/>
                    <a:pt x="389" y="613"/>
                  </a:cubicBezTo>
                  <a:cubicBezTo>
                    <a:pt x="392" y="613"/>
                    <a:pt x="392" y="613"/>
                    <a:pt x="392" y="613"/>
                  </a:cubicBezTo>
                  <a:cubicBezTo>
                    <a:pt x="393" y="613"/>
                    <a:pt x="393" y="613"/>
                    <a:pt x="394" y="613"/>
                  </a:cubicBezTo>
                  <a:cubicBezTo>
                    <a:pt x="394" y="613"/>
                    <a:pt x="395" y="613"/>
                    <a:pt x="395" y="613"/>
                  </a:cubicBezTo>
                  <a:cubicBezTo>
                    <a:pt x="398" y="612"/>
                    <a:pt x="402" y="610"/>
                    <a:pt x="404" y="607"/>
                  </a:cubicBezTo>
                  <a:cubicBezTo>
                    <a:pt x="405" y="606"/>
                    <a:pt x="405" y="604"/>
                    <a:pt x="406" y="603"/>
                  </a:cubicBezTo>
                  <a:cubicBezTo>
                    <a:pt x="406" y="602"/>
                    <a:pt x="406" y="601"/>
                    <a:pt x="406" y="600"/>
                  </a:cubicBezTo>
                  <a:cubicBezTo>
                    <a:pt x="406" y="597"/>
                    <a:pt x="406" y="597"/>
                    <a:pt x="406" y="597"/>
                  </a:cubicBezTo>
                  <a:cubicBezTo>
                    <a:pt x="406" y="570"/>
                    <a:pt x="406" y="570"/>
                    <a:pt x="406" y="570"/>
                  </a:cubicBezTo>
                  <a:cubicBezTo>
                    <a:pt x="406" y="557"/>
                    <a:pt x="406" y="557"/>
                    <a:pt x="406" y="557"/>
                  </a:cubicBezTo>
                  <a:cubicBezTo>
                    <a:pt x="406" y="550"/>
                    <a:pt x="406" y="550"/>
                    <a:pt x="406" y="550"/>
                  </a:cubicBezTo>
                  <a:cubicBezTo>
                    <a:pt x="406" y="545"/>
                    <a:pt x="406" y="545"/>
                    <a:pt x="406" y="545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7" y="542"/>
                    <a:pt x="407" y="542"/>
                    <a:pt x="407" y="542"/>
                  </a:cubicBezTo>
                  <a:cubicBezTo>
                    <a:pt x="408" y="542"/>
                    <a:pt x="408" y="542"/>
                    <a:pt x="408" y="542"/>
                  </a:cubicBezTo>
                  <a:cubicBezTo>
                    <a:pt x="412" y="540"/>
                    <a:pt x="412" y="540"/>
                    <a:pt x="412" y="540"/>
                  </a:cubicBezTo>
                  <a:cubicBezTo>
                    <a:pt x="415" y="538"/>
                    <a:pt x="415" y="538"/>
                    <a:pt x="415" y="538"/>
                  </a:cubicBezTo>
                  <a:cubicBezTo>
                    <a:pt x="417" y="537"/>
                    <a:pt x="419" y="536"/>
                    <a:pt x="421" y="535"/>
                  </a:cubicBezTo>
                  <a:cubicBezTo>
                    <a:pt x="425" y="533"/>
                    <a:pt x="429" y="531"/>
                    <a:pt x="433" y="529"/>
                  </a:cubicBezTo>
                  <a:cubicBezTo>
                    <a:pt x="448" y="520"/>
                    <a:pt x="462" y="509"/>
                    <a:pt x="475" y="498"/>
                  </a:cubicBezTo>
                  <a:cubicBezTo>
                    <a:pt x="509" y="469"/>
                    <a:pt x="535" y="432"/>
                    <a:pt x="551" y="391"/>
                  </a:cubicBezTo>
                  <a:cubicBezTo>
                    <a:pt x="568" y="350"/>
                    <a:pt x="574" y="305"/>
                    <a:pt x="570" y="261"/>
                  </a:cubicBezTo>
                  <a:cubicBezTo>
                    <a:pt x="566" y="217"/>
                    <a:pt x="552" y="174"/>
                    <a:pt x="528" y="136"/>
                  </a:cubicBezTo>
                  <a:cubicBezTo>
                    <a:pt x="504" y="99"/>
                    <a:pt x="471" y="67"/>
                    <a:pt x="432" y="44"/>
                  </a:cubicBezTo>
                  <a:cubicBezTo>
                    <a:pt x="430" y="43"/>
                    <a:pt x="429" y="43"/>
                    <a:pt x="432" y="45"/>
                  </a:cubicBezTo>
                  <a:cubicBezTo>
                    <a:pt x="442" y="52"/>
                    <a:pt x="442" y="52"/>
                    <a:pt x="442" y="52"/>
                  </a:cubicBezTo>
                  <a:cubicBezTo>
                    <a:pt x="446" y="55"/>
                    <a:pt x="452" y="59"/>
                    <a:pt x="460" y="65"/>
                  </a:cubicBezTo>
                  <a:cubicBezTo>
                    <a:pt x="470" y="73"/>
                    <a:pt x="487" y="88"/>
                    <a:pt x="505" y="108"/>
                  </a:cubicBezTo>
                  <a:cubicBezTo>
                    <a:pt x="513" y="119"/>
                    <a:pt x="522" y="131"/>
                    <a:pt x="530" y="144"/>
                  </a:cubicBezTo>
                  <a:cubicBezTo>
                    <a:pt x="538" y="157"/>
                    <a:pt x="545" y="172"/>
                    <a:pt x="551" y="188"/>
                  </a:cubicBezTo>
                  <a:cubicBezTo>
                    <a:pt x="557" y="203"/>
                    <a:pt x="562" y="220"/>
                    <a:pt x="565" y="237"/>
                  </a:cubicBezTo>
                  <a:cubicBezTo>
                    <a:pt x="568" y="254"/>
                    <a:pt x="569" y="271"/>
                    <a:pt x="569" y="288"/>
                  </a:cubicBezTo>
                  <a:cubicBezTo>
                    <a:pt x="569" y="305"/>
                    <a:pt x="568" y="321"/>
                    <a:pt x="565" y="337"/>
                  </a:cubicBezTo>
                  <a:cubicBezTo>
                    <a:pt x="562" y="352"/>
                    <a:pt x="558" y="366"/>
                    <a:pt x="554" y="379"/>
                  </a:cubicBezTo>
                  <a:cubicBezTo>
                    <a:pt x="539" y="422"/>
                    <a:pt x="513" y="461"/>
                    <a:pt x="478" y="492"/>
                  </a:cubicBezTo>
                  <a:cubicBezTo>
                    <a:pt x="461" y="508"/>
                    <a:pt x="442" y="521"/>
                    <a:pt x="421" y="532"/>
                  </a:cubicBezTo>
                  <a:cubicBezTo>
                    <a:pt x="419" y="534"/>
                    <a:pt x="416" y="535"/>
                    <a:pt x="413" y="536"/>
                  </a:cubicBezTo>
                  <a:cubicBezTo>
                    <a:pt x="408" y="539"/>
                    <a:pt x="408" y="539"/>
                    <a:pt x="408" y="539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2"/>
                    <a:pt x="404" y="542"/>
                    <a:pt x="404" y="542"/>
                  </a:cubicBezTo>
                  <a:cubicBezTo>
                    <a:pt x="404" y="543"/>
                    <a:pt x="404" y="543"/>
                    <a:pt x="404" y="543"/>
                  </a:cubicBezTo>
                  <a:cubicBezTo>
                    <a:pt x="404" y="545"/>
                    <a:pt x="404" y="545"/>
                    <a:pt x="404" y="545"/>
                  </a:cubicBezTo>
                  <a:cubicBezTo>
                    <a:pt x="404" y="565"/>
                    <a:pt x="404" y="565"/>
                    <a:pt x="404" y="565"/>
                  </a:cubicBezTo>
                  <a:cubicBezTo>
                    <a:pt x="404" y="600"/>
                    <a:pt x="404" y="600"/>
                    <a:pt x="404" y="600"/>
                  </a:cubicBezTo>
                  <a:cubicBezTo>
                    <a:pt x="403" y="602"/>
                    <a:pt x="403" y="604"/>
                    <a:pt x="402" y="606"/>
                  </a:cubicBezTo>
                  <a:cubicBezTo>
                    <a:pt x="401" y="607"/>
                    <a:pt x="399" y="609"/>
                    <a:pt x="397" y="609"/>
                  </a:cubicBezTo>
                  <a:cubicBezTo>
                    <a:pt x="397" y="610"/>
                    <a:pt x="396" y="610"/>
                    <a:pt x="395" y="610"/>
                  </a:cubicBezTo>
                  <a:cubicBezTo>
                    <a:pt x="394" y="610"/>
                    <a:pt x="393" y="610"/>
                    <a:pt x="391" y="610"/>
                  </a:cubicBezTo>
                  <a:cubicBezTo>
                    <a:pt x="382" y="610"/>
                    <a:pt x="382" y="610"/>
                    <a:pt x="382" y="610"/>
                  </a:cubicBezTo>
                  <a:cubicBezTo>
                    <a:pt x="346" y="610"/>
                    <a:pt x="346" y="610"/>
                    <a:pt x="346" y="610"/>
                  </a:cubicBezTo>
                  <a:cubicBezTo>
                    <a:pt x="343" y="610"/>
                    <a:pt x="343" y="610"/>
                    <a:pt x="343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09"/>
                    <a:pt x="342" y="609"/>
                    <a:pt x="342" y="609"/>
                  </a:cubicBezTo>
                  <a:cubicBezTo>
                    <a:pt x="346" y="596"/>
                    <a:pt x="346" y="596"/>
                    <a:pt x="346" y="596"/>
                  </a:cubicBezTo>
                  <a:cubicBezTo>
                    <a:pt x="350" y="584"/>
                    <a:pt x="353" y="573"/>
                    <a:pt x="357" y="561"/>
                  </a:cubicBezTo>
                  <a:cubicBezTo>
                    <a:pt x="364" y="539"/>
                    <a:pt x="372" y="516"/>
                    <a:pt x="381" y="493"/>
                  </a:cubicBezTo>
                  <a:cubicBezTo>
                    <a:pt x="385" y="482"/>
                    <a:pt x="389" y="471"/>
                    <a:pt x="394" y="460"/>
                  </a:cubicBezTo>
                  <a:cubicBezTo>
                    <a:pt x="396" y="454"/>
                    <a:pt x="399" y="449"/>
                    <a:pt x="401" y="443"/>
                  </a:cubicBezTo>
                  <a:cubicBezTo>
                    <a:pt x="405" y="435"/>
                    <a:pt x="405" y="435"/>
                    <a:pt x="405" y="435"/>
                  </a:cubicBezTo>
                  <a:cubicBezTo>
                    <a:pt x="406" y="432"/>
                    <a:pt x="406" y="432"/>
                    <a:pt x="406" y="432"/>
                  </a:cubicBezTo>
                  <a:cubicBezTo>
                    <a:pt x="406" y="431"/>
                    <a:pt x="406" y="431"/>
                    <a:pt x="406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8" y="431"/>
                    <a:pt x="408" y="431"/>
                    <a:pt x="408" y="431"/>
                  </a:cubicBezTo>
                  <a:cubicBezTo>
                    <a:pt x="410" y="431"/>
                    <a:pt x="412" y="431"/>
                    <a:pt x="414" y="431"/>
                  </a:cubicBezTo>
                  <a:cubicBezTo>
                    <a:pt x="418" y="430"/>
                    <a:pt x="422" y="430"/>
                    <a:pt x="426" y="429"/>
                  </a:cubicBezTo>
                  <a:cubicBezTo>
                    <a:pt x="434" y="426"/>
                    <a:pt x="442" y="422"/>
                    <a:pt x="448" y="415"/>
                  </a:cubicBezTo>
                  <a:cubicBezTo>
                    <a:pt x="451" y="412"/>
                    <a:pt x="453" y="408"/>
                    <a:pt x="455" y="404"/>
                  </a:cubicBezTo>
                  <a:cubicBezTo>
                    <a:pt x="457" y="400"/>
                    <a:pt x="458" y="396"/>
                    <a:pt x="458" y="392"/>
                  </a:cubicBezTo>
                  <a:cubicBezTo>
                    <a:pt x="460" y="383"/>
                    <a:pt x="459" y="374"/>
                    <a:pt x="455" y="366"/>
                  </a:cubicBezTo>
                  <a:cubicBezTo>
                    <a:pt x="453" y="362"/>
                    <a:pt x="450" y="358"/>
                    <a:pt x="447" y="355"/>
                  </a:cubicBezTo>
                  <a:cubicBezTo>
                    <a:pt x="444" y="352"/>
                    <a:pt x="439" y="350"/>
                    <a:pt x="434" y="349"/>
                  </a:cubicBezTo>
                  <a:cubicBezTo>
                    <a:pt x="433" y="348"/>
                    <a:pt x="432" y="348"/>
                    <a:pt x="430" y="348"/>
                  </a:cubicBezTo>
                  <a:cubicBezTo>
                    <a:pt x="429" y="348"/>
                    <a:pt x="428" y="348"/>
                    <a:pt x="426" y="349"/>
                  </a:cubicBezTo>
                  <a:cubicBezTo>
                    <a:pt x="424" y="349"/>
                    <a:pt x="421" y="350"/>
                    <a:pt x="419" y="351"/>
                  </a:cubicBezTo>
                  <a:cubicBezTo>
                    <a:pt x="415" y="353"/>
                    <a:pt x="412" y="355"/>
                    <a:pt x="409" y="358"/>
                  </a:cubicBezTo>
                  <a:cubicBezTo>
                    <a:pt x="406" y="361"/>
                    <a:pt x="403" y="364"/>
                    <a:pt x="401" y="367"/>
                  </a:cubicBezTo>
                  <a:cubicBezTo>
                    <a:pt x="400" y="368"/>
                    <a:pt x="399" y="369"/>
                    <a:pt x="399" y="370"/>
                  </a:cubicBezTo>
                  <a:cubicBezTo>
                    <a:pt x="398" y="370"/>
                    <a:pt x="398" y="370"/>
                    <a:pt x="398" y="370"/>
                  </a:cubicBezTo>
                  <a:cubicBezTo>
                    <a:pt x="398" y="371"/>
                    <a:pt x="398" y="371"/>
                    <a:pt x="398" y="371"/>
                  </a:cubicBezTo>
                  <a:cubicBezTo>
                    <a:pt x="398" y="371"/>
                    <a:pt x="398" y="371"/>
                    <a:pt x="398" y="371"/>
                  </a:cubicBezTo>
                  <a:cubicBezTo>
                    <a:pt x="397" y="373"/>
                    <a:pt x="397" y="373"/>
                    <a:pt x="397" y="373"/>
                  </a:cubicBezTo>
                  <a:cubicBezTo>
                    <a:pt x="395" y="378"/>
                    <a:pt x="395" y="378"/>
                    <a:pt x="395" y="378"/>
                  </a:cubicBezTo>
                  <a:cubicBezTo>
                    <a:pt x="388" y="392"/>
                    <a:pt x="388" y="392"/>
                    <a:pt x="388" y="392"/>
                  </a:cubicBezTo>
                  <a:cubicBezTo>
                    <a:pt x="388" y="392"/>
                    <a:pt x="387" y="391"/>
                    <a:pt x="387" y="391"/>
                  </a:cubicBezTo>
                  <a:cubicBezTo>
                    <a:pt x="387" y="391"/>
                    <a:pt x="387" y="391"/>
                    <a:pt x="387" y="391"/>
                  </a:cubicBezTo>
                  <a:cubicBezTo>
                    <a:pt x="385" y="390"/>
                    <a:pt x="385" y="390"/>
                    <a:pt x="385" y="390"/>
                  </a:cubicBezTo>
                  <a:cubicBezTo>
                    <a:pt x="384" y="390"/>
                    <a:pt x="384" y="389"/>
                    <a:pt x="383" y="388"/>
                  </a:cubicBezTo>
                  <a:cubicBezTo>
                    <a:pt x="379" y="386"/>
                    <a:pt x="376" y="382"/>
                    <a:pt x="374" y="379"/>
                  </a:cubicBezTo>
                  <a:cubicBezTo>
                    <a:pt x="371" y="375"/>
                    <a:pt x="369" y="372"/>
                    <a:pt x="367" y="367"/>
                  </a:cubicBezTo>
                  <a:cubicBezTo>
                    <a:pt x="366" y="365"/>
                    <a:pt x="365" y="363"/>
                    <a:pt x="364" y="361"/>
                  </a:cubicBezTo>
                  <a:cubicBezTo>
                    <a:pt x="363" y="361"/>
                    <a:pt x="363" y="361"/>
                    <a:pt x="363" y="361"/>
                  </a:cubicBezTo>
                  <a:cubicBezTo>
                    <a:pt x="363" y="360"/>
                    <a:pt x="363" y="360"/>
                    <a:pt x="363" y="360"/>
                  </a:cubicBezTo>
                  <a:cubicBezTo>
                    <a:pt x="363" y="360"/>
                    <a:pt x="363" y="360"/>
                    <a:pt x="363" y="360"/>
                  </a:cubicBezTo>
                  <a:cubicBezTo>
                    <a:pt x="364" y="360"/>
                    <a:pt x="364" y="360"/>
                    <a:pt x="364" y="360"/>
                  </a:cubicBezTo>
                  <a:cubicBezTo>
                    <a:pt x="364" y="360"/>
                    <a:pt x="364" y="360"/>
                    <a:pt x="364" y="360"/>
                  </a:cubicBezTo>
                  <a:cubicBezTo>
                    <a:pt x="365" y="359"/>
                    <a:pt x="365" y="359"/>
                    <a:pt x="365" y="359"/>
                  </a:cubicBezTo>
                  <a:cubicBezTo>
                    <a:pt x="368" y="357"/>
                    <a:pt x="370" y="355"/>
                    <a:pt x="372" y="353"/>
                  </a:cubicBezTo>
                  <a:cubicBezTo>
                    <a:pt x="376" y="349"/>
                    <a:pt x="380" y="345"/>
                    <a:pt x="383" y="340"/>
                  </a:cubicBezTo>
                  <a:cubicBezTo>
                    <a:pt x="387" y="336"/>
                    <a:pt x="390" y="330"/>
                    <a:pt x="391" y="324"/>
                  </a:cubicBezTo>
                  <a:cubicBezTo>
                    <a:pt x="392" y="318"/>
                    <a:pt x="392" y="311"/>
                    <a:pt x="390" y="305"/>
                  </a:cubicBezTo>
                  <a:cubicBezTo>
                    <a:pt x="389" y="302"/>
                    <a:pt x="388" y="299"/>
                    <a:pt x="386" y="296"/>
                  </a:cubicBezTo>
                  <a:cubicBezTo>
                    <a:pt x="385" y="295"/>
                    <a:pt x="384" y="294"/>
                    <a:pt x="383" y="292"/>
                  </a:cubicBezTo>
                  <a:cubicBezTo>
                    <a:pt x="383" y="292"/>
                    <a:pt x="382" y="291"/>
                    <a:pt x="382" y="291"/>
                  </a:cubicBezTo>
                  <a:cubicBezTo>
                    <a:pt x="381" y="290"/>
                    <a:pt x="381" y="290"/>
                    <a:pt x="381" y="290"/>
                  </a:cubicBezTo>
                  <a:cubicBezTo>
                    <a:pt x="380" y="289"/>
                    <a:pt x="380" y="289"/>
                    <a:pt x="380" y="289"/>
                  </a:cubicBezTo>
                  <a:cubicBezTo>
                    <a:pt x="377" y="287"/>
                    <a:pt x="374" y="285"/>
                    <a:pt x="371" y="283"/>
                  </a:cubicBezTo>
                  <a:cubicBezTo>
                    <a:pt x="368" y="282"/>
                    <a:pt x="364" y="282"/>
                    <a:pt x="361" y="282"/>
                  </a:cubicBezTo>
                  <a:cubicBezTo>
                    <a:pt x="354" y="282"/>
                    <a:pt x="348" y="284"/>
                    <a:pt x="343" y="287"/>
                  </a:cubicBezTo>
                  <a:cubicBezTo>
                    <a:pt x="340" y="289"/>
                    <a:pt x="338" y="291"/>
                    <a:pt x="336" y="293"/>
                  </a:cubicBezTo>
                  <a:cubicBezTo>
                    <a:pt x="333" y="295"/>
                    <a:pt x="331" y="298"/>
                    <a:pt x="330" y="300"/>
                  </a:cubicBezTo>
                  <a:cubicBezTo>
                    <a:pt x="327" y="304"/>
                    <a:pt x="325" y="308"/>
                    <a:pt x="324" y="312"/>
                  </a:cubicBezTo>
                  <a:cubicBezTo>
                    <a:pt x="322" y="316"/>
                    <a:pt x="322" y="321"/>
                    <a:pt x="321" y="325"/>
                  </a:cubicBezTo>
                  <a:cubicBezTo>
                    <a:pt x="321" y="329"/>
                    <a:pt x="321" y="333"/>
                    <a:pt x="322" y="337"/>
                  </a:cubicBezTo>
                  <a:cubicBezTo>
                    <a:pt x="322" y="340"/>
                    <a:pt x="322" y="340"/>
                    <a:pt x="322" y="340"/>
                  </a:cubicBezTo>
                  <a:cubicBezTo>
                    <a:pt x="322" y="343"/>
                    <a:pt x="322" y="343"/>
                    <a:pt x="322" y="343"/>
                  </a:cubicBezTo>
                  <a:cubicBezTo>
                    <a:pt x="323" y="343"/>
                    <a:pt x="323" y="343"/>
                    <a:pt x="323" y="343"/>
                  </a:cubicBezTo>
                  <a:cubicBezTo>
                    <a:pt x="322" y="343"/>
                    <a:pt x="322" y="343"/>
                    <a:pt x="322" y="343"/>
                  </a:cubicBezTo>
                  <a:cubicBezTo>
                    <a:pt x="322" y="344"/>
                    <a:pt x="322" y="344"/>
                    <a:pt x="322" y="344"/>
                  </a:cubicBezTo>
                  <a:cubicBezTo>
                    <a:pt x="320" y="344"/>
                    <a:pt x="318" y="345"/>
                    <a:pt x="315" y="345"/>
                  </a:cubicBezTo>
                  <a:cubicBezTo>
                    <a:pt x="311" y="346"/>
                    <a:pt x="307" y="347"/>
                    <a:pt x="302" y="347"/>
                  </a:cubicBezTo>
                  <a:cubicBezTo>
                    <a:pt x="298" y="346"/>
                    <a:pt x="293" y="346"/>
                    <a:pt x="289" y="345"/>
                  </a:cubicBezTo>
                  <a:cubicBezTo>
                    <a:pt x="287" y="345"/>
                    <a:pt x="287" y="345"/>
                    <a:pt x="287" y="345"/>
                  </a:cubicBezTo>
                  <a:cubicBezTo>
                    <a:pt x="286" y="345"/>
                    <a:pt x="286" y="345"/>
                    <a:pt x="286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4"/>
                    <a:pt x="285" y="344"/>
                    <a:pt x="285" y="344"/>
                  </a:cubicBezTo>
                  <a:cubicBezTo>
                    <a:pt x="286" y="343"/>
                    <a:pt x="286" y="343"/>
                    <a:pt x="286" y="343"/>
                  </a:cubicBezTo>
                  <a:cubicBezTo>
                    <a:pt x="290" y="339"/>
                    <a:pt x="293" y="334"/>
                    <a:pt x="295" y="330"/>
                  </a:cubicBezTo>
                  <a:cubicBezTo>
                    <a:pt x="298" y="325"/>
                    <a:pt x="300" y="320"/>
                    <a:pt x="302" y="314"/>
                  </a:cubicBezTo>
                  <a:cubicBezTo>
                    <a:pt x="302" y="311"/>
                    <a:pt x="303" y="308"/>
                    <a:pt x="302" y="305"/>
                  </a:cubicBezTo>
                  <a:cubicBezTo>
                    <a:pt x="302" y="301"/>
                    <a:pt x="302" y="298"/>
                    <a:pt x="300" y="295"/>
                  </a:cubicBezTo>
                  <a:cubicBezTo>
                    <a:pt x="298" y="289"/>
                    <a:pt x="293" y="284"/>
                    <a:pt x="289" y="280"/>
                  </a:cubicBezTo>
                  <a:cubicBezTo>
                    <a:pt x="284" y="277"/>
                    <a:pt x="278" y="274"/>
                    <a:pt x="271" y="274"/>
                  </a:cubicBezTo>
                  <a:cubicBezTo>
                    <a:pt x="268" y="273"/>
                    <a:pt x="264" y="274"/>
                    <a:pt x="261" y="275"/>
                  </a:cubicBezTo>
                  <a:cubicBezTo>
                    <a:pt x="258" y="276"/>
                    <a:pt x="255" y="277"/>
                    <a:pt x="252" y="279"/>
                  </a:cubicBezTo>
                  <a:cubicBezTo>
                    <a:pt x="247" y="282"/>
                    <a:pt x="243" y="287"/>
                    <a:pt x="240" y="291"/>
                  </a:cubicBezTo>
                  <a:cubicBezTo>
                    <a:pt x="237" y="296"/>
                    <a:pt x="234" y="301"/>
                    <a:pt x="232" y="306"/>
                  </a:cubicBezTo>
                  <a:cubicBezTo>
                    <a:pt x="230" y="311"/>
                    <a:pt x="229" y="316"/>
                    <a:pt x="228" y="322"/>
                  </a:cubicBezTo>
                  <a:cubicBezTo>
                    <a:pt x="228" y="325"/>
                    <a:pt x="228" y="328"/>
                    <a:pt x="228" y="331"/>
                  </a:cubicBezTo>
                  <a:cubicBezTo>
                    <a:pt x="228" y="331"/>
                    <a:pt x="228" y="332"/>
                    <a:pt x="228" y="333"/>
                  </a:cubicBezTo>
                  <a:cubicBezTo>
                    <a:pt x="228" y="334"/>
                    <a:pt x="228" y="334"/>
                    <a:pt x="228" y="335"/>
                  </a:cubicBezTo>
                  <a:cubicBezTo>
                    <a:pt x="229" y="337"/>
                    <a:pt x="229" y="338"/>
                    <a:pt x="229" y="339"/>
                  </a:cubicBezTo>
                  <a:cubicBezTo>
                    <a:pt x="230" y="342"/>
                    <a:pt x="231" y="345"/>
                    <a:pt x="232" y="348"/>
                  </a:cubicBezTo>
                  <a:cubicBezTo>
                    <a:pt x="233" y="348"/>
                    <a:pt x="233" y="349"/>
                    <a:pt x="233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3" y="351"/>
                    <a:pt x="233" y="351"/>
                    <a:pt x="233" y="351"/>
                  </a:cubicBezTo>
                  <a:cubicBezTo>
                    <a:pt x="231" y="353"/>
                    <a:pt x="229" y="355"/>
                    <a:pt x="228" y="357"/>
                  </a:cubicBezTo>
                  <a:cubicBezTo>
                    <a:pt x="224" y="360"/>
                    <a:pt x="221" y="363"/>
                    <a:pt x="217" y="366"/>
                  </a:cubicBezTo>
                  <a:cubicBezTo>
                    <a:pt x="213" y="369"/>
                    <a:pt x="209" y="372"/>
                    <a:pt x="205" y="375"/>
                  </a:cubicBezTo>
                  <a:cubicBezTo>
                    <a:pt x="204" y="376"/>
                    <a:pt x="203" y="376"/>
                    <a:pt x="202" y="377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198" y="375"/>
                    <a:pt x="198" y="375"/>
                    <a:pt x="198" y="375"/>
                  </a:cubicBezTo>
                  <a:cubicBezTo>
                    <a:pt x="196" y="370"/>
                    <a:pt x="196" y="370"/>
                    <a:pt x="196" y="370"/>
                  </a:cubicBezTo>
                  <a:cubicBezTo>
                    <a:pt x="195" y="368"/>
                    <a:pt x="194" y="366"/>
                    <a:pt x="192" y="365"/>
                  </a:cubicBezTo>
                  <a:cubicBezTo>
                    <a:pt x="188" y="358"/>
                    <a:pt x="182" y="351"/>
                    <a:pt x="174" y="346"/>
                  </a:cubicBezTo>
                  <a:cubicBezTo>
                    <a:pt x="170" y="344"/>
                    <a:pt x="166" y="342"/>
                    <a:pt x="161" y="342"/>
                  </a:cubicBezTo>
                  <a:cubicBezTo>
                    <a:pt x="157" y="341"/>
                    <a:pt x="152" y="341"/>
                    <a:pt x="147" y="342"/>
                  </a:cubicBezTo>
                  <a:cubicBezTo>
                    <a:pt x="145" y="343"/>
                    <a:pt x="142" y="344"/>
                    <a:pt x="140" y="345"/>
                  </a:cubicBezTo>
                  <a:cubicBezTo>
                    <a:pt x="138" y="346"/>
                    <a:pt x="136" y="347"/>
                    <a:pt x="134" y="348"/>
                  </a:cubicBezTo>
                  <a:cubicBezTo>
                    <a:pt x="131" y="351"/>
                    <a:pt x="127" y="355"/>
                    <a:pt x="125" y="359"/>
                  </a:cubicBezTo>
                  <a:cubicBezTo>
                    <a:pt x="123" y="364"/>
                    <a:pt x="122" y="369"/>
                    <a:pt x="122" y="374"/>
                  </a:cubicBezTo>
                  <a:cubicBezTo>
                    <a:pt x="122" y="379"/>
                    <a:pt x="123" y="383"/>
                    <a:pt x="125" y="387"/>
                  </a:cubicBezTo>
                  <a:cubicBezTo>
                    <a:pt x="126" y="391"/>
                    <a:pt x="128" y="395"/>
                    <a:pt x="131" y="399"/>
                  </a:cubicBezTo>
                  <a:cubicBezTo>
                    <a:pt x="133" y="402"/>
                    <a:pt x="136" y="405"/>
                    <a:pt x="139" y="408"/>
                  </a:cubicBezTo>
                  <a:cubicBezTo>
                    <a:pt x="146" y="414"/>
                    <a:pt x="154" y="418"/>
                    <a:pt x="162" y="421"/>
                  </a:cubicBezTo>
                  <a:cubicBezTo>
                    <a:pt x="166" y="422"/>
                    <a:pt x="171" y="422"/>
                    <a:pt x="175" y="422"/>
                  </a:cubicBezTo>
                  <a:cubicBezTo>
                    <a:pt x="177" y="422"/>
                    <a:pt x="179" y="422"/>
                    <a:pt x="181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3" y="425"/>
                    <a:pt x="183" y="425"/>
                    <a:pt x="183" y="425"/>
                  </a:cubicBezTo>
                  <a:cubicBezTo>
                    <a:pt x="186" y="432"/>
                    <a:pt x="186" y="432"/>
                    <a:pt x="186" y="432"/>
                  </a:cubicBezTo>
                  <a:cubicBezTo>
                    <a:pt x="189" y="438"/>
                    <a:pt x="191" y="443"/>
                    <a:pt x="193" y="448"/>
                  </a:cubicBezTo>
                  <a:cubicBezTo>
                    <a:pt x="198" y="458"/>
                    <a:pt x="202" y="469"/>
                    <a:pt x="206" y="480"/>
                  </a:cubicBezTo>
                  <a:cubicBezTo>
                    <a:pt x="215" y="501"/>
                    <a:pt x="222" y="522"/>
                    <a:pt x="230" y="544"/>
                  </a:cubicBezTo>
                  <a:cubicBezTo>
                    <a:pt x="236" y="562"/>
                    <a:pt x="241" y="580"/>
                    <a:pt x="247" y="598"/>
                  </a:cubicBezTo>
                  <a:cubicBezTo>
                    <a:pt x="250" y="609"/>
                    <a:pt x="250" y="609"/>
                    <a:pt x="250" y="609"/>
                  </a:cubicBezTo>
                  <a:cubicBezTo>
                    <a:pt x="250" y="610"/>
                    <a:pt x="250" y="610"/>
                    <a:pt x="250" y="610"/>
                  </a:cubicBezTo>
                  <a:cubicBezTo>
                    <a:pt x="250" y="610"/>
                    <a:pt x="250" y="610"/>
                    <a:pt x="250" y="610"/>
                  </a:cubicBezTo>
                  <a:cubicBezTo>
                    <a:pt x="224" y="610"/>
                    <a:pt x="224" y="610"/>
                    <a:pt x="224" y="610"/>
                  </a:cubicBezTo>
                  <a:cubicBezTo>
                    <a:pt x="196" y="610"/>
                    <a:pt x="196" y="610"/>
                    <a:pt x="196" y="610"/>
                  </a:cubicBezTo>
                  <a:cubicBezTo>
                    <a:pt x="188" y="610"/>
                    <a:pt x="188" y="610"/>
                    <a:pt x="188" y="610"/>
                  </a:cubicBezTo>
                  <a:cubicBezTo>
                    <a:pt x="187" y="610"/>
                    <a:pt x="186" y="609"/>
                    <a:pt x="184" y="609"/>
                  </a:cubicBezTo>
                  <a:cubicBezTo>
                    <a:pt x="182" y="608"/>
                    <a:pt x="180" y="605"/>
                    <a:pt x="179" y="603"/>
                  </a:cubicBezTo>
                  <a:cubicBezTo>
                    <a:pt x="179" y="602"/>
                    <a:pt x="179" y="601"/>
                    <a:pt x="179" y="600"/>
                  </a:cubicBezTo>
                  <a:cubicBezTo>
                    <a:pt x="179" y="600"/>
                    <a:pt x="179" y="600"/>
                    <a:pt x="179" y="600"/>
                  </a:cubicBezTo>
                  <a:cubicBezTo>
                    <a:pt x="179" y="599"/>
                    <a:pt x="179" y="599"/>
                    <a:pt x="179" y="599"/>
                  </a:cubicBezTo>
                  <a:cubicBezTo>
                    <a:pt x="179" y="597"/>
                    <a:pt x="179" y="597"/>
                    <a:pt x="179" y="597"/>
                  </a:cubicBezTo>
                  <a:cubicBezTo>
                    <a:pt x="179" y="590"/>
                    <a:pt x="179" y="590"/>
                    <a:pt x="179" y="590"/>
                  </a:cubicBezTo>
                  <a:cubicBezTo>
                    <a:pt x="179" y="576"/>
                    <a:pt x="179" y="576"/>
                    <a:pt x="179" y="576"/>
                  </a:cubicBezTo>
                  <a:cubicBezTo>
                    <a:pt x="179" y="544"/>
                    <a:pt x="179" y="544"/>
                    <a:pt x="179" y="544"/>
                  </a:cubicBezTo>
                  <a:cubicBezTo>
                    <a:pt x="179" y="540"/>
                    <a:pt x="179" y="540"/>
                    <a:pt x="179" y="540"/>
                  </a:cubicBezTo>
                  <a:cubicBezTo>
                    <a:pt x="179" y="540"/>
                    <a:pt x="179" y="540"/>
                    <a:pt x="179" y="540"/>
                  </a:cubicBezTo>
                  <a:cubicBezTo>
                    <a:pt x="178" y="540"/>
                    <a:pt x="178" y="540"/>
                    <a:pt x="178" y="540"/>
                  </a:cubicBezTo>
                  <a:cubicBezTo>
                    <a:pt x="177" y="540"/>
                    <a:pt x="177" y="540"/>
                    <a:pt x="177" y="540"/>
                  </a:cubicBezTo>
                  <a:cubicBezTo>
                    <a:pt x="176" y="539"/>
                    <a:pt x="176" y="539"/>
                    <a:pt x="176" y="539"/>
                  </a:cubicBezTo>
                  <a:cubicBezTo>
                    <a:pt x="170" y="536"/>
                    <a:pt x="170" y="536"/>
                    <a:pt x="170" y="536"/>
                  </a:cubicBezTo>
                  <a:cubicBezTo>
                    <a:pt x="168" y="535"/>
                    <a:pt x="166" y="534"/>
                    <a:pt x="164" y="533"/>
                  </a:cubicBezTo>
                  <a:cubicBezTo>
                    <a:pt x="160" y="531"/>
                    <a:pt x="155" y="528"/>
                    <a:pt x="151" y="526"/>
                  </a:cubicBezTo>
                  <a:cubicBezTo>
                    <a:pt x="143" y="521"/>
                    <a:pt x="135" y="516"/>
                    <a:pt x="128" y="511"/>
                  </a:cubicBezTo>
                  <a:cubicBezTo>
                    <a:pt x="113" y="500"/>
                    <a:pt x="99" y="487"/>
                    <a:pt x="86" y="473"/>
                  </a:cubicBezTo>
                  <a:cubicBezTo>
                    <a:pt x="61" y="446"/>
                    <a:pt x="41" y="413"/>
                    <a:pt x="29" y="378"/>
                  </a:cubicBezTo>
                  <a:cubicBezTo>
                    <a:pt x="17" y="344"/>
                    <a:pt x="12" y="307"/>
                    <a:pt x="14" y="271"/>
                  </a:cubicBezTo>
                  <a:cubicBezTo>
                    <a:pt x="16" y="235"/>
                    <a:pt x="25" y="201"/>
                    <a:pt x="40" y="170"/>
                  </a:cubicBezTo>
                  <a:cubicBezTo>
                    <a:pt x="54" y="139"/>
                    <a:pt x="74" y="111"/>
                    <a:pt x="97" y="89"/>
                  </a:cubicBezTo>
                  <a:cubicBezTo>
                    <a:pt x="120" y="66"/>
                    <a:pt x="147" y="48"/>
                    <a:pt x="174" y="35"/>
                  </a:cubicBezTo>
                  <a:cubicBezTo>
                    <a:pt x="198" y="24"/>
                    <a:pt x="220" y="18"/>
                    <a:pt x="237" y="14"/>
                  </a:cubicBezTo>
                  <a:cubicBezTo>
                    <a:pt x="255" y="10"/>
                    <a:pt x="268" y="9"/>
                    <a:pt x="278" y="8"/>
                  </a:cubicBezTo>
                  <a:cubicBezTo>
                    <a:pt x="283" y="8"/>
                    <a:pt x="287" y="8"/>
                    <a:pt x="290" y="8"/>
                  </a:cubicBezTo>
                  <a:cubicBezTo>
                    <a:pt x="293" y="7"/>
                    <a:pt x="295" y="7"/>
                    <a:pt x="296" y="7"/>
                  </a:cubicBezTo>
                  <a:cubicBezTo>
                    <a:pt x="298" y="7"/>
                    <a:pt x="296" y="6"/>
                    <a:pt x="291" y="6"/>
                  </a:cubicBezTo>
                  <a:cubicBezTo>
                    <a:pt x="286" y="6"/>
                    <a:pt x="277" y="5"/>
                    <a:pt x="266" y="6"/>
                  </a:cubicBezTo>
                  <a:cubicBezTo>
                    <a:pt x="254" y="7"/>
                    <a:pt x="239" y="8"/>
                    <a:pt x="222" y="12"/>
                  </a:cubicBezTo>
                  <a:cubicBezTo>
                    <a:pt x="205" y="16"/>
                    <a:pt x="186" y="22"/>
                    <a:pt x="165" y="32"/>
                  </a:cubicBezTo>
                  <a:cubicBezTo>
                    <a:pt x="145" y="42"/>
                    <a:pt x="123" y="56"/>
                    <a:pt x="102" y="74"/>
                  </a:cubicBezTo>
                  <a:cubicBezTo>
                    <a:pt x="101" y="73"/>
                    <a:pt x="101" y="73"/>
                    <a:pt x="101" y="73"/>
                  </a:cubicBezTo>
                  <a:cubicBezTo>
                    <a:pt x="122" y="55"/>
                    <a:pt x="141" y="43"/>
                    <a:pt x="157" y="34"/>
                  </a:cubicBezTo>
                  <a:cubicBezTo>
                    <a:pt x="173" y="26"/>
                    <a:pt x="186" y="20"/>
                    <a:pt x="196" y="17"/>
                  </a:cubicBezTo>
                  <a:cubicBezTo>
                    <a:pt x="206" y="13"/>
                    <a:pt x="213" y="11"/>
                    <a:pt x="218" y="10"/>
                  </a:cubicBezTo>
                  <a:cubicBezTo>
                    <a:pt x="222" y="8"/>
                    <a:pt x="225" y="8"/>
                    <a:pt x="225" y="7"/>
                  </a:cubicBezTo>
                  <a:cubicBezTo>
                    <a:pt x="227" y="6"/>
                    <a:pt x="223" y="7"/>
                    <a:pt x="220" y="7"/>
                  </a:cubicBezTo>
                  <a:cubicBezTo>
                    <a:pt x="217" y="8"/>
                    <a:pt x="215" y="7"/>
                    <a:pt x="221" y="5"/>
                  </a:cubicBezTo>
                  <a:cubicBezTo>
                    <a:pt x="194" y="12"/>
                    <a:pt x="168" y="23"/>
                    <a:pt x="144" y="37"/>
                  </a:cubicBezTo>
                  <a:cubicBezTo>
                    <a:pt x="120" y="51"/>
                    <a:pt x="98" y="69"/>
                    <a:pt x="78" y="89"/>
                  </a:cubicBezTo>
                  <a:cubicBezTo>
                    <a:pt x="59" y="110"/>
                    <a:pt x="43" y="133"/>
                    <a:pt x="30" y="158"/>
                  </a:cubicBezTo>
                  <a:cubicBezTo>
                    <a:pt x="18" y="183"/>
                    <a:pt x="9" y="210"/>
                    <a:pt x="4" y="237"/>
                  </a:cubicBezTo>
                  <a:cubicBezTo>
                    <a:pt x="3" y="244"/>
                    <a:pt x="1" y="253"/>
                    <a:pt x="1" y="263"/>
                  </a:cubicBezTo>
                  <a:cubicBezTo>
                    <a:pt x="0" y="272"/>
                    <a:pt x="0" y="283"/>
                    <a:pt x="0" y="293"/>
                  </a:cubicBezTo>
                  <a:cubicBezTo>
                    <a:pt x="0" y="304"/>
                    <a:pt x="1" y="314"/>
                    <a:pt x="2" y="324"/>
                  </a:cubicBezTo>
                  <a:cubicBezTo>
                    <a:pt x="3" y="334"/>
                    <a:pt x="5" y="342"/>
                    <a:pt x="6" y="349"/>
                  </a:cubicBezTo>
                  <a:cubicBezTo>
                    <a:pt x="12" y="376"/>
                    <a:pt x="22" y="402"/>
                    <a:pt x="35" y="426"/>
                  </a:cubicBezTo>
                  <a:cubicBezTo>
                    <a:pt x="48" y="450"/>
                    <a:pt x="64" y="472"/>
                    <a:pt x="83" y="491"/>
                  </a:cubicBezTo>
                  <a:cubicBezTo>
                    <a:pt x="102" y="510"/>
                    <a:pt x="124" y="527"/>
                    <a:pt x="148" y="540"/>
                  </a:cubicBezTo>
                  <a:cubicBezTo>
                    <a:pt x="151" y="542"/>
                    <a:pt x="154" y="544"/>
                    <a:pt x="157" y="545"/>
                  </a:cubicBezTo>
                  <a:cubicBezTo>
                    <a:pt x="161" y="547"/>
                    <a:pt x="161" y="547"/>
                    <a:pt x="161" y="547"/>
                  </a:cubicBezTo>
                  <a:cubicBezTo>
                    <a:pt x="164" y="549"/>
                    <a:pt x="164" y="549"/>
                    <a:pt x="164" y="549"/>
                  </a:cubicBezTo>
                  <a:cubicBezTo>
                    <a:pt x="165" y="549"/>
                    <a:pt x="165" y="549"/>
                    <a:pt x="165" y="549"/>
                  </a:cubicBezTo>
                  <a:cubicBezTo>
                    <a:pt x="165" y="549"/>
                    <a:pt x="165" y="549"/>
                    <a:pt x="165" y="549"/>
                  </a:cubicBezTo>
                  <a:cubicBezTo>
                    <a:pt x="165" y="551"/>
                    <a:pt x="165" y="551"/>
                    <a:pt x="165" y="551"/>
                  </a:cubicBezTo>
                  <a:cubicBezTo>
                    <a:pt x="165" y="561"/>
                    <a:pt x="165" y="561"/>
                    <a:pt x="165" y="561"/>
                  </a:cubicBezTo>
                  <a:cubicBezTo>
                    <a:pt x="165" y="601"/>
                    <a:pt x="165" y="601"/>
                    <a:pt x="165" y="601"/>
                  </a:cubicBezTo>
                  <a:cubicBezTo>
                    <a:pt x="165" y="605"/>
                    <a:pt x="167" y="610"/>
                    <a:pt x="169" y="614"/>
                  </a:cubicBezTo>
                  <a:cubicBezTo>
                    <a:pt x="172" y="618"/>
                    <a:pt x="176" y="621"/>
                    <a:pt x="180" y="622"/>
                  </a:cubicBezTo>
                  <a:cubicBezTo>
                    <a:pt x="180" y="622"/>
                    <a:pt x="180" y="622"/>
                    <a:pt x="181" y="622"/>
                  </a:cubicBezTo>
                  <a:cubicBezTo>
                    <a:pt x="176" y="623"/>
                    <a:pt x="172" y="626"/>
                    <a:pt x="169" y="629"/>
                  </a:cubicBezTo>
                  <a:cubicBezTo>
                    <a:pt x="166" y="633"/>
                    <a:pt x="164" y="637"/>
                    <a:pt x="164" y="641"/>
                  </a:cubicBezTo>
                  <a:cubicBezTo>
                    <a:pt x="163" y="646"/>
                    <a:pt x="163" y="650"/>
                    <a:pt x="165" y="654"/>
                  </a:cubicBezTo>
                  <a:cubicBezTo>
                    <a:pt x="166" y="658"/>
                    <a:pt x="169" y="662"/>
                    <a:pt x="172" y="665"/>
                  </a:cubicBezTo>
                  <a:cubicBezTo>
                    <a:pt x="174" y="667"/>
                    <a:pt x="176" y="668"/>
                    <a:pt x="178" y="669"/>
                  </a:cubicBezTo>
                  <a:cubicBezTo>
                    <a:pt x="181" y="670"/>
                    <a:pt x="183" y="670"/>
                    <a:pt x="185" y="670"/>
                  </a:cubicBezTo>
                  <a:cubicBezTo>
                    <a:pt x="205" y="670"/>
                    <a:pt x="205" y="670"/>
                    <a:pt x="205" y="670"/>
                  </a:cubicBezTo>
                  <a:cubicBezTo>
                    <a:pt x="244" y="670"/>
                    <a:pt x="244" y="670"/>
                    <a:pt x="244" y="670"/>
                  </a:cubicBezTo>
                  <a:cubicBezTo>
                    <a:pt x="268" y="670"/>
                    <a:pt x="268" y="670"/>
                    <a:pt x="268" y="670"/>
                  </a:cubicBezTo>
                  <a:cubicBezTo>
                    <a:pt x="232" y="670"/>
                    <a:pt x="232" y="670"/>
                    <a:pt x="232" y="670"/>
                  </a:cubicBezTo>
                  <a:cubicBezTo>
                    <a:pt x="192" y="670"/>
                    <a:pt x="192" y="670"/>
                    <a:pt x="192" y="670"/>
                  </a:cubicBezTo>
                  <a:cubicBezTo>
                    <a:pt x="188" y="670"/>
                    <a:pt x="188" y="670"/>
                    <a:pt x="188" y="670"/>
                  </a:cubicBezTo>
                  <a:cubicBezTo>
                    <a:pt x="185" y="670"/>
                    <a:pt x="185" y="670"/>
                    <a:pt x="185" y="670"/>
                  </a:cubicBezTo>
                  <a:cubicBezTo>
                    <a:pt x="184" y="670"/>
                    <a:pt x="183" y="671"/>
                    <a:pt x="181" y="671"/>
                  </a:cubicBezTo>
                  <a:cubicBezTo>
                    <a:pt x="177" y="672"/>
                    <a:pt x="172" y="674"/>
                    <a:pt x="169" y="678"/>
                  </a:cubicBezTo>
                  <a:cubicBezTo>
                    <a:pt x="166" y="681"/>
                    <a:pt x="164" y="686"/>
                    <a:pt x="164" y="690"/>
                  </a:cubicBezTo>
                  <a:cubicBezTo>
                    <a:pt x="163" y="694"/>
                    <a:pt x="163" y="699"/>
                    <a:pt x="165" y="703"/>
                  </a:cubicBezTo>
                  <a:cubicBezTo>
                    <a:pt x="166" y="707"/>
                    <a:pt x="169" y="711"/>
                    <a:pt x="172" y="714"/>
                  </a:cubicBezTo>
                  <a:cubicBezTo>
                    <a:pt x="174" y="715"/>
                    <a:pt x="176" y="717"/>
                    <a:pt x="178" y="717"/>
                  </a:cubicBezTo>
                  <a:cubicBezTo>
                    <a:pt x="181" y="718"/>
                    <a:pt x="183" y="719"/>
                    <a:pt x="185" y="719"/>
                  </a:cubicBezTo>
                  <a:cubicBezTo>
                    <a:pt x="205" y="719"/>
                    <a:pt x="205" y="719"/>
                    <a:pt x="205" y="719"/>
                  </a:cubicBezTo>
                  <a:cubicBezTo>
                    <a:pt x="244" y="719"/>
                    <a:pt x="244" y="719"/>
                    <a:pt x="244" y="719"/>
                  </a:cubicBezTo>
                  <a:cubicBezTo>
                    <a:pt x="265" y="719"/>
                    <a:pt x="265" y="719"/>
                    <a:pt x="265" y="719"/>
                  </a:cubicBezTo>
                  <a:cubicBezTo>
                    <a:pt x="205" y="719"/>
                    <a:pt x="205" y="719"/>
                    <a:pt x="205" y="719"/>
                  </a:cubicBezTo>
                  <a:cubicBezTo>
                    <a:pt x="193" y="719"/>
                    <a:pt x="193" y="719"/>
                    <a:pt x="193" y="719"/>
                  </a:cubicBezTo>
                  <a:cubicBezTo>
                    <a:pt x="187" y="719"/>
                    <a:pt x="187" y="719"/>
                    <a:pt x="187" y="719"/>
                  </a:cubicBezTo>
                  <a:cubicBezTo>
                    <a:pt x="186" y="719"/>
                    <a:pt x="186" y="719"/>
                    <a:pt x="186" y="719"/>
                  </a:cubicBezTo>
                  <a:cubicBezTo>
                    <a:pt x="185" y="719"/>
                    <a:pt x="185" y="719"/>
                    <a:pt x="185" y="719"/>
                  </a:cubicBezTo>
                  <a:cubicBezTo>
                    <a:pt x="184" y="719"/>
                    <a:pt x="184" y="719"/>
                    <a:pt x="184" y="719"/>
                  </a:cubicBezTo>
                  <a:cubicBezTo>
                    <a:pt x="182" y="719"/>
                    <a:pt x="181" y="719"/>
                    <a:pt x="179" y="720"/>
                  </a:cubicBezTo>
                  <a:cubicBezTo>
                    <a:pt x="174" y="722"/>
                    <a:pt x="169" y="726"/>
                    <a:pt x="167" y="730"/>
                  </a:cubicBezTo>
                  <a:cubicBezTo>
                    <a:pt x="164" y="735"/>
                    <a:pt x="163" y="740"/>
                    <a:pt x="163" y="746"/>
                  </a:cubicBezTo>
                  <a:cubicBezTo>
                    <a:pt x="164" y="751"/>
                    <a:pt x="166" y="756"/>
                    <a:pt x="169" y="760"/>
                  </a:cubicBezTo>
                  <a:cubicBezTo>
                    <a:pt x="171" y="762"/>
                    <a:pt x="173" y="764"/>
                    <a:pt x="176" y="765"/>
                  </a:cubicBezTo>
                  <a:cubicBezTo>
                    <a:pt x="179" y="766"/>
                    <a:pt x="181" y="767"/>
                    <a:pt x="184" y="767"/>
                  </a:cubicBezTo>
                  <a:cubicBezTo>
                    <a:pt x="204" y="767"/>
                    <a:pt x="204" y="767"/>
                    <a:pt x="204" y="767"/>
                  </a:cubicBezTo>
                  <a:cubicBezTo>
                    <a:pt x="220" y="801"/>
                    <a:pt x="220" y="801"/>
                    <a:pt x="220" y="801"/>
                  </a:cubicBezTo>
                  <a:cubicBezTo>
                    <a:pt x="222" y="805"/>
                    <a:pt x="222" y="805"/>
                    <a:pt x="222" y="805"/>
                  </a:cubicBezTo>
                  <a:cubicBezTo>
                    <a:pt x="224" y="808"/>
                    <a:pt x="224" y="808"/>
                    <a:pt x="224" y="808"/>
                  </a:cubicBezTo>
                  <a:cubicBezTo>
                    <a:pt x="224" y="809"/>
                    <a:pt x="224" y="809"/>
                    <a:pt x="224" y="809"/>
                  </a:cubicBezTo>
                  <a:cubicBezTo>
                    <a:pt x="225" y="810"/>
                    <a:pt x="225" y="810"/>
                    <a:pt x="225" y="810"/>
                  </a:cubicBezTo>
                  <a:cubicBezTo>
                    <a:pt x="225" y="810"/>
                    <a:pt x="225" y="811"/>
                    <a:pt x="225" y="811"/>
                  </a:cubicBezTo>
                  <a:cubicBezTo>
                    <a:pt x="227" y="813"/>
                    <a:pt x="227" y="813"/>
                    <a:pt x="227" y="813"/>
                  </a:cubicBezTo>
                  <a:cubicBezTo>
                    <a:pt x="229" y="815"/>
                    <a:pt x="229" y="815"/>
                    <a:pt x="229" y="815"/>
                  </a:cubicBezTo>
                  <a:cubicBezTo>
                    <a:pt x="230" y="817"/>
                    <a:pt x="231" y="818"/>
                    <a:pt x="232" y="820"/>
                  </a:cubicBezTo>
                  <a:cubicBezTo>
                    <a:pt x="234" y="821"/>
                    <a:pt x="235" y="822"/>
                    <a:pt x="236" y="824"/>
                  </a:cubicBezTo>
                  <a:cubicBezTo>
                    <a:pt x="238" y="825"/>
                    <a:pt x="239" y="826"/>
                    <a:pt x="241" y="828"/>
                  </a:cubicBezTo>
                  <a:cubicBezTo>
                    <a:pt x="242" y="828"/>
                    <a:pt x="243" y="829"/>
                    <a:pt x="245" y="830"/>
                  </a:cubicBezTo>
                  <a:cubicBezTo>
                    <a:pt x="246" y="830"/>
                    <a:pt x="247" y="830"/>
                    <a:pt x="247" y="830"/>
                  </a:cubicBezTo>
                  <a:cubicBezTo>
                    <a:pt x="249" y="831"/>
                    <a:pt x="249" y="831"/>
                    <a:pt x="249" y="831"/>
                  </a:cubicBezTo>
                  <a:cubicBezTo>
                    <a:pt x="250" y="831"/>
                    <a:pt x="252" y="831"/>
                    <a:pt x="254" y="831"/>
                  </a:cubicBezTo>
                  <a:cubicBezTo>
                    <a:pt x="268" y="833"/>
                    <a:pt x="282" y="834"/>
                    <a:pt x="296" y="834"/>
                  </a:cubicBezTo>
                  <a:cubicBezTo>
                    <a:pt x="303" y="835"/>
                    <a:pt x="310" y="835"/>
                    <a:pt x="318" y="834"/>
                  </a:cubicBezTo>
                  <a:cubicBezTo>
                    <a:pt x="321" y="834"/>
                    <a:pt x="325" y="834"/>
                    <a:pt x="329" y="833"/>
                  </a:cubicBezTo>
                  <a:cubicBezTo>
                    <a:pt x="331" y="833"/>
                    <a:pt x="332" y="832"/>
                    <a:pt x="334" y="832"/>
                  </a:cubicBezTo>
                  <a:cubicBezTo>
                    <a:pt x="335" y="832"/>
                    <a:pt x="336" y="831"/>
                    <a:pt x="337" y="831"/>
                  </a:cubicBezTo>
                  <a:cubicBezTo>
                    <a:pt x="338" y="831"/>
                    <a:pt x="338" y="831"/>
                    <a:pt x="339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1" y="830"/>
                    <a:pt x="341" y="830"/>
                    <a:pt x="341" y="830"/>
                  </a:cubicBezTo>
                  <a:cubicBezTo>
                    <a:pt x="341" y="829"/>
                    <a:pt x="341" y="829"/>
                    <a:pt x="341" y="829"/>
                  </a:cubicBezTo>
                  <a:cubicBezTo>
                    <a:pt x="342" y="829"/>
                    <a:pt x="342" y="829"/>
                    <a:pt x="343" y="829"/>
                  </a:cubicBezTo>
                  <a:cubicBezTo>
                    <a:pt x="342" y="829"/>
                    <a:pt x="342" y="829"/>
                    <a:pt x="341" y="829"/>
                  </a:cubicBezTo>
                  <a:cubicBezTo>
                    <a:pt x="341" y="830"/>
                    <a:pt x="341" y="830"/>
                    <a:pt x="341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39" y="830"/>
                    <a:pt x="339" y="830"/>
                    <a:pt x="339" y="830"/>
                  </a:cubicBezTo>
                  <a:cubicBezTo>
                    <a:pt x="338" y="831"/>
                    <a:pt x="338" y="831"/>
                    <a:pt x="337" y="831"/>
                  </a:cubicBezTo>
                  <a:cubicBezTo>
                    <a:pt x="336" y="831"/>
                    <a:pt x="335" y="832"/>
                    <a:pt x="334" y="832"/>
                  </a:cubicBezTo>
                  <a:cubicBezTo>
                    <a:pt x="332" y="832"/>
                    <a:pt x="330" y="833"/>
                    <a:pt x="329" y="833"/>
                  </a:cubicBezTo>
                  <a:cubicBezTo>
                    <a:pt x="325" y="834"/>
                    <a:pt x="321" y="834"/>
                    <a:pt x="317" y="834"/>
                  </a:cubicBezTo>
                  <a:cubicBezTo>
                    <a:pt x="310" y="834"/>
                    <a:pt x="303" y="834"/>
                    <a:pt x="296" y="834"/>
                  </a:cubicBezTo>
                  <a:cubicBezTo>
                    <a:pt x="282" y="834"/>
                    <a:pt x="268" y="833"/>
                    <a:pt x="254" y="831"/>
                  </a:cubicBezTo>
                  <a:cubicBezTo>
                    <a:pt x="252" y="831"/>
                    <a:pt x="250" y="830"/>
                    <a:pt x="248" y="830"/>
                  </a:cubicBezTo>
                  <a:cubicBezTo>
                    <a:pt x="247" y="830"/>
                    <a:pt x="247" y="830"/>
                    <a:pt x="247" y="830"/>
                  </a:cubicBezTo>
                  <a:cubicBezTo>
                    <a:pt x="246" y="830"/>
                    <a:pt x="246" y="830"/>
                    <a:pt x="246" y="830"/>
                  </a:cubicBezTo>
                  <a:cubicBezTo>
                    <a:pt x="246" y="830"/>
                    <a:pt x="246" y="830"/>
                    <a:pt x="246" y="830"/>
                  </a:cubicBezTo>
                  <a:cubicBezTo>
                    <a:pt x="245" y="829"/>
                    <a:pt x="245" y="829"/>
                    <a:pt x="245" y="829"/>
                  </a:cubicBezTo>
                  <a:cubicBezTo>
                    <a:pt x="243" y="829"/>
                    <a:pt x="242" y="828"/>
                    <a:pt x="241" y="827"/>
                  </a:cubicBezTo>
                  <a:cubicBezTo>
                    <a:pt x="239" y="826"/>
                    <a:pt x="238" y="825"/>
                    <a:pt x="236" y="823"/>
                  </a:cubicBezTo>
                  <a:cubicBezTo>
                    <a:pt x="235" y="822"/>
                    <a:pt x="234" y="821"/>
                    <a:pt x="232" y="819"/>
                  </a:cubicBezTo>
                  <a:cubicBezTo>
                    <a:pt x="231" y="818"/>
                    <a:pt x="230" y="817"/>
                    <a:pt x="229" y="815"/>
                  </a:cubicBezTo>
                  <a:cubicBezTo>
                    <a:pt x="227" y="813"/>
                    <a:pt x="227" y="813"/>
                    <a:pt x="227" y="813"/>
                  </a:cubicBezTo>
                  <a:cubicBezTo>
                    <a:pt x="225" y="811"/>
                    <a:pt x="225" y="811"/>
                    <a:pt x="225" y="811"/>
                  </a:cubicBezTo>
                  <a:cubicBezTo>
                    <a:pt x="225" y="810"/>
                    <a:pt x="225" y="810"/>
                    <a:pt x="225" y="809"/>
                  </a:cubicBezTo>
                  <a:cubicBezTo>
                    <a:pt x="224" y="809"/>
                    <a:pt x="224" y="809"/>
                    <a:pt x="224" y="809"/>
                  </a:cubicBezTo>
                  <a:cubicBezTo>
                    <a:pt x="224" y="808"/>
                    <a:pt x="224" y="808"/>
                    <a:pt x="224" y="808"/>
                  </a:cubicBezTo>
                  <a:cubicBezTo>
                    <a:pt x="223" y="805"/>
                    <a:pt x="223" y="805"/>
                    <a:pt x="223" y="805"/>
                  </a:cubicBezTo>
                  <a:cubicBezTo>
                    <a:pt x="220" y="801"/>
                    <a:pt x="220" y="801"/>
                    <a:pt x="220" y="801"/>
                  </a:cubicBezTo>
                  <a:cubicBezTo>
                    <a:pt x="204" y="767"/>
                    <a:pt x="204" y="767"/>
                    <a:pt x="204" y="767"/>
                  </a:cubicBezTo>
                  <a:cubicBezTo>
                    <a:pt x="194" y="767"/>
                    <a:pt x="194" y="767"/>
                    <a:pt x="194" y="767"/>
                  </a:cubicBezTo>
                  <a:cubicBezTo>
                    <a:pt x="187" y="767"/>
                    <a:pt x="187" y="767"/>
                    <a:pt x="187" y="767"/>
                  </a:cubicBezTo>
                  <a:cubicBezTo>
                    <a:pt x="186" y="767"/>
                    <a:pt x="184" y="767"/>
                    <a:pt x="182" y="767"/>
                  </a:cubicBezTo>
                  <a:cubicBezTo>
                    <a:pt x="180" y="766"/>
                    <a:pt x="178" y="766"/>
                    <a:pt x="177" y="765"/>
                  </a:cubicBezTo>
                  <a:cubicBezTo>
                    <a:pt x="171" y="762"/>
                    <a:pt x="166" y="756"/>
                    <a:pt x="165" y="750"/>
                  </a:cubicBezTo>
                  <a:cubicBezTo>
                    <a:pt x="163" y="744"/>
                    <a:pt x="164" y="737"/>
                    <a:pt x="167" y="731"/>
                  </a:cubicBezTo>
                  <a:cubicBezTo>
                    <a:pt x="166" y="732"/>
                    <a:pt x="166" y="733"/>
                    <a:pt x="166" y="733"/>
                  </a:cubicBezTo>
                  <a:cubicBezTo>
                    <a:pt x="166" y="733"/>
                    <a:pt x="167" y="733"/>
                    <a:pt x="167" y="731"/>
                  </a:cubicBezTo>
                  <a:cubicBezTo>
                    <a:pt x="164" y="737"/>
                    <a:pt x="164" y="743"/>
                    <a:pt x="165" y="749"/>
                  </a:cubicBezTo>
                  <a:cubicBezTo>
                    <a:pt x="167" y="755"/>
                    <a:pt x="171" y="761"/>
                    <a:pt x="177" y="764"/>
                  </a:cubicBezTo>
                  <a:cubicBezTo>
                    <a:pt x="178" y="765"/>
                    <a:pt x="180" y="765"/>
                    <a:pt x="182" y="766"/>
                  </a:cubicBezTo>
                  <a:cubicBezTo>
                    <a:pt x="183" y="766"/>
                    <a:pt x="183" y="766"/>
                    <a:pt x="184" y="766"/>
                  </a:cubicBezTo>
                  <a:cubicBezTo>
                    <a:pt x="185" y="766"/>
                    <a:pt x="185" y="766"/>
                    <a:pt x="185" y="766"/>
                  </a:cubicBezTo>
                  <a:cubicBezTo>
                    <a:pt x="186" y="766"/>
                    <a:pt x="186" y="766"/>
                    <a:pt x="186" y="766"/>
                  </a:cubicBezTo>
                  <a:cubicBezTo>
                    <a:pt x="194" y="766"/>
                    <a:pt x="194" y="766"/>
                    <a:pt x="194" y="766"/>
                  </a:cubicBezTo>
                  <a:cubicBezTo>
                    <a:pt x="205" y="766"/>
                    <a:pt x="205" y="766"/>
                    <a:pt x="205" y="766"/>
                  </a:cubicBezTo>
                  <a:cubicBezTo>
                    <a:pt x="221" y="800"/>
                    <a:pt x="221" y="800"/>
                    <a:pt x="221" y="800"/>
                  </a:cubicBezTo>
                  <a:cubicBezTo>
                    <a:pt x="224" y="805"/>
                    <a:pt x="224" y="805"/>
                    <a:pt x="224" y="805"/>
                  </a:cubicBezTo>
                  <a:cubicBezTo>
                    <a:pt x="225" y="807"/>
                    <a:pt x="225" y="807"/>
                    <a:pt x="225" y="807"/>
                  </a:cubicBezTo>
                  <a:cubicBezTo>
                    <a:pt x="225" y="808"/>
                    <a:pt x="225" y="808"/>
                    <a:pt x="225" y="808"/>
                  </a:cubicBezTo>
                  <a:cubicBezTo>
                    <a:pt x="226" y="809"/>
                    <a:pt x="226" y="809"/>
                    <a:pt x="226" y="809"/>
                  </a:cubicBezTo>
                  <a:cubicBezTo>
                    <a:pt x="226" y="809"/>
                    <a:pt x="226" y="810"/>
                    <a:pt x="226" y="810"/>
                  </a:cubicBezTo>
                  <a:cubicBezTo>
                    <a:pt x="228" y="812"/>
                    <a:pt x="228" y="812"/>
                    <a:pt x="228" y="812"/>
                  </a:cubicBezTo>
                  <a:cubicBezTo>
                    <a:pt x="230" y="815"/>
                    <a:pt x="230" y="815"/>
                    <a:pt x="230" y="815"/>
                  </a:cubicBezTo>
                  <a:cubicBezTo>
                    <a:pt x="231" y="816"/>
                    <a:pt x="232" y="817"/>
                    <a:pt x="233" y="819"/>
                  </a:cubicBezTo>
                  <a:cubicBezTo>
                    <a:pt x="234" y="820"/>
                    <a:pt x="236" y="821"/>
                    <a:pt x="237" y="823"/>
                  </a:cubicBezTo>
                  <a:cubicBezTo>
                    <a:pt x="238" y="824"/>
                    <a:pt x="240" y="825"/>
                    <a:pt x="242" y="827"/>
                  </a:cubicBezTo>
                  <a:cubicBezTo>
                    <a:pt x="243" y="827"/>
                    <a:pt x="244" y="828"/>
                    <a:pt x="245" y="829"/>
                  </a:cubicBezTo>
                  <a:cubicBezTo>
                    <a:pt x="246" y="829"/>
                    <a:pt x="246" y="829"/>
                    <a:pt x="246" y="829"/>
                  </a:cubicBezTo>
                  <a:cubicBezTo>
                    <a:pt x="246" y="829"/>
                    <a:pt x="246" y="829"/>
                    <a:pt x="246" y="829"/>
                  </a:cubicBezTo>
                  <a:cubicBezTo>
                    <a:pt x="247" y="829"/>
                    <a:pt x="247" y="829"/>
                    <a:pt x="247" y="829"/>
                  </a:cubicBezTo>
                  <a:cubicBezTo>
                    <a:pt x="249" y="829"/>
                    <a:pt x="249" y="829"/>
                    <a:pt x="249" y="829"/>
                  </a:cubicBezTo>
                  <a:cubicBezTo>
                    <a:pt x="250" y="830"/>
                    <a:pt x="252" y="830"/>
                    <a:pt x="254" y="830"/>
                  </a:cubicBezTo>
                  <a:cubicBezTo>
                    <a:pt x="268" y="832"/>
                    <a:pt x="282" y="833"/>
                    <a:pt x="296" y="834"/>
                  </a:cubicBezTo>
                  <a:cubicBezTo>
                    <a:pt x="303" y="834"/>
                    <a:pt x="310" y="834"/>
                    <a:pt x="317" y="833"/>
                  </a:cubicBezTo>
                  <a:cubicBezTo>
                    <a:pt x="321" y="833"/>
                    <a:pt x="325" y="833"/>
                    <a:pt x="328" y="832"/>
                  </a:cubicBezTo>
                  <a:cubicBezTo>
                    <a:pt x="330" y="832"/>
                    <a:pt x="332" y="831"/>
                    <a:pt x="334" y="831"/>
                  </a:cubicBezTo>
                  <a:cubicBezTo>
                    <a:pt x="335" y="831"/>
                    <a:pt x="336" y="830"/>
                    <a:pt x="337" y="830"/>
                  </a:cubicBezTo>
                  <a:cubicBezTo>
                    <a:pt x="337" y="830"/>
                    <a:pt x="338" y="830"/>
                    <a:pt x="338" y="829"/>
                  </a:cubicBezTo>
                  <a:cubicBezTo>
                    <a:pt x="339" y="829"/>
                    <a:pt x="339" y="829"/>
                    <a:pt x="339" y="829"/>
                  </a:cubicBezTo>
                  <a:cubicBezTo>
                    <a:pt x="340" y="829"/>
                    <a:pt x="340" y="829"/>
                    <a:pt x="340" y="829"/>
                  </a:cubicBezTo>
                  <a:cubicBezTo>
                    <a:pt x="340" y="829"/>
                    <a:pt x="340" y="829"/>
                    <a:pt x="340" y="829"/>
                  </a:cubicBezTo>
                  <a:cubicBezTo>
                    <a:pt x="341" y="829"/>
                    <a:pt x="341" y="829"/>
                    <a:pt x="341" y="829"/>
                  </a:cubicBezTo>
                  <a:cubicBezTo>
                    <a:pt x="341" y="828"/>
                    <a:pt x="341" y="828"/>
                    <a:pt x="341" y="828"/>
                  </a:cubicBezTo>
                  <a:cubicBezTo>
                    <a:pt x="342" y="828"/>
                    <a:pt x="342" y="828"/>
                    <a:pt x="343" y="827"/>
                  </a:cubicBezTo>
                  <a:cubicBezTo>
                    <a:pt x="344" y="827"/>
                    <a:pt x="345" y="826"/>
                    <a:pt x="346" y="826"/>
                  </a:cubicBezTo>
                  <a:cubicBezTo>
                    <a:pt x="346" y="827"/>
                    <a:pt x="346" y="827"/>
                    <a:pt x="346" y="827"/>
                  </a:cubicBezTo>
                  <a:cubicBezTo>
                    <a:pt x="352" y="823"/>
                    <a:pt x="357" y="817"/>
                    <a:pt x="360" y="812"/>
                  </a:cubicBezTo>
                  <a:cubicBezTo>
                    <a:pt x="369" y="796"/>
                    <a:pt x="369" y="796"/>
                    <a:pt x="369" y="796"/>
                  </a:cubicBezTo>
                  <a:cubicBezTo>
                    <a:pt x="377" y="780"/>
                    <a:pt x="377" y="780"/>
                    <a:pt x="377" y="780"/>
                  </a:cubicBezTo>
                  <a:cubicBezTo>
                    <a:pt x="382" y="772"/>
                    <a:pt x="382" y="772"/>
                    <a:pt x="382" y="772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5" y="768"/>
                    <a:pt x="385" y="768"/>
                    <a:pt x="385" y="768"/>
                  </a:cubicBezTo>
                  <a:cubicBezTo>
                    <a:pt x="391" y="768"/>
                    <a:pt x="391" y="768"/>
                    <a:pt x="391" y="768"/>
                  </a:cubicBezTo>
                  <a:cubicBezTo>
                    <a:pt x="396" y="768"/>
                    <a:pt x="396" y="768"/>
                    <a:pt x="396" y="768"/>
                  </a:cubicBezTo>
                  <a:cubicBezTo>
                    <a:pt x="396" y="768"/>
                    <a:pt x="396" y="768"/>
                    <a:pt x="396" y="768"/>
                  </a:cubicBezTo>
                  <a:cubicBezTo>
                    <a:pt x="397" y="768"/>
                    <a:pt x="397" y="768"/>
                    <a:pt x="397" y="768"/>
                  </a:cubicBezTo>
                  <a:cubicBezTo>
                    <a:pt x="398" y="768"/>
                    <a:pt x="398" y="768"/>
                    <a:pt x="399" y="768"/>
                  </a:cubicBezTo>
                  <a:cubicBezTo>
                    <a:pt x="400" y="768"/>
                    <a:pt x="401" y="768"/>
                    <a:pt x="402" y="767"/>
                  </a:cubicBezTo>
                  <a:cubicBezTo>
                    <a:pt x="406" y="766"/>
                    <a:pt x="409" y="764"/>
                    <a:pt x="412" y="761"/>
                  </a:cubicBezTo>
                  <a:cubicBezTo>
                    <a:pt x="416" y="756"/>
                    <a:pt x="418" y="749"/>
                    <a:pt x="418" y="744"/>
                  </a:cubicBezTo>
                  <a:cubicBezTo>
                    <a:pt x="417" y="748"/>
                    <a:pt x="416" y="753"/>
                    <a:pt x="414" y="757"/>
                  </a:cubicBezTo>
                  <a:cubicBezTo>
                    <a:pt x="411" y="761"/>
                    <a:pt x="407" y="764"/>
                    <a:pt x="402" y="765"/>
                  </a:cubicBezTo>
                  <a:cubicBezTo>
                    <a:pt x="401" y="766"/>
                    <a:pt x="400" y="766"/>
                    <a:pt x="399" y="766"/>
                  </a:cubicBezTo>
                  <a:cubicBezTo>
                    <a:pt x="398" y="766"/>
                    <a:pt x="397" y="766"/>
                    <a:pt x="397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5" y="766"/>
                    <a:pt x="395" y="766"/>
                    <a:pt x="395" y="766"/>
                  </a:cubicBezTo>
                  <a:cubicBezTo>
                    <a:pt x="390" y="766"/>
                    <a:pt x="390" y="766"/>
                    <a:pt x="390" y="766"/>
                  </a:cubicBezTo>
                  <a:cubicBezTo>
                    <a:pt x="385" y="766"/>
                    <a:pt x="385" y="766"/>
                    <a:pt x="385" y="766"/>
                  </a:cubicBezTo>
                  <a:cubicBezTo>
                    <a:pt x="384" y="766"/>
                    <a:pt x="384" y="766"/>
                    <a:pt x="384" y="766"/>
                  </a:cubicBezTo>
                  <a:cubicBezTo>
                    <a:pt x="384" y="766"/>
                    <a:pt x="384" y="766"/>
                    <a:pt x="384" y="766"/>
                  </a:cubicBezTo>
                  <a:cubicBezTo>
                    <a:pt x="383" y="766"/>
                    <a:pt x="383" y="766"/>
                    <a:pt x="383" y="766"/>
                  </a:cubicBezTo>
                  <a:cubicBezTo>
                    <a:pt x="383" y="766"/>
                    <a:pt x="383" y="766"/>
                    <a:pt x="383" y="766"/>
                  </a:cubicBezTo>
                  <a:cubicBezTo>
                    <a:pt x="382" y="767"/>
                    <a:pt x="382" y="767"/>
                    <a:pt x="382" y="767"/>
                  </a:cubicBezTo>
                  <a:cubicBezTo>
                    <a:pt x="379" y="771"/>
                    <a:pt x="379" y="771"/>
                    <a:pt x="379" y="771"/>
                  </a:cubicBezTo>
                  <a:cubicBezTo>
                    <a:pt x="375" y="780"/>
                    <a:pt x="375" y="780"/>
                    <a:pt x="375" y="780"/>
                  </a:cubicBezTo>
                  <a:cubicBezTo>
                    <a:pt x="366" y="796"/>
                    <a:pt x="366" y="796"/>
                    <a:pt x="366" y="796"/>
                  </a:cubicBezTo>
                  <a:cubicBezTo>
                    <a:pt x="361" y="805"/>
                    <a:pt x="361" y="805"/>
                    <a:pt x="361" y="805"/>
                  </a:cubicBezTo>
                  <a:cubicBezTo>
                    <a:pt x="359" y="809"/>
                    <a:pt x="359" y="809"/>
                    <a:pt x="359" y="809"/>
                  </a:cubicBezTo>
                  <a:cubicBezTo>
                    <a:pt x="358" y="811"/>
                    <a:pt x="357" y="812"/>
                    <a:pt x="356" y="814"/>
                  </a:cubicBezTo>
                  <a:cubicBezTo>
                    <a:pt x="354" y="816"/>
                    <a:pt x="352" y="819"/>
                    <a:pt x="349" y="822"/>
                  </a:cubicBezTo>
                  <a:cubicBezTo>
                    <a:pt x="346" y="824"/>
                    <a:pt x="343" y="826"/>
                    <a:pt x="339" y="828"/>
                  </a:cubicBezTo>
                  <a:cubicBezTo>
                    <a:pt x="339" y="828"/>
                    <a:pt x="339" y="828"/>
                    <a:pt x="339" y="828"/>
                  </a:cubicBezTo>
                  <a:cubicBezTo>
                    <a:pt x="336" y="829"/>
                    <a:pt x="333" y="830"/>
                    <a:pt x="330" y="830"/>
                  </a:cubicBezTo>
                  <a:cubicBezTo>
                    <a:pt x="327" y="831"/>
                    <a:pt x="324" y="831"/>
                    <a:pt x="321" y="831"/>
                  </a:cubicBezTo>
                  <a:cubicBezTo>
                    <a:pt x="315" y="832"/>
                    <a:pt x="309" y="832"/>
                    <a:pt x="303" y="832"/>
                  </a:cubicBezTo>
                  <a:cubicBezTo>
                    <a:pt x="291" y="832"/>
                    <a:pt x="279" y="831"/>
                    <a:pt x="267" y="830"/>
                  </a:cubicBezTo>
                  <a:cubicBezTo>
                    <a:pt x="261" y="829"/>
                    <a:pt x="255" y="829"/>
                    <a:pt x="249" y="828"/>
                  </a:cubicBezTo>
                  <a:cubicBezTo>
                    <a:pt x="248" y="828"/>
                    <a:pt x="247" y="828"/>
                    <a:pt x="246" y="827"/>
                  </a:cubicBezTo>
                  <a:cubicBezTo>
                    <a:pt x="245" y="827"/>
                    <a:pt x="244" y="826"/>
                    <a:pt x="243" y="826"/>
                  </a:cubicBezTo>
                  <a:cubicBezTo>
                    <a:pt x="241" y="825"/>
                    <a:pt x="240" y="824"/>
                    <a:pt x="239" y="823"/>
                  </a:cubicBezTo>
                  <a:cubicBezTo>
                    <a:pt x="238" y="822"/>
                    <a:pt x="237" y="820"/>
                    <a:pt x="236" y="819"/>
                  </a:cubicBezTo>
                  <a:cubicBezTo>
                    <a:pt x="240" y="823"/>
                    <a:pt x="246" y="827"/>
                    <a:pt x="253" y="828"/>
                  </a:cubicBezTo>
                  <a:cubicBezTo>
                    <a:pt x="263" y="829"/>
                    <a:pt x="273" y="830"/>
                    <a:pt x="283" y="831"/>
                  </a:cubicBezTo>
                  <a:cubicBezTo>
                    <a:pt x="292" y="831"/>
                    <a:pt x="302" y="832"/>
                    <a:pt x="311" y="832"/>
                  </a:cubicBezTo>
                  <a:cubicBezTo>
                    <a:pt x="316" y="832"/>
                    <a:pt x="321" y="831"/>
                    <a:pt x="325" y="831"/>
                  </a:cubicBezTo>
                  <a:cubicBezTo>
                    <a:pt x="330" y="830"/>
                    <a:pt x="335" y="829"/>
                    <a:pt x="339" y="827"/>
                  </a:cubicBezTo>
                  <a:cubicBezTo>
                    <a:pt x="339" y="827"/>
                    <a:pt x="339" y="827"/>
                    <a:pt x="339" y="827"/>
                  </a:cubicBezTo>
                  <a:cubicBezTo>
                    <a:pt x="343" y="826"/>
                    <a:pt x="346" y="824"/>
                    <a:pt x="349" y="821"/>
                  </a:cubicBezTo>
                  <a:cubicBezTo>
                    <a:pt x="352" y="819"/>
                    <a:pt x="354" y="816"/>
                    <a:pt x="356" y="813"/>
                  </a:cubicBezTo>
                  <a:cubicBezTo>
                    <a:pt x="357" y="812"/>
                    <a:pt x="358" y="810"/>
                    <a:pt x="359" y="809"/>
                  </a:cubicBezTo>
                  <a:cubicBezTo>
                    <a:pt x="361" y="804"/>
                    <a:pt x="361" y="804"/>
                    <a:pt x="361" y="804"/>
                  </a:cubicBezTo>
                  <a:cubicBezTo>
                    <a:pt x="366" y="796"/>
                    <a:pt x="366" y="796"/>
                    <a:pt x="366" y="796"/>
                  </a:cubicBezTo>
                  <a:cubicBezTo>
                    <a:pt x="375" y="779"/>
                    <a:pt x="375" y="779"/>
                    <a:pt x="375" y="779"/>
                  </a:cubicBezTo>
                  <a:cubicBezTo>
                    <a:pt x="379" y="771"/>
                    <a:pt x="379" y="771"/>
                    <a:pt x="379" y="771"/>
                  </a:cubicBezTo>
                  <a:cubicBezTo>
                    <a:pt x="381" y="767"/>
                    <a:pt x="381" y="767"/>
                    <a:pt x="381" y="767"/>
                  </a:cubicBezTo>
                  <a:cubicBezTo>
                    <a:pt x="382" y="765"/>
                    <a:pt x="382" y="765"/>
                    <a:pt x="382" y="765"/>
                  </a:cubicBezTo>
                  <a:cubicBezTo>
                    <a:pt x="390" y="766"/>
                    <a:pt x="390" y="766"/>
                    <a:pt x="390" y="766"/>
                  </a:cubicBezTo>
                  <a:cubicBezTo>
                    <a:pt x="395" y="766"/>
                    <a:pt x="395" y="766"/>
                    <a:pt x="395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7" y="766"/>
                    <a:pt x="397" y="766"/>
                    <a:pt x="397" y="766"/>
                  </a:cubicBezTo>
                  <a:cubicBezTo>
                    <a:pt x="397" y="766"/>
                    <a:pt x="398" y="766"/>
                    <a:pt x="398" y="765"/>
                  </a:cubicBezTo>
                  <a:cubicBezTo>
                    <a:pt x="400" y="765"/>
                    <a:pt x="401" y="765"/>
                    <a:pt x="402" y="765"/>
                  </a:cubicBezTo>
                  <a:cubicBezTo>
                    <a:pt x="407" y="763"/>
                    <a:pt x="410" y="760"/>
                    <a:pt x="413" y="756"/>
                  </a:cubicBezTo>
                  <a:cubicBezTo>
                    <a:pt x="415" y="752"/>
                    <a:pt x="417" y="748"/>
                    <a:pt x="417" y="743"/>
                  </a:cubicBezTo>
                  <a:cubicBezTo>
                    <a:pt x="417" y="740"/>
                    <a:pt x="416" y="737"/>
                    <a:pt x="415" y="734"/>
                  </a:cubicBezTo>
                  <a:cubicBezTo>
                    <a:pt x="413" y="730"/>
                    <a:pt x="410" y="727"/>
                    <a:pt x="407" y="725"/>
                  </a:cubicBezTo>
                  <a:cubicBezTo>
                    <a:pt x="405" y="723"/>
                    <a:pt x="402" y="723"/>
                    <a:pt x="399" y="723"/>
                  </a:cubicBezTo>
                  <a:cubicBezTo>
                    <a:pt x="397" y="723"/>
                    <a:pt x="396" y="723"/>
                    <a:pt x="396" y="724"/>
                  </a:cubicBezTo>
                  <a:cubicBezTo>
                    <a:pt x="396" y="724"/>
                    <a:pt x="397" y="725"/>
                    <a:pt x="400" y="726"/>
                  </a:cubicBezTo>
                  <a:cubicBezTo>
                    <a:pt x="402" y="727"/>
                    <a:pt x="405" y="729"/>
                    <a:pt x="408" y="733"/>
                  </a:cubicBezTo>
                  <a:cubicBezTo>
                    <a:pt x="408" y="734"/>
                    <a:pt x="409" y="735"/>
                    <a:pt x="410" y="737"/>
                  </a:cubicBezTo>
                  <a:cubicBezTo>
                    <a:pt x="410" y="739"/>
                    <a:pt x="410" y="740"/>
                    <a:pt x="411" y="742"/>
                  </a:cubicBezTo>
                  <a:cubicBezTo>
                    <a:pt x="411" y="745"/>
                    <a:pt x="410" y="747"/>
                    <a:pt x="410" y="747"/>
                  </a:cubicBezTo>
                  <a:cubicBezTo>
                    <a:pt x="409" y="749"/>
                    <a:pt x="409" y="748"/>
                    <a:pt x="408" y="747"/>
                  </a:cubicBezTo>
                  <a:cubicBezTo>
                    <a:pt x="408" y="749"/>
                    <a:pt x="406" y="752"/>
                    <a:pt x="405" y="754"/>
                  </a:cubicBezTo>
                  <a:cubicBezTo>
                    <a:pt x="403" y="756"/>
                    <a:pt x="401" y="757"/>
                    <a:pt x="398" y="758"/>
                  </a:cubicBezTo>
                  <a:cubicBezTo>
                    <a:pt x="397" y="758"/>
                    <a:pt x="397" y="758"/>
                    <a:pt x="396" y="758"/>
                  </a:cubicBezTo>
                  <a:cubicBezTo>
                    <a:pt x="394" y="758"/>
                    <a:pt x="394" y="758"/>
                    <a:pt x="394" y="758"/>
                  </a:cubicBezTo>
                  <a:cubicBezTo>
                    <a:pt x="389" y="758"/>
                    <a:pt x="389" y="758"/>
                    <a:pt x="389" y="758"/>
                  </a:cubicBezTo>
                  <a:cubicBezTo>
                    <a:pt x="377" y="758"/>
                    <a:pt x="377" y="758"/>
                    <a:pt x="377" y="758"/>
                  </a:cubicBezTo>
                  <a:cubicBezTo>
                    <a:pt x="362" y="787"/>
                    <a:pt x="362" y="787"/>
                    <a:pt x="362" y="787"/>
                  </a:cubicBezTo>
                  <a:cubicBezTo>
                    <a:pt x="354" y="801"/>
                    <a:pt x="354" y="801"/>
                    <a:pt x="354" y="801"/>
                  </a:cubicBezTo>
                  <a:cubicBezTo>
                    <a:pt x="352" y="804"/>
                    <a:pt x="352" y="804"/>
                    <a:pt x="352" y="804"/>
                  </a:cubicBezTo>
                  <a:cubicBezTo>
                    <a:pt x="352" y="805"/>
                    <a:pt x="351" y="806"/>
                    <a:pt x="350" y="807"/>
                  </a:cubicBezTo>
                  <a:cubicBezTo>
                    <a:pt x="349" y="809"/>
                    <a:pt x="348" y="811"/>
                    <a:pt x="346" y="813"/>
                  </a:cubicBezTo>
                  <a:cubicBezTo>
                    <a:pt x="345" y="815"/>
                    <a:pt x="343" y="816"/>
                    <a:pt x="342" y="817"/>
                  </a:cubicBezTo>
                  <a:cubicBezTo>
                    <a:pt x="341" y="817"/>
                    <a:pt x="341" y="818"/>
                    <a:pt x="341" y="818"/>
                  </a:cubicBezTo>
                  <a:cubicBezTo>
                    <a:pt x="341" y="818"/>
                    <a:pt x="341" y="817"/>
                    <a:pt x="342" y="817"/>
                  </a:cubicBezTo>
                  <a:cubicBezTo>
                    <a:pt x="343" y="816"/>
                    <a:pt x="345" y="815"/>
                    <a:pt x="346" y="813"/>
                  </a:cubicBezTo>
                  <a:cubicBezTo>
                    <a:pt x="348" y="811"/>
                    <a:pt x="349" y="809"/>
                    <a:pt x="350" y="807"/>
                  </a:cubicBezTo>
                  <a:cubicBezTo>
                    <a:pt x="351" y="806"/>
                    <a:pt x="352" y="805"/>
                    <a:pt x="352" y="804"/>
                  </a:cubicBezTo>
                  <a:cubicBezTo>
                    <a:pt x="354" y="801"/>
                    <a:pt x="354" y="801"/>
                    <a:pt x="354" y="801"/>
                  </a:cubicBezTo>
                  <a:cubicBezTo>
                    <a:pt x="361" y="787"/>
                    <a:pt x="361" y="787"/>
                    <a:pt x="361" y="787"/>
                  </a:cubicBezTo>
                  <a:cubicBezTo>
                    <a:pt x="377" y="757"/>
                    <a:pt x="377" y="757"/>
                    <a:pt x="377" y="757"/>
                  </a:cubicBezTo>
                  <a:cubicBezTo>
                    <a:pt x="389" y="757"/>
                    <a:pt x="389" y="757"/>
                    <a:pt x="389" y="757"/>
                  </a:cubicBezTo>
                  <a:cubicBezTo>
                    <a:pt x="394" y="757"/>
                    <a:pt x="394" y="757"/>
                    <a:pt x="394" y="757"/>
                  </a:cubicBezTo>
                  <a:cubicBezTo>
                    <a:pt x="396" y="757"/>
                    <a:pt x="396" y="757"/>
                    <a:pt x="396" y="757"/>
                  </a:cubicBezTo>
                  <a:cubicBezTo>
                    <a:pt x="397" y="757"/>
                    <a:pt x="398" y="757"/>
                    <a:pt x="398" y="757"/>
                  </a:cubicBezTo>
                  <a:cubicBezTo>
                    <a:pt x="401" y="757"/>
                    <a:pt x="403" y="755"/>
                    <a:pt x="405" y="753"/>
                  </a:cubicBezTo>
                  <a:cubicBezTo>
                    <a:pt x="406" y="751"/>
                    <a:pt x="407" y="748"/>
                    <a:pt x="408" y="746"/>
                  </a:cubicBezTo>
                  <a:cubicBezTo>
                    <a:pt x="408" y="745"/>
                    <a:pt x="407" y="745"/>
                    <a:pt x="407" y="746"/>
                  </a:cubicBezTo>
                  <a:cubicBezTo>
                    <a:pt x="406" y="746"/>
                    <a:pt x="406" y="748"/>
                    <a:pt x="405" y="750"/>
                  </a:cubicBezTo>
                  <a:cubicBezTo>
                    <a:pt x="404" y="751"/>
                    <a:pt x="403" y="752"/>
                    <a:pt x="402" y="753"/>
                  </a:cubicBezTo>
                  <a:cubicBezTo>
                    <a:pt x="401" y="754"/>
                    <a:pt x="399" y="755"/>
                    <a:pt x="398" y="755"/>
                  </a:cubicBezTo>
                  <a:cubicBezTo>
                    <a:pt x="397" y="755"/>
                    <a:pt x="397" y="755"/>
                    <a:pt x="397" y="755"/>
                  </a:cubicBezTo>
                  <a:cubicBezTo>
                    <a:pt x="396" y="755"/>
                    <a:pt x="396" y="755"/>
                    <a:pt x="396" y="755"/>
                  </a:cubicBezTo>
                  <a:cubicBezTo>
                    <a:pt x="396" y="755"/>
                    <a:pt x="396" y="755"/>
                    <a:pt x="396" y="755"/>
                  </a:cubicBezTo>
                  <a:cubicBezTo>
                    <a:pt x="394" y="755"/>
                    <a:pt x="394" y="755"/>
                    <a:pt x="394" y="755"/>
                  </a:cubicBezTo>
                  <a:cubicBezTo>
                    <a:pt x="390" y="755"/>
                    <a:pt x="390" y="755"/>
                    <a:pt x="390" y="755"/>
                  </a:cubicBezTo>
                  <a:cubicBezTo>
                    <a:pt x="376" y="755"/>
                    <a:pt x="376" y="755"/>
                    <a:pt x="376" y="755"/>
                  </a:cubicBezTo>
                  <a:cubicBezTo>
                    <a:pt x="366" y="774"/>
                    <a:pt x="366" y="774"/>
                    <a:pt x="366" y="774"/>
                  </a:cubicBezTo>
                  <a:cubicBezTo>
                    <a:pt x="363" y="780"/>
                    <a:pt x="360" y="785"/>
                    <a:pt x="358" y="789"/>
                  </a:cubicBezTo>
                  <a:cubicBezTo>
                    <a:pt x="353" y="798"/>
                    <a:pt x="353" y="798"/>
                    <a:pt x="353" y="798"/>
                  </a:cubicBezTo>
                  <a:cubicBezTo>
                    <a:pt x="351" y="802"/>
                    <a:pt x="351" y="802"/>
                    <a:pt x="351" y="802"/>
                  </a:cubicBezTo>
                  <a:cubicBezTo>
                    <a:pt x="350" y="803"/>
                    <a:pt x="350" y="804"/>
                    <a:pt x="349" y="804"/>
                  </a:cubicBezTo>
                  <a:cubicBezTo>
                    <a:pt x="349" y="805"/>
                    <a:pt x="349" y="806"/>
                    <a:pt x="348" y="806"/>
                  </a:cubicBezTo>
                  <a:cubicBezTo>
                    <a:pt x="347" y="809"/>
                    <a:pt x="345" y="811"/>
                    <a:pt x="342" y="813"/>
                  </a:cubicBezTo>
                  <a:cubicBezTo>
                    <a:pt x="340" y="815"/>
                    <a:pt x="338" y="817"/>
                    <a:pt x="336" y="818"/>
                  </a:cubicBezTo>
                  <a:cubicBezTo>
                    <a:pt x="335" y="818"/>
                    <a:pt x="335" y="818"/>
                    <a:pt x="335" y="818"/>
                  </a:cubicBezTo>
                  <a:cubicBezTo>
                    <a:pt x="331" y="819"/>
                    <a:pt x="326" y="820"/>
                    <a:pt x="320" y="821"/>
                  </a:cubicBezTo>
                  <a:cubicBezTo>
                    <a:pt x="315" y="821"/>
                    <a:pt x="310" y="821"/>
                    <a:pt x="304" y="821"/>
                  </a:cubicBezTo>
                  <a:cubicBezTo>
                    <a:pt x="293" y="821"/>
                    <a:pt x="282" y="821"/>
                    <a:pt x="270" y="820"/>
                  </a:cubicBezTo>
                  <a:cubicBezTo>
                    <a:pt x="265" y="819"/>
                    <a:pt x="259" y="818"/>
                    <a:pt x="254" y="818"/>
                  </a:cubicBezTo>
                  <a:cubicBezTo>
                    <a:pt x="252" y="817"/>
                    <a:pt x="251" y="817"/>
                    <a:pt x="250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6"/>
                  </a:cubicBezTo>
                  <a:cubicBezTo>
                    <a:pt x="247" y="815"/>
                    <a:pt x="245" y="814"/>
                    <a:pt x="244" y="812"/>
                  </a:cubicBezTo>
                  <a:cubicBezTo>
                    <a:pt x="242" y="810"/>
                    <a:pt x="240" y="808"/>
                    <a:pt x="239" y="806"/>
                  </a:cubicBezTo>
                  <a:cubicBezTo>
                    <a:pt x="237" y="804"/>
                    <a:pt x="237" y="804"/>
                    <a:pt x="237" y="804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5" y="800"/>
                    <a:pt x="235" y="800"/>
                    <a:pt x="235" y="800"/>
                  </a:cubicBezTo>
                  <a:cubicBezTo>
                    <a:pt x="228" y="785"/>
                    <a:pt x="228" y="785"/>
                    <a:pt x="228" y="785"/>
                  </a:cubicBezTo>
                  <a:cubicBezTo>
                    <a:pt x="221" y="771"/>
                    <a:pt x="221" y="771"/>
                    <a:pt x="221" y="771"/>
                  </a:cubicBezTo>
                  <a:cubicBezTo>
                    <a:pt x="213" y="753"/>
                    <a:pt x="213" y="753"/>
                    <a:pt x="213" y="753"/>
                  </a:cubicBezTo>
                  <a:cubicBezTo>
                    <a:pt x="185" y="753"/>
                    <a:pt x="185" y="753"/>
                    <a:pt x="185" y="753"/>
                  </a:cubicBezTo>
                  <a:cubicBezTo>
                    <a:pt x="183" y="753"/>
                    <a:pt x="182" y="752"/>
                    <a:pt x="180" y="750"/>
                  </a:cubicBezTo>
                  <a:cubicBezTo>
                    <a:pt x="179" y="749"/>
                    <a:pt x="178" y="746"/>
                    <a:pt x="178" y="744"/>
                  </a:cubicBezTo>
                  <a:cubicBezTo>
                    <a:pt x="178" y="741"/>
                    <a:pt x="178" y="739"/>
                    <a:pt x="179" y="737"/>
                  </a:cubicBezTo>
                  <a:cubicBezTo>
                    <a:pt x="181" y="735"/>
                    <a:pt x="182" y="734"/>
                    <a:pt x="184" y="733"/>
                  </a:cubicBezTo>
                  <a:cubicBezTo>
                    <a:pt x="184" y="733"/>
                    <a:pt x="185" y="733"/>
                    <a:pt x="185" y="733"/>
                  </a:cubicBezTo>
                  <a:cubicBezTo>
                    <a:pt x="188" y="733"/>
                    <a:pt x="188" y="733"/>
                    <a:pt x="188" y="733"/>
                  </a:cubicBezTo>
                  <a:cubicBezTo>
                    <a:pt x="194" y="733"/>
                    <a:pt x="194" y="733"/>
                    <a:pt x="194" y="733"/>
                  </a:cubicBezTo>
                  <a:cubicBezTo>
                    <a:pt x="206" y="733"/>
                    <a:pt x="206" y="733"/>
                    <a:pt x="206" y="733"/>
                  </a:cubicBezTo>
                  <a:cubicBezTo>
                    <a:pt x="263" y="732"/>
                    <a:pt x="326" y="734"/>
                    <a:pt x="373" y="732"/>
                  </a:cubicBezTo>
                  <a:cubicBezTo>
                    <a:pt x="414" y="731"/>
                    <a:pt x="399" y="727"/>
                    <a:pt x="357" y="725"/>
                  </a:cubicBezTo>
                  <a:cubicBezTo>
                    <a:pt x="357" y="724"/>
                    <a:pt x="357" y="724"/>
                    <a:pt x="357" y="724"/>
                  </a:cubicBezTo>
                  <a:cubicBezTo>
                    <a:pt x="399" y="725"/>
                    <a:pt x="378" y="722"/>
                    <a:pt x="383" y="720"/>
                  </a:cubicBezTo>
                  <a:cubicBezTo>
                    <a:pt x="364" y="720"/>
                    <a:pt x="346" y="720"/>
                    <a:pt x="327" y="719"/>
                  </a:cubicBezTo>
                  <a:cubicBezTo>
                    <a:pt x="361" y="719"/>
                    <a:pt x="361" y="719"/>
                    <a:pt x="361" y="719"/>
                  </a:cubicBezTo>
                  <a:cubicBezTo>
                    <a:pt x="380" y="719"/>
                    <a:pt x="380" y="719"/>
                    <a:pt x="380" y="719"/>
                  </a:cubicBezTo>
                  <a:cubicBezTo>
                    <a:pt x="389" y="720"/>
                    <a:pt x="389" y="720"/>
                    <a:pt x="389" y="720"/>
                  </a:cubicBezTo>
                  <a:cubicBezTo>
                    <a:pt x="393" y="720"/>
                    <a:pt x="393" y="720"/>
                    <a:pt x="393" y="720"/>
                  </a:cubicBezTo>
                  <a:cubicBezTo>
                    <a:pt x="396" y="720"/>
                    <a:pt x="396" y="720"/>
                    <a:pt x="396" y="720"/>
                  </a:cubicBezTo>
                  <a:cubicBezTo>
                    <a:pt x="396" y="720"/>
                    <a:pt x="396" y="720"/>
                    <a:pt x="396" y="720"/>
                  </a:cubicBezTo>
                  <a:cubicBezTo>
                    <a:pt x="397" y="720"/>
                    <a:pt x="397" y="720"/>
                    <a:pt x="397" y="720"/>
                  </a:cubicBezTo>
                  <a:cubicBezTo>
                    <a:pt x="398" y="720"/>
                    <a:pt x="398" y="720"/>
                    <a:pt x="399" y="719"/>
                  </a:cubicBezTo>
                  <a:cubicBezTo>
                    <a:pt x="403" y="719"/>
                    <a:pt x="407" y="717"/>
                    <a:pt x="409" y="715"/>
                  </a:cubicBezTo>
                  <a:cubicBezTo>
                    <a:pt x="412" y="713"/>
                    <a:pt x="414" y="710"/>
                    <a:pt x="416" y="707"/>
                  </a:cubicBezTo>
                  <a:cubicBezTo>
                    <a:pt x="418" y="701"/>
                    <a:pt x="418" y="696"/>
                    <a:pt x="417" y="691"/>
                  </a:cubicBezTo>
                  <a:cubicBezTo>
                    <a:pt x="418" y="697"/>
                    <a:pt x="417" y="703"/>
                    <a:pt x="413" y="708"/>
                  </a:cubicBezTo>
                  <a:cubicBezTo>
                    <a:pt x="412" y="711"/>
                    <a:pt x="409" y="713"/>
                    <a:pt x="406" y="715"/>
                  </a:cubicBezTo>
                  <a:cubicBezTo>
                    <a:pt x="404" y="716"/>
                    <a:pt x="400" y="717"/>
                    <a:pt x="397" y="718"/>
                  </a:cubicBezTo>
                  <a:cubicBezTo>
                    <a:pt x="369" y="717"/>
                    <a:pt x="369" y="717"/>
                    <a:pt x="369" y="717"/>
                  </a:cubicBezTo>
                  <a:cubicBezTo>
                    <a:pt x="350" y="717"/>
                    <a:pt x="330" y="717"/>
                    <a:pt x="311" y="716"/>
                  </a:cubicBezTo>
                  <a:cubicBezTo>
                    <a:pt x="195" y="716"/>
                    <a:pt x="195" y="716"/>
                    <a:pt x="195" y="716"/>
                  </a:cubicBezTo>
                  <a:cubicBezTo>
                    <a:pt x="227" y="716"/>
                    <a:pt x="264" y="715"/>
                    <a:pt x="296" y="716"/>
                  </a:cubicBezTo>
                  <a:cubicBezTo>
                    <a:pt x="319" y="716"/>
                    <a:pt x="341" y="717"/>
                    <a:pt x="362" y="717"/>
                  </a:cubicBezTo>
                  <a:cubicBezTo>
                    <a:pt x="394" y="717"/>
                    <a:pt x="394" y="717"/>
                    <a:pt x="394" y="717"/>
                  </a:cubicBezTo>
                  <a:cubicBezTo>
                    <a:pt x="395" y="717"/>
                    <a:pt x="396" y="717"/>
                    <a:pt x="398" y="717"/>
                  </a:cubicBezTo>
                  <a:cubicBezTo>
                    <a:pt x="400" y="717"/>
                    <a:pt x="402" y="716"/>
                    <a:pt x="403" y="716"/>
                  </a:cubicBezTo>
                  <a:cubicBezTo>
                    <a:pt x="406" y="714"/>
                    <a:pt x="409" y="712"/>
                    <a:pt x="411" y="709"/>
                  </a:cubicBezTo>
                  <a:cubicBezTo>
                    <a:pt x="416" y="704"/>
                    <a:pt x="417" y="697"/>
                    <a:pt x="416" y="691"/>
                  </a:cubicBezTo>
                  <a:cubicBezTo>
                    <a:pt x="416" y="688"/>
                    <a:pt x="415" y="685"/>
                    <a:pt x="414" y="683"/>
                  </a:cubicBezTo>
                  <a:cubicBezTo>
                    <a:pt x="412" y="679"/>
                    <a:pt x="409" y="677"/>
                    <a:pt x="406" y="676"/>
                  </a:cubicBezTo>
                  <a:cubicBezTo>
                    <a:pt x="404" y="674"/>
                    <a:pt x="401" y="674"/>
                    <a:pt x="399" y="674"/>
                  </a:cubicBezTo>
                  <a:cubicBezTo>
                    <a:pt x="397" y="674"/>
                    <a:pt x="396" y="675"/>
                    <a:pt x="396" y="675"/>
                  </a:cubicBezTo>
                  <a:cubicBezTo>
                    <a:pt x="396" y="676"/>
                    <a:pt x="397" y="676"/>
                    <a:pt x="399" y="677"/>
                  </a:cubicBezTo>
                  <a:cubicBezTo>
                    <a:pt x="401" y="678"/>
                    <a:pt x="404" y="679"/>
                    <a:pt x="407" y="683"/>
                  </a:cubicBezTo>
                  <a:cubicBezTo>
                    <a:pt x="408" y="685"/>
                    <a:pt x="410" y="688"/>
                    <a:pt x="410" y="690"/>
                  </a:cubicBezTo>
                  <a:cubicBezTo>
                    <a:pt x="411" y="693"/>
                    <a:pt x="411" y="695"/>
                    <a:pt x="411" y="695"/>
                  </a:cubicBezTo>
                  <a:cubicBezTo>
                    <a:pt x="410" y="697"/>
                    <a:pt x="409" y="696"/>
                    <a:pt x="409" y="695"/>
                  </a:cubicBezTo>
                  <a:cubicBezTo>
                    <a:pt x="409" y="698"/>
                    <a:pt x="408" y="701"/>
                    <a:pt x="406" y="704"/>
                  </a:cubicBezTo>
                  <a:cubicBezTo>
                    <a:pt x="404" y="706"/>
                    <a:pt x="401" y="708"/>
                    <a:pt x="398" y="709"/>
                  </a:cubicBezTo>
                  <a:cubicBezTo>
                    <a:pt x="398" y="709"/>
                    <a:pt x="397" y="709"/>
                    <a:pt x="396" y="709"/>
                  </a:cubicBezTo>
                  <a:cubicBezTo>
                    <a:pt x="393" y="709"/>
                    <a:pt x="393" y="709"/>
                    <a:pt x="393" y="709"/>
                  </a:cubicBezTo>
                  <a:cubicBezTo>
                    <a:pt x="388" y="709"/>
                    <a:pt x="388" y="709"/>
                    <a:pt x="388" y="709"/>
                  </a:cubicBezTo>
                  <a:cubicBezTo>
                    <a:pt x="377" y="709"/>
                    <a:pt x="377" y="709"/>
                    <a:pt x="377" y="709"/>
                  </a:cubicBezTo>
                  <a:cubicBezTo>
                    <a:pt x="332" y="708"/>
                    <a:pt x="332" y="708"/>
                    <a:pt x="332" y="708"/>
                  </a:cubicBezTo>
                  <a:cubicBezTo>
                    <a:pt x="295" y="708"/>
                    <a:pt x="259" y="708"/>
                    <a:pt x="223" y="707"/>
                  </a:cubicBezTo>
                  <a:cubicBezTo>
                    <a:pt x="259" y="708"/>
                    <a:pt x="296" y="708"/>
                    <a:pt x="332" y="708"/>
                  </a:cubicBezTo>
                  <a:cubicBezTo>
                    <a:pt x="377" y="709"/>
                    <a:pt x="377" y="709"/>
                    <a:pt x="377" y="709"/>
                  </a:cubicBezTo>
                  <a:cubicBezTo>
                    <a:pt x="388" y="709"/>
                    <a:pt x="388" y="709"/>
                    <a:pt x="388" y="709"/>
                  </a:cubicBezTo>
                  <a:cubicBezTo>
                    <a:pt x="394" y="709"/>
                    <a:pt x="394" y="709"/>
                    <a:pt x="394" y="709"/>
                  </a:cubicBezTo>
                  <a:cubicBezTo>
                    <a:pt x="395" y="709"/>
                    <a:pt x="395" y="709"/>
                    <a:pt x="395" y="709"/>
                  </a:cubicBezTo>
                  <a:cubicBezTo>
                    <a:pt x="396" y="709"/>
                    <a:pt x="396" y="709"/>
                    <a:pt x="396" y="709"/>
                  </a:cubicBezTo>
                  <a:cubicBezTo>
                    <a:pt x="397" y="709"/>
                    <a:pt x="397" y="709"/>
                    <a:pt x="397" y="709"/>
                  </a:cubicBezTo>
                  <a:cubicBezTo>
                    <a:pt x="397" y="709"/>
                    <a:pt x="398" y="708"/>
                    <a:pt x="399" y="708"/>
                  </a:cubicBezTo>
                  <a:cubicBezTo>
                    <a:pt x="401" y="708"/>
                    <a:pt x="404" y="706"/>
                    <a:pt x="406" y="703"/>
                  </a:cubicBezTo>
                  <a:cubicBezTo>
                    <a:pt x="407" y="701"/>
                    <a:pt x="408" y="697"/>
                    <a:pt x="408" y="694"/>
                  </a:cubicBezTo>
                  <a:cubicBezTo>
                    <a:pt x="408" y="694"/>
                    <a:pt x="407" y="694"/>
                    <a:pt x="407" y="694"/>
                  </a:cubicBezTo>
                  <a:cubicBezTo>
                    <a:pt x="407" y="695"/>
                    <a:pt x="407" y="696"/>
                    <a:pt x="406" y="699"/>
                  </a:cubicBezTo>
                  <a:cubicBezTo>
                    <a:pt x="405" y="700"/>
                    <a:pt x="404" y="703"/>
                    <a:pt x="402" y="704"/>
                  </a:cubicBezTo>
                  <a:cubicBezTo>
                    <a:pt x="400" y="705"/>
                    <a:pt x="399" y="706"/>
                    <a:pt x="397" y="706"/>
                  </a:cubicBezTo>
                  <a:cubicBezTo>
                    <a:pt x="397" y="706"/>
                    <a:pt x="397" y="706"/>
                    <a:pt x="396" y="706"/>
                  </a:cubicBezTo>
                  <a:cubicBezTo>
                    <a:pt x="394" y="706"/>
                    <a:pt x="394" y="706"/>
                    <a:pt x="394" y="706"/>
                  </a:cubicBezTo>
                  <a:cubicBezTo>
                    <a:pt x="390" y="706"/>
                    <a:pt x="390" y="706"/>
                    <a:pt x="390" y="706"/>
                  </a:cubicBezTo>
                  <a:cubicBezTo>
                    <a:pt x="379" y="707"/>
                    <a:pt x="366" y="707"/>
                    <a:pt x="357" y="707"/>
                  </a:cubicBezTo>
                  <a:cubicBezTo>
                    <a:pt x="306" y="705"/>
                    <a:pt x="251" y="706"/>
                    <a:pt x="201" y="705"/>
                  </a:cubicBezTo>
                  <a:cubicBezTo>
                    <a:pt x="187" y="705"/>
                    <a:pt x="187" y="705"/>
                    <a:pt x="187" y="705"/>
                  </a:cubicBezTo>
                  <a:cubicBezTo>
                    <a:pt x="185" y="704"/>
                    <a:pt x="185" y="704"/>
                    <a:pt x="185" y="704"/>
                  </a:cubicBezTo>
                  <a:cubicBezTo>
                    <a:pt x="185" y="704"/>
                    <a:pt x="185" y="704"/>
                    <a:pt x="185" y="704"/>
                  </a:cubicBezTo>
                  <a:cubicBezTo>
                    <a:pt x="184" y="704"/>
                    <a:pt x="184" y="704"/>
                    <a:pt x="183" y="704"/>
                  </a:cubicBezTo>
                  <a:cubicBezTo>
                    <a:pt x="182" y="704"/>
                    <a:pt x="181" y="703"/>
                    <a:pt x="180" y="702"/>
                  </a:cubicBezTo>
                  <a:cubicBezTo>
                    <a:pt x="179" y="700"/>
                    <a:pt x="178" y="697"/>
                    <a:pt x="178" y="694"/>
                  </a:cubicBezTo>
                  <a:cubicBezTo>
                    <a:pt x="178" y="692"/>
                    <a:pt x="179" y="689"/>
                    <a:pt x="181" y="687"/>
                  </a:cubicBezTo>
                  <a:cubicBezTo>
                    <a:pt x="181" y="686"/>
                    <a:pt x="182" y="686"/>
                    <a:pt x="183" y="685"/>
                  </a:cubicBezTo>
                  <a:cubicBezTo>
                    <a:pt x="184" y="685"/>
                    <a:pt x="184" y="685"/>
                    <a:pt x="185" y="685"/>
                  </a:cubicBezTo>
                  <a:cubicBezTo>
                    <a:pt x="185" y="685"/>
                    <a:pt x="185" y="685"/>
                    <a:pt x="185" y="685"/>
                  </a:cubicBezTo>
                  <a:cubicBezTo>
                    <a:pt x="185" y="685"/>
                    <a:pt x="185" y="685"/>
                    <a:pt x="185" y="685"/>
                  </a:cubicBezTo>
                  <a:cubicBezTo>
                    <a:pt x="186" y="685"/>
                    <a:pt x="186" y="685"/>
                    <a:pt x="186" y="685"/>
                  </a:cubicBezTo>
                  <a:cubicBezTo>
                    <a:pt x="187" y="685"/>
                    <a:pt x="187" y="685"/>
                    <a:pt x="187" y="685"/>
                  </a:cubicBezTo>
                  <a:cubicBezTo>
                    <a:pt x="201" y="685"/>
                    <a:pt x="201" y="685"/>
                    <a:pt x="201" y="685"/>
                  </a:cubicBezTo>
                  <a:cubicBezTo>
                    <a:pt x="229" y="685"/>
                    <a:pt x="229" y="685"/>
                    <a:pt x="229" y="685"/>
                  </a:cubicBezTo>
                  <a:cubicBezTo>
                    <a:pt x="279" y="684"/>
                    <a:pt x="334" y="685"/>
                    <a:pt x="376" y="684"/>
                  </a:cubicBezTo>
                  <a:cubicBezTo>
                    <a:pt x="412" y="683"/>
                    <a:pt x="398" y="678"/>
                    <a:pt x="362" y="677"/>
                  </a:cubicBezTo>
                  <a:cubicBezTo>
                    <a:pt x="362" y="675"/>
                    <a:pt x="362" y="675"/>
                    <a:pt x="362" y="675"/>
                  </a:cubicBezTo>
                  <a:cubicBezTo>
                    <a:pt x="398" y="676"/>
                    <a:pt x="380" y="673"/>
                    <a:pt x="385" y="671"/>
                  </a:cubicBezTo>
                  <a:cubicBezTo>
                    <a:pt x="369" y="671"/>
                    <a:pt x="353" y="671"/>
                    <a:pt x="337" y="671"/>
                  </a:cubicBezTo>
                  <a:cubicBezTo>
                    <a:pt x="361" y="671"/>
                    <a:pt x="361" y="671"/>
                    <a:pt x="361" y="671"/>
                  </a:cubicBezTo>
                  <a:cubicBezTo>
                    <a:pt x="380" y="671"/>
                    <a:pt x="380" y="671"/>
                    <a:pt x="380" y="671"/>
                  </a:cubicBezTo>
                  <a:cubicBezTo>
                    <a:pt x="389" y="671"/>
                    <a:pt x="389" y="671"/>
                    <a:pt x="389" y="671"/>
                  </a:cubicBezTo>
                  <a:cubicBezTo>
                    <a:pt x="393" y="671"/>
                    <a:pt x="393" y="671"/>
                    <a:pt x="393" y="671"/>
                  </a:cubicBezTo>
                  <a:cubicBezTo>
                    <a:pt x="396" y="671"/>
                    <a:pt x="396" y="671"/>
                    <a:pt x="396" y="671"/>
                  </a:cubicBezTo>
                  <a:cubicBezTo>
                    <a:pt x="396" y="671"/>
                    <a:pt x="396" y="671"/>
                    <a:pt x="396" y="671"/>
                  </a:cubicBezTo>
                  <a:cubicBezTo>
                    <a:pt x="397" y="671"/>
                    <a:pt x="397" y="671"/>
                    <a:pt x="397" y="671"/>
                  </a:cubicBezTo>
                  <a:cubicBezTo>
                    <a:pt x="398" y="671"/>
                    <a:pt x="399" y="671"/>
                    <a:pt x="399" y="671"/>
                  </a:cubicBezTo>
                  <a:cubicBezTo>
                    <a:pt x="403" y="670"/>
                    <a:pt x="407" y="668"/>
                    <a:pt x="409" y="666"/>
                  </a:cubicBezTo>
                  <a:cubicBezTo>
                    <a:pt x="412" y="664"/>
                    <a:pt x="414" y="661"/>
                    <a:pt x="416" y="658"/>
                  </a:cubicBezTo>
                  <a:cubicBezTo>
                    <a:pt x="418" y="653"/>
                    <a:pt x="418" y="647"/>
                    <a:pt x="417" y="642"/>
                  </a:cubicBezTo>
                  <a:cubicBezTo>
                    <a:pt x="418" y="648"/>
                    <a:pt x="417" y="655"/>
                    <a:pt x="413" y="660"/>
                  </a:cubicBezTo>
                  <a:cubicBezTo>
                    <a:pt x="412" y="662"/>
                    <a:pt x="409" y="665"/>
                    <a:pt x="407" y="666"/>
                  </a:cubicBezTo>
                  <a:cubicBezTo>
                    <a:pt x="404" y="668"/>
                    <a:pt x="400" y="669"/>
                    <a:pt x="397" y="669"/>
                  </a:cubicBezTo>
                  <a:cubicBezTo>
                    <a:pt x="369" y="669"/>
                    <a:pt x="369" y="669"/>
                    <a:pt x="369" y="669"/>
                  </a:cubicBezTo>
                  <a:cubicBezTo>
                    <a:pt x="350" y="668"/>
                    <a:pt x="330" y="668"/>
                    <a:pt x="311" y="668"/>
                  </a:cubicBezTo>
                  <a:cubicBezTo>
                    <a:pt x="195" y="667"/>
                    <a:pt x="195" y="667"/>
                    <a:pt x="195" y="667"/>
                  </a:cubicBezTo>
                  <a:cubicBezTo>
                    <a:pt x="227" y="667"/>
                    <a:pt x="264" y="667"/>
                    <a:pt x="296" y="668"/>
                  </a:cubicBezTo>
                  <a:cubicBezTo>
                    <a:pt x="319" y="668"/>
                    <a:pt x="341" y="668"/>
                    <a:pt x="362" y="668"/>
                  </a:cubicBezTo>
                  <a:cubicBezTo>
                    <a:pt x="394" y="668"/>
                    <a:pt x="394" y="668"/>
                    <a:pt x="394" y="668"/>
                  </a:cubicBezTo>
                  <a:cubicBezTo>
                    <a:pt x="396" y="668"/>
                    <a:pt x="396" y="668"/>
                    <a:pt x="396" y="668"/>
                  </a:cubicBezTo>
                  <a:cubicBezTo>
                    <a:pt x="396" y="668"/>
                    <a:pt x="396" y="668"/>
                    <a:pt x="396" y="668"/>
                  </a:cubicBezTo>
                  <a:cubicBezTo>
                    <a:pt x="397" y="668"/>
                    <a:pt x="397" y="668"/>
                    <a:pt x="397" y="668"/>
                  </a:cubicBezTo>
                  <a:cubicBezTo>
                    <a:pt x="397" y="668"/>
                    <a:pt x="398" y="668"/>
                    <a:pt x="398" y="668"/>
                  </a:cubicBezTo>
                  <a:cubicBezTo>
                    <a:pt x="400" y="668"/>
                    <a:pt x="402" y="668"/>
                    <a:pt x="403" y="667"/>
                  </a:cubicBezTo>
                  <a:cubicBezTo>
                    <a:pt x="407" y="666"/>
                    <a:pt x="409" y="663"/>
                    <a:pt x="411" y="661"/>
                  </a:cubicBezTo>
                  <a:cubicBezTo>
                    <a:pt x="416" y="656"/>
                    <a:pt x="417" y="649"/>
                    <a:pt x="416" y="642"/>
                  </a:cubicBezTo>
                  <a:cubicBezTo>
                    <a:pt x="416" y="639"/>
                    <a:pt x="415" y="637"/>
                    <a:pt x="414" y="634"/>
                  </a:cubicBezTo>
                  <a:cubicBezTo>
                    <a:pt x="412" y="631"/>
                    <a:pt x="409" y="629"/>
                    <a:pt x="406" y="627"/>
                  </a:cubicBezTo>
                  <a:cubicBezTo>
                    <a:pt x="404" y="626"/>
                    <a:pt x="401" y="625"/>
                    <a:pt x="399" y="626"/>
                  </a:cubicBezTo>
                  <a:cubicBezTo>
                    <a:pt x="397" y="626"/>
                    <a:pt x="396" y="626"/>
                    <a:pt x="396" y="627"/>
                  </a:cubicBezTo>
                  <a:cubicBezTo>
                    <a:pt x="396" y="627"/>
                    <a:pt x="397" y="628"/>
                    <a:pt x="399" y="628"/>
                  </a:cubicBezTo>
                  <a:cubicBezTo>
                    <a:pt x="401" y="629"/>
                    <a:pt x="404" y="631"/>
                    <a:pt x="407" y="634"/>
                  </a:cubicBezTo>
                  <a:cubicBezTo>
                    <a:pt x="408" y="636"/>
                    <a:pt x="410" y="639"/>
                    <a:pt x="410" y="642"/>
                  </a:cubicBezTo>
                  <a:cubicBezTo>
                    <a:pt x="411" y="645"/>
                    <a:pt x="411" y="647"/>
                    <a:pt x="411" y="647"/>
                  </a:cubicBezTo>
                  <a:cubicBezTo>
                    <a:pt x="410" y="648"/>
                    <a:pt x="409" y="647"/>
                    <a:pt x="409" y="646"/>
                  </a:cubicBezTo>
                  <a:cubicBezTo>
                    <a:pt x="409" y="650"/>
                    <a:pt x="408" y="653"/>
                    <a:pt x="406" y="655"/>
                  </a:cubicBezTo>
                  <a:cubicBezTo>
                    <a:pt x="404" y="658"/>
                    <a:pt x="401" y="660"/>
                    <a:pt x="398" y="660"/>
                  </a:cubicBezTo>
                  <a:cubicBezTo>
                    <a:pt x="398" y="660"/>
                    <a:pt x="397" y="660"/>
                    <a:pt x="396" y="660"/>
                  </a:cubicBezTo>
                  <a:cubicBezTo>
                    <a:pt x="394" y="660"/>
                    <a:pt x="394" y="660"/>
                    <a:pt x="394" y="660"/>
                  </a:cubicBezTo>
                  <a:cubicBezTo>
                    <a:pt x="388" y="660"/>
                    <a:pt x="388" y="660"/>
                    <a:pt x="388" y="660"/>
                  </a:cubicBezTo>
                  <a:cubicBezTo>
                    <a:pt x="377" y="660"/>
                    <a:pt x="377" y="660"/>
                    <a:pt x="377" y="660"/>
                  </a:cubicBezTo>
                  <a:cubicBezTo>
                    <a:pt x="332" y="660"/>
                    <a:pt x="332" y="660"/>
                    <a:pt x="332" y="660"/>
                  </a:cubicBezTo>
                  <a:cubicBezTo>
                    <a:pt x="295" y="660"/>
                    <a:pt x="259" y="659"/>
                    <a:pt x="223" y="658"/>
                  </a:cubicBezTo>
                  <a:cubicBezTo>
                    <a:pt x="259" y="659"/>
                    <a:pt x="296" y="660"/>
                    <a:pt x="332" y="660"/>
                  </a:cubicBezTo>
                  <a:cubicBezTo>
                    <a:pt x="377" y="660"/>
                    <a:pt x="377" y="660"/>
                    <a:pt x="377" y="660"/>
                  </a:cubicBezTo>
                  <a:cubicBezTo>
                    <a:pt x="388" y="660"/>
                    <a:pt x="388" y="660"/>
                    <a:pt x="388" y="660"/>
                  </a:cubicBezTo>
                  <a:cubicBezTo>
                    <a:pt x="394" y="660"/>
                    <a:pt x="394" y="660"/>
                    <a:pt x="394" y="660"/>
                  </a:cubicBezTo>
                  <a:cubicBezTo>
                    <a:pt x="395" y="660"/>
                    <a:pt x="395" y="660"/>
                    <a:pt x="395" y="660"/>
                  </a:cubicBezTo>
                  <a:cubicBezTo>
                    <a:pt x="396" y="660"/>
                    <a:pt x="396" y="660"/>
                    <a:pt x="396" y="660"/>
                  </a:cubicBezTo>
                  <a:cubicBezTo>
                    <a:pt x="397" y="660"/>
                    <a:pt x="397" y="660"/>
                    <a:pt x="397" y="660"/>
                  </a:cubicBezTo>
                  <a:cubicBezTo>
                    <a:pt x="397" y="660"/>
                    <a:pt x="398" y="660"/>
                    <a:pt x="399" y="660"/>
                  </a:cubicBezTo>
                  <a:cubicBezTo>
                    <a:pt x="402" y="659"/>
                    <a:pt x="404" y="657"/>
                    <a:pt x="406" y="654"/>
                  </a:cubicBezTo>
                  <a:cubicBezTo>
                    <a:pt x="407" y="652"/>
                    <a:pt x="408" y="649"/>
                    <a:pt x="408" y="646"/>
                  </a:cubicBezTo>
                  <a:cubicBezTo>
                    <a:pt x="408" y="645"/>
                    <a:pt x="407" y="645"/>
                    <a:pt x="407" y="646"/>
                  </a:cubicBezTo>
                  <a:cubicBezTo>
                    <a:pt x="407" y="646"/>
                    <a:pt x="407" y="648"/>
                    <a:pt x="406" y="650"/>
                  </a:cubicBezTo>
                  <a:cubicBezTo>
                    <a:pt x="405" y="651"/>
                    <a:pt x="404" y="654"/>
                    <a:pt x="402" y="656"/>
                  </a:cubicBezTo>
                  <a:cubicBezTo>
                    <a:pt x="400" y="657"/>
                    <a:pt x="399" y="658"/>
                    <a:pt x="397" y="658"/>
                  </a:cubicBezTo>
                  <a:cubicBezTo>
                    <a:pt x="397" y="658"/>
                    <a:pt x="397" y="658"/>
                    <a:pt x="396" y="658"/>
                  </a:cubicBezTo>
                  <a:cubicBezTo>
                    <a:pt x="394" y="658"/>
                    <a:pt x="394" y="658"/>
                    <a:pt x="394" y="658"/>
                  </a:cubicBezTo>
                  <a:cubicBezTo>
                    <a:pt x="390" y="658"/>
                    <a:pt x="390" y="658"/>
                    <a:pt x="390" y="658"/>
                  </a:cubicBezTo>
                  <a:cubicBezTo>
                    <a:pt x="379" y="658"/>
                    <a:pt x="366" y="658"/>
                    <a:pt x="357" y="658"/>
                  </a:cubicBezTo>
                  <a:cubicBezTo>
                    <a:pt x="306" y="657"/>
                    <a:pt x="251" y="657"/>
                    <a:pt x="201" y="656"/>
                  </a:cubicBezTo>
                  <a:cubicBezTo>
                    <a:pt x="187" y="656"/>
                    <a:pt x="187" y="656"/>
                    <a:pt x="187" y="656"/>
                  </a:cubicBezTo>
                  <a:cubicBezTo>
                    <a:pt x="185" y="656"/>
                    <a:pt x="185" y="656"/>
                    <a:pt x="185" y="656"/>
                  </a:cubicBezTo>
                  <a:cubicBezTo>
                    <a:pt x="185" y="656"/>
                    <a:pt x="185" y="656"/>
                    <a:pt x="185" y="656"/>
                  </a:cubicBezTo>
                  <a:cubicBezTo>
                    <a:pt x="184" y="656"/>
                    <a:pt x="184" y="656"/>
                    <a:pt x="183" y="655"/>
                  </a:cubicBezTo>
                  <a:cubicBezTo>
                    <a:pt x="182" y="655"/>
                    <a:pt x="181" y="654"/>
                    <a:pt x="180" y="653"/>
                  </a:cubicBezTo>
                  <a:cubicBezTo>
                    <a:pt x="179" y="652"/>
                    <a:pt x="178" y="649"/>
                    <a:pt x="178" y="646"/>
                  </a:cubicBezTo>
                  <a:cubicBezTo>
                    <a:pt x="178" y="643"/>
                    <a:pt x="179" y="640"/>
                    <a:pt x="181" y="638"/>
                  </a:cubicBezTo>
                  <a:cubicBezTo>
                    <a:pt x="181" y="638"/>
                    <a:pt x="182" y="637"/>
                    <a:pt x="183" y="637"/>
                  </a:cubicBezTo>
                  <a:cubicBezTo>
                    <a:pt x="184" y="636"/>
                    <a:pt x="184" y="636"/>
                    <a:pt x="185" y="636"/>
                  </a:cubicBezTo>
                  <a:cubicBezTo>
                    <a:pt x="185" y="636"/>
                    <a:pt x="185" y="636"/>
                    <a:pt x="185" y="636"/>
                  </a:cubicBezTo>
                  <a:cubicBezTo>
                    <a:pt x="185" y="636"/>
                    <a:pt x="185" y="636"/>
                    <a:pt x="185" y="636"/>
                  </a:cubicBezTo>
                  <a:cubicBezTo>
                    <a:pt x="186" y="636"/>
                    <a:pt x="186" y="636"/>
                    <a:pt x="186" y="636"/>
                  </a:cubicBezTo>
                  <a:cubicBezTo>
                    <a:pt x="187" y="636"/>
                    <a:pt x="187" y="636"/>
                    <a:pt x="187" y="636"/>
                  </a:cubicBezTo>
                  <a:cubicBezTo>
                    <a:pt x="201" y="636"/>
                    <a:pt x="201" y="636"/>
                    <a:pt x="201" y="636"/>
                  </a:cubicBezTo>
                  <a:cubicBezTo>
                    <a:pt x="229" y="636"/>
                    <a:pt x="229" y="636"/>
                    <a:pt x="229" y="636"/>
                  </a:cubicBezTo>
                  <a:cubicBezTo>
                    <a:pt x="279" y="635"/>
                    <a:pt x="334" y="636"/>
                    <a:pt x="376" y="635"/>
                  </a:cubicBezTo>
                  <a:cubicBezTo>
                    <a:pt x="412" y="634"/>
                    <a:pt x="398" y="630"/>
                    <a:pt x="362" y="628"/>
                  </a:cubicBezTo>
                  <a:cubicBezTo>
                    <a:pt x="362" y="627"/>
                    <a:pt x="362" y="627"/>
                    <a:pt x="362" y="627"/>
                  </a:cubicBezTo>
                  <a:cubicBezTo>
                    <a:pt x="393" y="627"/>
                    <a:pt x="385" y="625"/>
                    <a:pt x="384" y="624"/>
                  </a:cubicBezTo>
                  <a:cubicBezTo>
                    <a:pt x="391" y="624"/>
                    <a:pt x="391" y="624"/>
                    <a:pt x="391" y="624"/>
                  </a:cubicBezTo>
                  <a:cubicBezTo>
                    <a:pt x="392" y="624"/>
                    <a:pt x="392" y="624"/>
                    <a:pt x="392" y="624"/>
                  </a:cubicBezTo>
                  <a:cubicBezTo>
                    <a:pt x="393" y="624"/>
                    <a:pt x="393" y="624"/>
                    <a:pt x="393" y="624"/>
                  </a:cubicBezTo>
                  <a:cubicBezTo>
                    <a:pt x="394" y="624"/>
                    <a:pt x="394" y="624"/>
                    <a:pt x="394" y="624"/>
                  </a:cubicBezTo>
                  <a:cubicBezTo>
                    <a:pt x="395" y="624"/>
                    <a:pt x="397" y="623"/>
                    <a:pt x="398" y="623"/>
                  </a:cubicBezTo>
                  <a:cubicBezTo>
                    <a:pt x="400" y="623"/>
                    <a:pt x="403" y="622"/>
                    <a:pt x="405" y="620"/>
                  </a:cubicBezTo>
                  <a:cubicBezTo>
                    <a:pt x="410" y="617"/>
                    <a:pt x="414" y="613"/>
                    <a:pt x="415" y="608"/>
                  </a:cubicBezTo>
                  <a:cubicBezTo>
                    <a:pt x="416" y="605"/>
                    <a:pt x="417" y="603"/>
                    <a:pt x="417" y="600"/>
                  </a:cubicBezTo>
                  <a:cubicBezTo>
                    <a:pt x="417" y="594"/>
                    <a:pt x="417" y="594"/>
                    <a:pt x="417" y="594"/>
                  </a:cubicBezTo>
                  <a:cubicBezTo>
                    <a:pt x="417" y="571"/>
                    <a:pt x="417" y="571"/>
                    <a:pt x="417" y="571"/>
                  </a:cubicBezTo>
                  <a:cubicBezTo>
                    <a:pt x="417" y="550"/>
                    <a:pt x="417" y="550"/>
                    <a:pt x="417" y="550"/>
                  </a:cubicBezTo>
                  <a:cubicBezTo>
                    <a:pt x="417" y="549"/>
                    <a:pt x="417" y="549"/>
                    <a:pt x="417" y="549"/>
                  </a:cubicBezTo>
                  <a:cubicBezTo>
                    <a:pt x="420" y="548"/>
                    <a:pt x="420" y="548"/>
                    <a:pt x="420" y="548"/>
                  </a:cubicBezTo>
                  <a:cubicBezTo>
                    <a:pt x="423" y="546"/>
                    <a:pt x="427" y="544"/>
                    <a:pt x="430" y="542"/>
                  </a:cubicBezTo>
                  <a:cubicBezTo>
                    <a:pt x="427" y="544"/>
                    <a:pt x="423" y="546"/>
                    <a:pt x="420" y="548"/>
                  </a:cubicBezTo>
                  <a:cubicBezTo>
                    <a:pt x="417" y="549"/>
                    <a:pt x="417" y="549"/>
                    <a:pt x="417" y="549"/>
                  </a:cubicBezTo>
                  <a:cubicBezTo>
                    <a:pt x="417" y="549"/>
                    <a:pt x="417" y="549"/>
                    <a:pt x="417" y="550"/>
                  </a:cubicBezTo>
                  <a:cubicBezTo>
                    <a:pt x="417" y="572"/>
                    <a:pt x="417" y="572"/>
                    <a:pt x="417" y="572"/>
                  </a:cubicBezTo>
                  <a:cubicBezTo>
                    <a:pt x="417" y="595"/>
                    <a:pt x="417" y="595"/>
                    <a:pt x="417" y="595"/>
                  </a:cubicBezTo>
                  <a:cubicBezTo>
                    <a:pt x="417" y="601"/>
                    <a:pt x="417" y="601"/>
                    <a:pt x="417" y="601"/>
                  </a:cubicBezTo>
                  <a:cubicBezTo>
                    <a:pt x="417" y="603"/>
                    <a:pt x="416" y="606"/>
                    <a:pt x="415" y="609"/>
                  </a:cubicBezTo>
                  <a:cubicBezTo>
                    <a:pt x="413" y="614"/>
                    <a:pt x="409" y="618"/>
                    <a:pt x="405" y="621"/>
                  </a:cubicBezTo>
                  <a:cubicBezTo>
                    <a:pt x="402" y="622"/>
                    <a:pt x="400" y="623"/>
                    <a:pt x="397" y="623"/>
                  </a:cubicBezTo>
                  <a:cubicBezTo>
                    <a:pt x="396" y="623"/>
                    <a:pt x="394" y="624"/>
                    <a:pt x="393" y="624"/>
                  </a:cubicBezTo>
                  <a:cubicBezTo>
                    <a:pt x="390" y="624"/>
                    <a:pt x="390" y="624"/>
                    <a:pt x="390" y="624"/>
                  </a:cubicBezTo>
                  <a:cubicBezTo>
                    <a:pt x="384" y="624"/>
                    <a:pt x="384" y="624"/>
                    <a:pt x="384" y="624"/>
                  </a:cubicBezTo>
                  <a:cubicBezTo>
                    <a:pt x="384" y="623"/>
                    <a:pt x="384" y="623"/>
                    <a:pt x="385" y="623"/>
                  </a:cubicBezTo>
                  <a:cubicBezTo>
                    <a:pt x="379" y="623"/>
                    <a:pt x="374" y="623"/>
                    <a:pt x="369" y="623"/>
                  </a:cubicBezTo>
                  <a:cubicBezTo>
                    <a:pt x="390" y="623"/>
                    <a:pt x="390" y="623"/>
                    <a:pt x="390" y="623"/>
                  </a:cubicBezTo>
                  <a:cubicBezTo>
                    <a:pt x="393" y="623"/>
                    <a:pt x="393" y="623"/>
                    <a:pt x="393" y="623"/>
                  </a:cubicBezTo>
                  <a:cubicBezTo>
                    <a:pt x="394" y="623"/>
                    <a:pt x="395" y="623"/>
                    <a:pt x="397" y="622"/>
                  </a:cubicBezTo>
                  <a:cubicBezTo>
                    <a:pt x="399" y="622"/>
                    <a:pt x="402" y="621"/>
                    <a:pt x="404" y="620"/>
                  </a:cubicBezTo>
                  <a:cubicBezTo>
                    <a:pt x="409" y="617"/>
                    <a:pt x="413" y="612"/>
                    <a:pt x="414" y="607"/>
                  </a:cubicBezTo>
                  <a:cubicBezTo>
                    <a:pt x="415" y="606"/>
                    <a:pt x="415" y="605"/>
                    <a:pt x="415" y="603"/>
                  </a:cubicBezTo>
                  <a:cubicBezTo>
                    <a:pt x="416" y="603"/>
                    <a:pt x="416" y="602"/>
                    <a:pt x="416" y="601"/>
                  </a:cubicBezTo>
                  <a:cubicBezTo>
                    <a:pt x="416" y="601"/>
                    <a:pt x="416" y="600"/>
                    <a:pt x="416" y="599"/>
                  </a:cubicBezTo>
                  <a:cubicBezTo>
                    <a:pt x="416" y="593"/>
                    <a:pt x="416" y="593"/>
                    <a:pt x="416" y="593"/>
                  </a:cubicBezTo>
                  <a:cubicBezTo>
                    <a:pt x="416" y="581"/>
                    <a:pt x="416" y="581"/>
                    <a:pt x="416" y="581"/>
                  </a:cubicBezTo>
                  <a:cubicBezTo>
                    <a:pt x="416" y="557"/>
                    <a:pt x="416" y="557"/>
                    <a:pt x="416" y="557"/>
                  </a:cubicBezTo>
                  <a:cubicBezTo>
                    <a:pt x="416" y="549"/>
                    <a:pt x="416" y="549"/>
                    <a:pt x="416" y="549"/>
                  </a:cubicBezTo>
                  <a:cubicBezTo>
                    <a:pt x="416" y="548"/>
                    <a:pt x="416" y="548"/>
                    <a:pt x="416" y="548"/>
                  </a:cubicBezTo>
                  <a:cubicBezTo>
                    <a:pt x="416" y="548"/>
                    <a:pt x="416" y="548"/>
                    <a:pt x="416" y="548"/>
                  </a:cubicBezTo>
                  <a:cubicBezTo>
                    <a:pt x="417" y="548"/>
                    <a:pt x="417" y="548"/>
                    <a:pt x="417" y="548"/>
                  </a:cubicBezTo>
                  <a:cubicBezTo>
                    <a:pt x="419" y="547"/>
                    <a:pt x="421" y="546"/>
                    <a:pt x="423" y="545"/>
                  </a:cubicBezTo>
                  <a:cubicBezTo>
                    <a:pt x="430" y="541"/>
                    <a:pt x="437" y="537"/>
                    <a:pt x="444" y="533"/>
                  </a:cubicBezTo>
                  <a:cubicBezTo>
                    <a:pt x="445" y="534"/>
                    <a:pt x="445" y="534"/>
                    <a:pt x="445" y="534"/>
                  </a:cubicBezTo>
                  <a:cubicBezTo>
                    <a:pt x="476" y="514"/>
                    <a:pt x="504" y="488"/>
                    <a:pt x="526" y="458"/>
                  </a:cubicBezTo>
                  <a:cubicBezTo>
                    <a:pt x="548" y="428"/>
                    <a:pt x="564" y="394"/>
                    <a:pt x="574" y="357"/>
                  </a:cubicBezTo>
                  <a:cubicBezTo>
                    <a:pt x="583" y="321"/>
                    <a:pt x="585" y="283"/>
                    <a:pt x="579" y="245"/>
                  </a:cubicBezTo>
                  <a:cubicBezTo>
                    <a:pt x="574" y="208"/>
                    <a:pt x="561" y="171"/>
                    <a:pt x="542" y="139"/>
                  </a:cubicBezTo>
                  <a:close/>
                  <a:moveTo>
                    <a:pt x="338" y="819"/>
                  </a:moveTo>
                  <a:cubicBezTo>
                    <a:pt x="339" y="819"/>
                    <a:pt x="340" y="819"/>
                    <a:pt x="340" y="818"/>
                  </a:cubicBezTo>
                  <a:cubicBezTo>
                    <a:pt x="340" y="819"/>
                    <a:pt x="339" y="819"/>
                    <a:pt x="338" y="819"/>
                  </a:cubicBezTo>
                  <a:close/>
                  <a:moveTo>
                    <a:pt x="256" y="820"/>
                  </a:moveTo>
                  <a:cubicBezTo>
                    <a:pt x="265" y="821"/>
                    <a:pt x="274" y="822"/>
                    <a:pt x="283" y="823"/>
                  </a:cubicBezTo>
                  <a:cubicBezTo>
                    <a:pt x="292" y="823"/>
                    <a:pt x="301" y="824"/>
                    <a:pt x="310" y="824"/>
                  </a:cubicBezTo>
                  <a:cubicBezTo>
                    <a:pt x="315" y="824"/>
                    <a:pt x="319" y="823"/>
                    <a:pt x="324" y="823"/>
                  </a:cubicBezTo>
                  <a:cubicBezTo>
                    <a:pt x="328" y="822"/>
                    <a:pt x="333" y="822"/>
                    <a:pt x="336" y="820"/>
                  </a:cubicBezTo>
                  <a:cubicBezTo>
                    <a:pt x="337" y="820"/>
                    <a:pt x="337" y="820"/>
                    <a:pt x="337" y="820"/>
                  </a:cubicBezTo>
                  <a:cubicBezTo>
                    <a:pt x="337" y="820"/>
                    <a:pt x="337" y="820"/>
                    <a:pt x="338" y="819"/>
                  </a:cubicBezTo>
                  <a:cubicBezTo>
                    <a:pt x="337" y="820"/>
                    <a:pt x="337" y="820"/>
                    <a:pt x="337" y="820"/>
                  </a:cubicBezTo>
                  <a:cubicBezTo>
                    <a:pt x="336" y="820"/>
                    <a:pt x="336" y="820"/>
                    <a:pt x="336" y="820"/>
                  </a:cubicBezTo>
                  <a:cubicBezTo>
                    <a:pt x="332" y="822"/>
                    <a:pt x="328" y="822"/>
                    <a:pt x="324" y="823"/>
                  </a:cubicBezTo>
                  <a:cubicBezTo>
                    <a:pt x="319" y="823"/>
                    <a:pt x="315" y="824"/>
                    <a:pt x="310" y="824"/>
                  </a:cubicBezTo>
                  <a:cubicBezTo>
                    <a:pt x="301" y="824"/>
                    <a:pt x="292" y="824"/>
                    <a:pt x="283" y="823"/>
                  </a:cubicBezTo>
                  <a:cubicBezTo>
                    <a:pt x="274" y="822"/>
                    <a:pt x="264" y="821"/>
                    <a:pt x="256" y="820"/>
                  </a:cubicBezTo>
                  <a:cubicBezTo>
                    <a:pt x="253" y="820"/>
                    <a:pt x="251" y="820"/>
                    <a:pt x="249" y="819"/>
                  </a:cubicBezTo>
                  <a:cubicBezTo>
                    <a:pt x="249" y="819"/>
                    <a:pt x="249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51" y="820"/>
                    <a:pt x="254" y="820"/>
                    <a:pt x="256" y="820"/>
                  </a:cubicBezTo>
                  <a:close/>
                  <a:moveTo>
                    <a:pt x="249" y="817"/>
                  </a:move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lose/>
                  <a:moveTo>
                    <a:pt x="249" y="819"/>
                  </a:moveTo>
                  <a:cubicBezTo>
                    <a:pt x="249" y="819"/>
                    <a:pt x="249" y="819"/>
                    <a:pt x="249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9" y="819"/>
                    <a:pt x="249" y="819"/>
                    <a:pt x="249" y="819"/>
                  </a:cubicBezTo>
                  <a:close/>
                  <a:moveTo>
                    <a:pt x="246" y="817"/>
                  </a:moveTo>
                  <a:cubicBezTo>
                    <a:pt x="246" y="818"/>
                    <a:pt x="247" y="818"/>
                    <a:pt x="248" y="818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8"/>
                  </a:cubicBezTo>
                  <a:cubicBezTo>
                    <a:pt x="247" y="818"/>
                    <a:pt x="246" y="817"/>
                    <a:pt x="245" y="817"/>
                  </a:cubicBezTo>
                  <a:cubicBezTo>
                    <a:pt x="243" y="814"/>
                    <a:pt x="240" y="811"/>
                    <a:pt x="237" y="807"/>
                  </a:cubicBezTo>
                  <a:cubicBezTo>
                    <a:pt x="240" y="811"/>
                    <a:pt x="243" y="814"/>
                    <a:pt x="246" y="817"/>
                  </a:cubicBezTo>
                  <a:close/>
                  <a:moveTo>
                    <a:pt x="230" y="813"/>
                  </a:moveTo>
                  <a:cubicBezTo>
                    <a:pt x="230" y="812"/>
                    <a:pt x="230" y="812"/>
                    <a:pt x="230" y="812"/>
                  </a:cubicBezTo>
                  <a:cubicBezTo>
                    <a:pt x="228" y="811"/>
                    <a:pt x="228" y="811"/>
                    <a:pt x="228" y="811"/>
                  </a:cubicBezTo>
                  <a:cubicBezTo>
                    <a:pt x="228" y="810"/>
                    <a:pt x="228" y="810"/>
                    <a:pt x="228" y="810"/>
                  </a:cubicBezTo>
                  <a:cubicBezTo>
                    <a:pt x="227" y="809"/>
                    <a:pt x="227" y="809"/>
                    <a:pt x="227" y="809"/>
                  </a:cubicBezTo>
                  <a:cubicBezTo>
                    <a:pt x="227" y="808"/>
                    <a:pt x="227" y="808"/>
                    <a:pt x="227" y="808"/>
                  </a:cubicBezTo>
                  <a:cubicBezTo>
                    <a:pt x="223" y="800"/>
                    <a:pt x="223" y="800"/>
                    <a:pt x="223" y="800"/>
                  </a:cubicBezTo>
                  <a:cubicBezTo>
                    <a:pt x="215" y="784"/>
                    <a:pt x="215" y="784"/>
                    <a:pt x="215" y="784"/>
                  </a:cubicBezTo>
                  <a:cubicBezTo>
                    <a:pt x="220" y="793"/>
                    <a:pt x="224" y="804"/>
                    <a:pt x="230" y="813"/>
                  </a:cubicBezTo>
                  <a:close/>
                  <a:moveTo>
                    <a:pt x="190" y="672"/>
                  </a:moveTo>
                  <a:cubicBezTo>
                    <a:pt x="187" y="672"/>
                    <a:pt x="187" y="672"/>
                    <a:pt x="187" y="672"/>
                  </a:cubicBezTo>
                  <a:cubicBezTo>
                    <a:pt x="185" y="672"/>
                    <a:pt x="185" y="672"/>
                    <a:pt x="185" y="672"/>
                  </a:cubicBezTo>
                  <a:cubicBezTo>
                    <a:pt x="185" y="672"/>
                    <a:pt x="184" y="672"/>
                    <a:pt x="183" y="672"/>
                  </a:cubicBezTo>
                  <a:cubicBezTo>
                    <a:pt x="180" y="672"/>
                    <a:pt x="177" y="673"/>
                    <a:pt x="175" y="675"/>
                  </a:cubicBezTo>
                  <a:cubicBezTo>
                    <a:pt x="172" y="677"/>
                    <a:pt x="170" y="679"/>
                    <a:pt x="169" y="681"/>
                  </a:cubicBezTo>
                  <a:cubicBezTo>
                    <a:pt x="166" y="686"/>
                    <a:pt x="165" y="691"/>
                    <a:pt x="165" y="696"/>
                  </a:cubicBezTo>
                  <a:cubicBezTo>
                    <a:pt x="165" y="702"/>
                    <a:pt x="167" y="707"/>
                    <a:pt x="171" y="711"/>
                  </a:cubicBezTo>
                  <a:cubicBezTo>
                    <a:pt x="173" y="713"/>
                    <a:pt x="175" y="715"/>
                    <a:pt x="178" y="716"/>
                  </a:cubicBezTo>
                  <a:cubicBezTo>
                    <a:pt x="179" y="716"/>
                    <a:pt x="181" y="717"/>
                    <a:pt x="182" y="717"/>
                  </a:cubicBezTo>
                  <a:cubicBezTo>
                    <a:pt x="183" y="717"/>
                    <a:pt x="184" y="717"/>
                    <a:pt x="184" y="717"/>
                  </a:cubicBezTo>
                  <a:cubicBezTo>
                    <a:pt x="185" y="717"/>
                    <a:pt x="185" y="717"/>
                    <a:pt x="185" y="717"/>
                  </a:cubicBezTo>
                  <a:cubicBezTo>
                    <a:pt x="186" y="717"/>
                    <a:pt x="186" y="717"/>
                    <a:pt x="186" y="717"/>
                  </a:cubicBezTo>
                  <a:cubicBezTo>
                    <a:pt x="199" y="717"/>
                    <a:pt x="199" y="717"/>
                    <a:pt x="199" y="717"/>
                  </a:cubicBezTo>
                  <a:cubicBezTo>
                    <a:pt x="224" y="718"/>
                    <a:pt x="224" y="718"/>
                    <a:pt x="224" y="718"/>
                  </a:cubicBezTo>
                  <a:cubicBezTo>
                    <a:pt x="257" y="718"/>
                    <a:pt x="290" y="718"/>
                    <a:pt x="325" y="718"/>
                  </a:cubicBezTo>
                  <a:cubicBezTo>
                    <a:pt x="325" y="719"/>
                    <a:pt x="325" y="719"/>
                    <a:pt x="325" y="719"/>
                  </a:cubicBezTo>
                  <a:cubicBezTo>
                    <a:pt x="323" y="719"/>
                    <a:pt x="322" y="719"/>
                    <a:pt x="321" y="719"/>
                  </a:cubicBezTo>
                  <a:cubicBezTo>
                    <a:pt x="300" y="719"/>
                    <a:pt x="300" y="719"/>
                    <a:pt x="300" y="719"/>
                  </a:cubicBezTo>
                  <a:cubicBezTo>
                    <a:pt x="297" y="719"/>
                    <a:pt x="297" y="719"/>
                    <a:pt x="297" y="719"/>
                  </a:cubicBezTo>
                  <a:cubicBezTo>
                    <a:pt x="272" y="719"/>
                    <a:pt x="247" y="718"/>
                    <a:pt x="223" y="718"/>
                  </a:cubicBezTo>
                  <a:cubicBezTo>
                    <a:pt x="198" y="718"/>
                    <a:pt x="198" y="718"/>
                    <a:pt x="198" y="718"/>
                  </a:cubicBezTo>
                  <a:cubicBezTo>
                    <a:pt x="186" y="718"/>
                    <a:pt x="186" y="718"/>
                    <a:pt x="186" y="718"/>
                  </a:cubicBezTo>
                  <a:cubicBezTo>
                    <a:pt x="185" y="718"/>
                    <a:pt x="185" y="718"/>
                    <a:pt x="185" y="718"/>
                  </a:cubicBezTo>
                  <a:cubicBezTo>
                    <a:pt x="184" y="718"/>
                    <a:pt x="184" y="718"/>
                    <a:pt x="184" y="718"/>
                  </a:cubicBezTo>
                  <a:cubicBezTo>
                    <a:pt x="183" y="718"/>
                    <a:pt x="182" y="718"/>
                    <a:pt x="181" y="718"/>
                  </a:cubicBezTo>
                  <a:cubicBezTo>
                    <a:pt x="180" y="718"/>
                    <a:pt x="178" y="717"/>
                    <a:pt x="177" y="716"/>
                  </a:cubicBezTo>
                  <a:cubicBezTo>
                    <a:pt x="174" y="715"/>
                    <a:pt x="172" y="713"/>
                    <a:pt x="170" y="711"/>
                  </a:cubicBezTo>
                  <a:cubicBezTo>
                    <a:pt x="166" y="707"/>
                    <a:pt x="164" y="702"/>
                    <a:pt x="164" y="696"/>
                  </a:cubicBezTo>
                  <a:cubicBezTo>
                    <a:pt x="164" y="691"/>
                    <a:pt x="165" y="685"/>
                    <a:pt x="168" y="680"/>
                  </a:cubicBezTo>
                  <a:cubicBezTo>
                    <a:pt x="170" y="678"/>
                    <a:pt x="172" y="676"/>
                    <a:pt x="174" y="674"/>
                  </a:cubicBezTo>
                  <a:cubicBezTo>
                    <a:pt x="177" y="673"/>
                    <a:pt x="180" y="671"/>
                    <a:pt x="183" y="671"/>
                  </a:cubicBezTo>
                  <a:cubicBezTo>
                    <a:pt x="183" y="671"/>
                    <a:pt x="184" y="671"/>
                    <a:pt x="185" y="671"/>
                  </a:cubicBezTo>
                  <a:cubicBezTo>
                    <a:pt x="187" y="671"/>
                    <a:pt x="187" y="671"/>
                    <a:pt x="187" y="671"/>
                  </a:cubicBezTo>
                  <a:cubicBezTo>
                    <a:pt x="190" y="671"/>
                    <a:pt x="190" y="671"/>
                    <a:pt x="190" y="671"/>
                  </a:cubicBezTo>
                  <a:cubicBezTo>
                    <a:pt x="196" y="671"/>
                    <a:pt x="196" y="671"/>
                    <a:pt x="196" y="671"/>
                  </a:cubicBezTo>
                  <a:cubicBezTo>
                    <a:pt x="196" y="671"/>
                    <a:pt x="194" y="671"/>
                    <a:pt x="197" y="671"/>
                  </a:cubicBezTo>
                  <a:lnTo>
                    <a:pt x="190" y="672"/>
                  </a:lnTo>
                  <a:close/>
                  <a:moveTo>
                    <a:pt x="136" y="380"/>
                  </a:moveTo>
                  <a:cubicBezTo>
                    <a:pt x="135" y="376"/>
                    <a:pt x="135" y="371"/>
                    <a:pt x="136" y="368"/>
                  </a:cubicBezTo>
                  <a:cubicBezTo>
                    <a:pt x="137" y="364"/>
                    <a:pt x="139" y="361"/>
                    <a:pt x="143" y="359"/>
                  </a:cubicBezTo>
                  <a:cubicBezTo>
                    <a:pt x="146" y="356"/>
                    <a:pt x="150" y="355"/>
                    <a:pt x="154" y="354"/>
                  </a:cubicBezTo>
                  <a:cubicBezTo>
                    <a:pt x="158" y="354"/>
                    <a:pt x="162" y="355"/>
                    <a:pt x="166" y="357"/>
                  </a:cubicBezTo>
                  <a:cubicBezTo>
                    <a:pt x="170" y="359"/>
                    <a:pt x="174" y="362"/>
                    <a:pt x="177" y="366"/>
                  </a:cubicBezTo>
                  <a:cubicBezTo>
                    <a:pt x="180" y="369"/>
                    <a:pt x="183" y="373"/>
                    <a:pt x="185" y="377"/>
                  </a:cubicBezTo>
                  <a:cubicBezTo>
                    <a:pt x="188" y="384"/>
                    <a:pt x="188" y="384"/>
                    <a:pt x="188" y="384"/>
                  </a:cubicBezTo>
                  <a:cubicBezTo>
                    <a:pt x="194" y="396"/>
                    <a:pt x="194" y="396"/>
                    <a:pt x="194" y="396"/>
                  </a:cubicBezTo>
                  <a:cubicBezTo>
                    <a:pt x="196" y="395"/>
                    <a:pt x="198" y="394"/>
                    <a:pt x="200" y="393"/>
                  </a:cubicBezTo>
                  <a:cubicBezTo>
                    <a:pt x="201" y="393"/>
                    <a:pt x="201" y="392"/>
                    <a:pt x="202" y="392"/>
                  </a:cubicBezTo>
                  <a:cubicBezTo>
                    <a:pt x="203" y="391"/>
                    <a:pt x="204" y="391"/>
                    <a:pt x="205" y="390"/>
                  </a:cubicBezTo>
                  <a:cubicBezTo>
                    <a:pt x="207" y="389"/>
                    <a:pt x="207" y="389"/>
                    <a:pt x="207" y="389"/>
                  </a:cubicBezTo>
                  <a:cubicBezTo>
                    <a:pt x="209" y="388"/>
                    <a:pt x="209" y="388"/>
                    <a:pt x="209" y="388"/>
                  </a:cubicBezTo>
                  <a:cubicBezTo>
                    <a:pt x="210" y="387"/>
                    <a:pt x="211" y="386"/>
                    <a:pt x="213" y="386"/>
                  </a:cubicBezTo>
                  <a:cubicBezTo>
                    <a:pt x="217" y="383"/>
                    <a:pt x="221" y="380"/>
                    <a:pt x="225" y="376"/>
                  </a:cubicBezTo>
                  <a:cubicBezTo>
                    <a:pt x="229" y="373"/>
                    <a:pt x="233" y="369"/>
                    <a:pt x="237" y="366"/>
                  </a:cubicBezTo>
                  <a:cubicBezTo>
                    <a:pt x="239" y="364"/>
                    <a:pt x="240" y="362"/>
                    <a:pt x="242" y="360"/>
                  </a:cubicBezTo>
                  <a:cubicBezTo>
                    <a:pt x="244" y="358"/>
                    <a:pt x="244" y="358"/>
                    <a:pt x="244" y="358"/>
                  </a:cubicBezTo>
                  <a:cubicBezTo>
                    <a:pt x="246" y="356"/>
                    <a:pt x="246" y="356"/>
                    <a:pt x="246" y="356"/>
                  </a:cubicBezTo>
                  <a:cubicBezTo>
                    <a:pt x="247" y="354"/>
                    <a:pt x="249" y="353"/>
                    <a:pt x="250" y="351"/>
                  </a:cubicBezTo>
                  <a:cubicBezTo>
                    <a:pt x="249" y="349"/>
                    <a:pt x="247" y="348"/>
                    <a:pt x="246" y="346"/>
                  </a:cubicBezTo>
                  <a:cubicBezTo>
                    <a:pt x="245" y="345"/>
                    <a:pt x="245" y="345"/>
                    <a:pt x="245" y="345"/>
                  </a:cubicBezTo>
                  <a:cubicBezTo>
                    <a:pt x="245" y="344"/>
                    <a:pt x="245" y="344"/>
                    <a:pt x="245" y="344"/>
                  </a:cubicBezTo>
                  <a:cubicBezTo>
                    <a:pt x="245" y="343"/>
                    <a:pt x="244" y="343"/>
                    <a:pt x="244" y="342"/>
                  </a:cubicBezTo>
                  <a:cubicBezTo>
                    <a:pt x="243" y="340"/>
                    <a:pt x="242" y="338"/>
                    <a:pt x="242" y="336"/>
                  </a:cubicBezTo>
                  <a:cubicBezTo>
                    <a:pt x="242" y="335"/>
                    <a:pt x="241" y="334"/>
                    <a:pt x="241" y="333"/>
                  </a:cubicBezTo>
                  <a:cubicBezTo>
                    <a:pt x="241" y="332"/>
                    <a:pt x="241" y="332"/>
                    <a:pt x="241" y="331"/>
                  </a:cubicBezTo>
                  <a:cubicBezTo>
                    <a:pt x="241" y="331"/>
                    <a:pt x="241" y="330"/>
                    <a:pt x="241" y="330"/>
                  </a:cubicBezTo>
                  <a:cubicBezTo>
                    <a:pt x="241" y="328"/>
                    <a:pt x="241" y="325"/>
                    <a:pt x="241" y="323"/>
                  </a:cubicBezTo>
                  <a:cubicBezTo>
                    <a:pt x="242" y="314"/>
                    <a:pt x="246" y="306"/>
                    <a:pt x="251" y="298"/>
                  </a:cubicBezTo>
                  <a:cubicBezTo>
                    <a:pt x="253" y="295"/>
                    <a:pt x="256" y="291"/>
                    <a:pt x="260" y="289"/>
                  </a:cubicBezTo>
                  <a:cubicBezTo>
                    <a:pt x="263" y="287"/>
                    <a:pt x="267" y="286"/>
                    <a:pt x="271" y="286"/>
                  </a:cubicBezTo>
                  <a:cubicBezTo>
                    <a:pt x="274" y="287"/>
                    <a:pt x="278" y="288"/>
                    <a:pt x="281" y="291"/>
                  </a:cubicBezTo>
                  <a:cubicBezTo>
                    <a:pt x="285" y="293"/>
                    <a:pt x="287" y="297"/>
                    <a:pt x="288" y="300"/>
                  </a:cubicBezTo>
                  <a:cubicBezTo>
                    <a:pt x="291" y="307"/>
                    <a:pt x="288" y="316"/>
                    <a:pt x="284" y="324"/>
                  </a:cubicBezTo>
                  <a:cubicBezTo>
                    <a:pt x="282" y="328"/>
                    <a:pt x="279" y="332"/>
                    <a:pt x="276" y="335"/>
                  </a:cubicBezTo>
                  <a:cubicBezTo>
                    <a:pt x="275" y="337"/>
                    <a:pt x="275" y="337"/>
                    <a:pt x="275" y="337"/>
                  </a:cubicBezTo>
                  <a:cubicBezTo>
                    <a:pt x="273" y="339"/>
                    <a:pt x="273" y="339"/>
                    <a:pt x="273" y="339"/>
                  </a:cubicBezTo>
                  <a:cubicBezTo>
                    <a:pt x="269" y="344"/>
                    <a:pt x="269" y="344"/>
                    <a:pt x="269" y="344"/>
                  </a:cubicBezTo>
                  <a:cubicBezTo>
                    <a:pt x="268" y="346"/>
                    <a:pt x="267" y="347"/>
                    <a:pt x="267" y="349"/>
                  </a:cubicBezTo>
                  <a:cubicBezTo>
                    <a:pt x="267" y="349"/>
                    <a:pt x="267" y="350"/>
                    <a:pt x="267" y="350"/>
                  </a:cubicBezTo>
                  <a:cubicBezTo>
                    <a:pt x="267" y="351"/>
                    <a:pt x="267" y="351"/>
                    <a:pt x="267" y="351"/>
                  </a:cubicBezTo>
                  <a:cubicBezTo>
                    <a:pt x="267" y="351"/>
                    <a:pt x="267" y="351"/>
                    <a:pt x="268" y="351"/>
                  </a:cubicBezTo>
                  <a:cubicBezTo>
                    <a:pt x="268" y="352"/>
                    <a:pt x="268" y="352"/>
                    <a:pt x="268" y="352"/>
                  </a:cubicBezTo>
                  <a:cubicBezTo>
                    <a:pt x="268" y="352"/>
                    <a:pt x="269" y="353"/>
                    <a:pt x="270" y="353"/>
                  </a:cubicBezTo>
                  <a:cubicBezTo>
                    <a:pt x="270" y="354"/>
                    <a:pt x="271" y="354"/>
                    <a:pt x="272" y="354"/>
                  </a:cubicBezTo>
                  <a:cubicBezTo>
                    <a:pt x="274" y="355"/>
                    <a:pt x="276" y="356"/>
                    <a:pt x="277" y="356"/>
                  </a:cubicBezTo>
                  <a:cubicBezTo>
                    <a:pt x="278" y="356"/>
                    <a:pt x="279" y="357"/>
                    <a:pt x="280" y="357"/>
                  </a:cubicBezTo>
                  <a:cubicBezTo>
                    <a:pt x="283" y="357"/>
                    <a:pt x="283" y="357"/>
                    <a:pt x="283" y="357"/>
                  </a:cubicBezTo>
                  <a:cubicBezTo>
                    <a:pt x="285" y="358"/>
                    <a:pt x="286" y="358"/>
                    <a:pt x="287" y="358"/>
                  </a:cubicBezTo>
                  <a:cubicBezTo>
                    <a:pt x="292" y="359"/>
                    <a:pt x="297" y="359"/>
                    <a:pt x="303" y="359"/>
                  </a:cubicBezTo>
                  <a:cubicBezTo>
                    <a:pt x="308" y="359"/>
                    <a:pt x="313" y="359"/>
                    <a:pt x="318" y="358"/>
                  </a:cubicBezTo>
                  <a:cubicBezTo>
                    <a:pt x="321" y="357"/>
                    <a:pt x="323" y="356"/>
                    <a:pt x="326" y="355"/>
                  </a:cubicBezTo>
                  <a:cubicBezTo>
                    <a:pt x="327" y="355"/>
                    <a:pt x="327" y="355"/>
                    <a:pt x="327" y="355"/>
                  </a:cubicBezTo>
                  <a:cubicBezTo>
                    <a:pt x="328" y="355"/>
                    <a:pt x="328" y="355"/>
                    <a:pt x="328" y="355"/>
                  </a:cubicBezTo>
                  <a:cubicBezTo>
                    <a:pt x="331" y="353"/>
                    <a:pt x="331" y="353"/>
                    <a:pt x="331" y="353"/>
                  </a:cubicBezTo>
                  <a:cubicBezTo>
                    <a:pt x="333" y="353"/>
                    <a:pt x="335" y="352"/>
                    <a:pt x="337" y="351"/>
                  </a:cubicBezTo>
                  <a:cubicBezTo>
                    <a:pt x="336" y="348"/>
                    <a:pt x="336" y="345"/>
                    <a:pt x="335" y="342"/>
                  </a:cubicBezTo>
                  <a:cubicBezTo>
                    <a:pt x="335" y="340"/>
                    <a:pt x="335" y="340"/>
                    <a:pt x="335" y="340"/>
                  </a:cubicBezTo>
                  <a:cubicBezTo>
                    <a:pt x="335" y="339"/>
                    <a:pt x="335" y="339"/>
                    <a:pt x="335" y="339"/>
                  </a:cubicBezTo>
                  <a:cubicBezTo>
                    <a:pt x="334" y="337"/>
                    <a:pt x="334" y="337"/>
                    <a:pt x="334" y="337"/>
                  </a:cubicBezTo>
                  <a:cubicBezTo>
                    <a:pt x="334" y="333"/>
                    <a:pt x="334" y="330"/>
                    <a:pt x="334" y="327"/>
                  </a:cubicBezTo>
                  <a:cubicBezTo>
                    <a:pt x="334" y="320"/>
                    <a:pt x="336" y="314"/>
                    <a:pt x="339" y="309"/>
                  </a:cubicBezTo>
                  <a:cubicBezTo>
                    <a:pt x="340" y="307"/>
                    <a:pt x="342" y="304"/>
                    <a:pt x="345" y="302"/>
                  </a:cubicBezTo>
                  <a:cubicBezTo>
                    <a:pt x="346" y="301"/>
                    <a:pt x="347" y="300"/>
                    <a:pt x="348" y="299"/>
                  </a:cubicBezTo>
                  <a:cubicBezTo>
                    <a:pt x="349" y="298"/>
                    <a:pt x="350" y="297"/>
                    <a:pt x="352" y="297"/>
                  </a:cubicBezTo>
                  <a:cubicBezTo>
                    <a:pt x="357" y="294"/>
                    <a:pt x="363" y="294"/>
                    <a:pt x="367" y="296"/>
                  </a:cubicBezTo>
                  <a:cubicBezTo>
                    <a:pt x="369" y="296"/>
                    <a:pt x="370" y="297"/>
                    <a:pt x="371" y="297"/>
                  </a:cubicBezTo>
                  <a:cubicBezTo>
                    <a:pt x="371" y="298"/>
                    <a:pt x="372" y="298"/>
                    <a:pt x="372" y="299"/>
                  </a:cubicBezTo>
                  <a:cubicBezTo>
                    <a:pt x="373" y="299"/>
                    <a:pt x="373" y="300"/>
                    <a:pt x="374" y="300"/>
                  </a:cubicBezTo>
                  <a:cubicBezTo>
                    <a:pt x="375" y="303"/>
                    <a:pt x="377" y="305"/>
                    <a:pt x="378" y="308"/>
                  </a:cubicBezTo>
                  <a:cubicBezTo>
                    <a:pt x="380" y="313"/>
                    <a:pt x="380" y="319"/>
                    <a:pt x="378" y="325"/>
                  </a:cubicBezTo>
                  <a:cubicBezTo>
                    <a:pt x="376" y="330"/>
                    <a:pt x="372" y="336"/>
                    <a:pt x="367" y="340"/>
                  </a:cubicBezTo>
                  <a:cubicBezTo>
                    <a:pt x="365" y="343"/>
                    <a:pt x="363" y="345"/>
                    <a:pt x="360" y="347"/>
                  </a:cubicBezTo>
                  <a:cubicBezTo>
                    <a:pt x="359" y="347"/>
                    <a:pt x="359" y="348"/>
                    <a:pt x="358" y="348"/>
                  </a:cubicBezTo>
                  <a:cubicBezTo>
                    <a:pt x="357" y="349"/>
                    <a:pt x="357" y="349"/>
                    <a:pt x="357" y="349"/>
                  </a:cubicBezTo>
                  <a:cubicBezTo>
                    <a:pt x="356" y="350"/>
                    <a:pt x="356" y="350"/>
                    <a:pt x="356" y="350"/>
                  </a:cubicBezTo>
                  <a:cubicBezTo>
                    <a:pt x="353" y="352"/>
                    <a:pt x="351" y="353"/>
                    <a:pt x="348" y="355"/>
                  </a:cubicBezTo>
                  <a:cubicBezTo>
                    <a:pt x="349" y="357"/>
                    <a:pt x="349" y="359"/>
                    <a:pt x="350" y="361"/>
                  </a:cubicBezTo>
                  <a:cubicBezTo>
                    <a:pt x="350" y="362"/>
                    <a:pt x="351" y="363"/>
                    <a:pt x="351" y="364"/>
                  </a:cubicBezTo>
                  <a:cubicBezTo>
                    <a:pt x="352" y="366"/>
                    <a:pt x="352" y="366"/>
                    <a:pt x="352" y="366"/>
                  </a:cubicBezTo>
                  <a:cubicBezTo>
                    <a:pt x="353" y="369"/>
                    <a:pt x="354" y="371"/>
                    <a:pt x="356" y="373"/>
                  </a:cubicBezTo>
                  <a:cubicBezTo>
                    <a:pt x="358" y="378"/>
                    <a:pt x="361" y="382"/>
                    <a:pt x="364" y="387"/>
                  </a:cubicBezTo>
                  <a:cubicBezTo>
                    <a:pt x="367" y="391"/>
                    <a:pt x="371" y="395"/>
                    <a:pt x="375" y="398"/>
                  </a:cubicBezTo>
                  <a:cubicBezTo>
                    <a:pt x="376" y="399"/>
                    <a:pt x="377" y="400"/>
                    <a:pt x="378" y="400"/>
                  </a:cubicBezTo>
                  <a:cubicBezTo>
                    <a:pt x="379" y="401"/>
                    <a:pt x="379" y="401"/>
                    <a:pt x="380" y="402"/>
                  </a:cubicBezTo>
                  <a:cubicBezTo>
                    <a:pt x="381" y="402"/>
                    <a:pt x="381" y="402"/>
                    <a:pt x="381" y="402"/>
                  </a:cubicBezTo>
                  <a:cubicBezTo>
                    <a:pt x="381" y="402"/>
                    <a:pt x="381" y="402"/>
                    <a:pt x="381" y="402"/>
                  </a:cubicBezTo>
                  <a:cubicBezTo>
                    <a:pt x="383" y="403"/>
                    <a:pt x="383" y="403"/>
                    <a:pt x="383" y="403"/>
                  </a:cubicBezTo>
                  <a:cubicBezTo>
                    <a:pt x="384" y="404"/>
                    <a:pt x="386" y="405"/>
                    <a:pt x="388" y="406"/>
                  </a:cubicBezTo>
                  <a:cubicBezTo>
                    <a:pt x="391" y="407"/>
                    <a:pt x="391" y="407"/>
                    <a:pt x="391" y="407"/>
                  </a:cubicBezTo>
                  <a:cubicBezTo>
                    <a:pt x="392" y="408"/>
                    <a:pt x="392" y="408"/>
                    <a:pt x="392" y="408"/>
                  </a:cubicBezTo>
                  <a:cubicBezTo>
                    <a:pt x="393" y="408"/>
                    <a:pt x="393" y="408"/>
                    <a:pt x="394" y="408"/>
                  </a:cubicBezTo>
                  <a:cubicBezTo>
                    <a:pt x="401" y="393"/>
                    <a:pt x="401" y="393"/>
                    <a:pt x="401" y="393"/>
                  </a:cubicBezTo>
                  <a:cubicBezTo>
                    <a:pt x="406" y="383"/>
                    <a:pt x="406" y="383"/>
                    <a:pt x="406" y="383"/>
                  </a:cubicBezTo>
                  <a:cubicBezTo>
                    <a:pt x="408" y="379"/>
                    <a:pt x="408" y="379"/>
                    <a:pt x="408" y="379"/>
                  </a:cubicBezTo>
                  <a:cubicBezTo>
                    <a:pt x="409" y="378"/>
                    <a:pt x="409" y="378"/>
                    <a:pt x="409" y="378"/>
                  </a:cubicBezTo>
                  <a:cubicBezTo>
                    <a:pt x="409" y="377"/>
                    <a:pt x="409" y="377"/>
                    <a:pt x="409" y="377"/>
                  </a:cubicBezTo>
                  <a:cubicBezTo>
                    <a:pt x="410" y="376"/>
                    <a:pt x="410" y="375"/>
                    <a:pt x="411" y="375"/>
                  </a:cubicBezTo>
                  <a:cubicBezTo>
                    <a:pt x="413" y="372"/>
                    <a:pt x="415" y="370"/>
                    <a:pt x="417" y="367"/>
                  </a:cubicBezTo>
                  <a:cubicBezTo>
                    <a:pt x="420" y="365"/>
                    <a:pt x="422" y="363"/>
                    <a:pt x="425" y="362"/>
                  </a:cubicBezTo>
                  <a:cubicBezTo>
                    <a:pt x="426" y="361"/>
                    <a:pt x="427" y="361"/>
                    <a:pt x="429" y="361"/>
                  </a:cubicBezTo>
                  <a:cubicBezTo>
                    <a:pt x="430" y="361"/>
                    <a:pt x="431" y="361"/>
                    <a:pt x="432" y="361"/>
                  </a:cubicBezTo>
                  <a:cubicBezTo>
                    <a:pt x="437" y="362"/>
                    <a:pt x="441" y="366"/>
                    <a:pt x="444" y="372"/>
                  </a:cubicBezTo>
                  <a:cubicBezTo>
                    <a:pt x="446" y="377"/>
                    <a:pt x="447" y="384"/>
                    <a:pt x="446" y="390"/>
                  </a:cubicBezTo>
                  <a:cubicBezTo>
                    <a:pt x="445" y="393"/>
                    <a:pt x="445" y="396"/>
                    <a:pt x="443" y="399"/>
                  </a:cubicBezTo>
                  <a:cubicBezTo>
                    <a:pt x="442" y="402"/>
                    <a:pt x="440" y="405"/>
                    <a:pt x="438" y="407"/>
                  </a:cubicBezTo>
                  <a:cubicBezTo>
                    <a:pt x="434" y="411"/>
                    <a:pt x="429" y="415"/>
                    <a:pt x="423" y="417"/>
                  </a:cubicBezTo>
                  <a:cubicBezTo>
                    <a:pt x="420" y="418"/>
                    <a:pt x="416" y="418"/>
                    <a:pt x="413" y="418"/>
                  </a:cubicBezTo>
                  <a:cubicBezTo>
                    <a:pt x="411" y="418"/>
                    <a:pt x="410" y="419"/>
                    <a:pt x="408" y="419"/>
                  </a:cubicBezTo>
                  <a:cubicBezTo>
                    <a:pt x="407" y="418"/>
                    <a:pt x="407" y="418"/>
                    <a:pt x="407" y="418"/>
                  </a:cubicBezTo>
                  <a:cubicBezTo>
                    <a:pt x="407" y="418"/>
                    <a:pt x="406" y="418"/>
                    <a:pt x="406" y="418"/>
                  </a:cubicBezTo>
                  <a:cubicBezTo>
                    <a:pt x="405" y="418"/>
                    <a:pt x="404" y="418"/>
                    <a:pt x="404" y="418"/>
                  </a:cubicBezTo>
                  <a:cubicBezTo>
                    <a:pt x="399" y="418"/>
                    <a:pt x="399" y="418"/>
                    <a:pt x="399" y="418"/>
                  </a:cubicBezTo>
                  <a:cubicBezTo>
                    <a:pt x="398" y="419"/>
                    <a:pt x="397" y="421"/>
                    <a:pt x="397" y="423"/>
                  </a:cubicBezTo>
                  <a:cubicBezTo>
                    <a:pt x="395" y="427"/>
                    <a:pt x="395" y="427"/>
                    <a:pt x="395" y="427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87" y="443"/>
                    <a:pt x="387" y="443"/>
                    <a:pt x="387" y="443"/>
                  </a:cubicBezTo>
                  <a:cubicBezTo>
                    <a:pt x="384" y="451"/>
                    <a:pt x="381" y="458"/>
                    <a:pt x="378" y="465"/>
                  </a:cubicBezTo>
                  <a:cubicBezTo>
                    <a:pt x="372" y="480"/>
                    <a:pt x="367" y="495"/>
                    <a:pt x="361" y="510"/>
                  </a:cubicBezTo>
                  <a:cubicBezTo>
                    <a:pt x="351" y="539"/>
                    <a:pt x="341" y="570"/>
                    <a:pt x="332" y="600"/>
                  </a:cubicBezTo>
                  <a:cubicBezTo>
                    <a:pt x="327" y="617"/>
                    <a:pt x="327" y="617"/>
                    <a:pt x="327" y="617"/>
                  </a:cubicBezTo>
                  <a:cubicBezTo>
                    <a:pt x="326" y="622"/>
                    <a:pt x="326" y="622"/>
                    <a:pt x="326" y="622"/>
                  </a:cubicBezTo>
                  <a:cubicBezTo>
                    <a:pt x="325" y="622"/>
                    <a:pt x="325" y="622"/>
                    <a:pt x="325" y="622"/>
                  </a:cubicBezTo>
                  <a:cubicBezTo>
                    <a:pt x="330" y="603"/>
                    <a:pt x="330" y="603"/>
                    <a:pt x="330" y="603"/>
                  </a:cubicBezTo>
                  <a:cubicBezTo>
                    <a:pt x="334" y="592"/>
                    <a:pt x="334" y="592"/>
                    <a:pt x="334" y="592"/>
                  </a:cubicBezTo>
                  <a:cubicBezTo>
                    <a:pt x="342" y="563"/>
                    <a:pt x="352" y="534"/>
                    <a:pt x="362" y="506"/>
                  </a:cubicBezTo>
                  <a:cubicBezTo>
                    <a:pt x="367" y="491"/>
                    <a:pt x="373" y="477"/>
                    <a:pt x="378" y="463"/>
                  </a:cubicBezTo>
                  <a:cubicBezTo>
                    <a:pt x="381" y="456"/>
                    <a:pt x="384" y="449"/>
                    <a:pt x="387" y="442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94" y="426"/>
                    <a:pt x="394" y="426"/>
                    <a:pt x="394" y="426"/>
                  </a:cubicBezTo>
                  <a:cubicBezTo>
                    <a:pt x="398" y="417"/>
                    <a:pt x="398" y="417"/>
                    <a:pt x="398" y="417"/>
                  </a:cubicBezTo>
                  <a:cubicBezTo>
                    <a:pt x="403" y="418"/>
                    <a:pt x="403" y="418"/>
                    <a:pt x="403" y="418"/>
                  </a:cubicBezTo>
                  <a:cubicBezTo>
                    <a:pt x="404" y="418"/>
                    <a:pt x="405" y="418"/>
                    <a:pt x="406" y="418"/>
                  </a:cubicBezTo>
                  <a:cubicBezTo>
                    <a:pt x="406" y="418"/>
                    <a:pt x="407" y="418"/>
                    <a:pt x="407" y="418"/>
                  </a:cubicBezTo>
                  <a:cubicBezTo>
                    <a:pt x="408" y="418"/>
                    <a:pt x="408" y="418"/>
                    <a:pt x="408" y="418"/>
                  </a:cubicBezTo>
                  <a:cubicBezTo>
                    <a:pt x="410" y="418"/>
                    <a:pt x="411" y="418"/>
                    <a:pt x="413" y="418"/>
                  </a:cubicBezTo>
                  <a:cubicBezTo>
                    <a:pt x="416" y="417"/>
                    <a:pt x="419" y="417"/>
                    <a:pt x="422" y="416"/>
                  </a:cubicBezTo>
                  <a:cubicBezTo>
                    <a:pt x="428" y="414"/>
                    <a:pt x="434" y="411"/>
                    <a:pt x="438" y="406"/>
                  </a:cubicBezTo>
                  <a:cubicBezTo>
                    <a:pt x="440" y="404"/>
                    <a:pt x="442" y="402"/>
                    <a:pt x="443" y="399"/>
                  </a:cubicBezTo>
                  <a:cubicBezTo>
                    <a:pt x="444" y="396"/>
                    <a:pt x="445" y="393"/>
                    <a:pt x="445" y="390"/>
                  </a:cubicBezTo>
                  <a:cubicBezTo>
                    <a:pt x="446" y="384"/>
                    <a:pt x="446" y="377"/>
                    <a:pt x="443" y="372"/>
                  </a:cubicBezTo>
                  <a:cubicBezTo>
                    <a:pt x="441" y="367"/>
                    <a:pt x="436" y="362"/>
                    <a:pt x="432" y="362"/>
                  </a:cubicBezTo>
                  <a:cubicBezTo>
                    <a:pt x="431" y="362"/>
                    <a:pt x="431" y="362"/>
                    <a:pt x="430" y="361"/>
                  </a:cubicBezTo>
                  <a:cubicBezTo>
                    <a:pt x="430" y="361"/>
                    <a:pt x="429" y="362"/>
                    <a:pt x="429" y="362"/>
                  </a:cubicBezTo>
                  <a:cubicBezTo>
                    <a:pt x="428" y="362"/>
                    <a:pt x="426" y="362"/>
                    <a:pt x="425" y="363"/>
                  </a:cubicBezTo>
                  <a:cubicBezTo>
                    <a:pt x="423" y="364"/>
                    <a:pt x="420" y="366"/>
                    <a:pt x="418" y="368"/>
                  </a:cubicBezTo>
                  <a:cubicBezTo>
                    <a:pt x="415" y="370"/>
                    <a:pt x="413" y="373"/>
                    <a:pt x="411" y="375"/>
                  </a:cubicBezTo>
                  <a:cubicBezTo>
                    <a:pt x="411" y="376"/>
                    <a:pt x="410" y="377"/>
                    <a:pt x="410" y="377"/>
                  </a:cubicBezTo>
                  <a:cubicBezTo>
                    <a:pt x="409" y="378"/>
                    <a:pt x="409" y="378"/>
                    <a:pt x="409" y="378"/>
                  </a:cubicBezTo>
                  <a:cubicBezTo>
                    <a:pt x="409" y="379"/>
                    <a:pt x="409" y="379"/>
                    <a:pt x="409" y="379"/>
                  </a:cubicBezTo>
                  <a:cubicBezTo>
                    <a:pt x="406" y="384"/>
                    <a:pt x="406" y="384"/>
                    <a:pt x="406" y="384"/>
                  </a:cubicBezTo>
                  <a:cubicBezTo>
                    <a:pt x="402" y="394"/>
                    <a:pt x="402" y="394"/>
                    <a:pt x="402" y="394"/>
                  </a:cubicBezTo>
                  <a:cubicBezTo>
                    <a:pt x="394" y="409"/>
                    <a:pt x="394" y="409"/>
                    <a:pt x="394" y="409"/>
                  </a:cubicBezTo>
                  <a:cubicBezTo>
                    <a:pt x="394" y="409"/>
                    <a:pt x="393" y="409"/>
                    <a:pt x="393" y="409"/>
                  </a:cubicBezTo>
                  <a:cubicBezTo>
                    <a:pt x="391" y="408"/>
                    <a:pt x="391" y="408"/>
                    <a:pt x="391" y="408"/>
                  </a:cubicBezTo>
                  <a:cubicBezTo>
                    <a:pt x="388" y="407"/>
                    <a:pt x="388" y="407"/>
                    <a:pt x="388" y="407"/>
                  </a:cubicBezTo>
                  <a:cubicBezTo>
                    <a:pt x="386" y="406"/>
                    <a:pt x="384" y="405"/>
                    <a:pt x="382" y="404"/>
                  </a:cubicBezTo>
                  <a:cubicBezTo>
                    <a:pt x="381" y="403"/>
                    <a:pt x="381" y="403"/>
                    <a:pt x="381" y="403"/>
                  </a:cubicBezTo>
                  <a:cubicBezTo>
                    <a:pt x="380" y="403"/>
                    <a:pt x="380" y="403"/>
                    <a:pt x="380" y="403"/>
                  </a:cubicBezTo>
                  <a:cubicBezTo>
                    <a:pt x="380" y="402"/>
                    <a:pt x="380" y="402"/>
                    <a:pt x="380" y="402"/>
                  </a:cubicBezTo>
                  <a:cubicBezTo>
                    <a:pt x="379" y="402"/>
                    <a:pt x="378" y="402"/>
                    <a:pt x="378" y="401"/>
                  </a:cubicBezTo>
                  <a:cubicBezTo>
                    <a:pt x="377" y="400"/>
                    <a:pt x="376" y="400"/>
                    <a:pt x="375" y="399"/>
                  </a:cubicBezTo>
                  <a:cubicBezTo>
                    <a:pt x="370" y="395"/>
                    <a:pt x="367" y="391"/>
                    <a:pt x="363" y="387"/>
                  </a:cubicBezTo>
                  <a:cubicBezTo>
                    <a:pt x="360" y="383"/>
                    <a:pt x="357" y="378"/>
                    <a:pt x="355" y="374"/>
                  </a:cubicBezTo>
                  <a:cubicBezTo>
                    <a:pt x="354" y="371"/>
                    <a:pt x="352" y="369"/>
                    <a:pt x="351" y="367"/>
                  </a:cubicBezTo>
                  <a:cubicBezTo>
                    <a:pt x="351" y="366"/>
                    <a:pt x="351" y="366"/>
                    <a:pt x="351" y="366"/>
                  </a:cubicBezTo>
                  <a:cubicBezTo>
                    <a:pt x="350" y="364"/>
                    <a:pt x="350" y="364"/>
                    <a:pt x="350" y="364"/>
                  </a:cubicBezTo>
                  <a:cubicBezTo>
                    <a:pt x="350" y="363"/>
                    <a:pt x="350" y="362"/>
                    <a:pt x="349" y="361"/>
                  </a:cubicBezTo>
                  <a:cubicBezTo>
                    <a:pt x="348" y="359"/>
                    <a:pt x="348" y="357"/>
                    <a:pt x="347" y="355"/>
                  </a:cubicBezTo>
                  <a:cubicBezTo>
                    <a:pt x="350" y="353"/>
                    <a:pt x="352" y="351"/>
                    <a:pt x="355" y="349"/>
                  </a:cubicBezTo>
                  <a:cubicBezTo>
                    <a:pt x="357" y="348"/>
                    <a:pt x="357" y="348"/>
                    <a:pt x="357" y="348"/>
                  </a:cubicBezTo>
                  <a:cubicBezTo>
                    <a:pt x="358" y="348"/>
                    <a:pt x="358" y="348"/>
                    <a:pt x="358" y="348"/>
                  </a:cubicBezTo>
                  <a:cubicBezTo>
                    <a:pt x="358" y="347"/>
                    <a:pt x="359" y="347"/>
                    <a:pt x="359" y="346"/>
                  </a:cubicBezTo>
                  <a:cubicBezTo>
                    <a:pt x="362" y="344"/>
                    <a:pt x="364" y="342"/>
                    <a:pt x="367" y="340"/>
                  </a:cubicBezTo>
                  <a:cubicBezTo>
                    <a:pt x="371" y="335"/>
                    <a:pt x="375" y="330"/>
                    <a:pt x="377" y="325"/>
                  </a:cubicBezTo>
                  <a:cubicBezTo>
                    <a:pt x="379" y="319"/>
                    <a:pt x="379" y="313"/>
                    <a:pt x="377" y="308"/>
                  </a:cubicBezTo>
                  <a:cubicBezTo>
                    <a:pt x="376" y="306"/>
                    <a:pt x="375" y="303"/>
                    <a:pt x="373" y="301"/>
                  </a:cubicBezTo>
                  <a:cubicBezTo>
                    <a:pt x="372" y="301"/>
                    <a:pt x="372" y="300"/>
                    <a:pt x="371" y="299"/>
                  </a:cubicBezTo>
                  <a:cubicBezTo>
                    <a:pt x="371" y="299"/>
                    <a:pt x="371" y="299"/>
                    <a:pt x="370" y="298"/>
                  </a:cubicBezTo>
                  <a:cubicBezTo>
                    <a:pt x="369" y="297"/>
                    <a:pt x="368" y="297"/>
                    <a:pt x="367" y="296"/>
                  </a:cubicBezTo>
                  <a:cubicBezTo>
                    <a:pt x="363" y="295"/>
                    <a:pt x="357" y="295"/>
                    <a:pt x="352" y="298"/>
                  </a:cubicBezTo>
                  <a:cubicBezTo>
                    <a:pt x="351" y="298"/>
                    <a:pt x="350" y="299"/>
                    <a:pt x="349" y="300"/>
                  </a:cubicBezTo>
                  <a:cubicBezTo>
                    <a:pt x="347" y="301"/>
                    <a:pt x="346" y="302"/>
                    <a:pt x="345" y="303"/>
                  </a:cubicBezTo>
                  <a:cubicBezTo>
                    <a:pt x="343" y="305"/>
                    <a:pt x="341" y="307"/>
                    <a:pt x="340" y="310"/>
                  </a:cubicBezTo>
                  <a:cubicBezTo>
                    <a:pt x="337" y="315"/>
                    <a:pt x="335" y="321"/>
                    <a:pt x="335" y="327"/>
                  </a:cubicBezTo>
                  <a:cubicBezTo>
                    <a:pt x="335" y="330"/>
                    <a:pt x="335" y="333"/>
                    <a:pt x="335" y="337"/>
                  </a:cubicBezTo>
                  <a:cubicBezTo>
                    <a:pt x="336" y="339"/>
                    <a:pt x="336" y="339"/>
                    <a:pt x="336" y="339"/>
                  </a:cubicBezTo>
                  <a:cubicBezTo>
                    <a:pt x="336" y="340"/>
                    <a:pt x="336" y="340"/>
                    <a:pt x="336" y="340"/>
                  </a:cubicBezTo>
                  <a:cubicBezTo>
                    <a:pt x="336" y="342"/>
                    <a:pt x="336" y="342"/>
                    <a:pt x="336" y="342"/>
                  </a:cubicBezTo>
                  <a:cubicBezTo>
                    <a:pt x="336" y="343"/>
                    <a:pt x="336" y="343"/>
                    <a:pt x="336" y="343"/>
                  </a:cubicBezTo>
                  <a:cubicBezTo>
                    <a:pt x="337" y="344"/>
                    <a:pt x="337" y="344"/>
                    <a:pt x="337" y="344"/>
                  </a:cubicBezTo>
                  <a:cubicBezTo>
                    <a:pt x="337" y="347"/>
                    <a:pt x="337" y="347"/>
                    <a:pt x="337" y="347"/>
                  </a:cubicBezTo>
                  <a:cubicBezTo>
                    <a:pt x="338" y="351"/>
                    <a:pt x="338" y="351"/>
                    <a:pt x="338" y="351"/>
                  </a:cubicBezTo>
                  <a:cubicBezTo>
                    <a:pt x="336" y="352"/>
                    <a:pt x="334" y="353"/>
                    <a:pt x="332" y="354"/>
                  </a:cubicBezTo>
                  <a:cubicBezTo>
                    <a:pt x="331" y="355"/>
                    <a:pt x="330" y="355"/>
                    <a:pt x="329" y="355"/>
                  </a:cubicBezTo>
                  <a:cubicBezTo>
                    <a:pt x="328" y="356"/>
                    <a:pt x="328" y="356"/>
                    <a:pt x="328" y="356"/>
                  </a:cubicBezTo>
                  <a:cubicBezTo>
                    <a:pt x="326" y="356"/>
                    <a:pt x="326" y="356"/>
                    <a:pt x="326" y="356"/>
                  </a:cubicBezTo>
                  <a:cubicBezTo>
                    <a:pt x="324" y="357"/>
                    <a:pt x="321" y="358"/>
                    <a:pt x="318" y="359"/>
                  </a:cubicBezTo>
                  <a:cubicBezTo>
                    <a:pt x="313" y="360"/>
                    <a:pt x="308" y="360"/>
                    <a:pt x="303" y="360"/>
                  </a:cubicBezTo>
                  <a:cubicBezTo>
                    <a:pt x="297" y="360"/>
                    <a:pt x="292" y="360"/>
                    <a:pt x="287" y="359"/>
                  </a:cubicBezTo>
                  <a:cubicBezTo>
                    <a:pt x="286" y="359"/>
                    <a:pt x="284" y="359"/>
                    <a:pt x="283" y="358"/>
                  </a:cubicBezTo>
                  <a:cubicBezTo>
                    <a:pt x="282" y="358"/>
                    <a:pt x="281" y="358"/>
                    <a:pt x="280" y="358"/>
                  </a:cubicBezTo>
                  <a:cubicBezTo>
                    <a:pt x="279" y="358"/>
                    <a:pt x="278" y="357"/>
                    <a:pt x="277" y="357"/>
                  </a:cubicBezTo>
                  <a:cubicBezTo>
                    <a:pt x="275" y="357"/>
                    <a:pt x="273" y="356"/>
                    <a:pt x="271" y="355"/>
                  </a:cubicBezTo>
                  <a:cubicBezTo>
                    <a:pt x="270" y="355"/>
                    <a:pt x="269" y="354"/>
                    <a:pt x="268" y="354"/>
                  </a:cubicBezTo>
                  <a:cubicBezTo>
                    <a:pt x="268" y="353"/>
                    <a:pt x="267" y="353"/>
                    <a:pt x="267" y="352"/>
                  </a:cubicBezTo>
                  <a:cubicBezTo>
                    <a:pt x="266" y="352"/>
                    <a:pt x="266" y="351"/>
                    <a:pt x="266" y="351"/>
                  </a:cubicBezTo>
                  <a:cubicBezTo>
                    <a:pt x="266" y="350"/>
                    <a:pt x="266" y="350"/>
                    <a:pt x="266" y="350"/>
                  </a:cubicBezTo>
                  <a:cubicBezTo>
                    <a:pt x="266" y="350"/>
                    <a:pt x="266" y="349"/>
                    <a:pt x="265" y="349"/>
                  </a:cubicBezTo>
                  <a:cubicBezTo>
                    <a:pt x="265" y="348"/>
                    <a:pt x="266" y="346"/>
                    <a:pt x="268" y="344"/>
                  </a:cubicBezTo>
                  <a:cubicBezTo>
                    <a:pt x="272" y="339"/>
                    <a:pt x="272" y="339"/>
                    <a:pt x="272" y="339"/>
                  </a:cubicBezTo>
                  <a:cubicBezTo>
                    <a:pt x="274" y="336"/>
                    <a:pt x="274" y="336"/>
                    <a:pt x="274" y="336"/>
                  </a:cubicBezTo>
                  <a:cubicBezTo>
                    <a:pt x="275" y="335"/>
                    <a:pt x="275" y="335"/>
                    <a:pt x="275" y="335"/>
                  </a:cubicBezTo>
                  <a:cubicBezTo>
                    <a:pt x="278" y="331"/>
                    <a:pt x="281" y="327"/>
                    <a:pt x="283" y="323"/>
                  </a:cubicBezTo>
                  <a:cubicBezTo>
                    <a:pt x="285" y="319"/>
                    <a:pt x="287" y="315"/>
                    <a:pt x="288" y="311"/>
                  </a:cubicBezTo>
                  <a:cubicBezTo>
                    <a:pt x="289" y="307"/>
                    <a:pt x="289" y="304"/>
                    <a:pt x="288" y="300"/>
                  </a:cubicBezTo>
                  <a:cubicBezTo>
                    <a:pt x="286" y="297"/>
                    <a:pt x="284" y="294"/>
                    <a:pt x="281" y="292"/>
                  </a:cubicBezTo>
                  <a:cubicBezTo>
                    <a:pt x="277" y="289"/>
                    <a:pt x="274" y="288"/>
                    <a:pt x="270" y="287"/>
                  </a:cubicBezTo>
                  <a:cubicBezTo>
                    <a:pt x="267" y="287"/>
                    <a:pt x="264" y="288"/>
                    <a:pt x="260" y="290"/>
                  </a:cubicBezTo>
                  <a:cubicBezTo>
                    <a:pt x="257" y="292"/>
                    <a:pt x="254" y="295"/>
                    <a:pt x="252" y="299"/>
                  </a:cubicBezTo>
                  <a:cubicBezTo>
                    <a:pt x="247" y="306"/>
                    <a:pt x="243" y="315"/>
                    <a:pt x="242" y="323"/>
                  </a:cubicBezTo>
                  <a:cubicBezTo>
                    <a:pt x="242" y="326"/>
                    <a:pt x="242" y="328"/>
                    <a:pt x="242" y="330"/>
                  </a:cubicBezTo>
                  <a:cubicBezTo>
                    <a:pt x="242" y="330"/>
                    <a:pt x="242" y="331"/>
                    <a:pt x="242" y="331"/>
                  </a:cubicBezTo>
                  <a:cubicBezTo>
                    <a:pt x="242" y="332"/>
                    <a:pt x="242" y="332"/>
                    <a:pt x="242" y="333"/>
                  </a:cubicBezTo>
                  <a:cubicBezTo>
                    <a:pt x="242" y="334"/>
                    <a:pt x="243" y="335"/>
                    <a:pt x="243" y="336"/>
                  </a:cubicBezTo>
                  <a:cubicBezTo>
                    <a:pt x="243" y="338"/>
                    <a:pt x="244" y="340"/>
                    <a:pt x="245" y="342"/>
                  </a:cubicBezTo>
                  <a:cubicBezTo>
                    <a:pt x="245" y="342"/>
                    <a:pt x="245" y="343"/>
                    <a:pt x="246" y="343"/>
                  </a:cubicBezTo>
                  <a:cubicBezTo>
                    <a:pt x="246" y="343"/>
                    <a:pt x="246" y="343"/>
                    <a:pt x="246" y="344"/>
                  </a:cubicBezTo>
                  <a:cubicBezTo>
                    <a:pt x="247" y="346"/>
                    <a:pt x="247" y="346"/>
                    <a:pt x="247" y="346"/>
                  </a:cubicBezTo>
                  <a:cubicBezTo>
                    <a:pt x="248" y="347"/>
                    <a:pt x="250" y="349"/>
                    <a:pt x="251" y="351"/>
                  </a:cubicBezTo>
                  <a:cubicBezTo>
                    <a:pt x="250" y="353"/>
                    <a:pt x="248" y="355"/>
                    <a:pt x="247" y="356"/>
                  </a:cubicBezTo>
                  <a:cubicBezTo>
                    <a:pt x="246" y="357"/>
                    <a:pt x="245" y="358"/>
                    <a:pt x="244" y="359"/>
                  </a:cubicBezTo>
                  <a:cubicBezTo>
                    <a:pt x="243" y="361"/>
                    <a:pt x="243" y="361"/>
                    <a:pt x="243" y="361"/>
                  </a:cubicBezTo>
                  <a:cubicBezTo>
                    <a:pt x="241" y="363"/>
                    <a:pt x="239" y="365"/>
                    <a:pt x="237" y="366"/>
                  </a:cubicBezTo>
                  <a:cubicBezTo>
                    <a:pt x="234" y="370"/>
                    <a:pt x="230" y="374"/>
                    <a:pt x="226" y="377"/>
                  </a:cubicBezTo>
                  <a:cubicBezTo>
                    <a:pt x="222" y="380"/>
                    <a:pt x="217" y="384"/>
                    <a:pt x="213" y="387"/>
                  </a:cubicBezTo>
                  <a:cubicBezTo>
                    <a:pt x="212" y="387"/>
                    <a:pt x="211" y="388"/>
                    <a:pt x="210" y="389"/>
                  </a:cubicBezTo>
                  <a:cubicBezTo>
                    <a:pt x="208" y="390"/>
                    <a:pt x="208" y="390"/>
                    <a:pt x="208" y="390"/>
                  </a:cubicBezTo>
                  <a:cubicBezTo>
                    <a:pt x="207" y="390"/>
                    <a:pt x="207" y="390"/>
                    <a:pt x="207" y="390"/>
                  </a:cubicBezTo>
                  <a:cubicBezTo>
                    <a:pt x="206" y="391"/>
                    <a:pt x="206" y="391"/>
                    <a:pt x="206" y="391"/>
                  </a:cubicBezTo>
                  <a:cubicBezTo>
                    <a:pt x="205" y="392"/>
                    <a:pt x="204" y="392"/>
                    <a:pt x="203" y="393"/>
                  </a:cubicBezTo>
                  <a:cubicBezTo>
                    <a:pt x="202" y="393"/>
                    <a:pt x="201" y="394"/>
                    <a:pt x="200" y="394"/>
                  </a:cubicBezTo>
                  <a:cubicBezTo>
                    <a:pt x="198" y="395"/>
                    <a:pt x="196" y="396"/>
                    <a:pt x="194" y="397"/>
                  </a:cubicBezTo>
                  <a:cubicBezTo>
                    <a:pt x="187" y="385"/>
                    <a:pt x="187" y="385"/>
                    <a:pt x="187" y="385"/>
                  </a:cubicBezTo>
                  <a:cubicBezTo>
                    <a:pt x="184" y="378"/>
                    <a:pt x="184" y="378"/>
                    <a:pt x="184" y="378"/>
                  </a:cubicBezTo>
                  <a:cubicBezTo>
                    <a:pt x="182" y="374"/>
                    <a:pt x="179" y="370"/>
                    <a:pt x="177" y="367"/>
                  </a:cubicBezTo>
                  <a:cubicBezTo>
                    <a:pt x="174" y="363"/>
                    <a:pt x="170" y="360"/>
                    <a:pt x="167" y="358"/>
                  </a:cubicBezTo>
                  <a:cubicBezTo>
                    <a:pt x="163" y="356"/>
                    <a:pt x="159" y="355"/>
                    <a:pt x="155" y="355"/>
                  </a:cubicBezTo>
                  <a:cubicBezTo>
                    <a:pt x="152" y="355"/>
                    <a:pt x="148" y="356"/>
                    <a:pt x="144" y="358"/>
                  </a:cubicBezTo>
                  <a:cubicBezTo>
                    <a:pt x="141" y="361"/>
                    <a:pt x="138" y="363"/>
                    <a:pt x="137" y="367"/>
                  </a:cubicBezTo>
                  <a:cubicBezTo>
                    <a:pt x="136" y="370"/>
                    <a:pt x="135" y="374"/>
                    <a:pt x="136" y="378"/>
                  </a:cubicBezTo>
                  <a:cubicBezTo>
                    <a:pt x="137" y="382"/>
                    <a:pt x="139" y="386"/>
                    <a:pt x="141" y="389"/>
                  </a:cubicBezTo>
                  <a:cubicBezTo>
                    <a:pt x="141" y="388"/>
                    <a:pt x="139" y="386"/>
                    <a:pt x="139" y="386"/>
                  </a:cubicBezTo>
                  <a:cubicBezTo>
                    <a:pt x="139" y="385"/>
                    <a:pt x="139" y="386"/>
                    <a:pt x="139" y="387"/>
                  </a:cubicBezTo>
                  <a:cubicBezTo>
                    <a:pt x="140" y="388"/>
                    <a:pt x="141" y="389"/>
                    <a:pt x="142" y="392"/>
                  </a:cubicBezTo>
                  <a:cubicBezTo>
                    <a:pt x="140" y="388"/>
                    <a:pt x="137" y="384"/>
                    <a:pt x="136" y="380"/>
                  </a:cubicBezTo>
                  <a:close/>
                  <a:moveTo>
                    <a:pt x="183" y="623"/>
                  </a:moveTo>
                  <a:cubicBezTo>
                    <a:pt x="180" y="624"/>
                    <a:pt x="177" y="625"/>
                    <a:pt x="175" y="626"/>
                  </a:cubicBezTo>
                  <a:cubicBezTo>
                    <a:pt x="172" y="628"/>
                    <a:pt x="170" y="630"/>
                    <a:pt x="169" y="632"/>
                  </a:cubicBezTo>
                  <a:cubicBezTo>
                    <a:pt x="166" y="637"/>
                    <a:pt x="165" y="642"/>
                    <a:pt x="165" y="648"/>
                  </a:cubicBezTo>
                  <a:cubicBezTo>
                    <a:pt x="165" y="653"/>
                    <a:pt x="167" y="658"/>
                    <a:pt x="171" y="662"/>
                  </a:cubicBezTo>
                  <a:cubicBezTo>
                    <a:pt x="173" y="664"/>
                    <a:pt x="175" y="666"/>
                    <a:pt x="178" y="667"/>
                  </a:cubicBezTo>
                  <a:cubicBezTo>
                    <a:pt x="179" y="668"/>
                    <a:pt x="181" y="668"/>
                    <a:pt x="182" y="668"/>
                  </a:cubicBezTo>
                  <a:cubicBezTo>
                    <a:pt x="183" y="669"/>
                    <a:pt x="184" y="669"/>
                    <a:pt x="184" y="669"/>
                  </a:cubicBezTo>
                  <a:cubicBezTo>
                    <a:pt x="185" y="669"/>
                    <a:pt x="185" y="669"/>
                    <a:pt x="185" y="669"/>
                  </a:cubicBezTo>
                  <a:cubicBezTo>
                    <a:pt x="186" y="669"/>
                    <a:pt x="186" y="669"/>
                    <a:pt x="186" y="669"/>
                  </a:cubicBezTo>
                  <a:cubicBezTo>
                    <a:pt x="199" y="669"/>
                    <a:pt x="199" y="669"/>
                    <a:pt x="199" y="669"/>
                  </a:cubicBezTo>
                  <a:cubicBezTo>
                    <a:pt x="224" y="669"/>
                    <a:pt x="224" y="669"/>
                    <a:pt x="224" y="669"/>
                  </a:cubicBezTo>
                  <a:cubicBezTo>
                    <a:pt x="257" y="669"/>
                    <a:pt x="290" y="670"/>
                    <a:pt x="325" y="669"/>
                  </a:cubicBezTo>
                  <a:cubicBezTo>
                    <a:pt x="325" y="670"/>
                    <a:pt x="325" y="670"/>
                    <a:pt x="325" y="670"/>
                  </a:cubicBezTo>
                  <a:cubicBezTo>
                    <a:pt x="311" y="670"/>
                    <a:pt x="311" y="670"/>
                    <a:pt x="311" y="670"/>
                  </a:cubicBezTo>
                  <a:cubicBezTo>
                    <a:pt x="298" y="670"/>
                    <a:pt x="298" y="670"/>
                    <a:pt x="298" y="670"/>
                  </a:cubicBezTo>
                  <a:cubicBezTo>
                    <a:pt x="273" y="670"/>
                    <a:pt x="248" y="670"/>
                    <a:pt x="223" y="670"/>
                  </a:cubicBezTo>
                  <a:cubicBezTo>
                    <a:pt x="198" y="670"/>
                    <a:pt x="198" y="670"/>
                    <a:pt x="198" y="670"/>
                  </a:cubicBezTo>
                  <a:cubicBezTo>
                    <a:pt x="186" y="670"/>
                    <a:pt x="186" y="670"/>
                    <a:pt x="186" y="670"/>
                  </a:cubicBezTo>
                  <a:cubicBezTo>
                    <a:pt x="185" y="670"/>
                    <a:pt x="185" y="670"/>
                    <a:pt x="185" y="670"/>
                  </a:cubicBezTo>
                  <a:cubicBezTo>
                    <a:pt x="184" y="670"/>
                    <a:pt x="184" y="670"/>
                    <a:pt x="184" y="670"/>
                  </a:cubicBezTo>
                  <a:cubicBezTo>
                    <a:pt x="183" y="670"/>
                    <a:pt x="182" y="669"/>
                    <a:pt x="181" y="669"/>
                  </a:cubicBezTo>
                  <a:cubicBezTo>
                    <a:pt x="180" y="669"/>
                    <a:pt x="178" y="669"/>
                    <a:pt x="177" y="668"/>
                  </a:cubicBezTo>
                  <a:cubicBezTo>
                    <a:pt x="174" y="667"/>
                    <a:pt x="172" y="665"/>
                    <a:pt x="170" y="663"/>
                  </a:cubicBezTo>
                  <a:cubicBezTo>
                    <a:pt x="166" y="658"/>
                    <a:pt x="164" y="653"/>
                    <a:pt x="164" y="648"/>
                  </a:cubicBezTo>
                  <a:cubicBezTo>
                    <a:pt x="164" y="642"/>
                    <a:pt x="165" y="637"/>
                    <a:pt x="168" y="632"/>
                  </a:cubicBezTo>
                  <a:cubicBezTo>
                    <a:pt x="170" y="630"/>
                    <a:pt x="172" y="627"/>
                    <a:pt x="174" y="626"/>
                  </a:cubicBezTo>
                  <a:cubicBezTo>
                    <a:pt x="176" y="624"/>
                    <a:pt x="179" y="623"/>
                    <a:pt x="182" y="623"/>
                  </a:cubicBezTo>
                  <a:cubicBezTo>
                    <a:pt x="182" y="623"/>
                    <a:pt x="183" y="623"/>
                    <a:pt x="183" y="623"/>
                  </a:cubicBezTo>
                  <a:cubicBezTo>
                    <a:pt x="183" y="623"/>
                    <a:pt x="183" y="623"/>
                    <a:pt x="183" y="623"/>
                  </a:cubicBezTo>
                  <a:close/>
                  <a:moveTo>
                    <a:pt x="248" y="379"/>
                  </a:moveTo>
                  <a:cubicBezTo>
                    <a:pt x="251" y="377"/>
                    <a:pt x="253" y="375"/>
                    <a:pt x="255" y="372"/>
                  </a:cubicBezTo>
                  <a:cubicBezTo>
                    <a:pt x="259" y="368"/>
                    <a:pt x="259" y="368"/>
                    <a:pt x="259" y="368"/>
                  </a:cubicBezTo>
                  <a:cubicBezTo>
                    <a:pt x="260" y="368"/>
                    <a:pt x="261" y="369"/>
                    <a:pt x="262" y="369"/>
                  </a:cubicBezTo>
                  <a:cubicBezTo>
                    <a:pt x="262" y="369"/>
                    <a:pt x="262" y="369"/>
                    <a:pt x="262" y="369"/>
                  </a:cubicBezTo>
                  <a:cubicBezTo>
                    <a:pt x="263" y="370"/>
                    <a:pt x="263" y="370"/>
                    <a:pt x="263" y="370"/>
                  </a:cubicBezTo>
                  <a:cubicBezTo>
                    <a:pt x="264" y="370"/>
                    <a:pt x="264" y="370"/>
                    <a:pt x="264" y="370"/>
                  </a:cubicBezTo>
                  <a:cubicBezTo>
                    <a:pt x="266" y="371"/>
                    <a:pt x="266" y="371"/>
                    <a:pt x="266" y="371"/>
                  </a:cubicBezTo>
                  <a:cubicBezTo>
                    <a:pt x="270" y="372"/>
                    <a:pt x="273" y="373"/>
                    <a:pt x="276" y="374"/>
                  </a:cubicBezTo>
                  <a:cubicBezTo>
                    <a:pt x="283" y="376"/>
                    <a:pt x="290" y="377"/>
                    <a:pt x="297" y="377"/>
                  </a:cubicBezTo>
                  <a:cubicBezTo>
                    <a:pt x="304" y="377"/>
                    <a:pt x="311" y="377"/>
                    <a:pt x="318" y="376"/>
                  </a:cubicBezTo>
                  <a:cubicBezTo>
                    <a:pt x="321" y="375"/>
                    <a:pt x="324" y="375"/>
                    <a:pt x="328" y="374"/>
                  </a:cubicBezTo>
                  <a:cubicBezTo>
                    <a:pt x="330" y="373"/>
                    <a:pt x="330" y="373"/>
                    <a:pt x="330" y="373"/>
                  </a:cubicBezTo>
                  <a:cubicBezTo>
                    <a:pt x="332" y="372"/>
                    <a:pt x="332" y="372"/>
                    <a:pt x="332" y="372"/>
                  </a:cubicBezTo>
                  <a:cubicBezTo>
                    <a:pt x="333" y="372"/>
                    <a:pt x="334" y="372"/>
                    <a:pt x="334" y="371"/>
                  </a:cubicBezTo>
                  <a:cubicBezTo>
                    <a:pt x="334" y="372"/>
                    <a:pt x="334" y="372"/>
                    <a:pt x="335" y="372"/>
                  </a:cubicBezTo>
                  <a:cubicBezTo>
                    <a:pt x="335" y="373"/>
                    <a:pt x="335" y="373"/>
                    <a:pt x="335" y="374"/>
                  </a:cubicBezTo>
                  <a:cubicBezTo>
                    <a:pt x="336" y="375"/>
                    <a:pt x="336" y="375"/>
                    <a:pt x="336" y="375"/>
                  </a:cubicBezTo>
                  <a:cubicBezTo>
                    <a:pt x="336" y="376"/>
                    <a:pt x="336" y="376"/>
                    <a:pt x="336" y="376"/>
                  </a:cubicBezTo>
                  <a:cubicBezTo>
                    <a:pt x="336" y="376"/>
                    <a:pt x="337" y="377"/>
                    <a:pt x="337" y="378"/>
                  </a:cubicBezTo>
                  <a:cubicBezTo>
                    <a:pt x="338" y="380"/>
                    <a:pt x="340" y="383"/>
                    <a:pt x="341" y="386"/>
                  </a:cubicBezTo>
                  <a:cubicBezTo>
                    <a:pt x="345" y="391"/>
                    <a:pt x="348" y="396"/>
                    <a:pt x="352" y="400"/>
                  </a:cubicBezTo>
                  <a:cubicBezTo>
                    <a:pt x="356" y="405"/>
                    <a:pt x="361" y="409"/>
                    <a:pt x="365" y="413"/>
                  </a:cubicBezTo>
                  <a:cubicBezTo>
                    <a:pt x="368" y="415"/>
                    <a:pt x="370" y="416"/>
                    <a:pt x="373" y="418"/>
                  </a:cubicBezTo>
                  <a:cubicBezTo>
                    <a:pt x="375" y="419"/>
                    <a:pt x="375" y="419"/>
                    <a:pt x="375" y="419"/>
                  </a:cubicBezTo>
                  <a:cubicBezTo>
                    <a:pt x="376" y="420"/>
                    <a:pt x="376" y="420"/>
                    <a:pt x="376" y="420"/>
                  </a:cubicBezTo>
                  <a:cubicBezTo>
                    <a:pt x="376" y="420"/>
                    <a:pt x="377" y="420"/>
                    <a:pt x="378" y="421"/>
                  </a:cubicBezTo>
                  <a:cubicBezTo>
                    <a:pt x="372" y="434"/>
                    <a:pt x="372" y="434"/>
                    <a:pt x="372" y="434"/>
                  </a:cubicBezTo>
                  <a:cubicBezTo>
                    <a:pt x="369" y="440"/>
                    <a:pt x="367" y="445"/>
                    <a:pt x="364" y="451"/>
                  </a:cubicBezTo>
                  <a:cubicBezTo>
                    <a:pt x="359" y="462"/>
                    <a:pt x="355" y="473"/>
                    <a:pt x="350" y="484"/>
                  </a:cubicBezTo>
                  <a:cubicBezTo>
                    <a:pt x="355" y="473"/>
                    <a:pt x="359" y="462"/>
                    <a:pt x="364" y="451"/>
                  </a:cubicBezTo>
                  <a:cubicBezTo>
                    <a:pt x="367" y="445"/>
                    <a:pt x="369" y="439"/>
                    <a:pt x="371" y="434"/>
                  </a:cubicBezTo>
                  <a:cubicBezTo>
                    <a:pt x="377" y="421"/>
                    <a:pt x="377" y="421"/>
                    <a:pt x="377" y="421"/>
                  </a:cubicBezTo>
                  <a:cubicBezTo>
                    <a:pt x="377" y="420"/>
                    <a:pt x="376" y="420"/>
                    <a:pt x="376" y="420"/>
                  </a:cubicBezTo>
                  <a:cubicBezTo>
                    <a:pt x="375" y="419"/>
                    <a:pt x="375" y="419"/>
                    <a:pt x="375" y="419"/>
                  </a:cubicBezTo>
                  <a:cubicBezTo>
                    <a:pt x="373" y="418"/>
                    <a:pt x="373" y="418"/>
                    <a:pt x="373" y="418"/>
                  </a:cubicBezTo>
                  <a:cubicBezTo>
                    <a:pt x="370" y="417"/>
                    <a:pt x="368" y="415"/>
                    <a:pt x="365" y="413"/>
                  </a:cubicBezTo>
                  <a:cubicBezTo>
                    <a:pt x="360" y="409"/>
                    <a:pt x="356" y="405"/>
                    <a:pt x="352" y="400"/>
                  </a:cubicBezTo>
                  <a:cubicBezTo>
                    <a:pt x="348" y="396"/>
                    <a:pt x="344" y="391"/>
                    <a:pt x="341" y="386"/>
                  </a:cubicBezTo>
                  <a:cubicBezTo>
                    <a:pt x="340" y="383"/>
                    <a:pt x="338" y="380"/>
                    <a:pt x="337" y="378"/>
                  </a:cubicBezTo>
                  <a:cubicBezTo>
                    <a:pt x="336" y="376"/>
                    <a:pt x="336" y="376"/>
                    <a:pt x="336" y="376"/>
                  </a:cubicBezTo>
                  <a:cubicBezTo>
                    <a:pt x="336" y="375"/>
                    <a:pt x="336" y="375"/>
                    <a:pt x="336" y="375"/>
                  </a:cubicBezTo>
                  <a:cubicBezTo>
                    <a:pt x="335" y="374"/>
                    <a:pt x="335" y="374"/>
                    <a:pt x="335" y="374"/>
                  </a:cubicBezTo>
                  <a:cubicBezTo>
                    <a:pt x="335" y="373"/>
                    <a:pt x="335" y="373"/>
                    <a:pt x="335" y="372"/>
                  </a:cubicBezTo>
                  <a:cubicBezTo>
                    <a:pt x="334" y="372"/>
                    <a:pt x="334" y="372"/>
                    <a:pt x="334" y="371"/>
                  </a:cubicBezTo>
                  <a:cubicBezTo>
                    <a:pt x="334" y="372"/>
                    <a:pt x="333" y="372"/>
                    <a:pt x="332" y="372"/>
                  </a:cubicBezTo>
                  <a:cubicBezTo>
                    <a:pt x="330" y="373"/>
                    <a:pt x="330" y="373"/>
                    <a:pt x="330" y="373"/>
                  </a:cubicBezTo>
                  <a:cubicBezTo>
                    <a:pt x="328" y="374"/>
                    <a:pt x="328" y="374"/>
                    <a:pt x="328" y="374"/>
                  </a:cubicBezTo>
                  <a:cubicBezTo>
                    <a:pt x="324" y="375"/>
                    <a:pt x="321" y="375"/>
                    <a:pt x="318" y="376"/>
                  </a:cubicBezTo>
                  <a:cubicBezTo>
                    <a:pt x="311" y="377"/>
                    <a:pt x="304" y="378"/>
                    <a:pt x="297" y="377"/>
                  </a:cubicBezTo>
                  <a:cubicBezTo>
                    <a:pt x="290" y="377"/>
                    <a:pt x="283" y="376"/>
                    <a:pt x="276" y="374"/>
                  </a:cubicBezTo>
                  <a:cubicBezTo>
                    <a:pt x="273" y="374"/>
                    <a:pt x="270" y="373"/>
                    <a:pt x="266" y="371"/>
                  </a:cubicBezTo>
                  <a:cubicBezTo>
                    <a:pt x="265" y="371"/>
                    <a:pt x="265" y="371"/>
                    <a:pt x="264" y="370"/>
                  </a:cubicBezTo>
                  <a:cubicBezTo>
                    <a:pt x="263" y="370"/>
                    <a:pt x="263" y="370"/>
                    <a:pt x="263" y="370"/>
                  </a:cubicBezTo>
                  <a:cubicBezTo>
                    <a:pt x="262" y="370"/>
                    <a:pt x="262" y="370"/>
                    <a:pt x="262" y="370"/>
                  </a:cubicBezTo>
                  <a:cubicBezTo>
                    <a:pt x="262" y="369"/>
                    <a:pt x="262" y="369"/>
                    <a:pt x="262" y="369"/>
                  </a:cubicBezTo>
                  <a:cubicBezTo>
                    <a:pt x="261" y="369"/>
                    <a:pt x="260" y="369"/>
                    <a:pt x="259" y="368"/>
                  </a:cubicBezTo>
                  <a:cubicBezTo>
                    <a:pt x="258" y="369"/>
                    <a:pt x="257" y="370"/>
                    <a:pt x="255" y="373"/>
                  </a:cubicBezTo>
                  <a:cubicBezTo>
                    <a:pt x="253" y="375"/>
                    <a:pt x="250" y="377"/>
                    <a:pt x="248" y="379"/>
                  </a:cubicBezTo>
                  <a:cubicBezTo>
                    <a:pt x="244" y="384"/>
                    <a:pt x="239" y="388"/>
                    <a:pt x="235" y="392"/>
                  </a:cubicBezTo>
                  <a:cubicBezTo>
                    <a:pt x="234" y="393"/>
                    <a:pt x="235" y="393"/>
                    <a:pt x="236" y="393"/>
                  </a:cubicBezTo>
                  <a:cubicBezTo>
                    <a:pt x="236" y="392"/>
                    <a:pt x="238" y="391"/>
                    <a:pt x="242" y="388"/>
                  </a:cubicBezTo>
                  <a:cubicBezTo>
                    <a:pt x="244" y="386"/>
                    <a:pt x="247" y="384"/>
                    <a:pt x="251" y="380"/>
                  </a:cubicBezTo>
                  <a:cubicBezTo>
                    <a:pt x="252" y="378"/>
                    <a:pt x="254" y="377"/>
                    <a:pt x="256" y="374"/>
                  </a:cubicBezTo>
                  <a:cubicBezTo>
                    <a:pt x="259" y="372"/>
                    <a:pt x="259" y="372"/>
                    <a:pt x="259" y="372"/>
                  </a:cubicBezTo>
                  <a:cubicBezTo>
                    <a:pt x="259" y="371"/>
                    <a:pt x="259" y="371"/>
                    <a:pt x="260" y="371"/>
                  </a:cubicBezTo>
                  <a:cubicBezTo>
                    <a:pt x="260" y="371"/>
                    <a:pt x="260" y="371"/>
                    <a:pt x="260" y="371"/>
                  </a:cubicBezTo>
                  <a:cubicBezTo>
                    <a:pt x="261" y="371"/>
                    <a:pt x="261" y="371"/>
                    <a:pt x="261" y="371"/>
                  </a:cubicBezTo>
                  <a:cubicBezTo>
                    <a:pt x="262" y="372"/>
                    <a:pt x="262" y="372"/>
                    <a:pt x="262" y="372"/>
                  </a:cubicBezTo>
                  <a:cubicBezTo>
                    <a:pt x="264" y="373"/>
                    <a:pt x="266" y="374"/>
                    <a:pt x="268" y="374"/>
                  </a:cubicBezTo>
                  <a:cubicBezTo>
                    <a:pt x="273" y="376"/>
                    <a:pt x="277" y="377"/>
                    <a:pt x="282" y="378"/>
                  </a:cubicBezTo>
                  <a:cubicBezTo>
                    <a:pt x="291" y="379"/>
                    <a:pt x="299" y="379"/>
                    <a:pt x="307" y="379"/>
                  </a:cubicBezTo>
                  <a:cubicBezTo>
                    <a:pt x="312" y="379"/>
                    <a:pt x="317" y="378"/>
                    <a:pt x="323" y="377"/>
                  </a:cubicBezTo>
                  <a:cubicBezTo>
                    <a:pt x="325" y="377"/>
                    <a:pt x="328" y="376"/>
                    <a:pt x="331" y="375"/>
                  </a:cubicBezTo>
                  <a:cubicBezTo>
                    <a:pt x="332" y="375"/>
                    <a:pt x="332" y="375"/>
                    <a:pt x="332" y="375"/>
                  </a:cubicBezTo>
                  <a:cubicBezTo>
                    <a:pt x="333" y="374"/>
                    <a:pt x="333" y="374"/>
                    <a:pt x="333" y="374"/>
                  </a:cubicBezTo>
                  <a:cubicBezTo>
                    <a:pt x="333" y="375"/>
                    <a:pt x="333" y="375"/>
                    <a:pt x="333" y="375"/>
                  </a:cubicBezTo>
                  <a:cubicBezTo>
                    <a:pt x="334" y="376"/>
                    <a:pt x="334" y="376"/>
                    <a:pt x="334" y="376"/>
                  </a:cubicBezTo>
                  <a:cubicBezTo>
                    <a:pt x="334" y="376"/>
                    <a:pt x="334" y="376"/>
                    <a:pt x="334" y="376"/>
                  </a:cubicBezTo>
                  <a:cubicBezTo>
                    <a:pt x="334" y="377"/>
                    <a:pt x="334" y="377"/>
                    <a:pt x="334" y="377"/>
                  </a:cubicBezTo>
                  <a:cubicBezTo>
                    <a:pt x="334" y="378"/>
                    <a:pt x="334" y="378"/>
                    <a:pt x="334" y="378"/>
                  </a:cubicBezTo>
                  <a:cubicBezTo>
                    <a:pt x="336" y="380"/>
                    <a:pt x="337" y="383"/>
                    <a:pt x="339" y="386"/>
                  </a:cubicBezTo>
                  <a:cubicBezTo>
                    <a:pt x="342" y="391"/>
                    <a:pt x="345" y="397"/>
                    <a:pt x="350" y="401"/>
                  </a:cubicBezTo>
                  <a:cubicBezTo>
                    <a:pt x="354" y="406"/>
                    <a:pt x="358" y="411"/>
                    <a:pt x="363" y="415"/>
                  </a:cubicBezTo>
                  <a:cubicBezTo>
                    <a:pt x="366" y="417"/>
                    <a:pt x="369" y="418"/>
                    <a:pt x="371" y="420"/>
                  </a:cubicBezTo>
                  <a:cubicBezTo>
                    <a:pt x="374" y="421"/>
                    <a:pt x="374" y="421"/>
                    <a:pt x="374" y="421"/>
                  </a:cubicBezTo>
                  <a:cubicBezTo>
                    <a:pt x="374" y="422"/>
                    <a:pt x="374" y="422"/>
                    <a:pt x="374" y="422"/>
                  </a:cubicBezTo>
                  <a:cubicBezTo>
                    <a:pt x="374" y="422"/>
                    <a:pt x="374" y="422"/>
                    <a:pt x="374" y="423"/>
                  </a:cubicBezTo>
                  <a:cubicBezTo>
                    <a:pt x="372" y="428"/>
                    <a:pt x="372" y="428"/>
                    <a:pt x="372" y="428"/>
                  </a:cubicBezTo>
                  <a:cubicBezTo>
                    <a:pt x="366" y="440"/>
                    <a:pt x="366" y="440"/>
                    <a:pt x="366" y="440"/>
                  </a:cubicBezTo>
                  <a:cubicBezTo>
                    <a:pt x="363" y="448"/>
                    <a:pt x="360" y="456"/>
                    <a:pt x="356" y="464"/>
                  </a:cubicBezTo>
                  <a:cubicBezTo>
                    <a:pt x="350" y="480"/>
                    <a:pt x="344" y="495"/>
                    <a:pt x="338" y="511"/>
                  </a:cubicBezTo>
                  <a:cubicBezTo>
                    <a:pt x="330" y="534"/>
                    <a:pt x="322" y="557"/>
                    <a:pt x="315" y="580"/>
                  </a:cubicBezTo>
                  <a:cubicBezTo>
                    <a:pt x="314" y="585"/>
                    <a:pt x="312" y="591"/>
                    <a:pt x="310" y="597"/>
                  </a:cubicBezTo>
                  <a:cubicBezTo>
                    <a:pt x="308" y="606"/>
                    <a:pt x="308" y="606"/>
                    <a:pt x="308" y="606"/>
                  </a:cubicBezTo>
                  <a:cubicBezTo>
                    <a:pt x="307" y="608"/>
                    <a:pt x="307" y="608"/>
                    <a:pt x="307" y="608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6" y="609"/>
                    <a:pt x="306" y="609"/>
                    <a:pt x="306" y="609"/>
                  </a:cubicBezTo>
                  <a:cubicBezTo>
                    <a:pt x="304" y="609"/>
                    <a:pt x="304" y="609"/>
                    <a:pt x="304" y="609"/>
                  </a:cubicBezTo>
                  <a:cubicBezTo>
                    <a:pt x="295" y="609"/>
                    <a:pt x="295" y="609"/>
                    <a:pt x="295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0" y="587"/>
                    <a:pt x="280" y="587"/>
                    <a:pt x="280" y="587"/>
                  </a:cubicBezTo>
                  <a:cubicBezTo>
                    <a:pt x="277" y="579"/>
                    <a:pt x="275" y="571"/>
                    <a:pt x="272" y="563"/>
                  </a:cubicBezTo>
                  <a:cubicBezTo>
                    <a:pt x="267" y="547"/>
                    <a:pt x="262" y="531"/>
                    <a:pt x="256" y="515"/>
                  </a:cubicBezTo>
                  <a:cubicBezTo>
                    <a:pt x="246" y="484"/>
                    <a:pt x="234" y="454"/>
                    <a:pt x="222" y="429"/>
                  </a:cubicBezTo>
                  <a:cubicBezTo>
                    <a:pt x="217" y="418"/>
                    <a:pt x="214" y="411"/>
                    <a:pt x="211" y="408"/>
                  </a:cubicBezTo>
                  <a:cubicBezTo>
                    <a:pt x="210" y="406"/>
                    <a:pt x="210" y="405"/>
                    <a:pt x="209" y="405"/>
                  </a:cubicBezTo>
                  <a:cubicBezTo>
                    <a:pt x="212" y="404"/>
                    <a:pt x="215" y="402"/>
                    <a:pt x="220" y="400"/>
                  </a:cubicBezTo>
                  <a:cubicBezTo>
                    <a:pt x="223" y="398"/>
                    <a:pt x="226" y="395"/>
                    <a:pt x="229" y="393"/>
                  </a:cubicBezTo>
                  <a:cubicBezTo>
                    <a:pt x="232" y="391"/>
                    <a:pt x="234" y="389"/>
                    <a:pt x="234" y="389"/>
                  </a:cubicBezTo>
                  <a:cubicBezTo>
                    <a:pt x="237" y="388"/>
                    <a:pt x="236" y="389"/>
                    <a:pt x="235" y="391"/>
                  </a:cubicBezTo>
                  <a:cubicBezTo>
                    <a:pt x="240" y="387"/>
                    <a:pt x="244" y="383"/>
                    <a:pt x="248" y="379"/>
                  </a:cubicBezTo>
                  <a:close/>
                  <a:moveTo>
                    <a:pt x="318" y="622"/>
                  </a:moveTo>
                  <a:cubicBezTo>
                    <a:pt x="319" y="621"/>
                    <a:pt x="319" y="621"/>
                    <a:pt x="319" y="621"/>
                  </a:cubicBezTo>
                  <a:cubicBezTo>
                    <a:pt x="323" y="606"/>
                    <a:pt x="323" y="606"/>
                    <a:pt x="323" y="606"/>
                  </a:cubicBezTo>
                  <a:cubicBezTo>
                    <a:pt x="325" y="599"/>
                    <a:pt x="327" y="592"/>
                    <a:pt x="329" y="585"/>
                  </a:cubicBezTo>
                  <a:cubicBezTo>
                    <a:pt x="337" y="557"/>
                    <a:pt x="346" y="530"/>
                    <a:pt x="356" y="502"/>
                  </a:cubicBezTo>
                  <a:cubicBezTo>
                    <a:pt x="361" y="489"/>
                    <a:pt x="366" y="475"/>
                    <a:pt x="372" y="462"/>
                  </a:cubicBezTo>
                  <a:cubicBezTo>
                    <a:pt x="374" y="455"/>
                    <a:pt x="377" y="448"/>
                    <a:pt x="380" y="442"/>
                  </a:cubicBezTo>
                  <a:cubicBezTo>
                    <a:pt x="385" y="432"/>
                    <a:pt x="385" y="432"/>
                    <a:pt x="385" y="432"/>
                  </a:cubicBezTo>
                  <a:cubicBezTo>
                    <a:pt x="392" y="416"/>
                    <a:pt x="392" y="416"/>
                    <a:pt x="392" y="416"/>
                  </a:cubicBezTo>
                  <a:cubicBezTo>
                    <a:pt x="386" y="413"/>
                    <a:pt x="386" y="413"/>
                    <a:pt x="386" y="413"/>
                  </a:cubicBezTo>
                  <a:cubicBezTo>
                    <a:pt x="385" y="412"/>
                    <a:pt x="384" y="412"/>
                    <a:pt x="383" y="411"/>
                  </a:cubicBezTo>
                  <a:cubicBezTo>
                    <a:pt x="381" y="410"/>
                    <a:pt x="381" y="410"/>
                    <a:pt x="381" y="410"/>
                  </a:cubicBezTo>
                  <a:cubicBezTo>
                    <a:pt x="381" y="410"/>
                    <a:pt x="381" y="410"/>
                    <a:pt x="380" y="410"/>
                  </a:cubicBezTo>
                  <a:cubicBezTo>
                    <a:pt x="380" y="410"/>
                    <a:pt x="380" y="410"/>
                    <a:pt x="380" y="410"/>
                  </a:cubicBezTo>
                  <a:cubicBezTo>
                    <a:pt x="378" y="409"/>
                    <a:pt x="376" y="407"/>
                    <a:pt x="374" y="406"/>
                  </a:cubicBezTo>
                  <a:cubicBezTo>
                    <a:pt x="371" y="404"/>
                    <a:pt x="367" y="401"/>
                    <a:pt x="364" y="398"/>
                  </a:cubicBezTo>
                  <a:cubicBezTo>
                    <a:pt x="358" y="392"/>
                    <a:pt x="353" y="385"/>
                    <a:pt x="349" y="377"/>
                  </a:cubicBezTo>
                  <a:cubicBezTo>
                    <a:pt x="353" y="385"/>
                    <a:pt x="358" y="392"/>
                    <a:pt x="364" y="398"/>
                  </a:cubicBezTo>
                  <a:cubicBezTo>
                    <a:pt x="367" y="401"/>
                    <a:pt x="371" y="404"/>
                    <a:pt x="374" y="406"/>
                  </a:cubicBezTo>
                  <a:cubicBezTo>
                    <a:pt x="376" y="407"/>
                    <a:pt x="378" y="409"/>
                    <a:pt x="380" y="410"/>
                  </a:cubicBezTo>
                  <a:cubicBezTo>
                    <a:pt x="383" y="412"/>
                    <a:pt x="388" y="414"/>
                    <a:pt x="391" y="416"/>
                  </a:cubicBezTo>
                  <a:cubicBezTo>
                    <a:pt x="384" y="433"/>
                    <a:pt x="384" y="433"/>
                    <a:pt x="384" y="433"/>
                  </a:cubicBezTo>
                  <a:cubicBezTo>
                    <a:pt x="379" y="445"/>
                    <a:pt x="379" y="445"/>
                    <a:pt x="379" y="445"/>
                  </a:cubicBezTo>
                  <a:cubicBezTo>
                    <a:pt x="375" y="452"/>
                    <a:pt x="372" y="460"/>
                    <a:pt x="369" y="468"/>
                  </a:cubicBezTo>
                  <a:cubicBezTo>
                    <a:pt x="363" y="483"/>
                    <a:pt x="357" y="499"/>
                    <a:pt x="351" y="515"/>
                  </a:cubicBezTo>
                  <a:cubicBezTo>
                    <a:pt x="340" y="546"/>
                    <a:pt x="330" y="578"/>
                    <a:pt x="321" y="612"/>
                  </a:cubicBezTo>
                  <a:cubicBezTo>
                    <a:pt x="321" y="611"/>
                    <a:pt x="321" y="609"/>
                    <a:pt x="320" y="612"/>
                  </a:cubicBezTo>
                  <a:cubicBezTo>
                    <a:pt x="329" y="579"/>
                    <a:pt x="339" y="546"/>
                    <a:pt x="350" y="515"/>
                  </a:cubicBezTo>
                  <a:cubicBezTo>
                    <a:pt x="356" y="499"/>
                    <a:pt x="362" y="483"/>
                    <a:pt x="368" y="468"/>
                  </a:cubicBezTo>
                  <a:cubicBezTo>
                    <a:pt x="371" y="460"/>
                    <a:pt x="375" y="452"/>
                    <a:pt x="378" y="444"/>
                  </a:cubicBezTo>
                  <a:cubicBezTo>
                    <a:pt x="383" y="433"/>
                    <a:pt x="383" y="433"/>
                    <a:pt x="383" y="433"/>
                  </a:cubicBezTo>
                  <a:cubicBezTo>
                    <a:pt x="391" y="416"/>
                    <a:pt x="391" y="416"/>
                    <a:pt x="391" y="416"/>
                  </a:cubicBezTo>
                  <a:cubicBezTo>
                    <a:pt x="384" y="413"/>
                    <a:pt x="384" y="413"/>
                    <a:pt x="384" y="413"/>
                  </a:cubicBezTo>
                  <a:cubicBezTo>
                    <a:pt x="383" y="413"/>
                    <a:pt x="383" y="412"/>
                    <a:pt x="382" y="412"/>
                  </a:cubicBezTo>
                  <a:cubicBezTo>
                    <a:pt x="380" y="411"/>
                    <a:pt x="380" y="411"/>
                    <a:pt x="380" y="411"/>
                  </a:cubicBezTo>
                  <a:cubicBezTo>
                    <a:pt x="379" y="410"/>
                    <a:pt x="379" y="410"/>
                    <a:pt x="379" y="410"/>
                  </a:cubicBezTo>
                  <a:cubicBezTo>
                    <a:pt x="377" y="409"/>
                    <a:pt x="375" y="408"/>
                    <a:pt x="373" y="406"/>
                  </a:cubicBezTo>
                  <a:cubicBezTo>
                    <a:pt x="369" y="404"/>
                    <a:pt x="366" y="401"/>
                    <a:pt x="363" y="397"/>
                  </a:cubicBezTo>
                  <a:cubicBezTo>
                    <a:pt x="356" y="391"/>
                    <a:pt x="350" y="383"/>
                    <a:pt x="346" y="374"/>
                  </a:cubicBezTo>
                  <a:cubicBezTo>
                    <a:pt x="347" y="374"/>
                    <a:pt x="347" y="374"/>
                    <a:pt x="347" y="374"/>
                  </a:cubicBezTo>
                  <a:cubicBezTo>
                    <a:pt x="347" y="373"/>
                    <a:pt x="346" y="372"/>
                    <a:pt x="346" y="372"/>
                  </a:cubicBezTo>
                  <a:cubicBezTo>
                    <a:pt x="346" y="371"/>
                    <a:pt x="346" y="371"/>
                    <a:pt x="346" y="371"/>
                  </a:cubicBezTo>
                  <a:cubicBezTo>
                    <a:pt x="345" y="371"/>
                    <a:pt x="345" y="371"/>
                    <a:pt x="345" y="371"/>
                  </a:cubicBezTo>
                  <a:cubicBezTo>
                    <a:pt x="345" y="370"/>
                    <a:pt x="345" y="370"/>
                    <a:pt x="345" y="370"/>
                  </a:cubicBezTo>
                  <a:cubicBezTo>
                    <a:pt x="344" y="368"/>
                    <a:pt x="344" y="368"/>
                    <a:pt x="344" y="368"/>
                  </a:cubicBezTo>
                  <a:cubicBezTo>
                    <a:pt x="343" y="364"/>
                    <a:pt x="342" y="361"/>
                    <a:pt x="340" y="358"/>
                  </a:cubicBezTo>
                  <a:cubicBezTo>
                    <a:pt x="337" y="359"/>
                    <a:pt x="334" y="360"/>
                    <a:pt x="331" y="361"/>
                  </a:cubicBezTo>
                  <a:cubicBezTo>
                    <a:pt x="330" y="362"/>
                    <a:pt x="330" y="362"/>
                    <a:pt x="329" y="362"/>
                  </a:cubicBezTo>
                  <a:cubicBezTo>
                    <a:pt x="327" y="363"/>
                    <a:pt x="327" y="363"/>
                    <a:pt x="327" y="363"/>
                  </a:cubicBezTo>
                  <a:cubicBezTo>
                    <a:pt x="325" y="363"/>
                    <a:pt x="325" y="363"/>
                    <a:pt x="325" y="363"/>
                  </a:cubicBezTo>
                  <a:cubicBezTo>
                    <a:pt x="322" y="364"/>
                    <a:pt x="319" y="365"/>
                    <a:pt x="316" y="365"/>
                  </a:cubicBezTo>
                  <a:cubicBezTo>
                    <a:pt x="310" y="366"/>
                    <a:pt x="304" y="367"/>
                    <a:pt x="297" y="367"/>
                  </a:cubicBezTo>
                  <a:cubicBezTo>
                    <a:pt x="291" y="366"/>
                    <a:pt x="285" y="365"/>
                    <a:pt x="279" y="364"/>
                  </a:cubicBezTo>
                  <a:cubicBezTo>
                    <a:pt x="276" y="363"/>
                    <a:pt x="273" y="362"/>
                    <a:pt x="270" y="361"/>
                  </a:cubicBezTo>
                  <a:cubicBezTo>
                    <a:pt x="269" y="361"/>
                    <a:pt x="269" y="361"/>
                    <a:pt x="268" y="360"/>
                  </a:cubicBezTo>
                  <a:cubicBezTo>
                    <a:pt x="267" y="360"/>
                    <a:pt x="267" y="360"/>
                    <a:pt x="267" y="360"/>
                  </a:cubicBezTo>
                  <a:cubicBezTo>
                    <a:pt x="266" y="360"/>
                    <a:pt x="266" y="360"/>
                    <a:pt x="266" y="360"/>
                  </a:cubicBezTo>
                  <a:cubicBezTo>
                    <a:pt x="265" y="359"/>
                    <a:pt x="265" y="359"/>
                    <a:pt x="265" y="359"/>
                  </a:cubicBezTo>
                  <a:cubicBezTo>
                    <a:pt x="263" y="358"/>
                    <a:pt x="263" y="358"/>
                    <a:pt x="263" y="358"/>
                  </a:cubicBezTo>
                  <a:cubicBezTo>
                    <a:pt x="261" y="357"/>
                    <a:pt x="261" y="357"/>
                    <a:pt x="261" y="357"/>
                  </a:cubicBezTo>
                  <a:cubicBezTo>
                    <a:pt x="256" y="354"/>
                    <a:pt x="256" y="354"/>
                    <a:pt x="256" y="354"/>
                  </a:cubicBezTo>
                  <a:cubicBezTo>
                    <a:pt x="251" y="361"/>
                    <a:pt x="251" y="361"/>
                    <a:pt x="251" y="361"/>
                  </a:cubicBezTo>
                  <a:cubicBezTo>
                    <a:pt x="248" y="364"/>
                    <a:pt x="248" y="364"/>
                    <a:pt x="248" y="364"/>
                  </a:cubicBezTo>
                  <a:cubicBezTo>
                    <a:pt x="246" y="366"/>
                    <a:pt x="246" y="366"/>
                    <a:pt x="246" y="366"/>
                  </a:cubicBezTo>
                  <a:cubicBezTo>
                    <a:pt x="243" y="369"/>
                    <a:pt x="243" y="369"/>
                    <a:pt x="243" y="369"/>
                  </a:cubicBezTo>
                  <a:cubicBezTo>
                    <a:pt x="241" y="371"/>
                    <a:pt x="239" y="373"/>
                    <a:pt x="237" y="375"/>
                  </a:cubicBezTo>
                  <a:cubicBezTo>
                    <a:pt x="233" y="379"/>
                    <a:pt x="230" y="383"/>
                    <a:pt x="226" y="386"/>
                  </a:cubicBezTo>
                  <a:cubicBezTo>
                    <a:pt x="231" y="383"/>
                    <a:pt x="236" y="378"/>
                    <a:pt x="241" y="374"/>
                  </a:cubicBezTo>
                  <a:cubicBezTo>
                    <a:pt x="243" y="372"/>
                    <a:pt x="245" y="370"/>
                    <a:pt x="247" y="367"/>
                  </a:cubicBezTo>
                  <a:cubicBezTo>
                    <a:pt x="249" y="366"/>
                    <a:pt x="249" y="366"/>
                    <a:pt x="249" y="366"/>
                  </a:cubicBezTo>
                  <a:cubicBezTo>
                    <a:pt x="250" y="365"/>
                    <a:pt x="250" y="365"/>
                    <a:pt x="250" y="365"/>
                  </a:cubicBezTo>
                  <a:cubicBezTo>
                    <a:pt x="251" y="363"/>
                    <a:pt x="251" y="363"/>
                    <a:pt x="251" y="363"/>
                  </a:cubicBezTo>
                  <a:cubicBezTo>
                    <a:pt x="257" y="357"/>
                    <a:pt x="257" y="357"/>
                    <a:pt x="257" y="357"/>
                  </a:cubicBezTo>
                  <a:cubicBezTo>
                    <a:pt x="261" y="359"/>
                    <a:pt x="261" y="359"/>
                    <a:pt x="261" y="359"/>
                  </a:cubicBezTo>
                  <a:cubicBezTo>
                    <a:pt x="263" y="360"/>
                    <a:pt x="263" y="360"/>
                    <a:pt x="263" y="360"/>
                  </a:cubicBezTo>
                  <a:cubicBezTo>
                    <a:pt x="264" y="361"/>
                    <a:pt x="264" y="361"/>
                    <a:pt x="264" y="361"/>
                  </a:cubicBezTo>
                  <a:cubicBezTo>
                    <a:pt x="266" y="362"/>
                    <a:pt x="266" y="362"/>
                    <a:pt x="267" y="362"/>
                  </a:cubicBezTo>
                  <a:cubicBezTo>
                    <a:pt x="269" y="363"/>
                    <a:pt x="269" y="363"/>
                    <a:pt x="269" y="363"/>
                  </a:cubicBezTo>
                  <a:cubicBezTo>
                    <a:pt x="272" y="364"/>
                    <a:pt x="275" y="365"/>
                    <a:pt x="278" y="366"/>
                  </a:cubicBezTo>
                  <a:cubicBezTo>
                    <a:pt x="284" y="367"/>
                    <a:pt x="291" y="368"/>
                    <a:pt x="297" y="369"/>
                  </a:cubicBezTo>
                  <a:cubicBezTo>
                    <a:pt x="303" y="369"/>
                    <a:pt x="310" y="369"/>
                    <a:pt x="316" y="368"/>
                  </a:cubicBezTo>
                  <a:cubicBezTo>
                    <a:pt x="319" y="367"/>
                    <a:pt x="322" y="367"/>
                    <a:pt x="325" y="366"/>
                  </a:cubicBezTo>
                  <a:cubicBezTo>
                    <a:pt x="328" y="365"/>
                    <a:pt x="328" y="365"/>
                    <a:pt x="328" y="365"/>
                  </a:cubicBezTo>
                  <a:cubicBezTo>
                    <a:pt x="329" y="365"/>
                    <a:pt x="329" y="365"/>
                    <a:pt x="329" y="365"/>
                  </a:cubicBezTo>
                  <a:cubicBezTo>
                    <a:pt x="330" y="364"/>
                    <a:pt x="331" y="364"/>
                    <a:pt x="331" y="364"/>
                  </a:cubicBezTo>
                  <a:cubicBezTo>
                    <a:pt x="334" y="363"/>
                    <a:pt x="336" y="362"/>
                    <a:pt x="339" y="361"/>
                  </a:cubicBezTo>
                  <a:cubicBezTo>
                    <a:pt x="342" y="368"/>
                    <a:pt x="342" y="368"/>
                    <a:pt x="342" y="368"/>
                  </a:cubicBezTo>
                  <a:cubicBezTo>
                    <a:pt x="342" y="369"/>
                    <a:pt x="342" y="370"/>
                    <a:pt x="343" y="371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4" y="373"/>
                    <a:pt x="344" y="373"/>
                    <a:pt x="344" y="373"/>
                  </a:cubicBezTo>
                  <a:cubicBezTo>
                    <a:pt x="345" y="376"/>
                    <a:pt x="346" y="378"/>
                    <a:pt x="348" y="381"/>
                  </a:cubicBezTo>
                  <a:cubicBezTo>
                    <a:pt x="351" y="386"/>
                    <a:pt x="354" y="390"/>
                    <a:pt x="358" y="394"/>
                  </a:cubicBezTo>
                  <a:cubicBezTo>
                    <a:pt x="361" y="399"/>
                    <a:pt x="366" y="403"/>
                    <a:pt x="370" y="406"/>
                  </a:cubicBezTo>
                  <a:cubicBezTo>
                    <a:pt x="372" y="408"/>
                    <a:pt x="375" y="409"/>
                    <a:pt x="377" y="411"/>
                  </a:cubicBezTo>
                  <a:cubicBezTo>
                    <a:pt x="378" y="411"/>
                    <a:pt x="378" y="411"/>
                    <a:pt x="378" y="411"/>
                  </a:cubicBezTo>
                  <a:cubicBezTo>
                    <a:pt x="379" y="412"/>
                    <a:pt x="379" y="412"/>
                    <a:pt x="379" y="412"/>
                  </a:cubicBezTo>
                  <a:cubicBezTo>
                    <a:pt x="380" y="413"/>
                    <a:pt x="381" y="413"/>
                    <a:pt x="382" y="414"/>
                  </a:cubicBezTo>
                  <a:cubicBezTo>
                    <a:pt x="384" y="415"/>
                    <a:pt x="386" y="416"/>
                    <a:pt x="388" y="417"/>
                  </a:cubicBezTo>
                  <a:cubicBezTo>
                    <a:pt x="381" y="433"/>
                    <a:pt x="381" y="433"/>
                    <a:pt x="381" y="433"/>
                  </a:cubicBezTo>
                  <a:cubicBezTo>
                    <a:pt x="376" y="445"/>
                    <a:pt x="376" y="445"/>
                    <a:pt x="376" y="445"/>
                  </a:cubicBezTo>
                  <a:cubicBezTo>
                    <a:pt x="372" y="454"/>
                    <a:pt x="369" y="462"/>
                    <a:pt x="365" y="471"/>
                  </a:cubicBezTo>
                  <a:cubicBezTo>
                    <a:pt x="359" y="488"/>
                    <a:pt x="352" y="504"/>
                    <a:pt x="346" y="521"/>
                  </a:cubicBezTo>
                  <a:cubicBezTo>
                    <a:pt x="352" y="505"/>
                    <a:pt x="358" y="488"/>
                    <a:pt x="365" y="471"/>
                  </a:cubicBezTo>
                  <a:cubicBezTo>
                    <a:pt x="368" y="462"/>
                    <a:pt x="372" y="454"/>
                    <a:pt x="375" y="445"/>
                  </a:cubicBezTo>
                  <a:cubicBezTo>
                    <a:pt x="377" y="441"/>
                    <a:pt x="379" y="437"/>
                    <a:pt x="381" y="433"/>
                  </a:cubicBezTo>
                  <a:cubicBezTo>
                    <a:pt x="388" y="417"/>
                    <a:pt x="388" y="417"/>
                    <a:pt x="388" y="417"/>
                  </a:cubicBezTo>
                  <a:cubicBezTo>
                    <a:pt x="385" y="416"/>
                    <a:pt x="382" y="414"/>
                    <a:pt x="380" y="413"/>
                  </a:cubicBezTo>
                  <a:cubicBezTo>
                    <a:pt x="380" y="413"/>
                    <a:pt x="379" y="413"/>
                    <a:pt x="379" y="412"/>
                  </a:cubicBezTo>
                  <a:cubicBezTo>
                    <a:pt x="378" y="412"/>
                    <a:pt x="378" y="412"/>
                    <a:pt x="378" y="412"/>
                  </a:cubicBezTo>
                  <a:cubicBezTo>
                    <a:pt x="377" y="411"/>
                    <a:pt x="377" y="411"/>
                    <a:pt x="377" y="411"/>
                  </a:cubicBezTo>
                  <a:cubicBezTo>
                    <a:pt x="376" y="411"/>
                    <a:pt x="375" y="410"/>
                    <a:pt x="375" y="410"/>
                  </a:cubicBezTo>
                  <a:cubicBezTo>
                    <a:pt x="372" y="408"/>
                    <a:pt x="369" y="406"/>
                    <a:pt x="366" y="403"/>
                  </a:cubicBezTo>
                  <a:cubicBezTo>
                    <a:pt x="360" y="398"/>
                    <a:pt x="355" y="392"/>
                    <a:pt x="351" y="386"/>
                  </a:cubicBezTo>
                  <a:cubicBezTo>
                    <a:pt x="349" y="382"/>
                    <a:pt x="347" y="379"/>
                    <a:pt x="345" y="376"/>
                  </a:cubicBezTo>
                  <a:cubicBezTo>
                    <a:pt x="345" y="375"/>
                    <a:pt x="344" y="374"/>
                    <a:pt x="344" y="373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2" y="370"/>
                    <a:pt x="342" y="370"/>
                    <a:pt x="342" y="370"/>
                  </a:cubicBezTo>
                  <a:cubicBezTo>
                    <a:pt x="341" y="367"/>
                    <a:pt x="340" y="364"/>
                    <a:pt x="339" y="361"/>
                  </a:cubicBezTo>
                  <a:cubicBezTo>
                    <a:pt x="336" y="362"/>
                    <a:pt x="334" y="363"/>
                    <a:pt x="331" y="364"/>
                  </a:cubicBezTo>
                  <a:cubicBezTo>
                    <a:pt x="330" y="364"/>
                    <a:pt x="330" y="365"/>
                    <a:pt x="329" y="365"/>
                  </a:cubicBezTo>
                  <a:cubicBezTo>
                    <a:pt x="328" y="365"/>
                    <a:pt x="328" y="365"/>
                    <a:pt x="328" y="365"/>
                  </a:cubicBezTo>
                  <a:cubicBezTo>
                    <a:pt x="325" y="366"/>
                    <a:pt x="325" y="366"/>
                    <a:pt x="325" y="366"/>
                  </a:cubicBezTo>
                  <a:cubicBezTo>
                    <a:pt x="322" y="367"/>
                    <a:pt x="319" y="368"/>
                    <a:pt x="316" y="368"/>
                  </a:cubicBezTo>
                  <a:cubicBezTo>
                    <a:pt x="309" y="369"/>
                    <a:pt x="303" y="369"/>
                    <a:pt x="297" y="369"/>
                  </a:cubicBezTo>
                  <a:cubicBezTo>
                    <a:pt x="290" y="369"/>
                    <a:pt x="284" y="368"/>
                    <a:pt x="278" y="366"/>
                  </a:cubicBezTo>
                  <a:cubicBezTo>
                    <a:pt x="275" y="366"/>
                    <a:pt x="272" y="365"/>
                    <a:pt x="269" y="364"/>
                  </a:cubicBezTo>
                  <a:cubicBezTo>
                    <a:pt x="268" y="363"/>
                    <a:pt x="267" y="363"/>
                    <a:pt x="267" y="363"/>
                  </a:cubicBezTo>
                  <a:cubicBezTo>
                    <a:pt x="266" y="362"/>
                    <a:pt x="266" y="362"/>
                    <a:pt x="264" y="362"/>
                  </a:cubicBezTo>
                  <a:cubicBezTo>
                    <a:pt x="262" y="361"/>
                    <a:pt x="262" y="361"/>
                    <a:pt x="262" y="361"/>
                  </a:cubicBezTo>
                  <a:cubicBezTo>
                    <a:pt x="261" y="360"/>
                    <a:pt x="261" y="360"/>
                    <a:pt x="261" y="360"/>
                  </a:cubicBezTo>
                  <a:cubicBezTo>
                    <a:pt x="257" y="358"/>
                    <a:pt x="257" y="358"/>
                    <a:pt x="257" y="358"/>
                  </a:cubicBezTo>
                  <a:cubicBezTo>
                    <a:pt x="252" y="364"/>
                    <a:pt x="252" y="364"/>
                    <a:pt x="252" y="364"/>
                  </a:cubicBezTo>
                  <a:cubicBezTo>
                    <a:pt x="250" y="366"/>
                    <a:pt x="250" y="366"/>
                    <a:pt x="250" y="366"/>
                  </a:cubicBezTo>
                  <a:cubicBezTo>
                    <a:pt x="248" y="368"/>
                    <a:pt x="248" y="368"/>
                    <a:pt x="248" y="368"/>
                  </a:cubicBezTo>
                  <a:cubicBezTo>
                    <a:pt x="246" y="370"/>
                    <a:pt x="244" y="372"/>
                    <a:pt x="241" y="375"/>
                  </a:cubicBezTo>
                  <a:cubicBezTo>
                    <a:pt x="237" y="379"/>
                    <a:pt x="232" y="383"/>
                    <a:pt x="227" y="387"/>
                  </a:cubicBezTo>
                  <a:cubicBezTo>
                    <a:pt x="225" y="389"/>
                    <a:pt x="222" y="391"/>
                    <a:pt x="220" y="392"/>
                  </a:cubicBezTo>
                  <a:cubicBezTo>
                    <a:pt x="217" y="395"/>
                    <a:pt x="215" y="397"/>
                    <a:pt x="212" y="398"/>
                  </a:cubicBezTo>
                  <a:cubicBezTo>
                    <a:pt x="208" y="402"/>
                    <a:pt x="204" y="405"/>
                    <a:pt x="204" y="406"/>
                  </a:cubicBezTo>
                  <a:cubicBezTo>
                    <a:pt x="205" y="406"/>
                    <a:pt x="206" y="406"/>
                    <a:pt x="208" y="405"/>
                  </a:cubicBezTo>
                  <a:cubicBezTo>
                    <a:pt x="208" y="405"/>
                    <a:pt x="208" y="406"/>
                    <a:pt x="208" y="406"/>
                  </a:cubicBezTo>
                  <a:cubicBezTo>
                    <a:pt x="209" y="411"/>
                    <a:pt x="214" y="426"/>
                    <a:pt x="223" y="449"/>
                  </a:cubicBezTo>
                  <a:cubicBezTo>
                    <a:pt x="222" y="449"/>
                    <a:pt x="222" y="449"/>
                    <a:pt x="222" y="449"/>
                  </a:cubicBezTo>
                  <a:cubicBezTo>
                    <a:pt x="217" y="438"/>
                    <a:pt x="214" y="431"/>
                    <a:pt x="212" y="427"/>
                  </a:cubicBezTo>
                  <a:cubicBezTo>
                    <a:pt x="210" y="423"/>
                    <a:pt x="209" y="422"/>
                    <a:pt x="209" y="422"/>
                  </a:cubicBezTo>
                  <a:cubicBezTo>
                    <a:pt x="207" y="421"/>
                    <a:pt x="208" y="426"/>
                    <a:pt x="206" y="423"/>
                  </a:cubicBezTo>
                  <a:cubicBezTo>
                    <a:pt x="216" y="445"/>
                    <a:pt x="225" y="467"/>
                    <a:pt x="232" y="490"/>
                  </a:cubicBezTo>
                  <a:cubicBezTo>
                    <a:pt x="234" y="496"/>
                    <a:pt x="238" y="507"/>
                    <a:pt x="240" y="513"/>
                  </a:cubicBezTo>
                  <a:cubicBezTo>
                    <a:pt x="251" y="541"/>
                    <a:pt x="260" y="569"/>
                    <a:pt x="268" y="598"/>
                  </a:cubicBezTo>
                  <a:cubicBezTo>
                    <a:pt x="271" y="608"/>
                    <a:pt x="271" y="608"/>
                    <a:pt x="271" y="608"/>
                  </a:cubicBezTo>
                  <a:cubicBezTo>
                    <a:pt x="273" y="614"/>
                    <a:pt x="273" y="614"/>
                    <a:pt x="273" y="614"/>
                  </a:cubicBezTo>
                  <a:cubicBezTo>
                    <a:pt x="274" y="619"/>
                    <a:pt x="274" y="619"/>
                    <a:pt x="274" y="619"/>
                  </a:cubicBezTo>
                  <a:cubicBezTo>
                    <a:pt x="275" y="622"/>
                    <a:pt x="275" y="622"/>
                    <a:pt x="275" y="622"/>
                  </a:cubicBezTo>
                  <a:cubicBezTo>
                    <a:pt x="268" y="622"/>
                    <a:pt x="268" y="622"/>
                    <a:pt x="268" y="622"/>
                  </a:cubicBezTo>
                  <a:cubicBezTo>
                    <a:pt x="268" y="621"/>
                    <a:pt x="268" y="621"/>
                    <a:pt x="268" y="621"/>
                  </a:cubicBezTo>
                  <a:cubicBezTo>
                    <a:pt x="263" y="604"/>
                    <a:pt x="263" y="604"/>
                    <a:pt x="263" y="604"/>
                  </a:cubicBezTo>
                  <a:cubicBezTo>
                    <a:pt x="261" y="595"/>
                    <a:pt x="261" y="595"/>
                    <a:pt x="261" y="595"/>
                  </a:cubicBezTo>
                  <a:cubicBezTo>
                    <a:pt x="257" y="582"/>
                    <a:pt x="253" y="570"/>
                    <a:pt x="249" y="557"/>
                  </a:cubicBezTo>
                  <a:cubicBezTo>
                    <a:pt x="241" y="532"/>
                    <a:pt x="232" y="507"/>
                    <a:pt x="223" y="483"/>
                  </a:cubicBezTo>
                  <a:cubicBezTo>
                    <a:pt x="218" y="471"/>
                    <a:pt x="213" y="459"/>
                    <a:pt x="208" y="447"/>
                  </a:cubicBezTo>
                  <a:cubicBezTo>
                    <a:pt x="206" y="441"/>
                    <a:pt x="203" y="435"/>
                    <a:pt x="201" y="429"/>
                  </a:cubicBezTo>
                  <a:cubicBezTo>
                    <a:pt x="196" y="420"/>
                    <a:pt x="196" y="420"/>
                    <a:pt x="196" y="420"/>
                  </a:cubicBezTo>
                  <a:cubicBezTo>
                    <a:pt x="190" y="406"/>
                    <a:pt x="190" y="406"/>
                    <a:pt x="190" y="406"/>
                  </a:cubicBezTo>
                  <a:cubicBezTo>
                    <a:pt x="185" y="407"/>
                    <a:pt x="185" y="407"/>
                    <a:pt x="185" y="407"/>
                  </a:cubicBezTo>
                  <a:cubicBezTo>
                    <a:pt x="182" y="407"/>
                    <a:pt x="182" y="407"/>
                    <a:pt x="182" y="407"/>
                  </a:cubicBezTo>
                  <a:cubicBezTo>
                    <a:pt x="182" y="407"/>
                    <a:pt x="181" y="408"/>
                    <a:pt x="181" y="408"/>
                  </a:cubicBezTo>
                  <a:cubicBezTo>
                    <a:pt x="180" y="408"/>
                    <a:pt x="180" y="408"/>
                    <a:pt x="180" y="408"/>
                  </a:cubicBezTo>
                  <a:cubicBezTo>
                    <a:pt x="178" y="408"/>
                    <a:pt x="177" y="408"/>
                    <a:pt x="175" y="408"/>
                  </a:cubicBezTo>
                  <a:cubicBezTo>
                    <a:pt x="172" y="408"/>
                    <a:pt x="169" y="407"/>
                    <a:pt x="166" y="407"/>
                  </a:cubicBezTo>
                  <a:cubicBezTo>
                    <a:pt x="159" y="405"/>
                    <a:pt x="154" y="402"/>
                    <a:pt x="149" y="397"/>
                  </a:cubicBezTo>
                  <a:cubicBezTo>
                    <a:pt x="144" y="393"/>
                    <a:pt x="140" y="388"/>
                    <a:pt x="138" y="382"/>
                  </a:cubicBezTo>
                  <a:cubicBezTo>
                    <a:pt x="136" y="376"/>
                    <a:pt x="136" y="370"/>
                    <a:pt x="138" y="366"/>
                  </a:cubicBezTo>
                  <a:cubicBezTo>
                    <a:pt x="139" y="364"/>
                    <a:pt x="141" y="362"/>
                    <a:pt x="143" y="360"/>
                  </a:cubicBezTo>
                  <a:cubicBezTo>
                    <a:pt x="145" y="358"/>
                    <a:pt x="148" y="357"/>
                    <a:pt x="151" y="356"/>
                  </a:cubicBezTo>
                  <a:cubicBezTo>
                    <a:pt x="156" y="355"/>
                    <a:pt x="162" y="356"/>
                    <a:pt x="167" y="359"/>
                  </a:cubicBezTo>
                  <a:cubicBezTo>
                    <a:pt x="172" y="362"/>
                    <a:pt x="177" y="367"/>
                    <a:pt x="180" y="373"/>
                  </a:cubicBezTo>
                  <a:cubicBezTo>
                    <a:pt x="181" y="374"/>
                    <a:pt x="182" y="375"/>
                    <a:pt x="183" y="377"/>
                  </a:cubicBezTo>
                  <a:cubicBezTo>
                    <a:pt x="185" y="382"/>
                    <a:pt x="185" y="382"/>
                    <a:pt x="185" y="382"/>
                  </a:cubicBezTo>
                  <a:cubicBezTo>
                    <a:pt x="193" y="398"/>
                    <a:pt x="193" y="398"/>
                    <a:pt x="193" y="398"/>
                  </a:cubicBezTo>
                  <a:cubicBezTo>
                    <a:pt x="195" y="397"/>
                    <a:pt x="197" y="396"/>
                    <a:pt x="200" y="395"/>
                  </a:cubicBezTo>
                  <a:cubicBezTo>
                    <a:pt x="201" y="394"/>
                    <a:pt x="202" y="394"/>
                    <a:pt x="203" y="393"/>
                  </a:cubicBezTo>
                  <a:cubicBezTo>
                    <a:pt x="204" y="393"/>
                    <a:pt x="205" y="392"/>
                    <a:pt x="206" y="392"/>
                  </a:cubicBezTo>
                  <a:cubicBezTo>
                    <a:pt x="207" y="391"/>
                    <a:pt x="207" y="391"/>
                    <a:pt x="207" y="391"/>
                  </a:cubicBezTo>
                  <a:cubicBezTo>
                    <a:pt x="208" y="390"/>
                    <a:pt x="208" y="390"/>
                    <a:pt x="208" y="390"/>
                  </a:cubicBezTo>
                  <a:cubicBezTo>
                    <a:pt x="210" y="389"/>
                    <a:pt x="210" y="389"/>
                    <a:pt x="210" y="389"/>
                  </a:cubicBezTo>
                  <a:cubicBezTo>
                    <a:pt x="211" y="388"/>
                    <a:pt x="212" y="388"/>
                    <a:pt x="213" y="387"/>
                  </a:cubicBezTo>
                  <a:cubicBezTo>
                    <a:pt x="218" y="384"/>
                    <a:pt x="222" y="381"/>
                    <a:pt x="226" y="378"/>
                  </a:cubicBezTo>
                  <a:cubicBezTo>
                    <a:pt x="230" y="374"/>
                    <a:pt x="234" y="371"/>
                    <a:pt x="238" y="367"/>
                  </a:cubicBezTo>
                  <a:cubicBezTo>
                    <a:pt x="240" y="365"/>
                    <a:pt x="242" y="363"/>
                    <a:pt x="243" y="361"/>
                  </a:cubicBezTo>
                  <a:cubicBezTo>
                    <a:pt x="244" y="360"/>
                    <a:pt x="244" y="360"/>
                    <a:pt x="244" y="360"/>
                  </a:cubicBezTo>
                  <a:cubicBezTo>
                    <a:pt x="245" y="359"/>
                    <a:pt x="245" y="359"/>
                    <a:pt x="245" y="359"/>
                  </a:cubicBezTo>
                  <a:cubicBezTo>
                    <a:pt x="246" y="358"/>
                    <a:pt x="246" y="358"/>
                    <a:pt x="247" y="357"/>
                  </a:cubicBezTo>
                  <a:cubicBezTo>
                    <a:pt x="249" y="355"/>
                    <a:pt x="250" y="353"/>
                    <a:pt x="252" y="351"/>
                  </a:cubicBezTo>
                  <a:cubicBezTo>
                    <a:pt x="250" y="349"/>
                    <a:pt x="249" y="347"/>
                    <a:pt x="248" y="345"/>
                  </a:cubicBezTo>
                  <a:cubicBezTo>
                    <a:pt x="247" y="344"/>
                    <a:pt x="247" y="344"/>
                    <a:pt x="247" y="344"/>
                  </a:cubicBezTo>
                  <a:cubicBezTo>
                    <a:pt x="247" y="344"/>
                    <a:pt x="246" y="343"/>
                    <a:pt x="246" y="343"/>
                  </a:cubicBezTo>
                  <a:cubicBezTo>
                    <a:pt x="246" y="343"/>
                    <a:pt x="246" y="343"/>
                    <a:pt x="246" y="343"/>
                  </a:cubicBezTo>
                  <a:cubicBezTo>
                    <a:pt x="246" y="342"/>
                    <a:pt x="246" y="342"/>
                    <a:pt x="245" y="341"/>
                  </a:cubicBezTo>
                  <a:cubicBezTo>
                    <a:pt x="245" y="340"/>
                    <a:pt x="244" y="338"/>
                    <a:pt x="243" y="336"/>
                  </a:cubicBezTo>
                  <a:cubicBezTo>
                    <a:pt x="243" y="335"/>
                    <a:pt x="243" y="334"/>
                    <a:pt x="243" y="333"/>
                  </a:cubicBezTo>
                  <a:cubicBezTo>
                    <a:pt x="243" y="332"/>
                    <a:pt x="243" y="332"/>
                    <a:pt x="242" y="331"/>
                  </a:cubicBezTo>
                  <a:cubicBezTo>
                    <a:pt x="242" y="331"/>
                    <a:pt x="242" y="330"/>
                    <a:pt x="242" y="330"/>
                  </a:cubicBezTo>
                  <a:cubicBezTo>
                    <a:pt x="242" y="328"/>
                    <a:pt x="242" y="326"/>
                    <a:pt x="243" y="324"/>
                  </a:cubicBezTo>
                  <a:cubicBezTo>
                    <a:pt x="244" y="315"/>
                    <a:pt x="247" y="306"/>
                    <a:pt x="252" y="299"/>
                  </a:cubicBezTo>
                  <a:cubicBezTo>
                    <a:pt x="254" y="296"/>
                    <a:pt x="257" y="293"/>
                    <a:pt x="260" y="291"/>
                  </a:cubicBezTo>
                  <a:cubicBezTo>
                    <a:pt x="263" y="289"/>
                    <a:pt x="267" y="288"/>
                    <a:pt x="270" y="288"/>
                  </a:cubicBezTo>
                  <a:cubicBezTo>
                    <a:pt x="274" y="288"/>
                    <a:pt x="277" y="290"/>
                    <a:pt x="280" y="292"/>
                  </a:cubicBezTo>
                  <a:cubicBezTo>
                    <a:pt x="283" y="294"/>
                    <a:pt x="286" y="297"/>
                    <a:pt x="287" y="300"/>
                  </a:cubicBezTo>
                  <a:cubicBezTo>
                    <a:pt x="288" y="304"/>
                    <a:pt x="288" y="307"/>
                    <a:pt x="287" y="311"/>
                  </a:cubicBezTo>
                  <a:cubicBezTo>
                    <a:pt x="287" y="315"/>
                    <a:pt x="285" y="319"/>
                    <a:pt x="283" y="323"/>
                  </a:cubicBezTo>
                  <a:cubicBezTo>
                    <a:pt x="280" y="327"/>
                    <a:pt x="278" y="330"/>
                    <a:pt x="275" y="334"/>
                  </a:cubicBezTo>
                  <a:cubicBezTo>
                    <a:pt x="274" y="336"/>
                    <a:pt x="274" y="336"/>
                    <a:pt x="274" y="336"/>
                  </a:cubicBezTo>
                  <a:cubicBezTo>
                    <a:pt x="272" y="338"/>
                    <a:pt x="272" y="338"/>
                    <a:pt x="272" y="338"/>
                  </a:cubicBezTo>
                  <a:cubicBezTo>
                    <a:pt x="267" y="344"/>
                    <a:pt x="267" y="344"/>
                    <a:pt x="267" y="344"/>
                  </a:cubicBezTo>
                  <a:cubicBezTo>
                    <a:pt x="266" y="346"/>
                    <a:pt x="265" y="347"/>
                    <a:pt x="265" y="349"/>
                  </a:cubicBezTo>
                  <a:cubicBezTo>
                    <a:pt x="265" y="349"/>
                    <a:pt x="265" y="350"/>
                    <a:pt x="265" y="350"/>
                  </a:cubicBezTo>
                  <a:cubicBezTo>
                    <a:pt x="265" y="351"/>
                    <a:pt x="266" y="351"/>
                    <a:pt x="266" y="351"/>
                  </a:cubicBezTo>
                  <a:cubicBezTo>
                    <a:pt x="266" y="351"/>
                    <a:pt x="266" y="351"/>
                    <a:pt x="266" y="351"/>
                  </a:cubicBezTo>
                  <a:cubicBezTo>
                    <a:pt x="266" y="352"/>
                    <a:pt x="266" y="352"/>
                    <a:pt x="266" y="352"/>
                  </a:cubicBezTo>
                  <a:cubicBezTo>
                    <a:pt x="267" y="354"/>
                    <a:pt x="268" y="354"/>
                    <a:pt x="270" y="355"/>
                  </a:cubicBezTo>
                  <a:cubicBezTo>
                    <a:pt x="272" y="356"/>
                    <a:pt x="274" y="357"/>
                    <a:pt x="276" y="357"/>
                  </a:cubicBezTo>
                  <a:cubicBezTo>
                    <a:pt x="277" y="358"/>
                    <a:pt x="278" y="358"/>
                    <a:pt x="280" y="358"/>
                  </a:cubicBezTo>
                  <a:cubicBezTo>
                    <a:pt x="281" y="358"/>
                    <a:pt x="282" y="359"/>
                    <a:pt x="283" y="359"/>
                  </a:cubicBezTo>
                  <a:cubicBezTo>
                    <a:pt x="285" y="359"/>
                    <a:pt x="285" y="359"/>
                    <a:pt x="285" y="359"/>
                  </a:cubicBezTo>
                  <a:cubicBezTo>
                    <a:pt x="287" y="360"/>
                    <a:pt x="287" y="360"/>
                    <a:pt x="287" y="360"/>
                  </a:cubicBezTo>
                  <a:cubicBezTo>
                    <a:pt x="292" y="360"/>
                    <a:pt x="297" y="361"/>
                    <a:pt x="302" y="361"/>
                  </a:cubicBezTo>
                  <a:cubicBezTo>
                    <a:pt x="308" y="361"/>
                    <a:pt x="313" y="360"/>
                    <a:pt x="318" y="359"/>
                  </a:cubicBezTo>
                  <a:cubicBezTo>
                    <a:pt x="321" y="359"/>
                    <a:pt x="324" y="358"/>
                    <a:pt x="327" y="357"/>
                  </a:cubicBezTo>
                  <a:cubicBezTo>
                    <a:pt x="327" y="357"/>
                    <a:pt x="328" y="356"/>
                    <a:pt x="329" y="356"/>
                  </a:cubicBezTo>
                  <a:cubicBezTo>
                    <a:pt x="330" y="355"/>
                    <a:pt x="331" y="355"/>
                    <a:pt x="332" y="355"/>
                  </a:cubicBezTo>
                  <a:cubicBezTo>
                    <a:pt x="338" y="352"/>
                    <a:pt x="338" y="352"/>
                    <a:pt x="338" y="352"/>
                  </a:cubicBezTo>
                  <a:cubicBezTo>
                    <a:pt x="338" y="347"/>
                    <a:pt x="338" y="347"/>
                    <a:pt x="338" y="347"/>
                  </a:cubicBezTo>
                  <a:cubicBezTo>
                    <a:pt x="337" y="344"/>
                    <a:pt x="337" y="344"/>
                    <a:pt x="337" y="344"/>
                  </a:cubicBezTo>
                  <a:cubicBezTo>
                    <a:pt x="337" y="343"/>
                    <a:pt x="337" y="343"/>
                    <a:pt x="337" y="343"/>
                  </a:cubicBezTo>
                  <a:cubicBezTo>
                    <a:pt x="337" y="342"/>
                    <a:pt x="337" y="342"/>
                    <a:pt x="337" y="342"/>
                  </a:cubicBezTo>
                  <a:cubicBezTo>
                    <a:pt x="336" y="340"/>
                    <a:pt x="336" y="340"/>
                    <a:pt x="336" y="340"/>
                  </a:cubicBezTo>
                  <a:cubicBezTo>
                    <a:pt x="336" y="339"/>
                    <a:pt x="336" y="339"/>
                    <a:pt x="336" y="339"/>
                  </a:cubicBezTo>
                  <a:cubicBezTo>
                    <a:pt x="336" y="336"/>
                    <a:pt x="336" y="336"/>
                    <a:pt x="336" y="336"/>
                  </a:cubicBezTo>
                  <a:cubicBezTo>
                    <a:pt x="336" y="333"/>
                    <a:pt x="335" y="330"/>
                    <a:pt x="335" y="327"/>
                  </a:cubicBezTo>
                  <a:cubicBezTo>
                    <a:pt x="336" y="321"/>
                    <a:pt x="337" y="315"/>
                    <a:pt x="340" y="310"/>
                  </a:cubicBezTo>
                  <a:cubicBezTo>
                    <a:pt x="342" y="307"/>
                    <a:pt x="343" y="305"/>
                    <a:pt x="345" y="303"/>
                  </a:cubicBezTo>
                  <a:cubicBezTo>
                    <a:pt x="347" y="302"/>
                    <a:pt x="348" y="301"/>
                    <a:pt x="349" y="300"/>
                  </a:cubicBezTo>
                  <a:cubicBezTo>
                    <a:pt x="350" y="299"/>
                    <a:pt x="351" y="299"/>
                    <a:pt x="352" y="298"/>
                  </a:cubicBezTo>
                  <a:cubicBezTo>
                    <a:pt x="357" y="296"/>
                    <a:pt x="363" y="295"/>
                    <a:pt x="367" y="297"/>
                  </a:cubicBezTo>
                  <a:cubicBezTo>
                    <a:pt x="368" y="297"/>
                    <a:pt x="369" y="298"/>
                    <a:pt x="370" y="299"/>
                  </a:cubicBezTo>
                  <a:cubicBezTo>
                    <a:pt x="370" y="299"/>
                    <a:pt x="371" y="299"/>
                    <a:pt x="371" y="300"/>
                  </a:cubicBezTo>
                  <a:cubicBezTo>
                    <a:pt x="372" y="300"/>
                    <a:pt x="372" y="301"/>
                    <a:pt x="373" y="301"/>
                  </a:cubicBezTo>
                  <a:cubicBezTo>
                    <a:pt x="374" y="304"/>
                    <a:pt x="376" y="306"/>
                    <a:pt x="377" y="308"/>
                  </a:cubicBezTo>
                  <a:cubicBezTo>
                    <a:pt x="378" y="311"/>
                    <a:pt x="378" y="313"/>
                    <a:pt x="378" y="316"/>
                  </a:cubicBezTo>
                  <a:cubicBezTo>
                    <a:pt x="378" y="319"/>
                    <a:pt x="377" y="322"/>
                    <a:pt x="376" y="324"/>
                  </a:cubicBezTo>
                  <a:cubicBezTo>
                    <a:pt x="374" y="330"/>
                    <a:pt x="371" y="335"/>
                    <a:pt x="366" y="339"/>
                  </a:cubicBezTo>
                  <a:cubicBezTo>
                    <a:pt x="364" y="342"/>
                    <a:pt x="362" y="344"/>
                    <a:pt x="359" y="346"/>
                  </a:cubicBezTo>
                  <a:cubicBezTo>
                    <a:pt x="359" y="346"/>
                    <a:pt x="358" y="347"/>
                    <a:pt x="357" y="347"/>
                  </a:cubicBezTo>
                  <a:cubicBezTo>
                    <a:pt x="356" y="348"/>
                    <a:pt x="356" y="348"/>
                    <a:pt x="356" y="348"/>
                  </a:cubicBezTo>
                  <a:cubicBezTo>
                    <a:pt x="355" y="349"/>
                    <a:pt x="355" y="349"/>
                    <a:pt x="355" y="349"/>
                  </a:cubicBezTo>
                  <a:cubicBezTo>
                    <a:pt x="352" y="351"/>
                    <a:pt x="349" y="353"/>
                    <a:pt x="346" y="355"/>
                  </a:cubicBezTo>
                  <a:cubicBezTo>
                    <a:pt x="347" y="357"/>
                    <a:pt x="348" y="359"/>
                    <a:pt x="349" y="361"/>
                  </a:cubicBezTo>
                  <a:cubicBezTo>
                    <a:pt x="349" y="362"/>
                    <a:pt x="350" y="363"/>
                    <a:pt x="350" y="364"/>
                  </a:cubicBezTo>
                  <a:cubicBezTo>
                    <a:pt x="351" y="366"/>
                    <a:pt x="351" y="366"/>
                    <a:pt x="351" y="366"/>
                  </a:cubicBezTo>
                  <a:cubicBezTo>
                    <a:pt x="351" y="367"/>
                    <a:pt x="351" y="367"/>
                    <a:pt x="351" y="367"/>
                  </a:cubicBezTo>
                  <a:cubicBezTo>
                    <a:pt x="352" y="369"/>
                    <a:pt x="353" y="372"/>
                    <a:pt x="354" y="374"/>
                  </a:cubicBezTo>
                  <a:cubicBezTo>
                    <a:pt x="357" y="378"/>
                    <a:pt x="360" y="383"/>
                    <a:pt x="363" y="387"/>
                  </a:cubicBezTo>
                  <a:cubicBezTo>
                    <a:pt x="366" y="392"/>
                    <a:pt x="370" y="396"/>
                    <a:pt x="374" y="399"/>
                  </a:cubicBezTo>
                  <a:cubicBezTo>
                    <a:pt x="375" y="400"/>
                    <a:pt x="377" y="401"/>
                    <a:pt x="378" y="401"/>
                  </a:cubicBezTo>
                  <a:cubicBezTo>
                    <a:pt x="378" y="402"/>
                    <a:pt x="379" y="402"/>
                    <a:pt x="379" y="403"/>
                  </a:cubicBezTo>
                  <a:cubicBezTo>
                    <a:pt x="380" y="403"/>
                    <a:pt x="380" y="403"/>
                    <a:pt x="380" y="403"/>
                  </a:cubicBezTo>
                  <a:cubicBezTo>
                    <a:pt x="381" y="403"/>
                    <a:pt x="381" y="403"/>
                    <a:pt x="381" y="403"/>
                  </a:cubicBezTo>
                  <a:cubicBezTo>
                    <a:pt x="382" y="404"/>
                    <a:pt x="382" y="404"/>
                    <a:pt x="382" y="404"/>
                  </a:cubicBezTo>
                  <a:cubicBezTo>
                    <a:pt x="384" y="405"/>
                    <a:pt x="386" y="406"/>
                    <a:pt x="388" y="407"/>
                  </a:cubicBezTo>
                  <a:cubicBezTo>
                    <a:pt x="390" y="408"/>
                    <a:pt x="392" y="409"/>
                    <a:pt x="394" y="410"/>
                  </a:cubicBezTo>
                  <a:cubicBezTo>
                    <a:pt x="402" y="394"/>
                    <a:pt x="402" y="394"/>
                    <a:pt x="402" y="394"/>
                  </a:cubicBezTo>
                  <a:cubicBezTo>
                    <a:pt x="407" y="384"/>
                    <a:pt x="407" y="384"/>
                    <a:pt x="407" y="384"/>
                  </a:cubicBezTo>
                  <a:cubicBezTo>
                    <a:pt x="409" y="379"/>
                    <a:pt x="409" y="379"/>
                    <a:pt x="409" y="379"/>
                  </a:cubicBezTo>
                  <a:cubicBezTo>
                    <a:pt x="410" y="378"/>
                    <a:pt x="410" y="378"/>
                    <a:pt x="410" y="378"/>
                  </a:cubicBezTo>
                  <a:cubicBezTo>
                    <a:pt x="410" y="377"/>
                    <a:pt x="410" y="377"/>
                    <a:pt x="410" y="377"/>
                  </a:cubicBezTo>
                  <a:cubicBezTo>
                    <a:pt x="411" y="377"/>
                    <a:pt x="411" y="376"/>
                    <a:pt x="412" y="375"/>
                  </a:cubicBezTo>
                  <a:cubicBezTo>
                    <a:pt x="414" y="373"/>
                    <a:pt x="416" y="370"/>
                    <a:pt x="418" y="368"/>
                  </a:cubicBezTo>
                  <a:cubicBezTo>
                    <a:pt x="420" y="366"/>
                    <a:pt x="423" y="364"/>
                    <a:pt x="425" y="363"/>
                  </a:cubicBezTo>
                  <a:cubicBezTo>
                    <a:pt x="426" y="362"/>
                    <a:pt x="428" y="362"/>
                    <a:pt x="429" y="362"/>
                  </a:cubicBezTo>
                  <a:cubicBezTo>
                    <a:pt x="429" y="362"/>
                    <a:pt x="430" y="362"/>
                    <a:pt x="430" y="362"/>
                  </a:cubicBezTo>
                  <a:cubicBezTo>
                    <a:pt x="431" y="362"/>
                    <a:pt x="431" y="362"/>
                    <a:pt x="432" y="362"/>
                  </a:cubicBezTo>
                  <a:cubicBezTo>
                    <a:pt x="436" y="363"/>
                    <a:pt x="441" y="367"/>
                    <a:pt x="443" y="372"/>
                  </a:cubicBezTo>
                  <a:cubicBezTo>
                    <a:pt x="445" y="377"/>
                    <a:pt x="446" y="384"/>
                    <a:pt x="445" y="390"/>
                  </a:cubicBezTo>
                  <a:cubicBezTo>
                    <a:pt x="445" y="393"/>
                    <a:pt x="444" y="396"/>
                    <a:pt x="442" y="399"/>
                  </a:cubicBezTo>
                  <a:cubicBezTo>
                    <a:pt x="441" y="402"/>
                    <a:pt x="440" y="404"/>
                    <a:pt x="438" y="406"/>
                  </a:cubicBezTo>
                  <a:cubicBezTo>
                    <a:pt x="434" y="411"/>
                    <a:pt x="428" y="414"/>
                    <a:pt x="422" y="416"/>
                  </a:cubicBezTo>
                  <a:cubicBezTo>
                    <a:pt x="419" y="417"/>
                    <a:pt x="416" y="417"/>
                    <a:pt x="413" y="417"/>
                  </a:cubicBezTo>
                  <a:cubicBezTo>
                    <a:pt x="411" y="418"/>
                    <a:pt x="410" y="418"/>
                    <a:pt x="408" y="418"/>
                  </a:cubicBezTo>
                  <a:cubicBezTo>
                    <a:pt x="407" y="418"/>
                    <a:pt x="407" y="418"/>
                    <a:pt x="407" y="418"/>
                  </a:cubicBezTo>
                  <a:cubicBezTo>
                    <a:pt x="407" y="418"/>
                    <a:pt x="406" y="418"/>
                    <a:pt x="406" y="418"/>
                  </a:cubicBezTo>
                  <a:cubicBezTo>
                    <a:pt x="405" y="417"/>
                    <a:pt x="404" y="417"/>
                    <a:pt x="403" y="417"/>
                  </a:cubicBezTo>
                  <a:cubicBezTo>
                    <a:pt x="398" y="417"/>
                    <a:pt x="398" y="417"/>
                    <a:pt x="398" y="417"/>
                  </a:cubicBezTo>
                  <a:cubicBezTo>
                    <a:pt x="394" y="426"/>
                    <a:pt x="394" y="426"/>
                    <a:pt x="394" y="426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87" y="442"/>
                    <a:pt x="387" y="442"/>
                    <a:pt x="387" y="442"/>
                  </a:cubicBezTo>
                  <a:cubicBezTo>
                    <a:pt x="384" y="449"/>
                    <a:pt x="381" y="456"/>
                    <a:pt x="378" y="463"/>
                  </a:cubicBezTo>
                  <a:cubicBezTo>
                    <a:pt x="372" y="477"/>
                    <a:pt x="367" y="492"/>
                    <a:pt x="362" y="506"/>
                  </a:cubicBezTo>
                  <a:cubicBezTo>
                    <a:pt x="351" y="535"/>
                    <a:pt x="342" y="564"/>
                    <a:pt x="333" y="593"/>
                  </a:cubicBezTo>
                  <a:cubicBezTo>
                    <a:pt x="330" y="604"/>
                    <a:pt x="330" y="604"/>
                    <a:pt x="330" y="604"/>
                  </a:cubicBezTo>
                  <a:cubicBezTo>
                    <a:pt x="327" y="613"/>
                    <a:pt x="327" y="613"/>
                    <a:pt x="327" y="613"/>
                  </a:cubicBezTo>
                  <a:cubicBezTo>
                    <a:pt x="326" y="619"/>
                    <a:pt x="326" y="619"/>
                    <a:pt x="326" y="619"/>
                  </a:cubicBezTo>
                  <a:cubicBezTo>
                    <a:pt x="325" y="621"/>
                    <a:pt x="325" y="621"/>
                    <a:pt x="325" y="621"/>
                  </a:cubicBezTo>
                  <a:cubicBezTo>
                    <a:pt x="325" y="622"/>
                    <a:pt x="325" y="622"/>
                    <a:pt x="325" y="622"/>
                  </a:cubicBezTo>
                  <a:lnTo>
                    <a:pt x="318" y="6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250" name="图片 12">
            <a:extLst>
              <a:ext uri="{FF2B5EF4-FFF2-40B4-BE49-F238E27FC236}">
                <a16:creationId xmlns:a16="http://schemas.microsoft.com/office/drawing/2014/main" id="{418CFAAE-814B-4234-90BE-05076E2C11C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95472" y="6129221"/>
            <a:ext cx="1777590" cy="683601"/>
          </a:xfrm>
          <a:prstGeom prst="rect">
            <a:avLst/>
          </a:prstGeom>
        </p:spPr>
      </p:pic>
      <p:pic>
        <p:nvPicPr>
          <p:cNvPr id="251" name="图片 13">
            <a:extLst>
              <a:ext uri="{FF2B5EF4-FFF2-40B4-BE49-F238E27FC236}">
                <a16:creationId xmlns:a16="http://schemas.microsoft.com/office/drawing/2014/main" id="{E2F8F064-1458-496A-AA26-0A4BA7B60E3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8119" y="6129220"/>
            <a:ext cx="1777590" cy="683601"/>
          </a:xfrm>
          <a:prstGeom prst="rect">
            <a:avLst/>
          </a:prstGeom>
        </p:spPr>
      </p:pic>
      <p:sp>
        <p:nvSpPr>
          <p:cNvPr id="252" name="Freeform 123">
            <a:extLst>
              <a:ext uri="{FF2B5EF4-FFF2-40B4-BE49-F238E27FC236}">
                <a16:creationId xmlns:a16="http://schemas.microsoft.com/office/drawing/2014/main" id="{5B797C24-DF24-440D-94EE-61CA263FAEB8}"/>
              </a:ext>
            </a:extLst>
          </p:cNvPr>
          <p:cNvSpPr>
            <a:spLocks noEditPoints="1"/>
          </p:cNvSpPr>
          <p:nvPr/>
        </p:nvSpPr>
        <p:spPr bwMode="auto">
          <a:xfrm rot="3896716" flipH="1">
            <a:off x="1686129" y="4693098"/>
            <a:ext cx="421912" cy="1258115"/>
          </a:xfrm>
          <a:custGeom>
            <a:avLst/>
            <a:gdLst>
              <a:gd name="T0" fmla="*/ 64 w 70"/>
              <a:gd name="T1" fmla="*/ 114 h 209"/>
              <a:gd name="T2" fmla="*/ 24 w 70"/>
              <a:gd name="T3" fmla="*/ 125 h 209"/>
              <a:gd name="T4" fmla="*/ 19 w 70"/>
              <a:gd name="T5" fmla="*/ 109 h 209"/>
              <a:gd name="T6" fmla="*/ 22 w 70"/>
              <a:gd name="T7" fmla="*/ 81 h 209"/>
              <a:gd name="T8" fmla="*/ 62 w 70"/>
              <a:gd name="T9" fmla="*/ 58 h 209"/>
              <a:gd name="T10" fmla="*/ 57 w 70"/>
              <a:gd name="T11" fmla="*/ 50 h 209"/>
              <a:gd name="T12" fmla="*/ 21 w 70"/>
              <a:gd name="T13" fmla="*/ 62 h 209"/>
              <a:gd name="T14" fmla="*/ 20 w 70"/>
              <a:gd name="T15" fmla="*/ 59 h 209"/>
              <a:gd name="T16" fmla="*/ 48 w 70"/>
              <a:gd name="T17" fmla="*/ 8 h 209"/>
              <a:gd name="T18" fmla="*/ 45 w 70"/>
              <a:gd name="T19" fmla="*/ 2 h 209"/>
              <a:gd name="T20" fmla="*/ 14 w 70"/>
              <a:gd name="T21" fmla="*/ 71 h 209"/>
              <a:gd name="T22" fmla="*/ 14 w 70"/>
              <a:gd name="T23" fmla="*/ 72 h 209"/>
              <a:gd name="T24" fmla="*/ 7 w 70"/>
              <a:gd name="T25" fmla="*/ 115 h 209"/>
              <a:gd name="T26" fmla="*/ 16 w 70"/>
              <a:gd name="T27" fmla="*/ 135 h 209"/>
              <a:gd name="T28" fmla="*/ 32 w 70"/>
              <a:gd name="T29" fmla="*/ 208 h 209"/>
              <a:gd name="T30" fmla="*/ 36 w 70"/>
              <a:gd name="T31" fmla="*/ 197 h 209"/>
              <a:gd name="T32" fmla="*/ 22 w 70"/>
              <a:gd name="T33" fmla="*/ 154 h 209"/>
              <a:gd name="T34" fmla="*/ 27 w 70"/>
              <a:gd name="T35" fmla="*/ 143 h 209"/>
              <a:gd name="T36" fmla="*/ 30 w 70"/>
              <a:gd name="T37" fmla="*/ 145 h 209"/>
              <a:gd name="T38" fmla="*/ 68 w 70"/>
              <a:gd name="T39" fmla="*/ 123 h 209"/>
              <a:gd name="T40" fmla="*/ 64 w 70"/>
              <a:gd name="T41" fmla="*/ 114 h 209"/>
              <a:gd name="T42" fmla="*/ 47 w 70"/>
              <a:gd name="T43" fmla="*/ 62 h 209"/>
              <a:gd name="T44" fmla="*/ 28 w 70"/>
              <a:gd name="T45" fmla="*/ 71 h 209"/>
              <a:gd name="T46" fmla="*/ 47 w 70"/>
              <a:gd name="T47" fmla="*/ 62 h 209"/>
              <a:gd name="T48" fmla="*/ 34 w 70"/>
              <a:gd name="T49" fmla="*/ 132 h 209"/>
              <a:gd name="T50" fmla="*/ 52 w 70"/>
              <a:gd name="T51" fmla="*/ 123 h 209"/>
              <a:gd name="T52" fmla="*/ 34 w 70"/>
              <a:gd name="T53" fmla="*/ 132 h 2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70" h="209">
                <a:moveTo>
                  <a:pt x="64" y="114"/>
                </a:moveTo>
                <a:cubicBezTo>
                  <a:pt x="49" y="108"/>
                  <a:pt x="35" y="113"/>
                  <a:pt x="24" y="125"/>
                </a:cubicBezTo>
                <a:cubicBezTo>
                  <a:pt x="21" y="120"/>
                  <a:pt x="20" y="114"/>
                  <a:pt x="19" y="109"/>
                </a:cubicBezTo>
                <a:cubicBezTo>
                  <a:pt x="17" y="99"/>
                  <a:pt x="18" y="89"/>
                  <a:pt x="22" y="81"/>
                </a:cubicBezTo>
                <a:cubicBezTo>
                  <a:pt x="36" y="89"/>
                  <a:pt x="55" y="71"/>
                  <a:pt x="62" y="58"/>
                </a:cubicBezTo>
                <a:cubicBezTo>
                  <a:pt x="64" y="55"/>
                  <a:pt x="61" y="51"/>
                  <a:pt x="57" y="50"/>
                </a:cubicBezTo>
                <a:cubicBezTo>
                  <a:pt x="42" y="49"/>
                  <a:pt x="30" y="54"/>
                  <a:pt x="21" y="62"/>
                </a:cubicBezTo>
                <a:cubicBezTo>
                  <a:pt x="21" y="61"/>
                  <a:pt x="21" y="60"/>
                  <a:pt x="20" y="59"/>
                </a:cubicBezTo>
                <a:cubicBezTo>
                  <a:pt x="14" y="38"/>
                  <a:pt x="33" y="19"/>
                  <a:pt x="48" y="8"/>
                </a:cubicBezTo>
                <a:cubicBezTo>
                  <a:pt x="52" y="5"/>
                  <a:pt x="49" y="0"/>
                  <a:pt x="45" y="2"/>
                </a:cubicBezTo>
                <a:cubicBezTo>
                  <a:pt x="22" y="16"/>
                  <a:pt x="1" y="44"/>
                  <a:pt x="14" y="71"/>
                </a:cubicBezTo>
                <a:cubicBezTo>
                  <a:pt x="14" y="72"/>
                  <a:pt x="14" y="72"/>
                  <a:pt x="14" y="72"/>
                </a:cubicBezTo>
                <a:cubicBezTo>
                  <a:pt x="7" y="84"/>
                  <a:pt x="4" y="99"/>
                  <a:pt x="7" y="115"/>
                </a:cubicBezTo>
                <a:cubicBezTo>
                  <a:pt x="9" y="122"/>
                  <a:pt x="12" y="129"/>
                  <a:pt x="16" y="135"/>
                </a:cubicBezTo>
                <a:cubicBezTo>
                  <a:pt x="0" y="162"/>
                  <a:pt x="0" y="202"/>
                  <a:pt x="32" y="208"/>
                </a:cubicBezTo>
                <a:cubicBezTo>
                  <a:pt x="38" y="209"/>
                  <a:pt x="42" y="201"/>
                  <a:pt x="36" y="197"/>
                </a:cubicBezTo>
                <a:cubicBezTo>
                  <a:pt x="19" y="188"/>
                  <a:pt x="17" y="172"/>
                  <a:pt x="22" y="154"/>
                </a:cubicBezTo>
                <a:cubicBezTo>
                  <a:pt x="23" y="151"/>
                  <a:pt x="25" y="147"/>
                  <a:pt x="27" y="143"/>
                </a:cubicBezTo>
                <a:cubicBezTo>
                  <a:pt x="28" y="144"/>
                  <a:pt x="29" y="144"/>
                  <a:pt x="30" y="145"/>
                </a:cubicBezTo>
                <a:cubicBezTo>
                  <a:pt x="46" y="149"/>
                  <a:pt x="60" y="134"/>
                  <a:pt x="68" y="123"/>
                </a:cubicBezTo>
                <a:cubicBezTo>
                  <a:pt x="70" y="119"/>
                  <a:pt x="67" y="115"/>
                  <a:pt x="64" y="114"/>
                </a:cubicBezTo>
                <a:close/>
                <a:moveTo>
                  <a:pt x="47" y="62"/>
                </a:moveTo>
                <a:cubicBezTo>
                  <a:pt x="41" y="68"/>
                  <a:pt x="34" y="73"/>
                  <a:pt x="28" y="71"/>
                </a:cubicBezTo>
                <a:cubicBezTo>
                  <a:pt x="33" y="66"/>
                  <a:pt x="39" y="63"/>
                  <a:pt x="47" y="62"/>
                </a:cubicBezTo>
                <a:close/>
                <a:moveTo>
                  <a:pt x="34" y="132"/>
                </a:moveTo>
                <a:cubicBezTo>
                  <a:pt x="39" y="127"/>
                  <a:pt x="45" y="123"/>
                  <a:pt x="52" y="123"/>
                </a:cubicBezTo>
                <a:cubicBezTo>
                  <a:pt x="47" y="129"/>
                  <a:pt x="41" y="133"/>
                  <a:pt x="34" y="132"/>
                </a:cubicBezTo>
                <a:close/>
              </a:path>
            </a:pathLst>
          </a:custGeom>
          <a:solidFill>
            <a:srgbClr val="4442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19" tIns="45709" rIns="91419" bIns="4570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89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53" name="图片 65">
            <a:extLst>
              <a:ext uri="{FF2B5EF4-FFF2-40B4-BE49-F238E27FC236}">
                <a16:creationId xmlns:a16="http://schemas.microsoft.com/office/drawing/2014/main" id="{E02BEED2-8717-481B-8821-F54AA9A691A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61254" y="6337363"/>
            <a:ext cx="1278264" cy="491577"/>
          </a:xfrm>
          <a:prstGeom prst="rect">
            <a:avLst/>
          </a:prstGeom>
        </p:spPr>
      </p:pic>
      <p:pic>
        <p:nvPicPr>
          <p:cNvPr id="254" name="图片 66">
            <a:extLst>
              <a:ext uri="{FF2B5EF4-FFF2-40B4-BE49-F238E27FC236}">
                <a16:creationId xmlns:a16="http://schemas.microsoft.com/office/drawing/2014/main" id="{1F9E0F90-3D63-4A40-8781-B38DC339A55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60600" y="6011022"/>
            <a:ext cx="2160368" cy="830805"/>
          </a:xfrm>
          <a:prstGeom prst="rect">
            <a:avLst/>
          </a:prstGeom>
        </p:spPr>
      </p:pic>
      <p:pic>
        <p:nvPicPr>
          <p:cNvPr id="255" name="图片 67">
            <a:extLst>
              <a:ext uri="{FF2B5EF4-FFF2-40B4-BE49-F238E27FC236}">
                <a16:creationId xmlns:a16="http://schemas.microsoft.com/office/drawing/2014/main" id="{7A0AD1DD-819F-4882-9ED9-DEA51C73E92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15533" y="6288696"/>
            <a:ext cx="1326564" cy="510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0577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319046-6F89-4DE7-B6D0-6D4AC5952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" name="组合 5">
            <a:extLst>
              <a:ext uri="{FF2B5EF4-FFF2-40B4-BE49-F238E27FC236}">
                <a16:creationId xmlns:a16="http://schemas.microsoft.com/office/drawing/2014/main" id="{CED6A439-5EFE-4F12-A545-7E1AA534BD07}"/>
              </a:ext>
            </a:extLst>
          </p:cNvPr>
          <p:cNvGrpSpPr/>
          <p:nvPr/>
        </p:nvGrpSpPr>
        <p:grpSpPr>
          <a:xfrm flipH="1">
            <a:off x="10241114" y="2686307"/>
            <a:ext cx="1554697" cy="3102013"/>
            <a:chOff x="7313614" y="5424488"/>
            <a:chExt cx="363538" cy="641350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6" name="Freeform 1842">
              <a:extLst>
                <a:ext uri="{FF2B5EF4-FFF2-40B4-BE49-F238E27FC236}">
                  <a16:creationId xmlns:a16="http://schemas.microsoft.com/office/drawing/2014/main" id="{0F00E65A-D9AF-4398-B84D-18613E6C40E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94577" y="5473701"/>
              <a:ext cx="217488" cy="217488"/>
            </a:xfrm>
            <a:custGeom>
              <a:avLst/>
              <a:gdLst>
                <a:gd name="T0" fmla="*/ 0 w 125"/>
                <a:gd name="T1" fmla="*/ 62 h 125"/>
                <a:gd name="T2" fmla="*/ 63 w 125"/>
                <a:gd name="T3" fmla="*/ 0 h 125"/>
                <a:gd name="T4" fmla="*/ 63 w 125"/>
                <a:gd name="T5" fmla="*/ 0 h 125"/>
                <a:gd name="T6" fmla="*/ 125 w 125"/>
                <a:gd name="T7" fmla="*/ 62 h 125"/>
                <a:gd name="T8" fmla="*/ 125 w 125"/>
                <a:gd name="T9" fmla="*/ 62 h 125"/>
                <a:gd name="T10" fmla="*/ 63 w 125"/>
                <a:gd name="T11" fmla="*/ 125 h 125"/>
                <a:gd name="T12" fmla="*/ 63 w 125"/>
                <a:gd name="T13" fmla="*/ 125 h 125"/>
                <a:gd name="T14" fmla="*/ 0 w 125"/>
                <a:gd name="T15" fmla="*/ 62 h 125"/>
                <a:gd name="T16" fmla="*/ 4 w 125"/>
                <a:gd name="T17" fmla="*/ 62 h 125"/>
                <a:gd name="T18" fmla="*/ 63 w 125"/>
                <a:gd name="T19" fmla="*/ 121 h 125"/>
                <a:gd name="T20" fmla="*/ 63 w 125"/>
                <a:gd name="T21" fmla="*/ 121 h 125"/>
                <a:gd name="T22" fmla="*/ 121 w 125"/>
                <a:gd name="T23" fmla="*/ 62 h 125"/>
                <a:gd name="T24" fmla="*/ 121 w 125"/>
                <a:gd name="T25" fmla="*/ 62 h 125"/>
                <a:gd name="T26" fmla="*/ 63 w 125"/>
                <a:gd name="T27" fmla="*/ 4 h 125"/>
                <a:gd name="T28" fmla="*/ 63 w 125"/>
                <a:gd name="T29" fmla="*/ 4 h 125"/>
                <a:gd name="T30" fmla="*/ 4 w 125"/>
                <a:gd name="T31" fmla="*/ 62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5" h="125">
                  <a:moveTo>
                    <a:pt x="0" y="62"/>
                  </a:moveTo>
                  <a:cubicBezTo>
                    <a:pt x="0" y="28"/>
                    <a:pt x="28" y="0"/>
                    <a:pt x="63" y="0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97" y="0"/>
                    <a:pt x="125" y="28"/>
                    <a:pt x="125" y="62"/>
                  </a:cubicBezTo>
                  <a:cubicBezTo>
                    <a:pt x="125" y="62"/>
                    <a:pt x="125" y="62"/>
                    <a:pt x="125" y="62"/>
                  </a:cubicBezTo>
                  <a:cubicBezTo>
                    <a:pt x="125" y="97"/>
                    <a:pt x="97" y="125"/>
                    <a:pt x="63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8" y="125"/>
                    <a:pt x="0" y="97"/>
                    <a:pt x="0" y="62"/>
                  </a:cubicBezTo>
                  <a:close/>
                  <a:moveTo>
                    <a:pt x="4" y="62"/>
                  </a:moveTo>
                  <a:cubicBezTo>
                    <a:pt x="4" y="95"/>
                    <a:pt x="30" y="121"/>
                    <a:pt x="63" y="121"/>
                  </a:cubicBezTo>
                  <a:cubicBezTo>
                    <a:pt x="63" y="121"/>
                    <a:pt x="63" y="121"/>
                    <a:pt x="63" y="121"/>
                  </a:cubicBezTo>
                  <a:cubicBezTo>
                    <a:pt x="95" y="121"/>
                    <a:pt x="121" y="95"/>
                    <a:pt x="121" y="62"/>
                  </a:cubicBezTo>
                  <a:cubicBezTo>
                    <a:pt x="121" y="62"/>
                    <a:pt x="121" y="62"/>
                    <a:pt x="121" y="62"/>
                  </a:cubicBezTo>
                  <a:cubicBezTo>
                    <a:pt x="121" y="30"/>
                    <a:pt x="95" y="4"/>
                    <a:pt x="63" y="4"/>
                  </a:cubicBezTo>
                  <a:cubicBezTo>
                    <a:pt x="63" y="4"/>
                    <a:pt x="63" y="4"/>
                    <a:pt x="63" y="4"/>
                  </a:cubicBezTo>
                  <a:cubicBezTo>
                    <a:pt x="30" y="4"/>
                    <a:pt x="4" y="30"/>
                    <a:pt x="4" y="6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" name="Freeform 1843">
              <a:extLst>
                <a:ext uri="{FF2B5EF4-FFF2-40B4-BE49-F238E27FC236}">
                  <a16:creationId xmlns:a16="http://schemas.microsoft.com/office/drawing/2014/main" id="{69FF9336-A058-41C7-A801-9DA7BFDFEAC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91402" y="5470526"/>
              <a:ext cx="225425" cy="223838"/>
            </a:xfrm>
            <a:custGeom>
              <a:avLst/>
              <a:gdLst>
                <a:gd name="T0" fmla="*/ 0 w 129"/>
                <a:gd name="T1" fmla="*/ 64 h 129"/>
                <a:gd name="T2" fmla="*/ 65 w 129"/>
                <a:gd name="T3" fmla="*/ 0 h 129"/>
                <a:gd name="T4" fmla="*/ 65 w 129"/>
                <a:gd name="T5" fmla="*/ 0 h 129"/>
                <a:gd name="T6" fmla="*/ 129 w 129"/>
                <a:gd name="T7" fmla="*/ 64 h 129"/>
                <a:gd name="T8" fmla="*/ 129 w 129"/>
                <a:gd name="T9" fmla="*/ 64 h 129"/>
                <a:gd name="T10" fmla="*/ 65 w 129"/>
                <a:gd name="T11" fmla="*/ 129 h 129"/>
                <a:gd name="T12" fmla="*/ 65 w 129"/>
                <a:gd name="T13" fmla="*/ 129 h 129"/>
                <a:gd name="T14" fmla="*/ 0 w 129"/>
                <a:gd name="T15" fmla="*/ 64 h 129"/>
                <a:gd name="T16" fmla="*/ 125 w 129"/>
                <a:gd name="T17" fmla="*/ 64 h 129"/>
                <a:gd name="T18" fmla="*/ 69 w 129"/>
                <a:gd name="T19" fmla="*/ 125 h 129"/>
                <a:gd name="T20" fmla="*/ 69 w 129"/>
                <a:gd name="T21" fmla="*/ 125 h 129"/>
                <a:gd name="T22" fmla="*/ 125 w 129"/>
                <a:gd name="T23" fmla="*/ 64 h 129"/>
                <a:gd name="T24" fmla="*/ 125 w 129"/>
                <a:gd name="T25" fmla="*/ 64 h 129"/>
                <a:gd name="T26" fmla="*/ 65 w 129"/>
                <a:gd name="T27" fmla="*/ 4 h 129"/>
                <a:gd name="T28" fmla="*/ 65 w 129"/>
                <a:gd name="T29" fmla="*/ 4 h 129"/>
                <a:gd name="T30" fmla="*/ 125 w 129"/>
                <a:gd name="T31" fmla="*/ 64 h 129"/>
                <a:gd name="T32" fmla="*/ 65 w 129"/>
                <a:gd name="T33" fmla="*/ 121 h 129"/>
                <a:gd name="T34" fmla="*/ 121 w 129"/>
                <a:gd name="T35" fmla="*/ 64 h 129"/>
                <a:gd name="T36" fmla="*/ 121 w 129"/>
                <a:gd name="T37" fmla="*/ 64 h 129"/>
                <a:gd name="T38" fmla="*/ 65 w 129"/>
                <a:gd name="T39" fmla="*/ 8 h 129"/>
                <a:gd name="T40" fmla="*/ 65 w 129"/>
                <a:gd name="T41" fmla="*/ 8 h 129"/>
                <a:gd name="T42" fmla="*/ 8 w 129"/>
                <a:gd name="T43" fmla="*/ 64 h 129"/>
                <a:gd name="T44" fmla="*/ 8 w 129"/>
                <a:gd name="T45" fmla="*/ 64 h 129"/>
                <a:gd name="T46" fmla="*/ 65 w 129"/>
                <a:gd name="T47" fmla="*/ 121 h 129"/>
                <a:gd name="T48" fmla="*/ 22 w 129"/>
                <a:gd name="T49" fmla="*/ 22 h 129"/>
                <a:gd name="T50" fmla="*/ 63 w 129"/>
                <a:gd name="T51" fmla="*/ 4 h 129"/>
                <a:gd name="T52" fmla="*/ 63 w 129"/>
                <a:gd name="T53" fmla="*/ 4 h 129"/>
                <a:gd name="T54" fmla="*/ 22 w 129"/>
                <a:gd name="T55" fmla="*/ 22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29" h="129">
                  <a:moveTo>
                    <a:pt x="0" y="64"/>
                  </a:moveTo>
                  <a:cubicBezTo>
                    <a:pt x="0" y="29"/>
                    <a:pt x="29" y="0"/>
                    <a:pt x="65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100" y="0"/>
                    <a:pt x="129" y="29"/>
                    <a:pt x="129" y="64"/>
                  </a:cubicBezTo>
                  <a:cubicBezTo>
                    <a:pt x="129" y="64"/>
                    <a:pt x="129" y="64"/>
                    <a:pt x="129" y="64"/>
                  </a:cubicBezTo>
                  <a:cubicBezTo>
                    <a:pt x="129" y="100"/>
                    <a:pt x="100" y="129"/>
                    <a:pt x="65" y="129"/>
                  </a:cubicBezTo>
                  <a:cubicBezTo>
                    <a:pt x="65" y="129"/>
                    <a:pt x="65" y="129"/>
                    <a:pt x="65" y="129"/>
                  </a:cubicBezTo>
                  <a:cubicBezTo>
                    <a:pt x="29" y="129"/>
                    <a:pt x="0" y="100"/>
                    <a:pt x="0" y="64"/>
                  </a:cubicBezTo>
                  <a:close/>
                  <a:moveTo>
                    <a:pt x="125" y="64"/>
                  </a:moveTo>
                  <a:cubicBezTo>
                    <a:pt x="125" y="96"/>
                    <a:pt x="100" y="122"/>
                    <a:pt x="69" y="125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100" y="122"/>
                    <a:pt x="125" y="96"/>
                    <a:pt x="125" y="64"/>
                  </a:cubicBezTo>
                  <a:cubicBezTo>
                    <a:pt x="125" y="64"/>
                    <a:pt x="125" y="64"/>
                    <a:pt x="125" y="64"/>
                  </a:cubicBezTo>
                  <a:cubicBezTo>
                    <a:pt x="125" y="31"/>
                    <a:pt x="98" y="4"/>
                    <a:pt x="65" y="4"/>
                  </a:cubicBezTo>
                  <a:cubicBezTo>
                    <a:pt x="65" y="4"/>
                    <a:pt x="65" y="4"/>
                    <a:pt x="65" y="4"/>
                  </a:cubicBezTo>
                  <a:cubicBezTo>
                    <a:pt x="98" y="4"/>
                    <a:pt x="125" y="31"/>
                    <a:pt x="125" y="64"/>
                  </a:cubicBezTo>
                  <a:close/>
                  <a:moveTo>
                    <a:pt x="65" y="121"/>
                  </a:moveTo>
                  <a:cubicBezTo>
                    <a:pt x="96" y="121"/>
                    <a:pt x="121" y="95"/>
                    <a:pt x="121" y="64"/>
                  </a:cubicBezTo>
                  <a:cubicBezTo>
                    <a:pt x="121" y="64"/>
                    <a:pt x="121" y="64"/>
                    <a:pt x="121" y="64"/>
                  </a:cubicBezTo>
                  <a:cubicBezTo>
                    <a:pt x="121" y="33"/>
                    <a:pt x="96" y="8"/>
                    <a:pt x="65" y="8"/>
                  </a:cubicBezTo>
                  <a:cubicBezTo>
                    <a:pt x="65" y="8"/>
                    <a:pt x="65" y="8"/>
                    <a:pt x="65" y="8"/>
                  </a:cubicBezTo>
                  <a:cubicBezTo>
                    <a:pt x="33" y="8"/>
                    <a:pt x="8" y="33"/>
                    <a:pt x="8" y="64"/>
                  </a:cubicBezTo>
                  <a:cubicBezTo>
                    <a:pt x="8" y="64"/>
                    <a:pt x="8" y="64"/>
                    <a:pt x="8" y="64"/>
                  </a:cubicBezTo>
                  <a:cubicBezTo>
                    <a:pt x="8" y="95"/>
                    <a:pt x="33" y="121"/>
                    <a:pt x="65" y="121"/>
                  </a:cubicBezTo>
                  <a:close/>
                  <a:moveTo>
                    <a:pt x="22" y="22"/>
                  </a:moveTo>
                  <a:cubicBezTo>
                    <a:pt x="33" y="11"/>
                    <a:pt x="47" y="4"/>
                    <a:pt x="63" y="4"/>
                  </a:cubicBezTo>
                  <a:cubicBezTo>
                    <a:pt x="63" y="4"/>
                    <a:pt x="63" y="4"/>
                    <a:pt x="63" y="4"/>
                  </a:cubicBezTo>
                  <a:cubicBezTo>
                    <a:pt x="47" y="4"/>
                    <a:pt x="33" y="11"/>
                    <a:pt x="22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" name="Freeform 1844">
              <a:extLst>
                <a:ext uri="{FF2B5EF4-FFF2-40B4-BE49-F238E27FC236}">
                  <a16:creationId xmlns:a16="http://schemas.microsoft.com/office/drawing/2014/main" id="{E5656C66-AD44-4408-82CF-83EE09AE681A}"/>
                </a:ext>
              </a:extLst>
            </p:cNvPr>
            <p:cNvSpPr/>
            <p:nvPr/>
          </p:nvSpPr>
          <p:spPr bwMode="auto">
            <a:xfrm>
              <a:off x="7377114" y="5583238"/>
              <a:ext cx="22225" cy="19050"/>
            </a:xfrm>
            <a:custGeom>
              <a:avLst/>
              <a:gdLst>
                <a:gd name="T0" fmla="*/ 0 w 14"/>
                <a:gd name="T1" fmla="*/ 8 h 12"/>
                <a:gd name="T2" fmla="*/ 12 w 14"/>
                <a:gd name="T3" fmla="*/ 0 h 12"/>
                <a:gd name="T4" fmla="*/ 14 w 14"/>
                <a:gd name="T5" fmla="*/ 4 h 12"/>
                <a:gd name="T6" fmla="*/ 2 w 14"/>
                <a:gd name="T7" fmla="*/ 12 h 12"/>
                <a:gd name="T8" fmla="*/ 0 w 14"/>
                <a:gd name="T9" fmla="*/ 8 h 12"/>
                <a:gd name="T10" fmla="*/ 0 w 14"/>
                <a:gd name="T11" fmla="*/ 8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12">
                  <a:moveTo>
                    <a:pt x="0" y="8"/>
                  </a:moveTo>
                  <a:lnTo>
                    <a:pt x="12" y="0"/>
                  </a:lnTo>
                  <a:lnTo>
                    <a:pt x="14" y="4"/>
                  </a:lnTo>
                  <a:lnTo>
                    <a:pt x="2" y="12"/>
                  </a:lnTo>
                  <a:lnTo>
                    <a:pt x="0" y="8"/>
                  </a:lnTo>
                  <a:lnTo>
                    <a:pt x="0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" name="Freeform 1845">
              <a:extLst>
                <a:ext uri="{FF2B5EF4-FFF2-40B4-BE49-F238E27FC236}">
                  <a16:creationId xmlns:a16="http://schemas.microsoft.com/office/drawing/2014/main" id="{13669506-480F-48F8-AD2E-025AED2AA5D2}"/>
                </a:ext>
              </a:extLst>
            </p:cNvPr>
            <p:cNvSpPr/>
            <p:nvPr/>
          </p:nvSpPr>
          <p:spPr bwMode="auto">
            <a:xfrm>
              <a:off x="7372352" y="5580063"/>
              <a:ext cx="33338" cy="25400"/>
            </a:xfrm>
            <a:custGeom>
              <a:avLst/>
              <a:gdLst>
                <a:gd name="T0" fmla="*/ 1 w 21"/>
                <a:gd name="T1" fmla="*/ 11 h 16"/>
                <a:gd name="T2" fmla="*/ 3 w 21"/>
                <a:gd name="T3" fmla="*/ 10 h 16"/>
                <a:gd name="T4" fmla="*/ 4 w 21"/>
                <a:gd name="T5" fmla="*/ 12 h 16"/>
                <a:gd name="T6" fmla="*/ 3 w 21"/>
                <a:gd name="T7" fmla="*/ 10 h 16"/>
                <a:gd name="T8" fmla="*/ 1 w 21"/>
                <a:gd name="T9" fmla="*/ 11 h 16"/>
                <a:gd name="T10" fmla="*/ 0 w 21"/>
                <a:gd name="T11" fmla="*/ 9 h 16"/>
                <a:gd name="T12" fmla="*/ 16 w 21"/>
                <a:gd name="T13" fmla="*/ 0 h 16"/>
                <a:gd name="T14" fmla="*/ 21 w 21"/>
                <a:gd name="T15" fmla="*/ 8 h 16"/>
                <a:gd name="T16" fmla="*/ 4 w 21"/>
                <a:gd name="T17" fmla="*/ 16 h 16"/>
                <a:gd name="T18" fmla="*/ 1 w 21"/>
                <a:gd name="T19" fmla="*/ 11 h 16"/>
                <a:gd name="T20" fmla="*/ 1 w 21"/>
                <a:gd name="T21" fmla="*/ 11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" h="16">
                  <a:moveTo>
                    <a:pt x="1" y="11"/>
                  </a:moveTo>
                  <a:lnTo>
                    <a:pt x="3" y="10"/>
                  </a:lnTo>
                  <a:lnTo>
                    <a:pt x="4" y="12"/>
                  </a:lnTo>
                  <a:lnTo>
                    <a:pt x="3" y="10"/>
                  </a:lnTo>
                  <a:lnTo>
                    <a:pt x="1" y="11"/>
                  </a:lnTo>
                  <a:lnTo>
                    <a:pt x="0" y="9"/>
                  </a:lnTo>
                  <a:lnTo>
                    <a:pt x="16" y="0"/>
                  </a:lnTo>
                  <a:lnTo>
                    <a:pt x="21" y="8"/>
                  </a:lnTo>
                  <a:lnTo>
                    <a:pt x="4" y="16"/>
                  </a:lnTo>
                  <a:lnTo>
                    <a:pt x="1" y="11"/>
                  </a:lnTo>
                  <a:lnTo>
                    <a:pt x="1" y="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" name="Freeform 1846">
              <a:extLst>
                <a:ext uri="{FF2B5EF4-FFF2-40B4-BE49-F238E27FC236}">
                  <a16:creationId xmlns:a16="http://schemas.microsoft.com/office/drawing/2014/main" id="{AD70668F-BCA9-4794-ABFB-D11DB7BDFF84}"/>
                </a:ext>
              </a:extLst>
            </p:cNvPr>
            <p:cNvSpPr/>
            <p:nvPr/>
          </p:nvSpPr>
          <p:spPr bwMode="auto">
            <a:xfrm>
              <a:off x="7413627" y="5589588"/>
              <a:ext cx="84138" cy="58738"/>
            </a:xfrm>
            <a:custGeom>
              <a:avLst/>
              <a:gdLst>
                <a:gd name="T0" fmla="*/ 0 w 48"/>
                <a:gd name="T1" fmla="*/ 30 h 33"/>
                <a:gd name="T2" fmla="*/ 0 w 48"/>
                <a:gd name="T3" fmla="*/ 30 h 33"/>
                <a:gd name="T4" fmla="*/ 2 w 48"/>
                <a:gd name="T5" fmla="*/ 26 h 33"/>
                <a:gd name="T6" fmla="*/ 5 w 48"/>
                <a:gd name="T7" fmla="*/ 28 h 33"/>
                <a:gd name="T8" fmla="*/ 5 w 48"/>
                <a:gd name="T9" fmla="*/ 28 h 33"/>
                <a:gd name="T10" fmla="*/ 13 w 48"/>
                <a:gd name="T11" fmla="*/ 29 h 33"/>
                <a:gd name="T12" fmla="*/ 13 w 48"/>
                <a:gd name="T13" fmla="*/ 29 h 33"/>
                <a:gd name="T14" fmla="*/ 23 w 48"/>
                <a:gd name="T15" fmla="*/ 26 h 33"/>
                <a:gd name="T16" fmla="*/ 23 w 48"/>
                <a:gd name="T17" fmla="*/ 26 h 33"/>
                <a:gd name="T18" fmla="*/ 37 w 48"/>
                <a:gd name="T19" fmla="*/ 11 h 33"/>
                <a:gd name="T20" fmla="*/ 37 w 48"/>
                <a:gd name="T21" fmla="*/ 11 h 33"/>
                <a:gd name="T22" fmla="*/ 44 w 48"/>
                <a:gd name="T23" fmla="*/ 0 h 33"/>
                <a:gd name="T24" fmla="*/ 44 w 48"/>
                <a:gd name="T25" fmla="*/ 0 h 33"/>
                <a:gd name="T26" fmla="*/ 48 w 48"/>
                <a:gd name="T27" fmla="*/ 3 h 33"/>
                <a:gd name="T28" fmla="*/ 25 w 48"/>
                <a:gd name="T29" fmla="*/ 30 h 33"/>
                <a:gd name="T30" fmla="*/ 25 w 48"/>
                <a:gd name="T31" fmla="*/ 30 h 33"/>
                <a:gd name="T32" fmla="*/ 13 w 48"/>
                <a:gd name="T33" fmla="*/ 33 h 33"/>
                <a:gd name="T34" fmla="*/ 13 w 48"/>
                <a:gd name="T35" fmla="*/ 33 h 33"/>
                <a:gd name="T36" fmla="*/ 0 w 48"/>
                <a:gd name="T37" fmla="*/ 3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8" h="33"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2" y="26"/>
                    <a:pt x="2" y="26"/>
                    <a:pt x="2" y="26"/>
                  </a:cubicBezTo>
                  <a:cubicBezTo>
                    <a:pt x="2" y="26"/>
                    <a:pt x="3" y="27"/>
                    <a:pt x="5" y="28"/>
                  </a:cubicBezTo>
                  <a:cubicBezTo>
                    <a:pt x="5" y="28"/>
                    <a:pt x="5" y="28"/>
                    <a:pt x="5" y="28"/>
                  </a:cubicBezTo>
                  <a:cubicBezTo>
                    <a:pt x="7" y="28"/>
                    <a:pt x="10" y="29"/>
                    <a:pt x="13" y="29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17" y="29"/>
                    <a:pt x="20" y="28"/>
                    <a:pt x="23" y="26"/>
                  </a:cubicBezTo>
                  <a:cubicBezTo>
                    <a:pt x="23" y="26"/>
                    <a:pt x="23" y="26"/>
                    <a:pt x="23" y="26"/>
                  </a:cubicBezTo>
                  <a:cubicBezTo>
                    <a:pt x="27" y="23"/>
                    <a:pt x="33" y="17"/>
                    <a:pt x="37" y="11"/>
                  </a:cubicBezTo>
                  <a:cubicBezTo>
                    <a:pt x="37" y="11"/>
                    <a:pt x="37" y="11"/>
                    <a:pt x="37" y="11"/>
                  </a:cubicBezTo>
                  <a:cubicBezTo>
                    <a:pt x="41" y="5"/>
                    <a:pt x="44" y="0"/>
                    <a:pt x="44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48" y="3"/>
                    <a:pt x="35" y="22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1" y="32"/>
                    <a:pt x="17" y="33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6" y="33"/>
                    <a:pt x="0" y="30"/>
                    <a:pt x="0" y="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" name="Freeform 1847">
              <a:extLst>
                <a:ext uri="{FF2B5EF4-FFF2-40B4-BE49-F238E27FC236}">
                  <a16:creationId xmlns:a16="http://schemas.microsoft.com/office/drawing/2014/main" id="{507EF41D-2238-44C3-BF01-EBC6E1E7E1F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10452" y="5586413"/>
              <a:ext cx="92075" cy="65088"/>
            </a:xfrm>
            <a:custGeom>
              <a:avLst/>
              <a:gdLst>
                <a:gd name="T0" fmla="*/ 1 w 53"/>
                <a:gd name="T1" fmla="*/ 33 h 37"/>
                <a:gd name="T2" fmla="*/ 0 w 53"/>
                <a:gd name="T3" fmla="*/ 31 h 37"/>
                <a:gd name="T4" fmla="*/ 2 w 53"/>
                <a:gd name="T5" fmla="*/ 27 h 37"/>
                <a:gd name="T6" fmla="*/ 4 w 53"/>
                <a:gd name="T7" fmla="*/ 26 h 37"/>
                <a:gd name="T8" fmla="*/ 4 w 53"/>
                <a:gd name="T9" fmla="*/ 26 h 37"/>
                <a:gd name="T10" fmla="*/ 4 w 53"/>
                <a:gd name="T11" fmla="*/ 26 h 37"/>
                <a:gd name="T12" fmla="*/ 4 w 53"/>
                <a:gd name="T13" fmla="*/ 26 h 37"/>
                <a:gd name="T14" fmla="*/ 5 w 53"/>
                <a:gd name="T15" fmla="*/ 26 h 37"/>
                <a:gd name="T16" fmla="*/ 5 w 53"/>
                <a:gd name="T17" fmla="*/ 26 h 37"/>
                <a:gd name="T18" fmla="*/ 5 w 53"/>
                <a:gd name="T19" fmla="*/ 27 h 37"/>
                <a:gd name="T20" fmla="*/ 8 w 53"/>
                <a:gd name="T21" fmla="*/ 28 h 37"/>
                <a:gd name="T22" fmla="*/ 15 w 53"/>
                <a:gd name="T23" fmla="*/ 29 h 37"/>
                <a:gd name="T24" fmla="*/ 15 w 53"/>
                <a:gd name="T25" fmla="*/ 29 h 37"/>
                <a:gd name="T26" fmla="*/ 16 w 53"/>
                <a:gd name="T27" fmla="*/ 29 h 37"/>
                <a:gd name="T28" fmla="*/ 24 w 53"/>
                <a:gd name="T29" fmla="*/ 27 h 37"/>
                <a:gd name="T30" fmla="*/ 37 w 53"/>
                <a:gd name="T31" fmla="*/ 12 h 37"/>
                <a:gd name="T32" fmla="*/ 45 w 53"/>
                <a:gd name="T33" fmla="*/ 1 h 37"/>
                <a:gd name="T34" fmla="*/ 45 w 53"/>
                <a:gd name="T35" fmla="*/ 1 h 37"/>
                <a:gd name="T36" fmla="*/ 53 w 53"/>
                <a:gd name="T37" fmla="*/ 4 h 37"/>
                <a:gd name="T38" fmla="*/ 51 w 53"/>
                <a:gd name="T39" fmla="*/ 6 h 37"/>
                <a:gd name="T40" fmla="*/ 51 w 53"/>
                <a:gd name="T41" fmla="*/ 7 h 37"/>
                <a:gd name="T42" fmla="*/ 49 w 53"/>
                <a:gd name="T43" fmla="*/ 9 h 37"/>
                <a:gd name="T44" fmla="*/ 44 w 53"/>
                <a:gd name="T45" fmla="*/ 17 h 37"/>
                <a:gd name="T46" fmla="*/ 28 w 53"/>
                <a:gd name="T47" fmla="*/ 33 h 37"/>
                <a:gd name="T48" fmla="*/ 15 w 53"/>
                <a:gd name="T49" fmla="*/ 37 h 37"/>
                <a:gd name="T50" fmla="*/ 1 w 53"/>
                <a:gd name="T51" fmla="*/ 34 h 37"/>
                <a:gd name="T52" fmla="*/ 2 w 53"/>
                <a:gd name="T53" fmla="*/ 32 h 37"/>
                <a:gd name="T54" fmla="*/ 15 w 53"/>
                <a:gd name="T55" fmla="*/ 33 h 37"/>
                <a:gd name="T56" fmla="*/ 22 w 53"/>
                <a:gd name="T57" fmla="*/ 32 h 37"/>
                <a:gd name="T58" fmla="*/ 15 w 53"/>
                <a:gd name="T59" fmla="*/ 33 h 37"/>
                <a:gd name="T60" fmla="*/ 15 w 53"/>
                <a:gd name="T61" fmla="*/ 33 h 37"/>
                <a:gd name="T62" fmla="*/ 14 w 53"/>
                <a:gd name="T63" fmla="*/ 33 h 37"/>
                <a:gd name="T64" fmla="*/ 11 w 53"/>
                <a:gd name="T65" fmla="*/ 32 h 37"/>
                <a:gd name="T66" fmla="*/ 7 w 53"/>
                <a:gd name="T67" fmla="*/ 31 h 37"/>
                <a:gd name="T68" fmla="*/ 5 w 53"/>
                <a:gd name="T69" fmla="*/ 31 h 37"/>
                <a:gd name="T70" fmla="*/ 11 w 53"/>
                <a:gd name="T71" fmla="*/ 32 h 37"/>
                <a:gd name="T72" fmla="*/ 22 w 53"/>
                <a:gd name="T73" fmla="*/ 32 h 37"/>
                <a:gd name="T74" fmla="*/ 22 w 53"/>
                <a:gd name="T75" fmla="*/ 32 h 37"/>
                <a:gd name="T76" fmla="*/ 3 w 53"/>
                <a:gd name="T77" fmla="*/ 30 h 37"/>
                <a:gd name="T78" fmla="*/ 3 w 53"/>
                <a:gd name="T79" fmla="*/ 30 h 37"/>
                <a:gd name="T80" fmla="*/ 3 w 53"/>
                <a:gd name="T81" fmla="*/ 30 h 37"/>
                <a:gd name="T82" fmla="*/ 3 w 53"/>
                <a:gd name="T83" fmla="*/ 30 h 37"/>
                <a:gd name="T84" fmla="*/ 2 w 53"/>
                <a:gd name="T85" fmla="*/ 29 h 37"/>
                <a:gd name="T86" fmla="*/ 2 w 53"/>
                <a:gd name="T87" fmla="*/ 29 h 37"/>
                <a:gd name="T88" fmla="*/ 41 w 53"/>
                <a:gd name="T89" fmla="*/ 14 h 37"/>
                <a:gd name="T90" fmla="*/ 39 w 53"/>
                <a:gd name="T91" fmla="*/ 17 h 37"/>
                <a:gd name="T92" fmla="*/ 46 w 53"/>
                <a:gd name="T93" fmla="*/ 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3" h="37">
                  <a:moveTo>
                    <a:pt x="1" y="34"/>
                  </a:moveTo>
                  <a:cubicBezTo>
                    <a:pt x="1" y="33"/>
                    <a:pt x="1" y="33"/>
                    <a:pt x="1" y="33"/>
                  </a:cubicBezTo>
                  <a:cubicBezTo>
                    <a:pt x="1" y="31"/>
                    <a:pt x="1" y="31"/>
                    <a:pt x="1" y="3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2" y="27"/>
                    <a:pt x="2" y="27"/>
                    <a:pt x="2" y="27"/>
                  </a:cubicBezTo>
                  <a:cubicBezTo>
                    <a:pt x="2" y="27"/>
                    <a:pt x="2" y="27"/>
                    <a:pt x="2" y="27"/>
                  </a:cubicBezTo>
                  <a:cubicBezTo>
                    <a:pt x="2" y="27"/>
                    <a:pt x="2" y="27"/>
                    <a:pt x="2" y="27"/>
                  </a:cubicBezTo>
                  <a:cubicBezTo>
                    <a:pt x="3" y="26"/>
                    <a:pt x="3" y="26"/>
                    <a:pt x="4" y="26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4" y="26"/>
                    <a:pt x="4" y="26"/>
                    <a:pt x="5" y="26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5" y="26"/>
                    <a:pt x="5" y="27"/>
                    <a:pt x="5" y="27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6" y="27"/>
                    <a:pt x="7" y="27"/>
                    <a:pt x="8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10" y="28"/>
                    <a:pt x="13" y="29"/>
                    <a:pt x="15" y="29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5" y="29"/>
                    <a:pt x="16" y="29"/>
                    <a:pt x="16" y="29"/>
                  </a:cubicBezTo>
                  <a:cubicBezTo>
                    <a:pt x="16" y="29"/>
                    <a:pt x="16" y="29"/>
                    <a:pt x="16" y="29"/>
                  </a:cubicBezTo>
                  <a:cubicBezTo>
                    <a:pt x="18" y="29"/>
                    <a:pt x="21" y="28"/>
                    <a:pt x="24" y="27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8" y="24"/>
                    <a:pt x="33" y="17"/>
                    <a:pt x="37" y="12"/>
                  </a:cubicBezTo>
                  <a:cubicBezTo>
                    <a:pt x="37" y="12"/>
                    <a:pt x="37" y="12"/>
                    <a:pt x="37" y="12"/>
                  </a:cubicBezTo>
                  <a:cubicBezTo>
                    <a:pt x="42" y="6"/>
                    <a:pt x="45" y="1"/>
                    <a:pt x="45" y="1"/>
                  </a:cubicBezTo>
                  <a:cubicBezTo>
                    <a:pt x="45" y="1"/>
                    <a:pt x="45" y="1"/>
                    <a:pt x="45" y="1"/>
                  </a:cubicBezTo>
                  <a:cubicBezTo>
                    <a:pt x="45" y="1"/>
                    <a:pt x="45" y="1"/>
                    <a:pt x="45" y="1"/>
                  </a:cubicBezTo>
                  <a:cubicBezTo>
                    <a:pt x="45" y="1"/>
                    <a:pt x="45" y="1"/>
                    <a:pt x="45" y="1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51" y="6"/>
                    <a:pt x="51" y="6"/>
                    <a:pt x="51" y="6"/>
                  </a:cubicBezTo>
                  <a:cubicBezTo>
                    <a:pt x="51" y="6"/>
                    <a:pt x="51" y="6"/>
                    <a:pt x="51" y="6"/>
                  </a:cubicBezTo>
                  <a:cubicBezTo>
                    <a:pt x="51" y="6"/>
                    <a:pt x="51" y="6"/>
                    <a:pt x="51" y="6"/>
                  </a:cubicBezTo>
                  <a:cubicBezTo>
                    <a:pt x="51" y="6"/>
                    <a:pt x="51" y="6"/>
                    <a:pt x="51" y="7"/>
                  </a:cubicBezTo>
                  <a:cubicBezTo>
                    <a:pt x="51" y="7"/>
                    <a:pt x="51" y="7"/>
                    <a:pt x="51" y="7"/>
                  </a:cubicBezTo>
                  <a:cubicBezTo>
                    <a:pt x="50" y="7"/>
                    <a:pt x="50" y="8"/>
                    <a:pt x="49" y="9"/>
                  </a:cubicBezTo>
                  <a:cubicBezTo>
                    <a:pt x="49" y="9"/>
                    <a:pt x="49" y="9"/>
                    <a:pt x="49" y="9"/>
                  </a:cubicBezTo>
                  <a:cubicBezTo>
                    <a:pt x="48" y="11"/>
                    <a:pt x="46" y="14"/>
                    <a:pt x="44" y="17"/>
                  </a:cubicBezTo>
                  <a:cubicBezTo>
                    <a:pt x="44" y="17"/>
                    <a:pt x="44" y="17"/>
                    <a:pt x="44" y="17"/>
                  </a:cubicBezTo>
                  <a:cubicBezTo>
                    <a:pt x="39" y="22"/>
                    <a:pt x="34" y="29"/>
                    <a:pt x="28" y="33"/>
                  </a:cubicBezTo>
                  <a:cubicBezTo>
                    <a:pt x="28" y="33"/>
                    <a:pt x="28" y="33"/>
                    <a:pt x="28" y="33"/>
                  </a:cubicBezTo>
                  <a:cubicBezTo>
                    <a:pt x="24" y="36"/>
                    <a:pt x="19" y="37"/>
                    <a:pt x="15" y="37"/>
                  </a:cubicBezTo>
                  <a:cubicBezTo>
                    <a:pt x="15" y="37"/>
                    <a:pt x="15" y="37"/>
                    <a:pt x="15" y="37"/>
                  </a:cubicBezTo>
                  <a:cubicBezTo>
                    <a:pt x="8" y="37"/>
                    <a:pt x="2" y="34"/>
                    <a:pt x="1" y="34"/>
                  </a:cubicBezTo>
                  <a:close/>
                  <a:moveTo>
                    <a:pt x="1" y="34"/>
                  </a:moveTo>
                  <a:cubicBezTo>
                    <a:pt x="2" y="32"/>
                    <a:pt x="2" y="32"/>
                    <a:pt x="2" y="32"/>
                  </a:cubicBezTo>
                  <a:cubicBezTo>
                    <a:pt x="1" y="34"/>
                    <a:pt x="1" y="34"/>
                    <a:pt x="1" y="34"/>
                  </a:cubicBezTo>
                  <a:close/>
                  <a:moveTo>
                    <a:pt x="15" y="33"/>
                  </a:moveTo>
                  <a:cubicBezTo>
                    <a:pt x="17" y="33"/>
                    <a:pt x="20" y="33"/>
                    <a:pt x="22" y="32"/>
                  </a:cubicBezTo>
                  <a:cubicBezTo>
                    <a:pt x="22" y="32"/>
                    <a:pt x="22" y="32"/>
                    <a:pt x="22" y="32"/>
                  </a:cubicBezTo>
                  <a:cubicBezTo>
                    <a:pt x="20" y="33"/>
                    <a:pt x="17" y="33"/>
                    <a:pt x="15" y="33"/>
                  </a:cubicBezTo>
                  <a:cubicBezTo>
                    <a:pt x="15" y="33"/>
                    <a:pt x="15" y="33"/>
                    <a:pt x="15" y="33"/>
                  </a:cubicBezTo>
                  <a:cubicBezTo>
                    <a:pt x="15" y="33"/>
                    <a:pt x="15" y="33"/>
                    <a:pt x="15" y="33"/>
                  </a:cubicBezTo>
                  <a:cubicBezTo>
                    <a:pt x="15" y="33"/>
                    <a:pt x="15" y="33"/>
                    <a:pt x="15" y="33"/>
                  </a:cubicBezTo>
                  <a:cubicBezTo>
                    <a:pt x="15" y="33"/>
                    <a:pt x="15" y="33"/>
                    <a:pt x="14" y="33"/>
                  </a:cubicBezTo>
                  <a:cubicBezTo>
                    <a:pt x="14" y="33"/>
                    <a:pt x="14" y="33"/>
                    <a:pt x="14" y="33"/>
                  </a:cubicBezTo>
                  <a:cubicBezTo>
                    <a:pt x="15" y="33"/>
                    <a:pt x="15" y="33"/>
                    <a:pt x="15" y="33"/>
                  </a:cubicBezTo>
                  <a:close/>
                  <a:moveTo>
                    <a:pt x="11" y="32"/>
                  </a:moveTo>
                  <a:cubicBezTo>
                    <a:pt x="9" y="32"/>
                    <a:pt x="8" y="32"/>
                    <a:pt x="7" y="31"/>
                  </a:cubicBezTo>
                  <a:cubicBezTo>
                    <a:pt x="7" y="31"/>
                    <a:pt x="7" y="31"/>
                    <a:pt x="7" y="31"/>
                  </a:cubicBezTo>
                  <a:cubicBezTo>
                    <a:pt x="6" y="31"/>
                    <a:pt x="5" y="31"/>
                    <a:pt x="5" y="31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6" y="31"/>
                    <a:pt x="8" y="32"/>
                    <a:pt x="11" y="32"/>
                  </a:cubicBezTo>
                  <a:close/>
                  <a:moveTo>
                    <a:pt x="22" y="32"/>
                  </a:moveTo>
                  <a:cubicBezTo>
                    <a:pt x="22" y="32"/>
                    <a:pt x="22" y="32"/>
                    <a:pt x="22" y="32"/>
                  </a:cubicBezTo>
                  <a:cubicBezTo>
                    <a:pt x="22" y="32"/>
                    <a:pt x="22" y="32"/>
                    <a:pt x="22" y="32"/>
                  </a:cubicBezTo>
                  <a:cubicBezTo>
                    <a:pt x="22" y="32"/>
                    <a:pt x="22" y="32"/>
                    <a:pt x="22" y="32"/>
                  </a:cubicBezTo>
                  <a:close/>
                  <a:moveTo>
                    <a:pt x="3" y="30"/>
                  </a:moveTo>
                  <a:cubicBezTo>
                    <a:pt x="3" y="30"/>
                    <a:pt x="3" y="30"/>
                    <a:pt x="3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" y="30"/>
                    <a:pt x="3" y="30"/>
                    <a:pt x="3" y="30"/>
                  </a:cubicBezTo>
                  <a:close/>
                  <a:moveTo>
                    <a:pt x="2" y="29"/>
                  </a:moveTo>
                  <a:cubicBezTo>
                    <a:pt x="2" y="29"/>
                    <a:pt x="2" y="29"/>
                    <a:pt x="2" y="29"/>
                  </a:cubicBezTo>
                  <a:cubicBezTo>
                    <a:pt x="2" y="29"/>
                    <a:pt x="2" y="29"/>
                    <a:pt x="2" y="29"/>
                  </a:cubicBezTo>
                  <a:cubicBezTo>
                    <a:pt x="2" y="29"/>
                    <a:pt x="2" y="29"/>
                    <a:pt x="2" y="29"/>
                  </a:cubicBezTo>
                  <a:close/>
                  <a:moveTo>
                    <a:pt x="41" y="14"/>
                  </a:moveTo>
                  <a:cubicBezTo>
                    <a:pt x="40" y="15"/>
                    <a:pt x="39" y="16"/>
                    <a:pt x="39" y="17"/>
                  </a:cubicBezTo>
                  <a:cubicBezTo>
                    <a:pt x="39" y="17"/>
                    <a:pt x="39" y="17"/>
                    <a:pt x="39" y="17"/>
                  </a:cubicBezTo>
                  <a:cubicBezTo>
                    <a:pt x="41" y="13"/>
                    <a:pt x="44" y="10"/>
                    <a:pt x="46" y="7"/>
                  </a:cubicBezTo>
                  <a:cubicBezTo>
                    <a:pt x="46" y="7"/>
                    <a:pt x="46" y="7"/>
                    <a:pt x="46" y="7"/>
                  </a:cubicBezTo>
                  <a:cubicBezTo>
                    <a:pt x="44" y="9"/>
                    <a:pt x="43" y="11"/>
                    <a:pt x="41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" name="Freeform 1848">
              <a:extLst>
                <a:ext uri="{FF2B5EF4-FFF2-40B4-BE49-F238E27FC236}">
                  <a16:creationId xmlns:a16="http://schemas.microsoft.com/office/drawing/2014/main" id="{EE7FA7B6-8F07-4C9C-B214-5DB64D1EAC24}"/>
                </a:ext>
              </a:extLst>
            </p:cNvPr>
            <p:cNvSpPr/>
            <p:nvPr/>
          </p:nvSpPr>
          <p:spPr bwMode="auto">
            <a:xfrm>
              <a:off x="7483477" y="5580063"/>
              <a:ext cx="17463" cy="15875"/>
            </a:xfrm>
            <a:custGeom>
              <a:avLst/>
              <a:gdLst>
                <a:gd name="T0" fmla="*/ 0 w 11"/>
                <a:gd name="T1" fmla="*/ 3 h 10"/>
                <a:gd name="T2" fmla="*/ 3 w 11"/>
                <a:gd name="T3" fmla="*/ 0 h 10"/>
                <a:gd name="T4" fmla="*/ 11 w 11"/>
                <a:gd name="T5" fmla="*/ 6 h 10"/>
                <a:gd name="T6" fmla="*/ 8 w 11"/>
                <a:gd name="T7" fmla="*/ 10 h 10"/>
                <a:gd name="T8" fmla="*/ 0 w 11"/>
                <a:gd name="T9" fmla="*/ 3 h 10"/>
                <a:gd name="T10" fmla="*/ 0 w 11"/>
                <a:gd name="T11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10">
                  <a:moveTo>
                    <a:pt x="0" y="3"/>
                  </a:moveTo>
                  <a:lnTo>
                    <a:pt x="3" y="0"/>
                  </a:lnTo>
                  <a:lnTo>
                    <a:pt x="11" y="6"/>
                  </a:lnTo>
                  <a:lnTo>
                    <a:pt x="8" y="10"/>
                  </a:lnTo>
                  <a:lnTo>
                    <a:pt x="0" y="3"/>
                  </a:lnTo>
                  <a:lnTo>
                    <a:pt x="0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3" name="Freeform 1849">
              <a:extLst>
                <a:ext uri="{FF2B5EF4-FFF2-40B4-BE49-F238E27FC236}">
                  <a16:creationId xmlns:a16="http://schemas.microsoft.com/office/drawing/2014/main" id="{5063B212-20C6-4921-9742-1A46FD66E7B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78714" y="5575301"/>
              <a:ext cx="26988" cy="25400"/>
            </a:xfrm>
            <a:custGeom>
              <a:avLst/>
              <a:gdLst>
                <a:gd name="T0" fmla="*/ 2 w 17"/>
                <a:gd name="T1" fmla="*/ 7 h 16"/>
                <a:gd name="T2" fmla="*/ 3 w 17"/>
                <a:gd name="T3" fmla="*/ 6 h 16"/>
                <a:gd name="T4" fmla="*/ 5 w 17"/>
                <a:gd name="T5" fmla="*/ 7 h 16"/>
                <a:gd name="T6" fmla="*/ 3 w 17"/>
                <a:gd name="T7" fmla="*/ 6 h 16"/>
                <a:gd name="T8" fmla="*/ 2 w 17"/>
                <a:gd name="T9" fmla="*/ 7 h 16"/>
                <a:gd name="T10" fmla="*/ 0 w 17"/>
                <a:gd name="T11" fmla="*/ 6 h 16"/>
                <a:gd name="T12" fmla="*/ 6 w 17"/>
                <a:gd name="T13" fmla="*/ 0 h 16"/>
                <a:gd name="T14" fmla="*/ 17 w 17"/>
                <a:gd name="T15" fmla="*/ 9 h 16"/>
                <a:gd name="T16" fmla="*/ 11 w 17"/>
                <a:gd name="T17" fmla="*/ 16 h 16"/>
                <a:gd name="T18" fmla="*/ 2 w 17"/>
                <a:gd name="T19" fmla="*/ 7 h 16"/>
                <a:gd name="T20" fmla="*/ 2 w 17"/>
                <a:gd name="T21" fmla="*/ 7 h 16"/>
                <a:gd name="T22" fmla="*/ 11 w 17"/>
                <a:gd name="T23" fmla="*/ 11 h 16"/>
                <a:gd name="T24" fmla="*/ 11 w 17"/>
                <a:gd name="T25" fmla="*/ 11 h 16"/>
                <a:gd name="T26" fmla="*/ 8 w 17"/>
                <a:gd name="T27" fmla="*/ 6 h 16"/>
                <a:gd name="T28" fmla="*/ 11 w 17"/>
                <a:gd name="T29" fmla="*/ 11 h 16"/>
                <a:gd name="T30" fmla="*/ 11 w 17"/>
                <a:gd name="T31" fmla="*/ 11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" h="16">
                  <a:moveTo>
                    <a:pt x="2" y="7"/>
                  </a:moveTo>
                  <a:lnTo>
                    <a:pt x="3" y="6"/>
                  </a:lnTo>
                  <a:lnTo>
                    <a:pt x="5" y="7"/>
                  </a:lnTo>
                  <a:lnTo>
                    <a:pt x="3" y="6"/>
                  </a:lnTo>
                  <a:lnTo>
                    <a:pt x="2" y="7"/>
                  </a:lnTo>
                  <a:lnTo>
                    <a:pt x="0" y="6"/>
                  </a:lnTo>
                  <a:lnTo>
                    <a:pt x="6" y="0"/>
                  </a:lnTo>
                  <a:lnTo>
                    <a:pt x="17" y="9"/>
                  </a:lnTo>
                  <a:lnTo>
                    <a:pt x="11" y="16"/>
                  </a:lnTo>
                  <a:lnTo>
                    <a:pt x="2" y="7"/>
                  </a:lnTo>
                  <a:lnTo>
                    <a:pt x="2" y="7"/>
                  </a:lnTo>
                  <a:close/>
                  <a:moveTo>
                    <a:pt x="11" y="11"/>
                  </a:moveTo>
                  <a:lnTo>
                    <a:pt x="11" y="11"/>
                  </a:lnTo>
                  <a:lnTo>
                    <a:pt x="8" y="6"/>
                  </a:lnTo>
                  <a:lnTo>
                    <a:pt x="11" y="11"/>
                  </a:lnTo>
                  <a:lnTo>
                    <a:pt x="11" y="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" name="Freeform 1850">
              <a:extLst>
                <a:ext uri="{FF2B5EF4-FFF2-40B4-BE49-F238E27FC236}">
                  <a16:creationId xmlns:a16="http://schemas.microsoft.com/office/drawing/2014/main" id="{485B49CF-CCCB-498C-9D35-2C923B6404A0}"/>
                </a:ext>
              </a:extLst>
            </p:cNvPr>
            <p:cNvSpPr/>
            <p:nvPr/>
          </p:nvSpPr>
          <p:spPr bwMode="auto">
            <a:xfrm>
              <a:off x="7410452" y="5438776"/>
              <a:ext cx="36513" cy="58738"/>
            </a:xfrm>
            <a:custGeom>
              <a:avLst/>
              <a:gdLst>
                <a:gd name="T0" fmla="*/ 10 w 21"/>
                <a:gd name="T1" fmla="*/ 29 h 34"/>
                <a:gd name="T2" fmla="*/ 0 w 21"/>
                <a:gd name="T3" fmla="*/ 15 h 34"/>
                <a:gd name="T4" fmla="*/ 0 w 21"/>
                <a:gd name="T5" fmla="*/ 15 h 34"/>
                <a:gd name="T6" fmla="*/ 1 w 21"/>
                <a:gd name="T7" fmla="*/ 9 h 34"/>
                <a:gd name="T8" fmla="*/ 1 w 21"/>
                <a:gd name="T9" fmla="*/ 9 h 34"/>
                <a:gd name="T10" fmla="*/ 5 w 21"/>
                <a:gd name="T11" fmla="*/ 2 h 34"/>
                <a:gd name="T12" fmla="*/ 5 w 21"/>
                <a:gd name="T13" fmla="*/ 2 h 34"/>
                <a:gd name="T14" fmla="*/ 7 w 21"/>
                <a:gd name="T15" fmla="*/ 0 h 34"/>
                <a:gd name="T16" fmla="*/ 7 w 21"/>
                <a:gd name="T17" fmla="*/ 0 h 34"/>
                <a:gd name="T18" fmla="*/ 9 w 21"/>
                <a:gd name="T19" fmla="*/ 0 h 34"/>
                <a:gd name="T20" fmla="*/ 9 w 21"/>
                <a:gd name="T21" fmla="*/ 0 h 34"/>
                <a:gd name="T22" fmla="*/ 10 w 21"/>
                <a:gd name="T23" fmla="*/ 0 h 34"/>
                <a:gd name="T24" fmla="*/ 10 w 21"/>
                <a:gd name="T25" fmla="*/ 0 h 34"/>
                <a:gd name="T26" fmla="*/ 11 w 21"/>
                <a:gd name="T27" fmla="*/ 0 h 34"/>
                <a:gd name="T28" fmla="*/ 11 w 21"/>
                <a:gd name="T29" fmla="*/ 0 h 34"/>
                <a:gd name="T30" fmla="*/ 17 w 21"/>
                <a:gd name="T31" fmla="*/ 0 h 34"/>
                <a:gd name="T32" fmla="*/ 17 w 21"/>
                <a:gd name="T33" fmla="*/ 4 h 34"/>
                <a:gd name="T34" fmla="*/ 11 w 21"/>
                <a:gd name="T35" fmla="*/ 4 h 34"/>
                <a:gd name="T36" fmla="*/ 10 w 21"/>
                <a:gd name="T37" fmla="*/ 4 h 34"/>
                <a:gd name="T38" fmla="*/ 10 w 21"/>
                <a:gd name="T39" fmla="*/ 4 h 34"/>
                <a:gd name="T40" fmla="*/ 8 w 21"/>
                <a:gd name="T41" fmla="*/ 4 h 34"/>
                <a:gd name="T42" fmla="*/ 8 w 21"/>
                <a:gd name="T43" fmla="*/ 4 h 34"/>
                <a:gd name="T44" fmla="*/ 8 w 21"/>
                <a:gd name="T45" fmla="*/ 4 h 34"/>
                <a:gd name="T46" fmla="*/ 8 w 21"/>
                <a:gd name="T47" fmla="*/ 4 h 34"/>
                <a:gd name="T48" fmla="*/ 4 w 21"/>
                <a:gd name="T49" fmla="*/ 11 h 34"/>
                <a:gd name="T50" fmla="*/ 4 w 21"/>
                <a:gd name="T51" fmla="*/ 11 h 34"/>
                <a:gd name="T52" fmla="*/ 4 w 21"/>
                <a:gd name="T53" fmla="*/ 15 h 34"/>
                <a:gd name="T54" fmla="*/ 4 w 21"/>
                <a:gd name="T55" fmla="*/ 15 h 34"/>
                <a:gd name="T56" fmla="*/ 12 w 21"/>
                <a:gd name="T57" fmla="*/ 26 h 34"/>
                <a:gd name="T58" fmla="*/ 12 w 21"/>
                <a:gd name="T59" fmla="*/ 26 h 34"/>
                <a:gd name="T60" fmla="*/ 21 w 21"/>
                <a:gd name="T61" fmla="*/ 30 h 34"/>
                <a:gd name="T62" fmla="*/ 21 w 21"/>
                <a:gd name="T63" fmla="*/ 30 h 34"/>
                <a:gd name="T64" fmla="*/ 19 w 21"/>
                <a:gd name="T65" fmla="*/ 34 h 34"/>
                <a:gd name="T66" fmla="*/ 10 w 21"/>
                <a:gd name="T67" fmla="*/ 29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1" h="34">
                  <a:moveTo>
                    <a:pt x="10" y="29"/>
                  </a:moveTo>
                  <a:cubicBezTo>
                    <a:pt x="5" y="26"/>
                    <a:pt x="0" y="21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3"/>
                    <a:pt x="0" y="11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3" y="6"/>
                    <a:pt x="4" y="4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1"/>
                    <a:pt x="5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10" y="0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9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7" y="5"/>
                    <a:pt x="6" y="8"/>
                    <a:pt x="4" y="11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12"/>
                    <a:pt x="4" y="13"/>
                    <a:pt x="4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3" y="18"/>
                    <a:pt x="7" y="23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6" y="29"/>
                    <a:pt x="21" y="30"/>
                    <a:pt x="21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19" y="34"/>
                    <a:pt x="19" y="34"/>
                    <a:pt x="19" y="34"/>
                  </a:cubicBezTo>
                  <a:cubicBezTo>
                    <a:pt x="19" y="34"/>
                    <a:pt x="14" y="32"/>
                    <a:pt x="10" y="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" name="Freeform 1851">
              <a:extLst>
                <a:ext uri="{FF2B5EF4-FFF2-40B4-BE49-F238E27FC236}">
                  <a16:creationId xmlns:a16="http://schemas.microsoft.com/office/drawing/2014/main" id="{34F015A3-E68B-42C5-9D91-B98F037E99F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05689" y="5435601"/>
              <a:ext cx="44450" cy="68263"/>
            </a:xfrm>
            <a:custGeom>
              <a:avLst/>
              <a:gdLst>
                <a:gd name="T0" fmla="*/ 11 w 26"/>
                <a:gd name="T1" fmla="*/ 33 h 39"/>
                <a:gd name="T2" fmla="*/ 13 w 26"/>
                <a:gd name="T3" fmla="*/ 31 h 39"/>
                <a:gd name="T4" fmla="*/ 1 w 26"/>
                <a:gd name="T5" fmla="*/ 17 h 39"/>
                <a:gd name="T6" fmla="*/ 2 w 26"/>
                <a:gd name="T7" fmla="*/ 10 h 39"/>
                <a:gd name="T8" fmla="*/ 6 w 26"/>
                <a:gd name="T9" fmla="*/ 3 h 39"/>
                <a:gd name="T10" fmla="*/ 6 w 26"/>
                <a:gd name="T11" fmla="*/ 3 h 39"/>
                <a:gd name="T12" fmla="*/ 7 w 26"/>
                <a:gd name="T13" fmla="*/ 2 h 39"/>
                <a:gd name="T14" fmla="*/ 10 w 26"/>
                <a:gd name="T15" fmla="*/ 0 h 39"/>
                <a:gd name="T16" fmla="*/ 10 w 26"/>
                <a:gd name="T17" fmla="*/ 0 h 39"/>
                <a:gd name="T18" fmla="*/ 13 w 26"/>
                <a:gd name="T19" fmla="*/ 0 h 39"/>
                <a:gd name="T20" fmla="*/ 13 w 26"/>
                <a:gd name="T21" fmla="*/ 0 h 39"/>
                <a:gd name="T22" fmla="*/ 14 w 26"/>
                <a:gd name="T23" fmla="*/ 0 h 39"/>
                <a:gd name="T24" fmla="*/ 14 w 26"/>
                <a:gd name="T25" fmla="*/ 0 h 39"/>
                <a:gd name="T26" fmla="*/ 22 w 26"/>
                <a:gd name="T27" fmla="*/ 0 h 39"/>
                <a:gd name="T28" fmla="*/ 14 w 26"/>
                <a:gd name="T29" fmla="*/ 8 h 39"/>
                <a:gd name="T30" fmla="*/ 13 w 26"/>
                <a:gd name="T31" fmla="*/ 8 h 39"/>
                <a:gd name="T32" fmla="*/ 13 w 26"/>
                <a:gd name="T33" fmla="*/ 8 h 39"/>
                <a:gd name="T34" fmla="*/ 12 w 26"/>
                <a:gd name="T35" fmla="*/ 8 h 39"/>
                <a:gd name="T36" fmla="*/ 9 w 26"/>
                <a:gd name="T37" fmla="*/ 14 h 39"/>
                <a:gd name="T38" fmla="*/ 8 w 26"/>
                <a:gd name="T39" fmla="*/ 17 h 39"/>
                <a:gd name="T40" fmla="*/ 16 w 26"/>
                <a:gd name="T41" fmla="*/ 26 h 39"/>
                <a:gd name="T42" fmla="*/ 25 w 26"/>
                <a:gd name="T43" fmla="*/ 31 h 39"/>
                <a:gd name="T44" fmla="*/ 25 w 26"/>
                <a:gd name="T45" fmla="*/ 31 h 39"/>
                <a:gd name="T46" fmla="*/ 26 w 26"/>
                <a:gd name="T47" fmla="*/ 32 h 39"/>
                <a:gd name="T48" fmla="*/ 21 w 26"/>
                <a:gd name="T49" fmla="*/ 38 h 39"/>
                <a:gd name="T50" fmla="*/ 12 w 26"/>
                <a:gd name="T51" fmla="*/ 28 h 39"/>
                <a:gd name="T52" fmla="*/ 14 w 26"/>
                <a:gd name="T53" fmla="*/ 29 h 39"/>
                <a:gd name="T54" fmla="*/ 12 w 26"/>
                <a:gd name="T55" fmla="*/ 28 h 39"/>
                <a:gd name="T56" fmla="*/ 12 w 26"/>
                <a:gd name="T57" fmla="*/ 28 h 39"/>
                <a:gd name="T58" fmla="*/ 5 w 26"/>
                <a:gd name="T59" fmla="*/ 13 h 39"/>
                <a:gd name="T60" fmla="*/ 6 w 26"/>
                <a:gd name="T61" fmla="*/ 12 h 39"/>
                <a:gd name="T62" fmla="*/ 9 w 26"/>
                <a:gd name="T63" fmla="*/ 5 h 39"/>
                <a:gd name="T64" fmla="*/ 9 w 26"/>
                <a:gd name="T65" fmla="*/ 5 h 39"/>
                <a:gd name="T66" fmla="*/ 6 w 26"/>
                <a:gd name="T67" fmla="*/ 12 h 39"/>
                <a:gd name="T68" fmla="*/ 18 w 26"/>
                <a:gd name="T69" fmla="*/ 4 h 39"/>
                <a:gd name="T70" fmla="*/ 14 w 26"/>
                <a:gd name="T71" fmla="*/ 4 h 39"/>
                <a:gd name="T72" fmla="*/ 13 w 26"/>
                <a:gd name="T73" fmla="*/ 4 h 39"/>
                <a:gd name="T74" fmla="*/ 12 w 26"/>
                <a:gd name="T75" fmla="*/ 4 h 39"/>
                <a:gd name="T76" fmla="*/ 13 w 26"/>
                <a:gd name="T77" fmla="*/ 4 h 39"/>
                <a:gd name="T78" fmla="*/ 11 w 26"/>
                <a:gd name="T79" fmla="*/ 4 h 39"/>
                <a:gd name="T80" fmla="*/ 11 w 26"/>
                <a:gd name="T81" fmla="*/ 4 h 39"/>
                <a:gd name="T82" fmla="*/ 11 w 26"/>
                <a:gd name="T83" fmla="*/ 4 h 39"/>
                <a:gd name="T84" fmla="*/ 11 w 26"/>
                <a:gd name="T85" fmla="*/ 4 h 39"/>
                <a:gd name="T86" fmla="*/ 11 w 26"/>
                <a:gd name="T87" fmla="*/ 4 h 39"/>
                <a:gd name="T88" fmla="*/ 11 w 26"/>
                <a:gd name="T89" fmla="*/ 4 h 39"/>
                <a:gd name="T90" fmla="*/ 10 w 26"/>
                <a:gd name="T91" fmla="*/ 4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6" h="39">
                  <a:moveTo>
                    <a:pt x="21" y="38"/>
                  </a:moveTo>
                  <a:cubicBezTo>
                    <a:pt x="21" y="38"/>
                    <a:pt x="16" y="36"/>
                    <a:pt x="11" y="33"/>
                  </a:cubicBezTo>
                  <a:cubicBezTo>
                    <a:pt x="11" y="33"/>
                    <a:pt x="11" y="33"/>
                    <a:pt x="11" y="33"/>
                  </a:cubicBezTo>
                  <a:cubicBezTo>
                    <a:pt x="13" y="31"/>
                    <a:pt x="13" y="31"/>
                    <a:pt x="13" y="31"/>
                  </a:cubicBezTo>
                  <a:cubicBezTo>
                    <a:pt x="11" y="33"/>
                    <a:pt x="11" y="33"/>
                    <a:pt x="11" y="33"/>
                  </a:cubicBezTo>
                  <a:cubicBezTo>
                    <a:pt x="7" y="29"/>
                    <a:pt x="1" y="24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0" y="14"/>
                    <a:pt x="1" y="12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4" y="7"/>
                    <a:pt x="5" y="5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3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1"/>
                    <a:pt x="8" y="0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2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4" y="0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3" y="8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3" y="8"/>
                    <a:pt x="13" y="8"/>
                    <a:pt x="12" y="8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2" y="10"/>
                    <a:pt x="11" y="12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5"/>
                    <a:pt x="9" y="16"/>
                    <a:pt x="8" y="17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8" y="19"/>
                    <a:pt x="12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20" y="29"/>
                    <a:pt x="24" y="31"/>
                    <a:pt x="25" y="31"/>
                  </a:cubicBezTo>
                  <a:cubicBezTo>
                    <a:pt x="25" y="31"/>
                    <a:pt x="25" y="31"/>
                    <a:pt x="25" y="31"/>
                  </a:cubicBezTo>
                  <a:cubicBezTo>
                    <a:pt x="25" y="31"/>
                    <a:pt x="25" y="31"/>
                    <a:pt x="25" y="31"/>
                  </a:cubicBezTo>
                  <a:cubicBezTo>
                    <a:pt x="25" y="31"/>
                    <a:pt x="25" y="31"/>
                    <a:pt x="25" y="31"/>
                  </a:cubicBezTo>
                  <a:cubicBezTo>
                    <a:pt x="26" y="32"/>
                    <a:pt x="26" y="32"/>
                    <a:pt x="26" y="32"/>
                  </a:cubicBezTo>
                  <a:cubicBezTo>
                    <a:pt x="23" y="39"/>
                    <a:pt x="23" y="39"/>
                    <a:pt x="23" y="39"/>
                  </a:cubicBezTo>
                  <a:cubicBezTo>
                    <a:pt x="21" y="38"/>
                    <a:pt x="21" y="38"/>
                    <a:pt x="21" y="38"/>
                  </a:cubicBezTo>
                  <a:close/>
                  <a:moveTo>
                    <a:pt x="14" y="29"/>
                  </a:moveTo>
                  <a:cubicBezTo>
                    <a:pt x="13" y="29"/>
                    <a:pt x="13" y="29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3" y="29"/>
                    <a:pt x="13" y="29"/>
                    <a:pt x="14" y="29"/>
                  </a:cubicBezTo>
                  <a:close/>
                  <a:moveTo>
                    <a:pt x="12" y="28"/>
                  </a:move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lose/>
                  <a:moveTo>
                    <a:pt x="6" y="12"/>
                  </a:moveTo>
                  <a:cubicBezTo>
                    <a:pt x="6" y="12"/>
                    <a:pt x="5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5" y="13"/>
                    <a:pt x="6" y="12"/>
                    <a:pt x="6" y="12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8" y="9"/>
                    <a:pt x="9" y="7"/>
                    <a:pt x="9" y="5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7"/>
                    <a:pt x="8" y="9"/>
                    <a:pt x="6" y="12"/>
                  </a:cubicBezTo>
                  <a:close/>
                  <a:moveTo>
                    <a:pt x="14" y="4"/>
                  </a:moveTo>
                  <a:cubicBezTo>
                    <a:pt x="18" y="4"/>
                    <a:pt x="18" y="4"/>
                    <a:pt x="18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4"/>
                    <a:pt x="14" y="4"/>
                    <a:pt x="14" y="4"/>
                  </a:cubicBezTo>
                  <a:close/>
                  <a:moveTo>
                    <a:pt x="13" y="4"/>
                  </a:move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2" y="4"/>
                    <a:pt x="12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4"/>
                    <a:pt x="13" y="4"/>
                    <a:pt x="13" y="4"/>
                  </a:cubicBezTo>
                  <a:close/>
                  <a:moveTo>
                    <a:pt x="12" y="4"/>
                  </a:moveTo>
                  <a:cubicBezTo>
                    <a:pt x="12" y="4"/>
                    <a:pt x="12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2" y="4"/>
                    <a:pt x="12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" name="Freeform 1852">
              <a:extLst>
                <a:ext uri="{FF2B5EF4-FFF2-40B4-BE49-F238E27FC236}">
                  <a16:creationId xmlns:a16="http://schemas.microsoft.com/office/drawing/2014/main" id="{084842DB-3391-441F-B805-9D9D49415C3A}"/>
                </a:ext>
              </a:extLst>
            </p:cNvPr>
            <p:cNvSpPr/>
            <p:nvPr/>
          </p:nvSpPr>
          <p:spPr bwMode="auto">
            <a:xfrm>
              <a:off x="7446964" y="5427663"/>
              <a:ext cx="44450" cy="52388"/>
            </a:xfrm>
            <a:custGeom>
              <a:avLst/>
              <a:gdLst>
                <a:gd name="T0" fmla="*/ 0 w 25"/>
                <a:gd name="T1" fmla="*/ 14 h 30"/>
                <a:gd name="T2" fmla="*/ 3 w 25"/>
                <a:gd name="T3" fmla="*/ 7 h 30"/>
                <a:gd name="T4" fmla="*/ 3 w 25"/>
                <a:gd name="T5" fmla="*/ 7 h 30"/>
                <a:gd name="T6" fmla="*/ 18 w 25"/>
                <a:gd name="T7" fmla="*/ 0 h 30"/>
                <a:gd name="T8" fmla="*/ 18 w 25"/>
                <a:gd name="T9" fmla="*/ 0 h 30"/>
                <a:gd name="T10" fmla="*/ 25 w 25"/>
                <a:gd name="T11" fmla="*/ 5 h 30"/>
                <a:gd name="T12" fmla="*/ 25 w 25"/>
                <a:gd name="T13" fmla="*/ 5 h 30"/>
                <a:gd name="T14" fmla="*/ 24 w 25"/>
                <a:gd name="T15" fmla="*/ 6 h 30"/>
                <a:gd name="T16" fmla="*/ 24 w 25"/>
                <a:gd name="T17" fmla="*/ 6 h 30"/>
                <a:gd name="T18" fmla="*/ 24 w 25"/>
                <a:gd name="T19" fmla="*/ 10 h 30"/>
                <a:gd name="T20" fmla="*/ 24 w 25"/>
                <a:gd name="T21" fmla="*/ 10 h 30"/>
                <a:gd name="T22" fmla="*/ 24 w 25"/>
                <a:gd name="T23" fmla="*/ 15 h 30"/>
                <a:gd name="T24" fmla="*/ 24 w 25"/>
                <a:gd name="T25" fmla="*/ 15 h 30"/>
                <a:gd name="T26" fmla="*/ 21 w 25"/>
                <a:gd name="T27" fmla="*/ 16 h 30"/>
                <a:gd name="T28" fmla="*/ 20 w 25"/>
                <a:gd name="T29" fmla="*/ 10 h 30"/>
                <a:gd name="T30" fmla="*/ 20 w 25"/>
                <a:gd name="T31" fmla="*/ 10 h 30"/>
                <a:gd name="T32" fmla="*/ 21 w 25"/>
                <a:gd name="T33" fmla="*/ 5 h 30"/>
                <a:gd name="T34" fmla="*/ 21 w 25"/>
                <a:gd name="T35" fmla="*/ 5 h 30"/>
                <a:gd name="T36" fmla="*/ 21 w 25"/>
                <a:gd name="T37" fmla="*/ 5 h 30"/>
                <a:gd name="T38" fmla="*/ 21 w 25"/>
                <a:gd name="T39" fmla="*/ 5 h 30"/>
                <a:gd name="T40" fmla="*/ 20 w 25"/>
                <a:gd name="T41" fmla="*/ 5 h 30"/>
                <a:gd name="T42" fmla="*/ 20 w 25"/>
                <a:gd name="T43" fmla="*/ 5 h 30"/>
                <a:gd name="T44" fmla="*/ 18 w 25"/>
                <a:gd name="T45" fmla="*/ 4 h 30"/>
                <a:gd name="T46" fmla="*/ 18 w 25"/>
                <a:gd name="T47" fmla="*/ 4 h 30"/>
                <a:gd name="T48" fmla="*/ 6 w 25"/>
                <a:gd name="T49" fmla="*/ 10 h 30"/>
                <a:gd name="T50" fmla="*/ 6 w 25"/>
                <a:gd name="T51" fmla="*/ 10 h 30"/>
                <a:gd name="T52" fmla="*/ 4 w 25"/>
                <a:gd name="T53" fmla="*/ 14 h 30"/>
                <a:gd name="T54" fmla="*/ 4 w 25"/>
                <a:gd name="T55" fmla="*/ 14 h 30"/>
                <a:gd name="T56" fmla="*/ 10 w 25"/>
                <a:gd name="T57" fmla="*/ 22 h 30"/>
                <a:gd name="T58" fmla="*/ 10 w 25"/>
                <a:gd name="T59" fmla="*/ 22 h 30"/>
                <a:gd name="T60" fmla="*/ 16 w 25"/>
                <a:gd name="T61" fmla="*/ 26 h 30"/>
                <a:gd name="T62" fmla="*/ 16 w 25"/>
                <a:gd name="T63" fmla="*/ 26 h 30"/>
                <a:gd name="T64" fmla="*/ 16 w 25"/>
                <a:gd name="T65" fmla="*/ 26 h 30"/>
                <a:gd name="T66" fmla="*/ 14 w 25"/>
                <a:gd name="T67" fmla="*/ 30 h 30"/>
                <a:gd name="T68" fmla="*/ 0 w 25"/>
                <a:gd name="T69" fmla="*/ 14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5" h="30">
                  <a:moveTo>
                    <a:pt x="0" y="14"/>
                  </a:moveTo>
                  <a:cubicBezTo>
                    <a:pt x="0" y="11"/>
                    <a:pt x="1" y="9"/>
                    <a:pt x="3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8" y="2"/>
                    <a:pt x="14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21" y="0"/>
                    <a:pt x="24" y="1"/>
                    <a:pt x="25" y="5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5" y="5"/>
                    <a:pt x="24" y="6"/>
                    <a:pt x="24" y="6"/>
                  </a:cubicBezTo>
                  <a:cubicBezTo>
                    <a:pt x="24" y="6"/>
                    <a:pt x="24" y="6"/>
                    <a:pt x="24" y="6"/>
                  </a:cubicBezTo>
                  <a:cubicBezTo>
                    <a:pt x="24" y="7"/>
                    <a:pt x="24" y="9"/>
                    <a:pt x="24" y="10"/>
                  </a:cubicBezTo>
                  <a:cubicBezTo>
                    <a:pt x="24" y="10"/>
                    <a:pt x="24" y="10"/>
                    <a:pt x="24" y="10"/>
                  </a:cubicBezTo>
                  <a:cubicBezTo>
                    <a:pt x="24" y="13"/>
                    <a:pt x="24" y="15"/>
                    <a:pt x="24" y="15"/>
                  </a:cubicBezTo>
                  <a:cubicBezTo>
                    <a:pt x="24" y="15"/>
                    <a:pt x="24" y="15"/>
                    <a:pt x="24" y="15"/>
                  </a:cubicBezTo>
                  <a:cubicBezTo>
                    <a:pt x="21" y="16"/>
                    <a:pt x="21" y="16"/>
                    <a:pt x="21" y="16"/>
                  </a:cubicBezTo>
                  <a:cubicBezTo>
                    <a:pt x="20" y="16"/>
                    <a:pt x="20" y="13"/>
                    <a:pt x="20" y="10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20" y="9"/>
                    <a:pt x="20" y="7"/>
                    <a:pt x="21" y="5"/>
                  </a:cubicBezTo>
                  <a:cubicBezTo>
                    <a:pt x="21" y="5"/>
                    <a:pt x="21" y="5"/>
                    <a:pt x="21" y="5"/>
                  </a:cubicBezTo>
                  <a:cubicBezTo>
                    <a:pt x="21" y="5"/>
                    <a:pt x="21" y="5"/>
                    <a:pt x="21" y="5"/>
                  </a:cubicBezTo>
                  <a:cubicBezTo>
                    <a:pt x="21" y="5"/>
                    <a:pt x="21" y="5"/>
                    <a:pt x="21" y="5"/>
                  </a:cubicBezTo>
                  <a:cubicBezTo>
                    <a:pt x="21" y="5"/>
                    <a:pt x="21" y="5"/>
                    <a:pt x="20" y="5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20" y="4"/>
                    <a:pt x="19" y="4"/>
                    <a:pt x="18" y="4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5" y="4"/>
                    <a:pt x="10" y="6"/>
                    <a:pt x="6" y="10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4" y="11"/>
                    <a:pt x="4" y="12"/>
                    <a:pt x="4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6"/>
                    <a:pt x="7" y="19"/>
                    <a:pt x="10" y="22"/>
                  </a:cubicBezTo>
                  <a:cubicBezTo>
                    <a:pt x="10" y="22"/>
                    <a:pt x="10" y="22"/>
                    <a:pt x="10" y="22"/>
                  </a:cubicBezTo>
                  <a:cubicBezTo>
                    <a:pt x="13" y="25"/>
                    <a:pt x="16" y="26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0"/>
                    <a:pt x="0" y="23"/>
                    <a:pt x="0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" name="Freeform 1853">
              <a:extLst>
                <a:ext uri="{FF2B5EF4-FFF2-40B4-BE49-F238E27FC236}">
                  <a16:creationId xmlns:a16="http://schemas.microsoft.com/office/drawing/2014/main" id="{EE31986D-7E3C-4209-8BD8-2AEBF6B554B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43789" y="5424488"/>
              <a:ext cx="50800" cy="66675"/>
            </a:xfrm>
            <a:custGeom>
              <a:avLst/>
              <a:gdLst>
                <a:gd name="T0" fmla="*/ 12 w 29"/>
                <a:gd name="T1" fmla="*/ 32 h 38"/>
                <a:gd name="T2" fmla="*/ 8 w 29"/>
                <a:gd name="T3" fmla="*/ 29 h 38"/>
                <a:gd name="T4" fmla="*/ 0 w 29"/>
                <a:gd name="T5" fmla="*/ 16 h 38"/>
                <a:gd name="T6" fmla="*/ 0 w 29"/>
                <a:gd name="T7" fmla="*/ 16 h 38"/>
                <a:gd name="T8" fmla="*/ 0 w 29"/>
                <a:gd name="T9" fmla="*/ 15 h 38"/>
                <a:gd name="T10" fmla="*/ 4 w 29"/>
                <a:gd name="T11" fmla="*/ 8 h 38"/>
                <a:gd name="T12" fmla="*/ 20 w 29"/>
                <a:gd name="T13" fmla="*/ 0 h 38"/>
                <a:gd name="T14" fmla="*/ 29 w 29"/>
                <a:gd name="T15" fmla="*/ 7 h 38"/>
                <a:gd name="T16" fmla="*/ 28 w 29"/>
                <a:gd name="T17" fmla="*/ 9 h 38"/>
                <a:gd name="T18" fmla="*/ 28 w 29"/>
                <a:gd name="T19" fmla="*/ 12 h 38"/>
                <a:gd name="T20" fmla="*/ 28 w 29"/>
                <a:gd name="T21" fmla="*/ 16 h 38"/>
                <a:gd name="T22" fmla="*/ 28 w 29"/>
                <a:gd name="T23" fmla="*/ 17 h 38"/>
                <a:gd name="T24" fmla="*/ 28 w 29"/>
                <a:gd name="T25" fmla="*/ 18 h 38"/>
                <a:gd name="T26" fmla="*/ 21 w 29"/>
                <a:gd name="T27" fmla="*/ 18 h 38"/>
                <a:gd name="T28" fmla="*/ 20 w 29"/>
                <a:gd name="T29" fmla="*/ 12 h 38"/>
                <a:gd name="T30" fmla="*/ 20 w 29"/>
                <a:gd name="T31" fmla="*/ 8 h 38"/>
                <a:gd name="T32" fmla="*/ 9 w 29"/>
                <a:gd name="T33" fmla="*/ 13 h 38"/>
                <a:gd name="T34" fmla="*/ 8 w 29"/>
                <a:gd name="T35" fmla="*/ 16 h 38"/>
                <a:gd name="T36" fmla="*/ 8 w 29"/>
                <a:gd name="T37" fmla="*/ 16 h 38"/>
                <a:gd name="T38" fmla="*/ 13 w 29"/>
                <a:gd name="T39" fmla="*/ 23 h 38"/>
                <a:gd name="T40" fmla="*/ 18 w 29"/>
                <a:gd name="T41" fmla="*/ 26 h 38"/>
                <a:gd name="T42" fmla="*/ 14 w 29"/>
                <a:gd name="T43" fmla="*/ 38 h 38"/>
                <a:gd name="T44" fmla="*/ 10 w 29"/>
                <a:gd name="T45" fmla="*/ 25 h 38"/>
                <a:gd name="T46" fmla="*/ 13 w 29"/>
                <a:gd name="T47" fmla="*/ 28 h 38"/>
                <a:gd name="T48" fmla="*/ 10 w 29"/>
                <a:gd name="T49" fmla="*/ 26 h 38"/>
                <a:gd name="T50" fmla="*/ 7 w 29"/>
                <a:gd name="T51" fmla="*/ 22 h 38"/>
                <a:gd name="T52" fmla="*/ 24 w 29"/>
                <a:gd name="T53" fmla="*/ 17 h 38"/>
                <a:gd name="T54" fmla="*/ 24 w 29"/>
                <a:gd name="T55" fmla="*/ 17 h 38"/>
                <a:gd name="T56" fmla="*/ 24 w 29"/>
                <a:gd name="T57" fmla="*/ 17 h 38"/>
                <a:gd name="T58" fmla="*/ 4 w 29"/>
                <a:gd name="T59" fmla="*/ 15 h 38"/>
                <a:gd name="T60" fmla="*/ 4 w 29"/>
                <a:gd name="T61" fmla="*/ 15 h 38"/>
                <a:gd name="T62" fmla="*/ 4 w 29"/>
                <a:gd name="T63" fmla="*/ 15 h 38"/>
                <a:gd name="T64" fmla="*/ 4 w 29"/>
                <a:gd name="T65" fmla="*/ 15 h 38"/>
                <a:gd name="T66" fmla="*/ 6 w 29"/>
                <a:gd name="T67" fmla="*/ 11 h 38"/>
                <a:gd name="T68" fmla="*/ 4 w 29"/>
                <a:gd name="T69" fmla="*/ 15 h 38"/>
                <a:gd name="T70" fmla="*/ 24 w 29"/>
                <a:gd name="T71" fmla="*/ 13 h 38"/>
                <a:gd name="T72" fmla="*/ 24 w 29"/>
                <a:gd name="T73" fmla="*/ 13 h 38"/>
                <a:gd name="T74" fmla="*/ 24 w 29"/>
                <a:gd name="T75" fmla="*/ 13 h 38"/>
                <a:gd name="T76" fmla="*/ 24 w 29"/>
                <a:gd name="T77" fmla="*/ 13 h 38"/>
                <a:gd name="T78" fmla="*/ 24 w 29"/>
                <a:gd name="T79" fmla="*/ 13 h 38"/>
                <a:gd name="T80" fmla="*/ 24 w 29"/>
                <a:gd name="T81" fmla="*/ 12 h 38"/>
                <a:gd name="T82" fmla="*/ 24 w 29"/>
                <a:gd name="T83" fmla="*/ 12 h 38"/>
                <a:gd name="T84" fmla="*/ 24 w 29"/>
                <a:gd name="T85" fmla="*/ 12 h 38"/>
                <a:gd name="T86" fmla="*/ 24 w 29"/>
                <a:gd name="T87" fmla="*/ 12 h 38"/>
                <a:gd name="T88" fmla="*/ 25 w 29"/>
                <a:gd name="T89" fmla="*/ 7 h 38"/>
                <a:gd name="T90" fmla="*/ 25 w 29"/>
                <a:gd name="T91" fmla="*/ 7 h 38"/>
                <a:gd name="T92" fmla="*/ 25 w 29"/>
                <a:gd name="T93" fmla="*/ 7 h 38"/>
                <a:gd name="T94" fmla="*/ 25 w 29"/>
                <a:gd name="T95" fmla="*/ 7 h 38"/>
                <a:gd name="T96" fmla="*/ 25 w 29"/>
                <a:gd name="T97" fmla="*/ 7 h 38"/>
                <a:gd name="T98" fmla="*/ 24 w 29"/>
                <a:gd name="T99" fmla="*/ 5 h 38"/>
                <a:gd name="T100" fmla="*/ 24 w 29"/>
                <a:gd name="T101" fmla="*/ 5 h 38"/>
                <a:gd name="T102" fmla="*/ 19 w 29"/>
                <a:gd name="T103" fmla="*/ 4 h 38"/>
                <a:gd name="T104" fmla="*/ 19 w 29"/>
                <a:gd name="T105" fmla="*/ 4 h 38"/>
                <a:gd name="T106" fmla="*/ 20 w 29"/>
                <a:gd name="T107" fmla="*/ 4 h 38"/>
                <a:gd name="T108" fmla="*/ 20 w 29"/>
                <a:gd name="T109" fmla="*/ 4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9" h="38">
                  <a:moveTo>
                    <a:pt x="14" y="33"/>
                  </a:moveTo>
                  <a:cubicBezTo>
                    <a:pt x="13" y="33"/>
                    <a:pt x="13" y="32"/>
                    <a:pt x="12" y="32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11" y="31"/>
                    <a:pt x="9" y="30"/>
                    <a:pt x="8" y="29"/>
                  </a:cubicBezTo>
                  <a:cubicBezTo>
                    <a:pt x="8" y="29"/>
                    <a:pt x="8" y="29"/>
                    <a:pt x="8" y="29"/>
                  </a:cubicBezTo>
                  <a:cubicBezTo>
                    <a:pt x="4" y="26"/>
                    <a:pt x="0" y="21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3"/>
                    <a:pt x="1" y="10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9" y="2"/>
                    <a:pt x="15" y="0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3" y="0"/>
                    <a:pt x="28" y="2"/>
                    <a:pt x="29" y="7"/>
                  </a:cubicBezTo>
                  <a:cubicBezTo>
                    <a:pt x="29" y="7"/>
                    <a:pt x="29" y="7"/>
                    <a:pt x="29" y="7"/>
                  </a:cubicBezTo>
                  <a:cubicBezTo>
                    <a:pt x="29" y="7"/>
                    <a:pt x="29" y="7"/>
                    <a:pt x="29" y="7"/>
                  </a:cubicBezTo>
                  <a:cubicBezTo>
                    <a:pt x="29" y="8"/>
                    <a:pt x="28" y="8"/>
                    <a:pt x="28" y="9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28" y="10"/>
                    <a:pt x="28" y="11"/>
                    <a:pt x="28" y="12"/>
                  </a:cubicBezTo>
                  <a:cubicBezTo>
                    <a:pt x="28" y="12"/>
                    <a:pt x="28" y="12"/>
                    <a:pt x="28" y="12"/>
                  </a:cubicBezTo>
                  <a:cubicBezTo>
                    <a:pt x="28" y="14"/>
                    <a:pt x="28" y="16"/>
                    <a:pt x="28" y="16"/>
                  </a:cubicBezTo>
                  <a:cubicBezTo>
                    <a:pt x="28" y="16"/>
                    <a:pt x="28" y="16"/>
                    <a:pt x="28" y="16"/>
                  </a:cubicBezTo>
                  <a:cubicBezTo>
                    <a:pt x="28" y="16"/>
                    <a:pt x="28" y="16"/>
                    <a:pt x="28" y="17"/>
                  </a:cubicBezTo>
                  <a:cubicBezTo>
                    <a:pt x="28" y="17"/>
                    <a:pt x="28" y="17"/>
                    <a:pt x="28" y="17"/>
                  </a:cubicBezTo>
                  <a:cubicBezTo>
                    <a:pt x="28" y="18"/>
                    <a:pt x="28" y="18"/>
                    <a:pt x="28" y="18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1" y="18"/>
                    <a:pt x="21" y="18"/>
                    <a:pt x="21" y="18"/>
                  </a:cubicBezTo>
                  <a:cubicBezTo>
                    <a:pt x="21" y="18"/>
                    <a:pt x="20" y="15"/>
                    <a:pt x="20" y="12"/>
                  </a:cubicBezTo>
                  <a:cubicBezTo>
                    <a:pt x="20" y="12"/>
                    <a:pt x="20" y="12"/>
                    <a:pt x="20" y="12"/>
                  </a:cubicBezTo>
                  <a:cubicBezTo>
                    <a:pt x="20" y="11"/>
                    <a:pt x="20" y="10"/>
                    <a:pt x="20" y="8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17" y="8"/>
                    <a:pt x="13" y="10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8" y="14"/>
                    <a:pt x="8" y="15"/>
                    <a:pt x="8" y="16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8" y="17"/>
                    <a:pt x="10" y="20"/>
                    <a:pt x="13" y="23"/>
                  </a:cubicBezTo>
                  <a:cubicBezTo>
                    <a:pt x="13" y="23"/>
                    <a:pt x="13" y="23"/>
                    <a:pt x="13" y="23"/>
                  </a:cubicBezTo>
                  <a:cubicBezTo>
                    <a:pt x="15" y="24"/>
                    <a:pt x="17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21" y="26"/>
                    <a:pt x="21" y="26"/>
                    <a:pt x="21" y="26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3"/>
                    <a:pt x="14" y="33"/>
                    <a:pt x="14" y="33"/>
                  </a:cubicBezTo>
                  <a:close/>
                  <a:moveTo>
                    <a:pt x="10" y="25"/>
                  </a:moveTo>
                  <a:cubicBezTo>
                    <a:pt x="11" y="26"/>
                    <a:pt x="12" y="27"/>
                    <a:pt x="13" y="28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7"/>
                    <a:pt x="11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9" y="24"/>
                    <a:pt x="8" y="23"/>
                    <a:pt x="7" y="22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8" y="23"/>
                    <a:pt x="9" y="24"/>
                    <a:pt x="10" y="25"/>
                  </a:cubicBezTo>
                  <a:close/>
                  <a:moveTo>
                    <a:pt x="24" y="17"/>
                  </a:moveTo>
                  <a:cubicBezTo>
                    <a:pt x="24" y="17"/>
                    <a:pt x="24" y="17"/>
                    <a:pt x="24" y="17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4" y="17"/>
                    <a:pt x="24" y="17"/>
                    <a:pt x="24" y="17"/>
                  </a:cubicBezTo>
                  <a:close/>
                  <a:moveTo>
                    <a:pt x="2" y="16"/>
                  </a:moveTo>
                  <a:cubicBezTo>
                    <a:pt x="4" y="15"/>
                    <a:pt x="4" y="15"/>
                    <a:pt x="4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2" y="16"/>
                    <a:pt x="2" y="16"/>
                    <a:pt x="2" y="16"/>
                  </a:cubicBezTo>
                  <a:close/>
                  <a:moveTo>
                    <a:pt x="4" y="15"/>
                  </a:moveTo>
                  <a:cubicBezTo>
                    <a:pt x="4" y="15"/>
                    <a:pt x="4" y="15"/>
                    <a:pt x="4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4"/>
                    <a:pt x="5" y="12"/>
                    <a:pt x="6" y="11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5" y="12"/>
                    <a:pt x="4" y="14"/>
                    <a:pt x="4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5"/>
                    <a:pt x="4" y="15"/>
                    <a:pt x="4" y="15"/>
                  </a:cubicBezTo>
                  <a:close/>
                  <a:moveTo>
                    <a:pt x="24" y="13"/>
                  </a:moveTo>
                  <a:cubicBezTo>
                    <a:pt x="24" y="13"/>
                    <a:pt x="24" y="13"/>
                    <a:pt x="24" y="13"/>
                  </a:cubicBezTo>
                  <a:cubicBezTo>
                    <a:pt x="24" y="13"/>
                    <a:pt x="24" y="13"/>
                    <a:pt x="24" y="13"/>
                  </a:cubicBezTo>
                  <a:cubicBezTo>
                    <a:pt x="24" y="13"/>
                    <a:pt x="24" y="13"/>
                    <a:pt x="24" y="13"/>
                  </a:cubicBezTo>
                  <a:close/>
                  <a:moveTo>
                    <a:pt x="24" y="13"/>
                  </a:moveTo>
                  <a:cubicBezTo>
                    <a:pt x="24" y="13"/>
                    <a:pt x="24" y="13"/>
                    <a:pt x="24" y="13"/>
                  </a:cubicBezTo>
                  <a:cubicBezTo>
                    <a:pt x="24" y="13"/>
                    <a:pt x="24" y="13"/>
                    <a:pt x="24" y="13"/>
                  </a:cubicBezTo>
                  <a:cubicBezTo>
                    <a:pt x="24" y="13"/>
                    <a:pt x="24" y="13"/>
                    <a:pt x="24" y="13"/>
                  </a:cubicBezTo>
                  <a:close/>
                  <a:moveTo>
                    <a:pt x="24" y="13"/>
                  </a:moveTo>
                  <a:cubicBezTo>
                    <a:pt x="24" y="13"/>
                    <a:pt x="24" y="12"/>
                    <a:pt x="24" y="12"/>
                  </a:cubicBezTo>
                  <a:cubicBezTo>
                    <a:pt x="24" y="12"/>
                    <a:pt x="24" y="12"/>
                    <a:pt x="24" y="12"/>
                  </a:cubicBezTo>
                  <a:cubicBezTo>
                    <a:pt x="24" y="12"/>
                    <a:pt x="24" y="13"/>
                    <a:pt x="24" y="13"/>
                  </a:cubicBezTo>
                  <a:close/>
                  <a:moveTo>
                    <a:pt x="24" y="12"/>
                  </a:moveTo>
                  <a:cubicBezTo>
                    <a:pt x="24" y="12"/>
                    <a:pt x="24" y="12"/>
                    <a:pt x="24" y="12"/>
                  </a:cubicBezTo>
                  <a:cubicBezTo>
                    <a:pt x="24" y="12"/>
                    <a:pt x="24" y="12"/>
                    <a:pt x="24" y="12"/>
                  </a:cubicBezTo>
                  <a:cubicBezTo>
                    <a:pt x="24" y="12"/>
                    <a:pt x="24" y="12"/>
                    <a:pt x="24" y="12"/>
                  </a:cubicBezTo>
                  <a:cubicBezTo>
                    <a:pt x="24" y="12"/>
                    <a:pt x="24" y="12"/>
                    <a:pt x="24" y="12"/>
                  </a:cubicBezTo>
                  <a:cubicBezTo>
                    <a:pt x="24" y="12"/>
                    <a:pt x="24" y="12"/>
                    <a:pt x="24" y="12"/>
                  </a:cubicBezTo>
                  <a:close/>
                  <a:moveTo>
                    <a:pt x="25" y="7"/>
                  </a:moveTo>
                  <a:cubicBezTo>
                    <a:pt x="25" y="7"/>
                    <a:pt x="25" y="7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lose/>
                  <a:moveTo>
                    <a:pt x="25" y="7"/>
                  </a:moveTo>
                  <a:cubicBezTo>
                    <a:pt x="25" y="7"/>
                    <a:pt x="25" y="7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lose/>
                  <a:moveTo>
                    <a:pt x="24" y="5"/>
                  </a:moveTo>
                  <a:cubicBezTo>
                    <a:pt x="24" y="5"/>
                    <a:pt x="24" y="5"/>
                    <a:pt x="24" y="5"/>
                  </a:cubicBezTo>
                  <a:cubicBezTo>
                    <a:pt x="24" y="5"/>
                    <a:pt x="24" y="5"/>
                    <a:pt x="24" y="5"/>
                  </a:cubicBezTo>
                  <a:cubicBezTo>
                    <a:pt x="24" y="5"/>
                    <a:pt x="24" y="5"/>
                    <a:pt x="24" y="5"/>
                  </a:cubicBezTo>
                  <a:close/>
                  <a:moveTo>
                    <a:pt x="19" y="4"/>
                  </a:moveTo>
                  <a:cubicBezTo>
                    <a:pt x="19" y="4"/>
                    <a:pt x="19" y="4"/>
                    <a:pt x="19" y="4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19" y="4"/>
                    <a:pt x="19" y="4"/>
                    <a:pt x="19" y="4"/>
                  </a:cubicBezTo>
                  <a:close/>
                  <a:moveTo>
                    <a:pt x="20" y="4"/>
                  </a:moveTo>
                  <a:cubicBezTo>
                    <a:pt x="20" y="4"/>
                    <a:pt x="20" y="4"/>
                    <a:pt x="20" y="4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0" y="4"/>
                    <a:pt x="20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" name="Freeform 1854">
              <a:extLst>
                <a:ext uri="{FF2B5EF4-FFF2-40B4-BE49-F238E27FC236}">
                  <a16:creationId xmlns:a16="http://schemas.microsoft.com/office/drawing/2014/main" id="{67C8D434-3BAA-420D-A90F-3D4B37D71BEB}"/>
                </a:ext>
              </a:extLst>
            </p:cNvPr>
            <p:cNvSpPr/>
            <p:nvPr/>
          </p:nvSpPr>
          <p:spPr bwMode="auto">
            <a:xfrm>
              <a:off x="7429502" y="5559426"/>
              <a:ext cx="9525" cy="6350"/>
            </a:xfrm>
            <a:custGeom>
              <a:avLst/>
              <a:gdLst>
                <a:gd name="T0" fmla="*/ 0 w 6"/>
                <a:gd name="T1" fmla="*/ 4 h 4"/>
                <a:gd name="T2" fmla="*/ 0 w 6"/>
                <a:gd name="T3" fmla="*/ 0 h 4"/>
                <a:gd name="T4" fmla="*/ 6 w 6"/>
                <a:gd name="T5" fmla="*/ 0 h 4"/>
                <a:gd name="T6" fmla="*/ 6 w 6"/>
                <a:gd name="T7" fmla="*/ 4 h 4"/>
                <a:gd name="T8" fmla="*/ 0 w 6"/>
                <a:gd name="T9" fmla="*/ 4 h 4"/>
                <a:gd name="T10" fmla="*/ 0 w 6"/>
                <a:gd name="T11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4">
                  <a:moveTo>
                    <a:pt x="0" y="4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6" y="4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" name="Freeform 1855">
              <a:extLst>
                <a:ext uri="{FF2B5EF4-FFF2-40B4-BE49-F238E27FC236}">
                  <a16:creationId xmlns:a16="http://schemas.microsoft.com/office/drawing/2014/main" id="{29A94C05-CA4B-42C5-A8FF-2BCEC06D1B2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26327" y="5556251"/>
              <a:ext cx="15875" cy="12700"/>
            </a:xfrm>
            <a:custGeom>
              <a:avLst/>
              <a:gdLst>
                <a:gd name="T0" fmla="*/ 8 w 10"/>
                <a:gd name="T1" fmla="*/ 8 h 8"/>
                <a:gd name="T2" fmla="*/ 2 w 10"/>
                <a:gd name="T3" fmla="*/ 8 h 8"/>
                <a:gd name="T4" fmla="*/ 2 w 10"/>
                <a:gd name="T5" fmla="*/ 6 h 8"/>
                <a:gd name="T6" fmla="*/ 4 w 10"/>
                <a:gd name="T7" fmla="*/ 6 h 8"/>
                <a:gd name="T8" fmla="*/ 2 w 10"/>
                <a:gd name="T9" fmla="*/ 6 h 8"/>
                <a:gd name="T10" fmla="*/ 2 w 10"/>
                <a:gd name="T11" fmla="*/ 8 h 8"/>
                <a:gd name="T12" fmla="*/ 0 w 10"/>
                <a:gd name="T13" fmla="*/ 8 h 8"/>
                <a:gd name="T14" fmla="*/ 0 w 10"/>
                <a:gd name="T15" fmla="*/ 0 h 8"/>
                <a:gd name="T16" fmla="*/ 10 w 10"/>
                <a:gd name="T17" fmla="*/ 0 h 8"/>
                <a:gd name="T18" fmla="*/ 10 w 10"/>
                <a:gd name="T19" fmla="*/ 8 h 8"/>
                <a:gd name="T20" fmla="*/ 8 w 10"/>
                <a:gd name="T21" fmla="*/ 8 h 8"/>
                <a:gd name="T22" fmla="*/ 8 w 10"/>
                <a:gd name="T23" fmla="*/ 8 h 8"/>
                <a:gd name="T24" fmla="*/ 5 w 10"/>
                <a:gd name="T25" fmla="*/ 4 h 8"/>
                <a:gd name="T26" fmla="*/ 5 w 10"/>
                <a:gd name="T27" fmla="*/ 4 h 8"/>
                <a:gd name="T28" fmla="*/ 4 w 10"/>
                <a:gd name="T29" fmla="*/ 4 h 8"/>
                <a:gd name="T30" fmla="*/ 4 w 10"/>
                <a:gd name="T31" fmla="*/ 4 h 8"/>
                <a:gd name="T32" fmla="*/ 5 w 10"/>
                <a:gd name="T33" fmla="*/ 4 h 8"/>
                <a:gd name="T34" fmla="*/ 5 w 10"/>
                <a:gd name="T35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" h="8">
                  <a:moveTo>
                    <a:pt x="8" y="8"/>
                  </a:moveTo>
                  <a:lnTo>
                    <a:pt x="2" y="8"/>
                  </a:lnTo>
                  <a:lnTo>
                    <a:pt x="2" y="6"/>
                  </a:lnTo>
                  <a:lnTo>
                    <a:pt x="4" y="6"/>
                  </a:lnTo>
                  <a:lnTo>
                    <a:pt x="2" y="6"/>
                  </a:lnTo>
                  <a:lnTo>
                    <a:pt x="2" y="8"/>
                  </a:lnTo>
                  <a:lnTo>
                    <a:pt x="0" y="8"/>
                  </a:lnTo>
                  <a:lnTo>
                    <a:pt x="0" y="0"/>
                  </a:lnTo>
                  <a:lnTo>
                    <a:pt x="10" y="0"/>
                  </a:lnTo>
                  <a:lnTo>
                    <a:pt x="10" y="8"/>
                  </a:lnTo>
                  <a:lnTo>
                    <a:pt x="8" y="8"/>
                  </a:lnTo>
                  <a:lnTo>
                    <a:pt x="8" y="8"/>
                  </a:lnTo>
                  <a:close/>
                  <a:moveTo>
                    <a:pt x="5" y="4"/>
                  </a:moveTo>
                  <a:lnTo>
                    <a:pt x="5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5" y="4"/>
                  </a:lnTo>
                  <a:lnTo>
                    <a:pt x="5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" name="Freeform 1856">
              <a:extLst>
                <a:ext uri="{FF2B5EF4-FFF2-40B4-BE49-F238E27FC236}">
                  <a16:creationId xmlns:a16="http://schemas.microsoft.com/office/drawing/2014/main" id="{D4FC4EF0-0C83-48B8-9150-B6A89013F7C8}"/>
                </a:ext>
              </a:extLst>
            </p:cNvPr>
            <p:cNvSpPr/>
            <p:nvPr/>
          </p:nvSpPr>
          <p:spPr bwMode="auto">
            <a:xfrm>
              <a:off x="7496177" y="5688013"/>
              <a:ext cx="6350" cy="23813"/>
            </a:xfrm>
            <a:custGeom>
              <a:avLst/>
              <a:gdLst>
                <a:gd name="T0" fmla="*/ 0 w 4"/>
                <a:gd name="T1" fmla="*/ 15 h 15"/>
                <a:gd name="T2" fmla="*/ 0 w 4"/>
                <a:gd name="T3" fmla="*/ 0 h 15"/>
                <a:gd name="T4" fmla="*/ 4 w 4"/>
                <a:gd name="T5" fmla="*/ 0 h 15"/>
                <a:gd name="T6" fmla="*/ 4 w 4"/>
                <a:gd name="T7" fmla="*/ 15 h 15"/>
                <a:gd name="T8" fmla="*/ 0 w 4"/>
                <a:gd name="T9" fmla="*/ 15 h 15"/>
                <a:gd name="T10" fmla="*/ 0 w 4"/>
                <a:gd name="T11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15">
                  <a:moveTo>
                    <a:pt x="0" y="15"/>
                  </a:moveTo>
                  <a:lnTo>
                    <a:pt x="0" y="0"/>
                  </a:lnTo>
                  <a:lnTo>
                    <a:pt x="4" y="0"/>
                  </a:lnTo>
                  <a:lnTo>
                    <a:pt x="4" y="15"/>
                  </a:lnTo>
                  <a:lnTo>
                    <a:pt x="0" y="15"/>
                  </a:lnTo>
                  <a:lnTo>
                    <a:pt x="0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" name="Freeform 1857">
              <a:extLst>
                <a:ext uri="{FF2B5EF4-FFF2-40B4-BE49-F238E27FC236}">
                  <a16:creationId xmlns:a16="http://schemas.microsoft.com/office/drawing/2014/main" id="{2A209DC4-F963-413F-9DF0-397EA2D8770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93002" y="5684838"/>
              <a:ext cx="12700" cy="30163"/>
            </a:xfrm>
            <a:custGeom>
              <a:avLst/>
              <a:gdLst>
                <a:gd name="T0" fmla="*/ 6 w 8"/>
                <a:gd name="T1" fmla="*/ 19 h 19"/>
                <a:gd name="T2" fmla="*/ 2 w 8"/>
                <a:gd name="T3" fmla="*/ 19 h 19"/>
                <a:gd name="T4" fmla="*/ 2 w 8"/>
                <a:gd name="T5" fmla="*/ 17 h 19"/>
                <a:gd name="T6" fmla="*/ 4 w 8"/>
                <a:gd name="T7" fmla="*/ 17 h 19"/>
                <a:gd name="T8" fmla="*/ 2 w 8"/>
                <a:gd name="T9" fmla="*/ 17 h 19"/>
                <a:gd name="T10" fmla="*/ 2 w 8"/>
                <a:gd name="T11" fmla="*/ 19 h 19"/>
                <a:gd name="T12" fmla="*/ 0 w 8"/>
                <a:gd name="T13" fmla="*/ 19 h 19"/>
                <a:gd name="T14" fmla="*/ 0 w 8"/>
                <a:gd name="T15" fmla="*/ 0 h 19"/>
                <a:gd name="T16" fmla="*/ 8 w 8"/>
                <a:gd name="T17" fmla="*/ 0 h 19"/>
                <a:gd name="T18" fmla="*/ 8 w 8"/>
                <a:gd name="T19" fmla="*/ 19 h 19"/>
                <a:gd name="T20" fmla="*/ 6 w 8"/>
                <a:gd name="T21" fmla="*/ 19 h 19"/>
                <a:gd name="T22" fmla="*/ 6 w 8"/>
                <a:gd name="T23" fmla="*/ 19 h 19"/>
                <a:gd name="T24" fmla="*/ 4 w 8"/>
                <a:gd name="T25" fmla="*/ 15 h 19"/>
                <a:gd name="T26" fmla="*/ 4 w 8"/>
                <a:gd name="T27" fmla="*/ 4 h 19"/>
                <a:gd name="T28" fmla="*/ 4 w 8"/>
                <a:gd name="T29" fmla="*/ 15 h 19"/>
                <a:gd name="T30" fmla="*/ 4 w 8"/>
                <a:gd name="T31" fmla="*/ 15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" h="19">
                  <a:moveTo>
                    <a:pt x="6" y="19"/>
                  </a:moveTo>
                  <a:lnTo>
                    <a:pt x="2" y="19"/>
                  </a:lnTo>
                  <a:lnTo>
                    <a:pt x="2" y="17"/>
                  </a:lnTo>
                  <a:lnTo>
                    <a:pt x="4" y="17"/>
                  </a:lnTo>
                  <a:lnTo>
                    <a:pt x="2" y="17"/>
                  </a:lnTo>
                  <a:lnTo>
                    <a:pt x="2" y="19"/>
                  </a:lnTo>
                  <a:lnTo>
                    <a:pt x="0" y="19"/>
                  </a:lnTo>
                  <a:lnTo>
                    <a:pt x="0" y="0"/>
                  </a:lnTo>
                  <a:lnTo>
                    <a:pt x="8" y="0"/>
                  </a:lnTo>
                  <a:lnTo>
                    <a:pt x="8" y="19"/>
                  </a:lnTo>
                  <a:lnTo>
                    <a:pt x="6" y="19"/>
                  </a:lnTo>
                  <a:lnTo>
                    <a:pt x="6" y="19"/>
                  </a:lnTo>
                  <a:close/>
                  <a:moveTo>
                    <a:pt x="4" y="15"/>
                  </a:moveTo>
                  <a:lnTo>
                    <a:pt x="4" y="4"/>
                  </a:lnTo>
                  <a:lnTo>
                    <a:pt x="4" y="15"/>
                  </a:lnTo>
                  <a:lnTo>
                    <a:pt x="4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" name="Freeform 1858">
              <a:extLst>
                <a:ext uri="{FF2B5EF4-FFF2-40B4-BE49-F238E27FC236}">
                  <a16:creationId xmlns:a16="http://schemas.microsoft.com/office/drawing/2014/main" id="{A59498D0-0F22-41BE-A1F3-FB67CD2236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10452" y="5708651"/>
              <a:ext cx="142875" cy="190500"/>
            </a:xfrm>
            <a:custGeom>
              <a:avLst/>
              <a:gdLst>
                <a:gd name="T0" fmla="*/ 35 w 82"/>
                <a:gd name="T1" fmla="*/ 109 h 109"/>
                <a:gd name="T2" fmla="*/ 10 w 82"/>
                <a:gd name="T3" fmla="*/ 85 h 109"/>
                <a:gd name="T4" fmla="*/ 10 w 82"/>
                <a:gd name="T5" fmla="*/ 85 h 109"/>
                <a:gd name="T6" fmla="*/ 0 w 82"/>
                <a:gd name="T7" fmla="*/ 43 h 109"/>
                <a:gd name="T8" fmla="*/ 0 w 82"/>
                <a:gd name="T9" fmla="*/ 43 h 109"/>
                <a:gd name="T10" fmla="*/ 51 w 82"/>
                <a:gd name="T11" fmla="*/ 0 h 109"/>
                <a:gd name="T12" fmla="*/ 51 w 82"/>
                <a:gd name="T13" fmla="*/ 0 h 109"/>
                <a:gd name="T14" fmla="*/ 75 w 82"/>
                <a:gd name="T15" fmla="*/ 16 h 109"/>
                <a:gd name="T16" fmla="*/ 75 w 82"/>
                <a:gd name="T17" fmla="*/ 16 h 109"/>
                <a:gd name="T18" fmla="*/ 82 w 82"/>
                <a:gd name="T19" fmla="*/ 54 h 109"/>
                <a:gd name="T20" fmla="*/ 82 w 82"/>
                <a:gd name="T21" fmla="*/ 54 h 109"/>
                <a:gd name="T22" fmla="*/ 42 w 82"/>
                <a:gd name="T23" fmla="*/ 107 h 109"/>
                <a:gd name="T24" fmla="*/ 42 w 82"/>
                <a:gd name="T25" fmla="*/ 107 h 109"/>
                <a:gd name="T26" fmla="*/ 35 w 82"/>
                <a:gd name="T27" fmla="*/ 109 h 109"/>
                <a:gd name="T28" fmla="*/ 35 w 82"/>
                <a:gd name="T29" fmla="*/ 109 h 109"/>
                <a:gd name="T30" fmla="*/ 35 w 82"/>
                <a:gd name="T31" fmla="*/ 109 h 109"/>
                <a:gd name="T32" fmla="*/ 19 w 82"/>
                <a:gd name="T33" fmla="*/ 13 h 109"/>
                <a:gd name="T34" fmla="*/ 4 w 82"/>
                <a:gd name="T35" fmla="*/ 43 h 109"/>
                <a:gd name="T36" fmla="*/ 4 w 82"/>
                <a:gd name="T37" fmla="*/ 43 h 109"/>
                <a:gd name="T38" fmla="*/ 14 w 82"/>
                <a:gd name="T39" fmla="*/ 83 h 109"/>
                <a:gd name="T40" fmla="*/ 14 w 82"/>
                <a:gd name="T41" fmla="*/ 83 h 109"/>
                <a:gd name="T42" fmla="*/ 35 w 82"/>
                <a:gd name="T43" fmla="*/ 105 h 109"/>
                <a:gd name="T44" fmla="*/ 35 w 82"/>
                <a:gd name="T45" fmla="*/ 105 h 109"/>
                <a:gd name="T46" fmla="*/ 40 w 82"/>
                <a:gd name="T47" fmla="*/ 103 h 109"/>
                <a:gd name="T48" fmla="*/ 40 w 82"/>
                <a:gd name="T49" fmla="*/ 103 h 109"/>
                <a:gd name="T50" fmla="*/ 78 w 82"/>
                <a:gd name="T51" fmla="*/ 54 h 109"/>
                <a:gd name="T52" fmla="*/ 78 w 82"/>
                <a:gd name="T53" fmla="*/ 54 h 109"/>
                <a:gd name="T54" fmla="*/ 72 w 82"/>
                <a:gd name="T55" fmla="*/ 18 h 109"/>
                <a:gd name="T56" fmla="*/ 72 w 82"/>
                <a:gd name="T57" fmla="*/ 18 h 109"/>
                <a:gd name="T58" fmla="*/ 51 w 82"/>
                <a:gd name="T59" fmla="*/ 4 h 109"/>
                <a:gd name="T60" fmla="*/ 51 w 82"/>
                <a:gd name="T61" fmla="*/ 4 h 109"/>
                <a:gd name="T62" fmla="*/ 51 w 82"/>
                <a:gd name="T63" fmla="*/ 4 h 109"/>
                <a:gd name="T64" fmla="*/ 51 w 82"/>
                <a:gd name="T65" fmla="*/ 4 h 109"/>
                <a:gd name="T66" fmla="*/ 19 w 82"/>
                <a:gd name="T67" fmla="*/ 13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2" h="109">
                  <a:moveTo>
                    <a:pt x="35" y="109"/>
                  </a:moveTo>
                  <a:cubicBezTo>
                    <a:pt x="25" y="108"/>
                    <a:pt x="16" y="98"/>
                    <a:pt x="10" y="85"/>
                  </a:cubicBezTo>
                  <a:cubicBezTo>
                    <a:pt x="10" y="85"/>
                    <a:pt x="10" y="85"/>
                    <a:pt x="10" y="85"/>
                  </a:cubicBezTo>
                  <a:cubicBezTo>
                    <a:pt x="4" y="72"/>
                    <a:pt x="0" y="56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13"/>
                    <a:pt x="28" y="0"/>
                    <a:pt x="51" y="0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62" y="0"/>
                    <a:pt x="70" y="6"/>
                    <a:pt x="75" y="16"/>
                  </a:cubicBezTo>
                  <a:cubicBezTo>
                    <a:pt x="75" y="16"/>
                    <a:pt x="75" y="16"/>
                    <a:pt x="75" y="16"/>
                  </a:cubicBezTo>
                  <a:cubicBezTo>
                    <a:pt x="80" y="26"/>
                    <a:pt x="82" y="39"/>
                    <a:pt x="82" y="54"/>
                  </a:cubicBezTo>
                  <a:cubicBezTo>
                    <a:pt x="82" y="54"/>
                    <a:pt x="82" y="54"/>
                    <a:pt x="82" y="54"/>
                  </a:cubicBezTo>
                  <a:cubicBezTo>
                    <a:pt x="82" y="83"/>
                    <a:pt x="60" y="97"/>
                    <a:pt x="42" y="107"/>
                  </a:cubicBezTo>
                  <a:cubicBezTo>
                    <a:pt x="42" y="107"/>
                    <a:pt x="42" y="107"/>
                    <a:pt x="42" y="107"/>
                  </a:cubicBezTo>
                  <a:cubicBezTo>
                    <a:pt x="40" y="108"/>
                    <a:pt x="37" y="109"/>
                    <a:pt x="35" y="109"/>
                  </a:cubicBezTo>
                  <a:cubicBezTo>
                    <a:pt x="35" y="109"/>
                    <a:pt x="35" y="109"/>
                    <a:pt x="35" y="109"/>
                  </a:cubicBezTo>
                  <a:cubicBezTo>
                    <a:pt x="35" y="109"/>
                    <a:pt x="35" y="109"/>
                    <a:pt x="35" y="109"/>
                  </a:cubicBezTo>
                  <a:close/>
                  <a:moveTo>
                    <a:pt x="19" y="13"/>
                  </a:moveTo>
                  <a:cubicBezTo>
                    <a:pt x="10" y="20"/>
                    <a:pt x="4" y="29"/>
                    <a:pt x="4" y="43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4" y="55"/>
                    <a:pt x="7" y="71"/>
                    <a:pt x="14" y="83"/>
                  </a:cubicBezTo>
                  <a:cubicBezTo>
                    <a:pt x="14" y="83"/>
                    <a:pt x="14" y="83"/>
                    <a:pt x="14" y="83"/>
                  </a:cubicBezTo>
                  <a:cubicBezTo>
                    <a:pt x="20" y="96"/>
                    <a:pt x="28" y="105"/>
                    <a:pt x="35" y="105"/>
                  </a:cubicBezTo>
                  <a:cubicBezTo>
                    <a:pt x="35" y="105"/>
                    <a:pt x="35" y="105"/>
                    <a:pt x="35" y="105"/>
                  </a:cubicBezTo>
                  <a:cubicBezTo>
                    <a:pt x="37" y="105"/>
                    <a:pt x="38" y="104"/>
                    <a:pt x="40" y="103"/>
                  </a:cubicBezTo>
                  <a:cubicBezTo>
                    <a:pt x="40" y="103"/>
                    <a:pt x="40" y="103"/>
                    <a:pt x="40" y="103"/>
                  </a:cubicBezTo>
                  <a:cubicBezTo>
                    <a:pt x="58" y="93"/>
                    <a:pt x="78" y="81"/>
                    <a:pt x="78" y="54"/>
                  </a:cubicBezTo>
                  <a:cubicBezTo>
                    <a:pt x="78" y="54"/>
                    <a:pt x="78" y="54"/>
                    <a:pt x="78" y="54"/>
                  </a:cubicBezTo>
                  <a:cubicBezTo>
                    <a:pt x="78" y="40"/>
                    <a:pt x="76" y="27"/>
                    <a:pt x="72" y="18"/>
                  </a:cubicBezTo>
                  <a:cubicBezTo>
                    <a:pt x="72" y="18"/>
                    <a:pt x="72" y="18"/>
                    <a:pt x="72" y="18"/>
                  </a:cubicBezTo>
                  <a:cubicBezTo>
                    <a:pt x="67" y="9"/>
                    <a:pt x="61" y="4"/>
                    <a:pt x="51" y="4"/>
                  </a:cubicBezTo>
                  <a:cubicBezTo>
                    <a:pt x="51" y="4"/>
                    <a:pt x="51" y="4"/>
                    <a:pt x="51" y="4"/>
                  </a:cubicBezTo>
                  <a:cubicBezTo>
                    <a:pt x="51" y="4"/>
                    <a:pt x="51" y="4"/>
                    <a:pt x="51" y="4"/>
                  </a:cubicBezTo>
                  <a:cubicBezTo>
                    <a:pt x="51" y="4"/>
                    <a:pt x="51" y="4"/>
                    <a:pt x="51" y="4"/>
                  </a:cubicBezTo>
                  <a:cubicBezTo>
                    <a:pt x="40" y="4"/>
                    <a:pt x="28" y="7"/>
                    <a:pt x="19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3" name="Freeform 1859">
              <a:extLst>
                <a:ext uri="{FF2B5EF4-FFF2-40B4-BE49-F238E27FC236}">
                  <a16:creationId xmlns:a16="http://schemas.microsoft.com/office/drawing/2014/main" id="{41EFBC0C-4E1B-42B1-B449-4B81C603B8D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07277" y="5705476"/>
              <a:ext cx="149225" cy="196850"/>
            </a:xfrm>
            <a:custGeom>
              <a:avLst/>
              <a:gdLst>
                <a:gd name="T0" fmla="*/ 37 w 86"/>
                <a:gd name="T1" fmla="*/ 111 h 113"/>
                <a:gd name="T2" fmla="*/ 10 w 86"/>
                <a:gd name="T3" fmla="*/ 88 h 113"/>
                <a:gd name="T4" fmla="*/ 0 w 86"/>
                <a:gd name="T5" fmla="*/ 45 h 113"/>
                <a:gd name="T6" fmla="*/ 52 w 86"/>
                <a:gd name="T7" fmla="*/ 0 h 113"/>
                <a:gd name="T8" fmla="*/ 53 w 86"/>
                <a:gd name="T9" fmla="*/ 0 h 113"/>
                <a:gd name="T10" fmla="*/ 79 w 86"/>
                <a:gd name="T11" fmla="*/ 17 h 113"/>
                <a:gd name="T12" fmla="*/ 86 w 86"/>
                <a:gd name="T13" fmla="*/ 56 h 113"/>
                <a:gd name="T14" fmla="*/ 45 w 86"/>
                <a:gd name="T15" fmla="*/ 111 h 113"/>
                <a:gd name="T16" fmla="*/ 37 w 86"/>
                <a:gd name="T17" fmla="*/ 113 h 113"/>
                <a:gd name="T18" fmla="*/ 37 w 86"/>
                <a:gd name="T19" fmla="*/ 113 h 113"/>
                <a:gd name="T20" fmla="*/ 43 w 86"/>
                <a:gd name="T21" fmla="*/ 107 h 113"/>
                <a:gd name="T22" fmla="*/ 82 w 86"/>
                <a:gd name="T23" fmla="*/ 56 h 113"/>
                <a:gd name="T24" fmla="*/ 43 w 86"/>
                <a:gd name="T25" fmla="*/ 107 h 113"/>
                <a:gd name="T26" fmla="*/ 37 w 86"/>
                <a:gd name="T27" fmla="*/ 109 h 113"/>
                <a:gd name="T28" fmla="*/ 37 w 86"/>
                <a:gd name="T29" fmla="*/ 109 h 113"/>
                <a:gd name="T30" fmla="*/ 37 w 86"/>
                <a:gd name="T31" fmla="*/ 109 h 113"/>
                <a:gd name="T32" fmla="*/ 36 w 86"/>
                <a:gd name="T33" fmla="*/ 108 h 113"/>
                <a:gd name="T34" fmla="*/ 36 w 86"/>
                <a:gd name="T35" fmla="*/ 108 h 113"/>
                <a:gd name="T36" fmla="*/ 35 w 86"/>
                <a:gd name="T37" fmla="*/ 108 h 113"/>
                <a:gd name="T38" fmla="*/ 30 w 86"/>
                <a:gd name="T39" fmla="*/ 106 h 113"/>
                <a:gd name="T40" fmla="*/ 37 w 86"/>
                <a:gd name="T41" fmla="*/ 105 h 113"/>
                <a:gd name="T42" fmla="*/ 41 w 86"/>
                <a:gd name="T43" fmla="*/ 104 h 113"/>
                <a:gd name="T44" fmla="*/ 78 w 86"/>
                <a:gd name="T45" fmla="*/ 56 h 113"/>
                <a:gd name="T46" fmla="*/ 78 w 86"/>
                <a:gd name="T47" fmla="*/ 56 h 113"/>
                <a:gd name="T48" fmla="*/ 72 w 86"/>
                <a:gd name="T49" fmla="*/ 21 h 113"/>
                <a:gd name="T50" fmla="*/ 53 w 86"/>
                <a:gd name="T51" fmla="*/ 8 h 113"/>
                <a:gd name="T52" fmla="*/ 22 w 86"/>
                <a:gd name="T53" fmla="*/ 17 h 113"/>
                <a:gd name="T54" fmla="*/ 8 w 86"/>
                <a:gd name="T55" fmla="*/ 45 h 113"/>
                <a:gd name="T56" fmla="*/ 8 w 86"/>
                <a:gd name="T57" fmla="*/ 45 h 113"/>
                <a:gd name="T58" fmla="*/ 17 w 86"/>
                <a:gd name="T59" fmla="*/ 85 h 113"/>
                <a:gd name="T60" fmla="*/ 37 w 86"/>
                <a:gd name="T61" fmla="*/ 105 h 113"/>
                <a:gd name="T62" fmla="*/ 37 w 86"/>
                <a:gd name="T63" fmla="*/ 105 h 113"/>
                <a:gd name="T64" fmla="*/ 14 w 86"/>
                <a:gd name="T65" fmla="*/ 86 h 113"/>
                <a:gd name="T66" fmla="*/ 17 w 86"/>
                <a:gd name="T67" fmla="*/ 92 h 113"/>
                <a:gd name="T68" fmla="*/ 14 w 86"/>
                <a:gd name="T69" fmla="*/ 86 h 113"/>
                <a:gd name="T70" fmla="*/ 9 w 86"/>
                <a:gd name="T71" fmla="*/ 74 h 113"/>
                <a:gd name="T72" fmla="*/ 82 w 86"/>
                <a:gd name="T73" fmla="*/ 56 h 113"/>
                <a:gd name="T74" fmla="*/ 82 w 86"/>
                <a:gd name="T75" fmla="*/ 56 h 113"/>
                <a:gd name="T76" fmla="*/ 76 w 86"/>
                <a:gd name="T77" fmla="*/ 21 h 113"/>
                <a:gd name="T78" fmla="*/ 4 w 86"/>
                <a:gd name="T79" fmla="*/ 45 h 113"/>
                <a:gd name="T80" fmla="*/ 4 w 86"/>
                <a:gd name="T81" fmla="*/ 45 h 113"/>
                <a:gd name="T82" fmla="*/ 4 w 86"/>
                <a:gd name="T83" fmla="*/ 45 h 113"/>
                <a:gd name="T84" fmla="*/ 6 w 86"/>
                <a:gd name="T85" fmla="*/ 31 h 113"/>
                <a:gd name="T86" fmla="*/ 76 w 86"/>
                <a:gd name="T87" fmla="*/ 21 h 113"/>
                <a:gd name="T88" fmla="*/ 76 w 86"/>
                <a:gd name="T89" fmla="*/ 21 h 113"/>
                <a:gd name="T90" fmla="*/ 75 w 86"/>
                <a:gd name="T91" fmla="*/ 18 h 113"/>
                <a:gd name="T92" fmla="*/ 75 w 86"/>
                <a:gd name="T93" fmla="*/ 18 h 113"/>
                <a:gd name="T94" fmla="*/ 75 w 86"/>
                <a:gd name="T95" fmla="*/ 18 h 113"/>
                <a:gd name="T96" fmla="*/ 75 w 86"/>
                <a:gd name="T97" fmla="*/ 18 h 113"/>
                <a:gd name="T98" fmla="*/ 75 w 86"/>
                <a:gd name="T99" fmla="*/ 18 h 113"/>
                <a:gd name="T100" fmla="*/ 53 w 86"/>
                <a:gd name="T101" fmla="*/ 4 h 113"/>
                <a:gd name="T102" fmla="*/ 53 w 86"/>
                <a:gd name="T103" fmla="*/ 4 h 113"/>
                <a:gd name="T104" fmla="*/ 51 w 86"/>
                <a:gd name="T105" fmla="*/ 4 h 113"/>
                <a:gd name="T106" fmla="*/ 53 w 86"/>
                <a:gd name="T107" fmla="*/ 4 h 113"/>
                <a:gd name="T108" fmla="*/ 53 w 86"/>
                <a:gd name="T109" fmla="*/ 4 h 113"/>
                <a:gd name="T110" fmla="*/ 21 w 86"/>
                <a:gd name="T111" fmla="*/ 15 h 113"/>
                <a:gd name="T112" fmla="*/ 20 w 86"/>
                <a:gd name="T113" fmla="*/ 14 h 113"/>
                <a:gd name="T114" fmla="*/ 21 w 86"/>
                <a:gd name="T115" fmla="*/ 15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86" h="113">
                  <a:moveTo>
                    <a:pt x="37" y="113"/>
                  </a:moveTo>
                  <a:cubicBezTo>
                    <a:pt x="37" y="111"/>
                    <a:pt x="37" y="111"/>
                    <a:pt x="37" y="111"/>
                  </a:cubicBezTo>
                  <a:cubicBezTo>
                    <a:pt x="37" y="113"/>
                    <a:pt x="37" y="113"/>
                    <a:pt x="37" y="113"/>
                  </a:cubicBezTo>
                  <a:cubicBezTo>
                    <a:pt x="25" y="112"/>
                    <a:pt x="17" y="101"/>
                    <a:pt x="10" y="88"/>
                  </a:cubicBezTo>
                  <a:cubicBezTo>
                    <a:pt x="10" y="88"/>
                    <a:pt x="10" y="88"/>
                    <a:pt x="10" y="88"/>
                  </a:cubicBezTo>
                  <a:cubicBezTo>
                    <a:pt x="4" y="75"/>
                    <a:pt x="0" y="59"/>
                    <a:pt x="0" y="45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0" y="14"/>
                    <a:pt x="30" y="0"/>
                    <a:pt x="52" y="0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65" y="0"/>
                    <a:pt x="74" y="7"/>
                    <a:pt x="79" y="17"/>
                  </a:cubicBezTo>
                  <a:cubicBezTo>
                    <a:pt x="79" y="17"/>
                    <a:pt x="79" y="17"/>
                    <a:pt x="79" y="17"/>
                  </a:cubicBezTo>
                  <a:cubicBezTo>
                    <a:pt x="84" y="28"/>
                    <a:pt x="86" y="41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86"/>
                    <a:pt x="63" y="101"/>
                    <a:pt x="45" y="111"/>
                  </a:cubicBezTo>
                  <a:cubicBezTo>
                    <a:pt x="45" y="111"/>
                    <a:pt x="45" y="111"/>
                    <a:pt x="45" y="111"/>
                  </a:cubicBezTo>
                  <a:cubicBezTo>
                    <a:pt x="42" y="112"/>
                    <a:pt x="40" y="113"/>
                    <a:pt x="37" y="113"/>
                  </a:cubicBezTo>
                  <a:cubicBezTo>
                    <a:pt x="37" y="113"/>
                    <a:pt x="37" y="113"/>
                    <a:pt x="37" y="113"/>
                  </a:cubicBezTo>
                  <a:cubicBezTo>
                    <a:pt x="37" y="113"/>
                    <a:pt x="37" y="113"/>
                    <a:pt x="37" y="113"/>
                  </a:cubicBezTo>
                  <a:close/>
                  <a:moveTo>
                    <a:pt x="37" y="109"/>
                  </a:moveTo>
                  <a:cubicBezTo>
                    <a:pt x="39" y="109"/>
                    <a:pt x="41" y="108"/>
                    <a:pt x="43" y="107"/>
                  </a:cubicBezTo>
                  <a:cubicBezTo>
                    <a:pt x="43" y="107"/>
                    <a:pt x="43" y="107"/>
                    <a:pt x="43" y="107"/>
                  </a:cubicBezTo>
                  <a:cubicBezTo>
                    <a:pt x="61" y="97"/>
                    <a:pt x="82" y="84"/>
                    <a:pt x="82" y="56"/>
                  </a:cubicBezTo>
                  <a:cubicBezTo>
                    <a:pt x="82" y="56"/>
                    <a:pt x="82" y="56"/>
                    <a:pt x="82" y="56"/>
                  </a:cubicBezTo>
                  <a:cubicBezTo>
                    <a:pt x="82" y="84"/>
                    <a:pt x="61" y="97"/>
                    <a:pt x="43" y="107"/>
                  </a:cubicBezTo>
                  <a:cubicBezTo>
                    <a:pt x="43" y="107"/>
                    <a:pt x="43" y="107"/>
                    <a:pt x="43" y="107"/>
                  </a:cubicBezTo>
                  <a:cubicBezTo>
                    <a:pt x="41" y="108"/>
                    <a:pt x="39" y="109"/>
                    <a:pt x="37" y="109"/>
                  </a:cubicBezTo>
                  <a:cubicBezTo>
                    <a:pt x="37" y="109"/>
                    <a:pt x="37" y="109"/>
                    <a:pt x="37" y="109"/>
                  </a:cubicBezTo>
                  <a:cubicBezTo>
                    <a:pt x="37" y="109"/>
                    <a:pt x="37" y="109"/>
                    <a:pt x="37" y="109"/>
                  </a:cubicBezTo>
                  <a:cubicBezTo>
                    <a:pt x="37" y="109"/>
                    <a:pt x="37" y="109"/>
                    <a:pt x="37" y="109"/>
                  </a:cubicBezTo>
                  <a:cubicBezTo>
                    <a:pt x="37" y="109"/>
                    <a:pt x="37" y="109"/>
                    <a:pt x="37" y="109"/>
                  </a:cubicBezTo>
                  <a:cubicBezTo>
                    <a:pt x="37" y="109"/>
                    <a:pt x="37" y="109"/>
                    <a:pt x="37" y="109"/>
                  </a:cubicBezTo>
                  <a:close/>
                  <a:moveTo>
                    <a:pt x="36" y="108"/>
                  </a:moveTo>
                  <a:cubicBezTo>
                    <a:pt x="36" y="108"/>
                    <a:pt x="36" y="108"/>
                    <a:pt x="36" y="108"/>
                  </a:cubicBezTo>
                  <a:cubicBezTo>
                    <a:pt x="36" y="108"/>
                    <a:pt x="36" y="108"/>
                    <a:pt x="36" y="108"/>
                  </a:cubicBezTo>
                  <a:cubicBezTo>
                    <a:pt x="36" y="108"/>
                    <a:pt x="36" y="108"/>
                    <a:pt x="36" y="108"/>
                  </a:cubicBezTo>
                  <a:close/>
                  <a:moveTo>
                    <a:pt x="35" y="108"/>
                  </a:moveTo>
                  <a:cubicBezTo>
                    <a:pt x="34" y="108"/>
                    <a:pt x="32" y="107"/>
                    <a:pt x="30" y="106"/>
                  </a:cubicBezTo>
                  <a:cubicBezTo>
                    <a:pt x="30" y="106"/>
                    <a:pt x="30" y="106"/>
                    <a:pt x="30" y="106"/>
                  </a:cubicBezTo>
                  <a:cubicBezTo>
                    <a:pt x="32" y="107"/>
                    <a:pt x="34" y="108"/>
                    <a:pt x="35" y="108"/>
                  </a:cubicBezTo>
                  <a:close/>
                  <a:moveTo>
                    <a:pt x="37" y="105"/>
                  </a:moveTo>
                  <a:cubicBezTo>
                    <a:pt x="38" y="105"/>
                    <a:pt x="39" y="104"/>
                    <a:pt x="41" y="104"/>
                  </a:cubicBezTo>
                  <a:cubicBezTo>
                    <a:pt x="41" y="104"/>
                    <a:pt x="41" y="104"/>
                    <a:pt x="41" y="104"/>
                  </a:cubicBezTo>
                  <a:cubicBezTo>
                    <a:pt x="59" y="94"/>
                    <a:pt x="78" y="82"/>
                    <a:pt x="78" y="56"/>
                  </a:cubicBezTo>
                  <a:cubicBezTo>
                    <a:pt x="78" y="56"/>
                    <a:pt x="78" y="56"/>
                    <a:pt x="78" y="56"/>
                  </a:cubicBezTo>
                  <a:cubicBezTo>
                    <a:pt x="78" y="56"/>
                    <a:pt x="78" y="56"/>
                    <a:pt x="78" y="56"/>
                  </a:cubicBezTo>
                  <a:cubicBezTo>
                    <a:pt x="78" y="56"/>
                    <a:pt x="78" y="56"/>
                    <a:pt x="78" y="56"/>
                  </a:cubicBezTo>
                  <a:cubicBezTo>
                    <a:pt x="78" y="42"/>
                    <a:pt x="76" y="29"/>
                    <a:pt x="72" y="21"/>
                  </a:cubicBezTo>
                  <a:cubicBezTo>
                    <a:pt x="72" y="21"/>
                    <a:pt x="72" y="21"/>
                    <a:pt x="72" y="21"/>
                  </a:cubicBezTo>
                  <a:cubicBezTo>
                    <a:pt x="67" y="12"/>
                    <a:pt x="62" y="8"/>
                    <a:pt x="53" y="8"/>
                  </a:cubicBezTo>
                  <a:cubicBezTo>
                    <a:pt x="53" y="8"/>
                    <a:pt x="53" y="8"/>
                    <a:pt x="53" y="8"/>
                  </a:cubicBezTo>
                  <a:cubicBezTo>
                    <a:pt x="53" y="8"/>
                    <a:pt x="53" y="8"/>
                    <a:pt x="53" y="8"/>
                  </a:cubicBezTo>
                  <a:cubicBezTo>
                    <a:pt x="43" y="8"/>
                    <a:pt x="31" y="11"/>
                    <a:pt x="22" y="17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14" y="23"/>
                    <a:pt x="8" y="32"/>
                    <a:pt x="8" y="45"/>
                  </a:cubicBezTo>
                  <a:cubicBezTo>
                    <a:pt x="8" y="45"/>
                    <a:pt x="8" y="45"/>
                    <a:pt x="8" y="45"/>
                  </a:cubicBezTo>
                  <a:cubicBezTo>
                    <a:pt x="8" y="45"/>
                    <a:pt x="8" y="45"/>
                    <a:pt x="8" y="45"/>
                  </a:cubicBezTo>
                  <a:cubicBezTo>
                    <a:pt x="7" y="57"/>
                    <a:pt x="11" y="72"/>
                    <a:pt x="17" y="85"/>
                  </a:cubicBezTo>
                  <a:cubicBezTo>
                    <a:pt x="17" y="85"/>
                    <a:pt x="17" y="85"/>
                    <a:pt x="17" y="85"/>
                  </a:cubicBezTo>
                  <a:cubicBezTo>
                    <a:pt x="23" y="97"/>
                    <a:pt x="31" y="105"/>
                    <a:pt x="37" y="105"/>
                  </a:cubicBezTo>
                  <a:cubicBezTo>
                    <a:pt x="37" y="105"/>
                    <a:pt x="37" y="105"/>
                    <a:pt x="37" y="105"/>
                  </a:cubicBezTo>
                  <a:cubicBezTo>
                    <a:pt x="37" y="105"/>
                    <a:pt x="37" y="105"/>
                    <a:pt x="37" y="105"/>
                  </a:cubicBezTo>
                  <a:cubicBezTo>
                    <a:pt x="37" y="105"/>
                    <a:pt x="37" y="105"/>
                    <a:pt x="37" y="105"/>
                  </a:cubicBezTo>
                  <a:cubicBezTo>
                    <a:pt x="37" y="105"/>
                    <a:pt x="37" y="105"/>
                    <a:pt x="37" y="105"/>
                  </a:cubicBezTo>
                  <a:close/>
                  <a:moveTo>
                    <a:pt x="14" y="86"/>
                  </a:moveTo>
                  <a:cubicBezTo>
                    <a:pt x="15" y="88"/>
                    <a:pt x="16" y="90"/>
                    <a:pt x="17" y="92"/>
                  </a:cubicBezTo>
                  <a:cubicBezTo>
                    <a:pt x="17" y="92"/>
                    <a:pt x="17" y="92"/>
                    <a:pt x="17" y="92"/>
                  </a:cubicBezTo>
                  <a:cubicBezTo>
                    <a:pt x="16" y="90"/>
                    <a:pt x="15" y="88"/>
                    <a:pt x="14" y="86"/>
                  </a:cubicBezTo>
                  <a:cubicBezTo>
                    <a:pt x="14" y="86"/>
                    <a:pt x="14" y="86"/>
                    <a:pt x="14" y="86"/>
                  </a:cubicBezTo>
                  <a:cubicBezTo>
                    <a:pt x="12" y="82"/>
                    <a:pt x="10" y="78"/>
                    <a:pt x="9" y="74"/>
                  </a:cubicBezTo>
                  <a:cubicBezTo>
                    <a:pt x="9" y="74"/>
                    <a:pt x="9" y="74"/>
                    <a:pt x="9" y="74"/>
                  </a:cubicBezTo>
                  <a:cubicBezTo>
                    <a:pt x="10" y="78"/>
                    <a:pt x="12" y="82"/>
                    <a:pt x="14" y="86"/>
                  </a:cubicBezTo>
                  <a:close/>
                  <a:moveTo>
                    <a:pt x="82" y="56"/>
                  </a:moveTo>
                  <a:cubicBezTo>
                    <a:pt x="82" y="56"/>
                    <a:pt x="82" y="56"/>
                    <a:pt x="82" y="56"/>
                  </a:cubicBezTo>
                  <a:cubicBezTo>
                    <a:pt x="82" y="56"/>
                    <a:pt x="82" y="56"/>
                    <a:pt x="82" y="56"/>
                  </a:cubicBezTo>
                  <a:cubicBezTo>
                    <a:pt x="82" y="43"/>
                    <a:pt x="80" y="31"/>
                    <a:pt x="76" y="21"/>
                  </a:cubicBezTo>
                  <a:cubicBezTo>
                    <a:pt x="76" y="21"/>
                    <a:pt x="76" y="21"/>
                    <a:pt x="76" y="21"/>
                  </a:cubicBezTo>
                  <a:cubicBezTo>
                    <a:pt x="80" y="31"/>
                    <a:pt x="82" y="43"/>
                    <a:pt x="82" y="56"/>
                  </a:cubicBezTo>
                  <a:close/>
                  <a:moveTo>
                    <a:pt x="4" y="45"/>
                  </a:moveTo>
                  <a:cubicBezTo>
                    <a:pt x="4" y="45"/>
                    <a:pt x="4" y="45"/>
                    <a:pt x="4" y="45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0"/>
                    <a:pt x="4" y="35"/>
                    <a:pt x="6" y="31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4" y="35"/>
                    <a:pt x="4" y="40"/>
                    <a:pt x="4" y="45"/>
                  </a:cubicBezTo>
                  <a:close/>
                  <a:moveTo>
                    <a:pt x="76" y="21"/>
                  </a:moveTo>
                  <a:cubicBezTo>
                    <a:pt x="76" y="21"/>
                    <a:pt x="76" y="21"/>
                    <a:pt x="76" y="21"/>
                  </a:cubicBezTo>
                  <a:cubicBezTo>
                    <a:pt x="76" y="21"/>
                    <a:pt x="76" y="21"/>
                    <a:pt x="76" y="21"/>
                  </a:cubicBezTo>
                  <a:cubicBezTo>
                    <a:pt x="76" y="21"/>
                    <a:pt x="76" y="21"/>
                    <a:pt x="76" y="21"/>
                  </a:cubicBezTo>
                  <a:close/>
                  <a:moveTo>
                    <a:pt x="75" y="18"/>
                  </a:moveTo>
                  <a:cubicBezTo>
                    <a:pt x="75" y="18"/>
                    <a:pt x="75" y="18"/>
                    <a:pt x="75" y="18"/>
                  </a:cubicBezTo>
                  <a:cubicBezTo>
                    <a:pt x="75" y="18"/>
                    <a:pt x="75" y="18"/>
                    <a:pt x="75" y="18"/>
                  </a:cubicBezTo>
                  <a:cubicBezTo>
                    <a:pt x="75" y="18"/>
                    <a:pt x="75" y="18"/>
                    <a:pt x="75" y="18"/>
                  </a:cubicBezTo>
                  <a:close/>
                  <a:moveTo>
                    <a:pt x="75" y="18"/>
                  </a:moveTo>
                  <a:cubicBezTo>
                    <a:pt x="75" y="18"/>
                    <a:pt x="75" y="18"/>
                    <a:pt x="75" y="18"/>
                  </a:cubicBezTo>
                  <a:cubicBezTo>
                    <a:pt x="75" y="18"/>
                    <a:pt x="75" y="18"/>
                    <a:pt x="75" y="18"/>
                  </a:cubicBezTo>
                  <a:cubicBezTo>
                    <a:pt x="75" y="18"/>
                    <a:pt x="75" y="18"/>
                    <a:pt x="75" y="18"/>
                  </a:cubicBezTo>
                  <a:close/>
                  <a:moveTo>
                    <a:pt x="75" y="18"/>
                  </a:moveTo>
                  <a:cubicBezTo>
                    <a:pt x="70" y="9"/>
                    <a:pt x="63" y="4"/>
                    <a:pt x="53" y="4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52" y="4"/>
                    <a:pt x="51" y="4"/>
                    <a:pt x="51" y="4"/>
                  </a:cubicBezTo>
                  <a:cubicBezTo>
                    <a:pt x="51" y="4"/>
                    <a:pt x="51" y="4"/>
                    <a:pt x="51" y="4"/>
                  </a:cubicBezTo>
                  <a:cubicBezTo>
                    <a:pt x="51" y="4"/>
                    <a:pt x="52" y="4"/>
                    <a:pt x="53" y="4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63" y="4"/>
                    <a:pt x="70" y="9"/>
                    <a:pt x="75" y="18"/>
                  </a:cubicBezTo>
                  <a:close/>
                  <a:moveTo>
                    <a:pt x="21" y="15"/>
                  </a:moveTo>
                  <a:cubicBezTo>
                    <a:pt x="20" y="14"/>
                    <a:pt x="20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21" y="15"/>
                    <a:pt x="21" y="15"/>
                    <a:pt x="21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4" name="Freeform 1860">
              <a:extLst>
                <a:ext uri="{FF2B5EF4-FFF2-40B4-BE49-F238E27FC236}">
                  <a16:creationId xmlns:a16="http://schemas.microsoft.com/office/drawing/2014/main" id="{8D7816F5-F7D8-4AEC-BB2E-341E2E2305DF}"/>
                </a:ext>
              </a:extLst>
            </p:cNvPr>
            <p:cNvSpPr/>
            <p:nvPr/>
          </p:nvSpPr>
          <p:spPr bwMode="auto">
            <a:xfrm>
              <a:off x="7531102" y="5711826"/>
              <a:ext cx="128588" cy="122238"/>
            </a:xfrm>
            <a:custGeom>
              <a:avLst/>
              <a:gdLst>
                <a:gd name="T0" fmla="*/ 55 w 74"/>
                <a:gd name="T1" fmla="*/ 67 h 70"/>
                <a:gd name="T2" fmla="*/ 70 w 74"/>
                <a:gd name="T3" fmla="*/ 58 h 70"/>
                <a:gd name="T4" fmla="*/ 70 w 74"/>
                <a:gd name="T5" fmla="*/ 56 h 70"/>
                <a:gd name="T6" fmla="*/ 70 w 74"/>
                <a:gd name="T7" fmla="*/ 56 h 70"/>
                <a:gd name="T8" fmla="*/ 50 w 74"/>
                <a:gd name="T9" fmla="*/ 6 h 70"/>
                <a:gd name="T10" fmla="*/ 50 w 74"/>
                <a:gd name="T11" fmla="*/ 6 h 70"/>
                <a:gd name="T12" fmla="*/ 41 w 74"/>
                <a:gd name="T13" fmla="*/ 4 h 70"/>
                <a:gd name="T14" fmla="*/ 41 w 74"/>
                <a:gd name="T15" fmla="*/ 4 h 70"/>
                <a:gd name="T16" fmla="*/ 2 w 74"/>
                <a:gd name="T17" fmla="*/ 11 h 70"/>
                <a:gd name="T18" fmla="*/ 2 w 74"/>
                <a:gd name="T19" fmla="*/ 11 h 70"/>
                <a:gd name="T20" fmla="*/ 0 w 74"/>
                <a:gd name="T21" fmla="*/ 7 h 70"/>
                <a:gd name="T22" fmla="*/ 41 w 74"/>
                <a:gd name="T23" fmla="*/ 0 h 70"/>
                <a:gd name="T24" fmla="*/ 41 w 74"/>
                <a:gd name="T25" fmla="*/ 0 h 70"/>
                <a:gd name="T26" fmla="*/ 53 w 74"/>
                <a:gd name="T27" fmla="*/ 3 h 70"/>
                <a:gd name="T28" fmla="*/ 53 w 74"/>
                <a:gd name="T29" fmla="*/ 3 h 70"/>
                <a:gd name="T30" fmla="*/ 74 w 74"/>
                <a:gd name="T31" fmla="*/ 56 h 70"/>
                <a:gd name="T32" fmla="*/ 74 w 74"/>
                <a:gd name="T33" fmla="*/ 56 h 70"/>
                <a:gd name="T34" fmla="*/ 72 w 74"/>
                <a:gd name="T35" fmla="*/ 62 h 70"/>
                <a:gd name="T36" fmla="*/ 72 w 74"/>
                <a:gd name="T37" fmla="*/ 62 h 70"/>
                <a:gd name="T38" fmla="*/ 72 w 74"/>
                <a:gd name="T39" fmla="*/ 62 h 70"/>
                <a:gd name="T40" fmla="*/ 57 w 74"/>
                <a:gd name="T41" fmla="*/ 70 h 70"/>
                <a:gd name="T42" fmla="*/ 57 w 74"/>
                <a:gd name="T43" fmla="*/ 70 h 70"/>
                <a:gd name="T44" fmla="*/ 55 w 74"/>
                <a:gd name="T45" fmla="*/ 67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74" h="70">
                  <a:moveTo>
                    <a:pt x="55" y="67"/>
                  </a:moveTo>
                  <a:cubicBezTo>
                    <a:pt x="70" y="58"/>
                    <a:pt x="70" y="58"/>
                    <a:pt x="70" y="58"/>
                  </a:cubicBezTo>
                  <a:cubicBezTo>
                    <a:pt x="70" y="58"/>
                    <a:pt x="70" y="57"/>
                    <a:pt x="70" y="56"/>
                  </a:cubicBezTo>
                  <a:cubicBezTo>
                    <a:pt x="70" y="56"/>
                    <a:pt x="70" y="56"/>
                    <a:pt x="70" y="56"/>
                  </a:cubicBezTo>
                  <a:cubicBezTo>
                    <a:pt x="71" y="45"/>
                    <a:pt x="55" y="12"/>
                    <a:pt x="50" y="6"/>
                  </a:cubicBezTo>
                  <a:cubicBezTo>
                    <a:pt x="50" y="6"/>
                    <a:pt x="50" y="6"/>
                    <a:pt x="50" y="6"/>
                  </a:cubicBezTo>
                  <a:cubicBezTo>
                    <a:pt x="49" y="5"/>
                    <a:pt x="46" y="4"/>
                    <a:pt x="41" y="4"/>
                  </a:cubicBezTo>
                  <a:cubicBezTo>
                    <a:pt x="41" y="4"/>
                    <a:pt x="41" y="4"/>
                    <a:pt x="41" y="4"/>
                  </a:cubicBezTo>
                  <a:cubicBezTo>
                    <a:pt x="27" y="4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" y="7"/>
                    <a:pt x="26" y="0"/>
                    <a:pt x="41" y="0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46" y="0"/>
                    <a:pt x="51" y="0"/>
                    <a:pt x="53" y="3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9" y="11"/>
                    <a:pt x="74" y="43"/>
                    <a:pt x="74" y="56"/>
                  </a:cubicBezTo>
                  <a:cubicBezTo>
                    <a:pt x="74" y="56"/>
                    <a:pt x="74" y="56"/>
                    <a:pt x="74" y="56"/>
                  </a:cubicBezTo>
                  <a:cubicBezTo>
                    <a:pt x="74" y="58"/>
                    <a:pt x="74" y="60"/>
                    <a:pt x="72" y="62"/>
                  </a:cubicBezTo>
                  <a:cubicBezTo>
                    <a:pt x="72" y="62"/>
                    <a:pt x="72" y="62"/>
                    <a:pt x="72" y="62"/>
                  </a:cubicBezTo>
                  <a:cubicBezTo>
                    <a:pt x="72" y="62"/>
                    <a:pt x="72" y="62"/>
                    <a:pt x="72" y="62"/>
                  </a:cubicBezTo>
                  <a:cubicBezTo>
                    <a:pt x="57" y="70"/>
                    <a:pt x="57" y="70"/>
                    <a:pt x="57" y="70"/>
                  </a:cubicBezTo>
                  <a:cubicBezTo>
                    <a:pt x="57" y="70"/>
                    <a:pt x="57" y="70"/>
                    <a:pt x="57" y="70"/>
                  </a:cubicBezTo>
                  <a:cubicBezTo>
                    <a:pt x="55" y="67"/>
                    <a:pt x="55" y="67"/>
                    <a:pt x="55" y="6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5" name="Freeform 1861">
              <a:extLst>
                <a:ext uri="{FF2B5EF4-FFF2-40B4-BE49-F238E27FC236}">
                  <a16:creationId xmlns:a16="http://schemas.microsoft.com/office/drawing/2014/main" id="{4986AF99-24C1-4655-9F4B-9FF50FC28F9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27927" y="5708651"/>
              <a:ext cx="134938" cy="139700"/>
            </a:xfrm>
            <a:custGeom>
              <a:avLst/>
              <a:gdLst>
                <a:gd name="T0" fmla="*/ 57 w 78"/>
                <a:gd name="T1" fmla="*/ 69 h 80"/>
                <a:gd name="T2" fmla="*/ 57 w 78"/>
                <a:gd name="T3" fmla="*/ 69 h 80"/>
                <a:gd name="T4" fmla="*/ 54 w 78"/>
                <a:gd name="T5" fmla="*/ 68 h 80"/>
                <a:gd name="T6" fmla="*/ 70 w 78"/>
                <a:gd name="T7" fmla="*/ 58 h 80"/>
                <a:gd name="T8" fmla="*/ 70 w 78"/>
                <a:gd name="T9" fmla="*/ 58 h 80"/>
                <a:gd name="T10" fmla="*/ 70 w 78"/>
                <a:gd name="T11" fmla="*/ 58 h 80"/>
                <a:gd name="T12" fmla="*/ 50 w 78"/>
                <a:gd name="T13" fmla="*/ 9 h 80"/>
                <a:gd name="T14" fmla="*/ 50 w 78"/>
                <a:gd name="T15" fmla="*/ 9 h 80"/>
                <a:gd name="T16" fmla="*/ 50 w 78"/>
                <a:gd name="T17" fmla="*/ 9 h 80"/>
                <a:gd name="T18" fmla="*/ 50 w 78"/>
                <a:gd name="T19" fmla="*/ 9 h 80"/>
                <a:gd name="T20" fmla="*/ 49 w 78"/>
                <a:gd name="T21" fmla="*/ 8 h 80"/>
                <a:gd name="T22" fmla="*/ 44 w 78"/>
                <a:gd name="T23" fmla="*/ 8 h 80"/>
                <a:gd name="T24" fmla="*/ 44 w 78"/>
                <a:gd name="T25" fmla="*/ 8 h 80"/>
                <a:gd name="T26" fmla="*/ 43 w 78"/>
                <a:gd name="T27" fmla="*/ 8 h 80"/>
                <a:gd name="T28" fmla="*/ 5 w 78"/>
                <a:gd name="T29" fmla="*/ 15 h 80"/>
                <a:gd name="T30" fmla="*/ 3 w 78"/>
                <a:gd name="T31" fmla="*/ 18 h 80"/>
                <a:gd name="T32" fmla="*/ 2 w 78"/>
                <a:gd name="T33" fmla="*/ 7 h 80"/>
                <a:gd name="T34" fmla="*/ 2 w 78"/>
                <a:gd name="T35" fmla="*/ 7 h 80"/>
                <a:gd name="T36" fmla="*/ 3 w 78"/>
                <a:gd name="T37" fmla="*/ 7 h 80"/>
                <a:gd name="T38" fmla="*/ 6 w 78"/>
                <a:gd name="T39" fmla="*/ 6 h 80"/>
                <a:gd name="T40" fmla="*/ 17 w 78"/>
                <a:gd name="T41" fmla="*/ 4 h 80"/>
                <a:gd name="T42" fmla="*/ 43 w 78"/>
                <a:gd name="T43" fmla="*/ 0 h 80"/>
                <a:gd name="T44" fmla="*/ 57 w 78"/>
                <a:gd name="T45" fmla="*/ 4 h 80"/>
                <a:gd name="T46" fmla="*/ 78 w 78"/>
                <a:gd name="T47" fmla="*/ 58 h 80"/>
                <a:gd name="T48" fmla="*/ 76 w 78"/>
                <a:gd name="T49" fmla="*/ 65 h 80"/>
                <a:gd name="T50" fmla="*/ 61 w 78"/>
                <a:gd name="T51" fmla="*/ 73 h 80"/>
                <a:gd name="T52" fmla="*/ 55 w 78"/>
                <a:gd name="T53" fmla="*/ 70 h 80"/>
                <a:gd name="T54" fmla="*/ 73 w 78"/>
                <a:gd name="T55" fmla="*/ 62 h 80"/>
                <a:gd name="T56" fmla="*/ 73 w 78"/>
                <a:gd name="T57" fmla="*/ 62 h 80"/>
                <a:gd name="T58" fmla="*/ 60 w 78"/>
                <a:gd name="T59" fmla="*/ 69 h 80"/>
                <a:gd name="T60" fmla="*/ 74 w 78"/>
                <a:gd name="T61" fmla="*/ 61 h 80"/>
                <a:gd name="T62" fmla="*/ 74 w 78"/>
                <a:gd name="T63" fmla="*/ 58 h 80"/>
                <a:gd name="T64" fmla="*/ 54 w 78"/>
                <a:gd name="T65" fmla="*/ 7 h 80"/>
                <a:gd name="T66" fmla="*/ 53 w 78"/>
                <a:gd name="T67" fmla="*/ 7 h 80"/>
                <a:gd name="T68" fmla="*/ 74 w 78"/>
                <a:gd name="T69" fmla="*/ 58 h 80"/>
                <a:gd name="T70" fmla="*/ 74 w 78"/>
                <a:gd name="T71" fmla="*/ 58 h 80"/>
                <a:gd name="T72" fmla="*/ 74 w 78"/>
                <a:gd name="T73" fmla="*/ 58 h 80"/>
                <a:gd name="T74" fmla="*/ 48 w 78"/>
                <a:gd name="T75" fmla="*/ 4 h 80"/>
                <a:gd name="T76" fmla="*/ 44 w 78"/>
                <a:gd name="T77" fmla="*/ 4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78" h="80">
                  <a:moveTo>
                    <a:pt x="55" y="70"/>
                  </a:moveTo>
                  <a:cubicBezTo>
                    <a:pt x="57" y="69"/>
                    <a:pt x="57" y="69"/>
                    <a:pt x="57" y="69"/>
                  </a:cubicBezTo>
                  <a:cubicBezTo>
                    <a:pt x="58" y="70"/>
                    <a:pt x="58" y="70"/>
                    <a:pt x="58" y="70"/>
                  </a:cubicBezTo>
                  <a:cubicBezTo>
                    <a:pt x="57" y="69"/>
                    <a:pt x="57" y="69"/>
                    <a:pt x="57" y="69"/>
                  </a:cubicBezTo>
                  <a:cubicBezTo>
                    <a:pt x="55" y="70"/>
                    <a:pt x="55" y="70"/>
                    <a:pt x="55" y="70"/>
                  </a:cubicBezTo>
                  <a:cubicBezTo>
                    <a:pt x="54" y="68"/>
                    <a:pt x="54" y="68"/>
                    <a:pt x="54" y="68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59"/>
                    <a:pt x="70" y="58"/>
                    <a:pt x="70" y="58"/>
                  </a:cubicBezTo>
                  <a:cubicBezTo>
                    <a:pt x="70" y="58"/>
                    <a:pt x="70" y="58"/>
                    <a:pt x="70" y="58"/>
                  </a:cubicBezTo>
                  <a:cubicBezTo>
                    <a:pt x="70" y="58"/>
                    <a:pt x="70" y="58"/>
                    <a:pt x="70" y="58"/>
                  </a:cubicBezTo>
                  <a:cubicBezTo>
                    <a:pt x="70" y="58"/>
                    <a:pt x="70" y="58"/>
                    <a:pt x="70" y="58"/>
                  </a:cubicBezTo>
                  <a:cubicBezTo>
                    <a:pt x="70" y="58"/>
                    <a:pt x="70" y="58"/>
                    <a:pt x="70" y="58"/>
                  </a:cubicBezTo>
                  <a:cubicBezTo>
                    <a:pt x="70" y="58"/>
                    <a:pt x="70" y="58"/>
                    <a:pt x="70" y="58"/>
                  </a:cubicBezTo>
                  <a:cubicBezTo>
                    <a:pt x="71" y="48"/>
                    <a:pt x="55" y="15"/>
                    <a:pt x="50" y="9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50" y="9"/>
                    <a:pt x="49" y="8"/>
                    <a:pt x="49" y="8"/>
                  </a:cubicBezTo>
                  <a:cubicBezTo>
                    <a:pt x="49" y="8"/>
                    <a:pt x="49" y="8"/>
                    <a:pt x="49" y="8"/>
                  </a:cubicBezTo>
                  <a:cubicBezTo>
                    <a:pt x="48" y="8"/>
                    <a:pt x="46" y="8"/>
                    <a:pt x="44" y="8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3" y="8"/>
                    <a:pt x="43" y="8"/>
                    <a:pt x="43" y="8"/>
                  </a:cubicBezTo>
                  <a:cubicBezTo>
                    <a:pt x="43" y="8"/>
                    <a:pt x="43" y="8"/>
                    <a:pt x="43" y="8"/>
                  </a:cubicBezTo>
                  <a:cubicBezTo>
                    <a:pt x="43" y="8"/>
                    <a:pt x="43" y="8"/>
                    <a:pt x="43" y="8"/>
                  </a:cubicBezTo>
                  <a:cubicBezTo>
                    <a:pt x="31" y="8"/>
                    <a:pt x="9" y="14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3" y="7"/>
                    <a:pt x="3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5" y="7"/>
                    <a:pt x="6" y="6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9" y="6"/>
                    <a:pt x="12" y="5"/>
                    <a:pt x="17" y="4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25" y="2"/>
                    <a:pt x="35" y="0"/>
                    <a:pt x="43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48" y="0"/>
                    <a:pt x="53" y="0"/>
                    <a:pt x="57" y="4"/>
                  </a:cubicBezTo>
                  <a:cubicBezTo>
                    <a:pt x="57" y="4"/>
                    <a:pt x="57" y="4"/>
                    <a:pt x="57" y="4"/>
                  </a:cubicBezTo>
                  <a:cubicBezTo>
                    <a:pt x="63" y="13"/>
                    <a:pt x="78" y="43"/>
                    <a:pt x="78" y="58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8" y="60"/>
                    <a:pt x="78" y="63"/>
                    <a:pt x="76" y="65"/>
                  </a:cubicBezTo>
                  <a:cubicBezTo>
                    <a:pt x="76" y="65"/>
                    <a:pt x="76" y="65"/>
                    <a:pt x="76" y="65"/>
                  </a:cubicBezTo>
                  <a:cubicBezTo>
                    <a:pt x="75" y="65"/>
                    <a:pt x="75" y="65"/>
                    <a:pt x="75" y="65"/>
                  </a:cubicBezTo>
                  <a:cubicBezTo>
                    <a:pt x="61" y="73"/>
                    <a:pt x="61" y="73"/>
                    <a:pt x="61" y="73"/>
                  </a:cubicBezTo>
                  <a:cubicBezTo>
                    <a:pt x="61" y="80"/>
                    <a:pt x="61" y="80"/>
                    <a:pt x="61" y="80"/>
                  </a:cubicBezTo>
                  <a:cubicBezTo>
                    <a:pt x="55" y="70"/>
                    <a:pt x="55" y="70"/>
                    <a:pt x="55" y="70"/>
                  </a:cubicBezTo>
                  <a:close/>
                  <a:moveTo>
                    <a:pt x="60" y="69"/>
                  </a:moveTo>
                  <a:cubicBezTo>
                    <a:pt x="73" y="62"/>
                    <a:pt x="73" y="62"/>
                    <a:pt x="73" y="62"/>
                  </a:cubicBezTo>
                  <a:cubicBezTo>
                    <a:pt x="73" y="62"/>
                    <a:pt x="73" y="62"/>
                    <a:pt x="73" y="62"/>
                  </a:cubicBezTo>
                  <a:cubicBezTo>
                    <a:pt x="73" y="62"/>
                    <a:pt x="73" y="62"/>
                    <a:pt x="73" y="62"/>
                  </a:cubicBezTo>
                  <a:cubicBezTo>
                    <a:pt x="73" y="62"/>
                    <a:pt x="73" y="62"/>
                    <a:pt x="73" y="62"/>
                  </a:cubicBezTo>
                  <a:cubicBezTo>
                    <a:pt x="60" y="69"/>
                    <a:pt x="60" y="69"/>
                    <a:pt x="60" y="69"/>
                  </a:cubicBezTo>
                  <a:cubicBezTo>
                    <a:pt x="60" y="69"/>
                    <a:pt x="60" y="69"/>
                    <a:pt x="60" y="69"/>
                  </a:cubicBezTo>
                  <a:close/>
                  <a:moveTo>
                    <a:pt x="74" y="61"/>
                  </a:moveTo>
                  <a:cubicBezTo>
                    <a:pt x="74" y="60"/>
                    <a:pt x="74" y="59"/>
                    <a:pt x="74" y="58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74" y="46"/>
                    <a:pt x="59" y="14"/>
                    <a:pt x="54" y="7"/>
                  </a:cubicBezTo>
                  <a:cubicBezTo>
                    <a:pt x="54" y="7"/>
                    <a:pt x="54" y="7"/>
                    <a:pt x="54" y="7"/>
                  </a:cubicBezTo>
                  <a:cubicBezTo>
                    <a:pt x="54" y="7"/>
                    <a:pt x="53" y="7"/>
                    <a:pt x="53" y="7"/>
                  </a:cubicBezTo>
                  <a:cubicBezTo>
                    <a:pt x="53" y="7"/>
                    <a:pt x="53" y="7"/>
                    <a:pt x="53" y="7"/>
                  </a:cubicBezTo>
                  <a:cubicBezTo>
                    <a:pt x="59" y="14"/>
                    <a:pt x="74" y="45"/>
                    <a:pt x="74" y="58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74" y="60"/>
                    <a:pt x="74" y="60"/>
                    <a:pt x="74" y="61"/>
                  </a:cubicBezTo>
                  <a:close/>
                  <a:moveTo>
                    <a:pt x="48" y="4"/>
                  </a:moveTo>
                  <a:cubicBezTo>
                    <a:pt x="47" y="4"/>
                    <a:pt x="46" y="4"/>
                    <a:pt x="44" y="4"/>
                  </a:cubicBezTo>
                  <a:cubicBezTo>
                    <a:pt x="44" y="4"/>
                    <a:pt x="44" y="4"/>
                    <a:pt x="44" y="4"/>
                  </a:cubicBezTo>
                  <a:cubicBezTo>
                    <a:pt x="46" y="4"/>
                    <a:pt x="47" y="4"/>
                    <a:pt x="4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6" name="Freeform 1862">
              <a:extLst>
                <a:ext uri="{FF2B5EF4-FFF2-40B4-BE49-F238E27FC236}">
                  <a16:creationId xmlns:a16="http://schemas.microsoft.com/office/drawing/2014/main" id="{C581179A-5730-404B-972E-C6A6CBBDBEEA}"/>
                </a:ext>
              </a:extLst>
            </p:cNvPr>
            <p:cNvSpPr/>
            <p:nvPr/>
          </p:nvSpPr>
          <p:spPr bwMode="auto">
            <a:xfrm>
              <a:off x="7646989" y="5818188"/>
              <a:ext cx="7938" cy="20638"/>
            </a:xfrm>
            <a:custGeom>
              <a:avLst/>
              <a:gdLst>
                <a:gd name="T0" fmla="*/ 0 w 5"/>
                <a:gd name="T1" fmla="*/ 13 h 13"/>
                <a:gd name="T2" fmla="*/ 0 w 5"/>
                <a:gd name="T3" fmla="*/ 0 h 13"/>
                <a:gd name="T4" fmla="*/ 5 w 5"/>
                <a:gd name="T5" fmla="*/ 0 h 13"/>
                <a:gd name="T6" fmla="*/ 5 w 5"/>
                <a:gd name="T7" fmla="*/ 13 h 13"/>
                <a:gd name="T8" fmla="*/ 0 w 5"/>
                <a:gd name="T9" fmla="*/ 13 h 13"/>
                <a:gd name="T10" fmla="*/ 0 w 5"/>
                <a:gd name="T11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3">
                  <a:moveTo>
                    <a:pt x="0" y="13"/>
                  </a:moveTo>
                  <a:lnTo>
                    <a:pt x="0" y="0"/>
                  </a:lnTo>
                  <a:lnTo>
                    <a:pt x="5" y="0"/>
                  </a:lnTo>
                  <a:lnTo>
                    <a:pt x="5" y="13"/>
                  </a:lnTo>
                  <a:lnTo>
                    <a:pt x="0" y="13"/>
                  </a:lnTo>
                  <a:lnTo>
                    <a:pt x="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7" name="Freeform 1863">
              <a:extLst>
                <a:ext uri="{FF2B5EF4-FFF2-40B4-BE49-F238E27FC236}">
                  <a16:creationId xmlns:a16="http://schemas.microsoft.com/office/drawing/2014/main" id="{2F438CA9-E2E8-4010-ADD3-512C76DFEFF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43814" y="5815013"/>
              <a:ext cx="14288" cy="28575"/>
            </a:xfrm>
            <a:custGeom>
              <a:avLst/>
              <a:gdLst>
                <a:gd name="T0" fmla="*/ 7 w 9"/>
                <a:gd name="T1" fmla="*/ 18 h 18"/>
                <a:gd name="T2" fmla="*/ 2 w 9"/>
                <a:gd name="T3" fmla="*/ 18 h 18"/>
                <a:gd name="T4" fmla="*/ 2 w 9"/>
                <a:gd name="T5" fmla="*/ 15 h 18"/>
                <a:gd name="T6" fmla="*/ 4 w 9"/>
                <a:gd name="T7" fmla="*/ 15 h 18"/>
                <a:gd name="T8" fmla="*/ 2 w 9"/>
                <a:gd name="T9" fmla="*/ 15 h 18"/>
                <a:gd name="T10" fmla="*/ 2 w 9"/>
                <a:gd name="T11" fmla="*/ 18 h 18"/>
                <a:gd name="T12" fmla="*/ 0 w 9"/>
                <a:gd name="T13" fmla="*/ 18 h 18"/>
                <a:gd name="T14" fmla="*/ 0 w 9"/>
                <a:gd name="T15" fmla="*/ 0 h 18"/>
                <a:gd name="T16" fmla="*/ 9 w 9"/>
                <a:gd name="T17" fmla="*/ 0 h 18"/>
                <a:gd name="T18" fmla="*/ 9 w 9"/>
                <a:gd name="T19" fmla="*/ 18 h 18"/>
                <a:gd name="T20" fmla="*/ 7 w 9"/>
                <a:gd name="T21" fmla="*/ 18 h 18"/>
                <a:gd name="T22" fmla="*/ 7 w 9"/>
                <a:gd name="T23" fmla="*/ 18 h 18"/>
                <a:gd name="T24" fmla="*/ 4 w 9"/>
                <a:gd name="T25" fmla="*/ 13 h 18"/>
                <a:gd name="T26" fmla="*/ 4 w 9"/>
                <a:gd name="T27" fmla="*/ 4 h 18"/>
                <a:gd name="T28" fmla="*/ 4 w 9"/>
                <a:gd name="T29" fmla="*/ 13 h 18"/>
                <a:gd name="T30" fmla="*/ 4 w 9"/>
                <a:gd name="T31" fmla="*/ 1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" h="18">
                  <a:moveTo>
                    <a:pt x="7" y="18"/>
                  </a:moveTo>
                  <a:lnTo>
                    <a:pt x="2" y="18"/>
                  </a:lnTo>
                  <a:lnTo>
                    <a:pt x="2" y="15"/>
                  </a:lnTo>
                  <a:lnTo>
                    <a:pt x="4" y="15"/>
                  </a:lnTo>
                  <a:lnTo>
                    <a:pt x="2" y="15"/>
                  </a:lnTo>
                  <a:lnTo>
                    <a:pt x="2" y="18"/>
                  </a:lnTo>
                  <a:lnTo>
                    <a:pt x="0" y="18"/>
                  </a:lnTo>
                  <a:lnTo>
                    <a:pt x="0" y="0"/>
                  </a:lnTo>
                  <a:lnTo>
                    <a:pt x="9" y="0"/>
                  </a:lnTo>
                  <a:lnTo>
                    <a:pt x="9" y="18"/>
                  </a:lnTo>
                  <a:lnTo>
                    <a:pt x="7" y="18"/>
                  </a:lnTo>
                  <a:lnTo>
                    <a:pt x="7" y="18"/>
                  </a:lnTo>
                  <a:close/>
                  <a:moveTo>
                    <a:pt x="4" y="13"/>
                  </a:moveTo>
                  <a:lnTo>
                    <a:pt x="4" y="4"/>
                  </a:lnTo>
                  <a:lnTo>
                    <a:pt x="4" y="13"/>
                  </a:lnTo>
                  <a:lnTo>
                    <a:pt x="4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8" name="Freeform 1864">
              <a:extLst>
                <a:ext uri="{FF2B5EF4-FFF2-40B4-BE49-F238E27FC236}">
                  <a16:creationId xmlns:a16="http://schemas.microsoft.com/office/drawing/2014/main" id="{9033AED0-0410-4C81-B601-0151310FBD82}"/>
                </a:ext>
              </a:extLst>
            </p:cNvPr>
            <p:cNvSpPr/>
            <p:nvPr/>
          </p:nvSpPr>
          <p:spPr bwMode="auto">
            <a:xfrm>
              <a:off x="7316789" y="5661026"/>
              <a:ext cx="128588" cy="88900"/>
            </a:xfrm>
            <a:custGeom>
              <a:avLst/>
              <a:gdLst>
                <a:gd name="T0" fmla="*/ 7 w 74"/>
                <a:gd name="T1" fmla="*/ 47 h 51"/>
                <a:gd name="T2" fmla="*/ 1 w 74"/>
                <a:gd name="T3" fmla="*/ 34 h 51"/>
                <a:gd name="T4" fmla="*/ 1 w 74"/>
                <a:gd name="T5" fmla="*/ 34 h 51"/>
                <a:gd name="T6" fmla="*/ 0 w 74"/>
                <a:gd name="T7" fmla="*/ 29 h 51"/>
                <a:gd name="T8" fmla="*/ 0 w 74"/>
                <a:gd name="T9" fmla="*/ 29 h 51"/>
                <a:gd name="T10" fmla="*/ 13 w 74"/>
                <a:gd name="T11" fmla="*/ 5 h 51"/>
                <a:gd name="T12" fmla="*/ 13 w 74"/>
                <a:gd name="T13" fmla="*/ 5 h 51"/>
                <a:gd name="T14" fmla="*/ 15 w 74"/>
                <a:gd name="T15" fmla="*/ 0 h 51"/>
                <a:gd name="T16" fmla="*/ 15 w 74"/>
                <a:gd name="T17" fmla="*/ 0 h 51"/>
                <a:gd name="T18" fmla="*/ 18 w 74"/>
                <a:gd name="T19" fmla="*/ 2 h 51"/>
                <a:gd name="T20" fmla="*/ 16 w 74"/>
                <a:gd name="T21" fmla="*/ 7 h 51"/>
                <a:gd name="T22" fmla="*/ 16 w 74"/>
                <a:gd name="T23" fmla="*/ 8 h 51"/>
                <a:gd name="T24" fmla="*/ 10 w 74"/>
                <a:gd name="T25" fmla="*/ 14 h 51"/>
                <a:gd name="T26" fmla="*/ 10 w 74"/>
                <a:gd name="T27" fmla="*/ 14 h 51"/>
                <a:gd name="T28" fmla="*/ 4 w 74"/>
                <a:gd name="T29" fmla="*/ 29 h 51"/>
                <a:gd name="T30" fmla="*/ 4 w 74"/>
                <a:gd name="T31" fmla="*/ 29 h 51"/>
                <a:gd name="T32" fmla="*/ 5 w 74"/>
                <a:gd name="T33" fmla="*/ 33 h 51"/>
                <a:gd name="T34" fmla="*/ 5 w 74"/>
                <a:gd name="T35" fmla="*/ 33 h 51"/>
                <a:gd name="T36" fmla="*/ 10 w 74"/>
                <a:gd name="T37" fmla="*/ 44 h 51"/>
                <a:gd name="T38" fmla="*/ 10 w 74"/>
                <a:gd name="T39" fmla="*/ 44 h 51"/>
                <a:gd name="T40" fmla="*/ 18 w 74"/>
                <a:gd name="T41" fmla="*/ 47 h 51"/>
                <a:gd name="T42" fmla="*/ 18 w 74"/>
                <a:gd name="T43" fmla="*/ 47 h 51"/>
                <a:gd name="T44" fmla="*/ 22 w 74"/>
                <a:gd name="T45" fmla="*/ 47 h 51"/>
                <a:gd name="T46" fmla="*/ 22 w 74"/>
                <a:gd name="T47" fmla="*/ 47 h 51"/>
                <a:gd name="T48" fmla="*/ 73 w 74"/>
                <a:gd name="T49" fmla="*/ 35 h 51"/>
                <a:gd name="T50" fmla="*/ 73 w 74"/>
                <a:gd name="T51" fmla="*/ 35 h 51"/>
                <a:gd name="T52" fmla="*/ 74 w 74"/>
                <a:gd name="T53" fmla="*/ 39 h 51"/>
                <a:gd name="T54" fmla="*/ 22 w 74"/>
                <a:gd name="T55" fmla="*/ 51 h 51"/>
                <a:gd name="T56" fmla="*/ 22 w 74"/>
                <a:gd name="T57" fmla="*/ 51 h 51"/>
                <a:gd name="T58" fmla="*/ 18 w 74"/>
                <a:gd name="T59" fmla="*/ 51 h 51"/>
                <a:gd name="T60" fmla="*/ 18 w 74"/>
                <a:gd name="T61" fmla="*/ 51 h 51"/>
                <a:gd name="T62" fmla="*/ 17 w 74"/>
                <a:gd name="T63" fmla="*/ 51 h 51"/>
                <a:gd name="T64" fmla="*/ 17 w 74"/>
                <a:gd name="T65" fmla="*/ 51 h 51"/>
                <a:gd name="T66" fmla="*/ 7 w 74"/>
                <a:gd name="T67" fmla="*/ 47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4" h="51">
                  <a:moveTo>
                    <a:pt x="7" y="47"/>
                  </a:moveTo>
                  <a:cubicBezTo>
                    <a:pt x="4" y="44"/>
                    <a:pt x="3" y="40"/>
                    <a:pt x="1" y="34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0" y="32"/>
                    <a:pt x="0" y="31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17"/>
                    <a:pt x="11" y="7"/>
                    <a:pt x="13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3" y="10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7" y="19"/>
                    <a:pt x="4" y="24"/>
                    <a:pt x="4" y="29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4" y="30"/>
                    <a:pt x="4" y="32"/>
                    <a:pt x="5" y="33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6" y="39"/>
                    <a:pt x="8" y="42"/>
                    <a:pt x="10" y="44"/>
                  </a:cubicBezTo>
                  <a:cubicBezTo>
                    <a:pt x="10" y="44"/>
                    <a:pt x="10" y="44"/>
                    <a:pt x="10" y="44"/>
                  </a:cubicBezTo>
                  <a:cubicBezTo>
                    <a:pt x="11" y="46"/>
                    <a:pt x="13" y="47"/>
                    <a:pt x="18" y="47"/>
                  </a:cubicBezTo>
                  <a:cubicBezTo>
                    <a:pt x="18" y="47"/>
                    <a:pt x="18" y="47"/>
                    <a:pt x="18" y="47"/>
                  </a:cubicBezTo>
                  <a:cubicBezTo>
                    <a:pt x="19" y="47"/>
                    <a:pt x="20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34" y="46"/>
                    <a:pt x="73" y="35"/>
                    <a:pt x="73" y="35"/>
                  </a:cubicBezTo>
                  <a:cubicBezTo>
                    <a:pt x="73" y="35"/>
                    <a:pt x="73" y="35"/>
                    <a:pt x="73" y="35"/>
                  </a:cubicBezTo>
                  <a:cubicBezTo>
                    <a:pt x="74" y="39"/>
                    <a:pt x="74" y="39"/>
                    <a:pt x="74" y="39"/>
                  </a:cubicBezTo>
                  <a:cubicBezTo>
                    <a:pt x="74" y="39"/>
                    <a:pt x="35" y="50"/>
                    <a:pt x="22" y="51"/>
                  </a:cubicBezTo>
                  <a:cubicBezTo>
                    <a:pt x="22" y="51"/>
                    <a:pt x="22" y="51"/>
                    <a:pt x="22" y="51"/>
                  </a:cubicBezTo>
                  <a:cubicBezTo>
                    <a:pt x="20" y="51"/>
                    <a:pt x="19" y="51"/>
                    <a:pt x="18" y="51"/>
                  </a:cubicBezTo>
                  <a:cubicBezTo>
                    <a:pt x="18" y="51"/>
                    <a:pt x="18" y="51"/>
                    <a:pt x="18" y="51"/>
                  </a:cubicBezTo>
                  <a:cubicBezTo>
                    <a:pt x="18" y="51"/>
                    <a:pt x="18" y="51"/>
                    <a:pt x="17" y="51"/>
                  </a:cubicBezTo>
                  <a:cubicBezTo>
                    <a:pt x="17" y="51"/>
                    <a:pt x="17" y="51"/>
                    <a:pt x="17" y="51"/>
                  </a:cubicBezTo>
                  <a:cubicBezTo>
                    <a:pt x="13" y="51"/>
                    <a:pt x="9" y="50"/>
                    <a:pt x="7" y="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9" name="Freeform 1865">
              <a:extLst>
                <a:ext uri="{FF2B5EF4-FFF2-40B4-BE49-F238E27FC236}">
                  <a16:creationId xmlns:a16="http://schemas.microsoft.com/office/drawing/2014/main" id="{36DB0F0B-8718-442D-B45B-05B89A43F51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13614" y="5657851"/>
              <a:ext cx="136525" cy="96838"/>
            </a:xfrm>
            <a:custGeom>
              <a:avLst/>
              <a:gdLst>
                <a:gd name="T0" fmla="*/ 1 w 79"/>
                <a:gd name="T1" fmla="*/ 37 h 55"/>
                <a:gd name="T2" fmla="*/ 0 w 79"/>
                <a:gd name="T3" fmla="*/ 31 h 55"/>
                <a:gd name="T4" fmla="*/ 15 w 79"/>
                <a:gd name="T5" fmla="*/ 1 h 55"/>
                <a:gd name="T6" fmla="*/ 23 w 79"/>
                <a:gd name="T7" fmla="*/ 2 h 55"/>
                <a:gd name="T8" fmla="*/ 19 w 79"/>
                <a:gd name="T9" fmla="*/ 11 h 55"/>
                <a:gd name="T10" fmla="*/ 18 w 79"/>
                <a:gd name="T11" fmla="*/ 13 h 55"/>
                <a:gd name="T12" fmla="*/ 14 w 79"/>
                <a:gd name="T13" fmla="*/ 18 h 55"/>
                <a:gd name="T14" fmla="*/ 8 w 79"/>
                <a:gd name="T15" fmla="*/ 31 h 55"/>
                <a:gd name="T16" fmla="*/ 13 w 79"/>
                <a:gd name="T17" fmla="*/ 45 h 55"/>
                <a:gd name="T18" fmla="*/ 20 w 79"/>
                <a:gd name="T19" fmla="*/ 47 h 55"/>
                <a:gd name="T20" fmla="*/ 74 w 79"/>
                <a:gd name="T21" fmla="*/ 36 h 55"/>
                <a:gd name="T22" fmla="*/ 77 w 79"/>
                <a:gd name="T23" fmla="*/ 35 h 55"/>
                <a:gd name="T24" fmla="*/ 76 w 79"/>
                <a:gd name="T25" fmla="*/ 43 h 55"/>
                <a:gd name="T26" fmla="*/ 75 w 79"/>
                <a:gd name="T27" fmla="*/ 44 h 55"/>
                <a:gd name="T28" fmla="*/ 55 w 79"/>
                <a:gd name="T29" fmla="*/ 49 h 55"/>
                <a:gd name="T30" fmla="*/ 24 w 79"/>
                <a:gd name="T31" fmla="*/ 55 h 55"/>
                <a:gd name="T32" fmla="*/ 19 w 79"/>
                <a:gd name="T33" fmla="*/ 55 h 55"/>
                <a:gd name="T34" fmla="*/ 19 w 79"/>
                <a:gd name="T35" fmla="*/ 55 h 55"/>
                <a:gd name="T36" fmla="*/ 23 w 79"/>
                <a:gd name="T37" fmla="*/ 51 h 55"/>
                <a:gd name="T38" fmla="*/ 20 w 79"/>
                <a:gd name="T39" fmla="*/ 51 h 55"/>
                <a:gd name="T40" fmla="*/ 19 w 79"/>
                <a:gd name="T41" fmla="*/ 51 h 55"/>
                <a:gd name="T42" fmla="*/ 19 w 79"/>
                <a:gd name="T43" fmla="*/ 51 h 55"/>
                <a:gd name="T44" fmla="*/ 17 w 79"/>
                <a:gd name="T45" fmla="*/ 51 h 55"/>
                <a:gd name="T46" fmla="*/ 17 w 79"/>
                <a:gd name="T47" fmla="*/ 51 h 55"/>
                <a:gd name="T48" fmla="*/ 17 w 79"/>
                <a:gd name="T49" fmla="*/ 51 h 55"/>
                <a:gd name="T50" fmla="*/ 10 w 79"/>
                <a:gd name="T51" fmla="*/ 48 h 55"/>
                <a:gd name="T52" fmla="*/ 10 w 79"/>
                <a:gd name="T53" fmla="*/ 48 h 55"/>
                <a:gd name="T54" fmla="*/ 54 w 79"/>
                <a:gd name="T55" fmla="*/ 45 h 55"/>
                <a:gd name="T56" fmla="*/ 47 w 79"/>
                <a:gd name="T57" fmla="*/ 46 h 55"/>
                <a:gd name="T58" fmla="*/ 74 w 79"/>
                <a:gd name="T59" fmla="*/ 40 h 55"/>
                <a:gd name="T60" fmla="*/ 5 w 79"/>
                <a:gd name="T61" fmla="*/ 36 h 55"/>
                <a:gd name="T62" fmla="*/ 5 w 79"/>
                <a:gd name="T63" fmla="*/ 36 h 55"/>
                <a:gd name="T64" fmla="*/ 4 w 79"/>
                <a:gd name="T65" fmla="*/ 31 h 55"/>
                <a:gd name="T66" fmla="*/ 5 w 79"/>
                <a:gd name="T67" fmla="*/ 36 h 55"/>
                <a:gd name="T68" fmla="*/ 7 w 79"/>
                <a:gd name="T69" fmla="*/ 21 h 55"/>
                <a:gd name="T70" fmla="*/ 10 w 79"/>
                <a:gd name="T71" fmla="*/ 15 h 55"/>
                <a:gd name="T72" fmla="*/ 13 w 79"/>
                <a:gd name="T73" fmla="*/ 12 h 55"/>
                <a:gd name="T74" fmla="*/ 20 w 79"/>
                <a:gd name="T75" fmla="*/ 9 h 55"/>
                <a:gd name="T76" fmla="*/ 16 w 79"/>
                <a:gd name="T77" fmla="*/ 9 h 55"/>
                <a:gd name="T78" fmla="*/ 16 w 79"/>
                <a:gd name="T79" fmla="*/ 9 h 55"/>
                <a:gd name="T80" fmla="*/ 16 w 79"/>
                <a:gd name="T81" fmla="*/ 8 h 55"/>
                <a:gd name="T82" fmla="*/ 16 w 79"/>
                <a:gd name="T83" fmla="*/ 8 h 55"/>
                <a:gd name="T84" fmla="*/ 19 w 79"/>
                <a:gd name="T85" fmla="*/ 8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79" h="55">
                  <a:moveTo>
                    <a:pt x="7" y="50"/>
                  </a:moveTo>
                  <a:cubicBezTo>
                    <a:pt x="7" y="50"/>
                    <a:pt x="7" y="50"/>
                    <a:pt x="7" y="50"/>
                  </a:cubicBezTo>
                  <a:cubicBezTo>
                    <a:pt x="4" y="47"/>
                    <a:pt x="3" y="42"/>
                    <a:pt x="1" y="37"/>
                  </a:cubicBezTo>
                  <a:cubicBezTo>
                    <a:pt x="1" y="37"/>
                    <a:pt x="1" y="37"/>
                    <a:pt x="1" y="37"/>
                  </a:cubicBezTo>
                  <a:cubicBezTo>
                    <a:pt x="0" y="35"/>
                    <a:pt x="0" y="33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19"/>
                    <a:pt x="10" y="9"/>
                    <a:pt x="13" y="6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9" y="12"/>
                    <a:pt x="18" y="12"/>
                    <a:pt x="18" y="13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16" y="14"/>
                    <a:pt x="15" y="16"/>
                    <a:pt x="14" y="18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1" y="21"/>
                    <a:pt x="8" y="27"/>
                    <a:pt x="8" y="31"/>
                  </a:cubicBezTo>
                  <a:cubicBezTo>
                    <a:pt x="8" y="31"/>
                    <a:pt x="8" y="31"/>
                    <a:pt x="8" y="31"/>
                  </a:cubicBezTo>
                  <a:cubicBezTo>
                    <a:pt x="8" y="31"/>
                    <a:pt x="8" y="31"/>
                    <a:pt x="8" y="31"/>
                  </a:cubicBezTo>
                  <a:cubicBezTo>
                    <a:pt x="8" y="32"/>
                    <a:pt x="8" y="33"/>
                    <a:pt x="9" y="34"/>
                  </a:cubicBezTo>
                  <a:cubicBezTo>
                    <a:pt x="9" y="34"/>
                    <a:pt x="9" y="34"/>
                    <a:pt x="9" y="34"/>
                  </a:cubicBezTo>
                  <a:cubicBezTo>
                    <a:pt x="10" y="40"/>
                    <a:pt x="12" y="44"/>
                    <a:pt x="13" y="45"/>
                  </a:cubicBezTo>
                  <a:cubicBezTo>
                    <a:pt x="13" y="45"/>
                    <a:pt x="13" y="45"/>
                    <a:pt x="13" y="45"/>
                  </a:cubicBezTo>
                  <a:cubicBezTo>
                    <a:pt x="15" y="47"/>
                    <a:pt x="16" y="47"/>
                    <a:pt x="20" y="47"/>
                  </a:cubicBezTo>
                  <a:cubicBezTo>
                    <a:pt x="20" y="47"/>
                    <a:pt x="20" y="47"/>
                    <a:pt x="20" y="47"/>
                  </a:cubicBezTo>
                  <a:cubicBezTo>
                    <a:pt x="21" y="47"/>
                    <a:pt x="22" y="47"/>
                    <a:pt x="23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34" y="46"/>
                    <a:pt x="70" y="37"/>
                    <a:pt x="74" y="36"/>
                  </a:cubicBezTo>
                  <a:cubicBezTo>
                    <a:pt x="74" y="36"/>
                    <a:pt x="74" y="36"/>
                    <a:pt x="74" y="36"/>
                  </a:cubicBezTo>
                  <a:cubicBezTo>
                    <a:pt x="75" y="36"/>
                    <a:pt x="75" y="36"/>
                    <a:pt x="75" y="36"/>
                  </a:cubicBezTo>
                  <a:cubicBezTo>
                    <a:pt x="77" y="35"/>
                    <a:pt x="77" y="35"/>
                    <a:pt x="77" y="35"/>
                  </a:cubicBezTo>
                  <a:cubicBezTo>
                    <a:pt x="79" y="43"/>
                    <a:pt x="79" y="43"/>
                    <a:pt x="79" y="43"/>
                  </a:cubicBezTo>
                  <a:cubicBezTo>
                    <a:pt x="77" y="43"/>
                    <a:pt x="77" y="43"/>
                    <a:pt x="77" y="43"/>
                  </a:cubicBezTo>
                  <a:cubicBezTo>
                    <a:pt x="77" y="43"/>
                    <a:pt x="77" y="43"/>
                    <a:pt x="76" y="43"/>
                  </a:cubicBezTo>
                  <a:cubicBezTo>
                    <a:pt x="76" y="43"/>
                    <a:pt x="76" y="43"/>
                    <a:pt x="76" y="43"/>
                  </a:cubicBezTo>
                  <a:cubicBezTo>
                    <a:pt x="76" y="43"/>
                    <a:pt x="76" y="44"/>
                    <a:pt x="75" y="44"/>
                  </a:cubicBezTo>
                  <a:cubicBezTo>
                    <a:pt x="75" y="44"/>
                    <a:pt x="75" y="44"/>
                    <a:pt x="75" y="44"/>
                  </a:cubicBezTo>
                  <a:cubicBezTo>
                    <a:pt x="74" y="44"/>
                    <a:pt x="72" y="44"/>
                    <a:pt x="71" y="45"/>
                  </a:cubicBezTo>
                  <a:cubicBezTo>
                    <a:pt x="71" y="45"/>
                    <a:pt x="71" y="45"/>
                    <a:pt x="71" y="45"/>
                  </a:cubicBezTo>
                  <a:cubicBezTo>
                    <a:pt x="67" y="46"/>
                    <a:pt x="61" y="47"/>
                    <a:pt x="55" y="49"/>
                  </a:cubicBezTo>
                  <a:cubicBezTo>
                    <a:pt x="55" y="49"/>
                    <a:pt x="55" y="49"/>
                    <a:pt x="55" y="49"/>
                  </a:cubicBezTo>
                  <a:cubicBezTo>
                    <a:pt x="44" y="51"/>
                    <a:pt x="31" y="54"/>
                    <a:pt x="24" y="55"/>
                  </a:cubicBezTo>
                  <a:cubicBezTo>
                    <a:pt x="24" y="55"/>
                    <a:pt x="24" y="55"/>
                    <a:pt x="24" y="55"/>
                  </a:cubicBezTo>
                  <a:cubicBezTo>
                    <a:pt x="23" y="55"/>
                    <a:pt x="21" y="55"/>
                    <a:pt x="20" y="55"/>
                  </a:cubicBezTo>
                  <a:cubicBezTo>
                    <a:pt x="20" y="55"/>
                    <a:pt x="20" y="55"/>
                    <a:pt x="20" y="55"/>
                  </a:cubicBezTo>
                  <a:cubicBezTo>
                    <a:pt x="20" y="55"/>
                    <a:pt x="20" y="55"/>
                    <a:pt x="19" y="55"/>
                  </a:cubicBezTo>
                  <a:cubicBezTo>
                    <a:pt x="19" y="55"/>
                    <a:pt x="19" y="55"/>
                    <a:pt x="19" y="55"/>
                  </a:cubicBezTo>
                  <a:cubicBezTo>
                    <a:pt x="19" y="55"/>
                    <a:pt x="19" y="55"/>
                    <a:pt x="19" y="55"/>
                  </a:cubicBezTo>
                  <a:cubicBezTo>
                    <a:pt x="19" y="55"/>
                    <a:pt x="19" y="55"/>
                    <a:pt x="19" y="55"/>
                  </a:cubicBezTo>
                  <a:cubicBezTo>
                    <a:pt x="14" y="55"/>
                    <a:pt x="10" y="54"/>
                    <a:pt x="7" y="50"/>
                  </a:cubicBezTo>
                  <a:close/>
                  <a:moveTo>
                    <a:pt x="20" y="51"/>
                  </a:moveTo>
                  <a:cubicBezTo>
                    <a:pt x="21" y="51"/>
                    <a:pt x="22" y="51"/>
                    <a:pt x="23" y="51"/>
                  </a:cubicBezTo>
                  <a:cubicBezTo>
                    <a:pt x="23" y="51"/>
                    <a:pt x="23" y="51"/>
                    <a:pt x="23" y="51"/>
                  </a:cubicBezTo>
                  <a:cubicBezTo>
                    <a:pt x="22" y="51"/>
                    <a:pt x="21" y="51"/>
                    <a:pt x="20" y="51"/>
                  </a:cubicBezTo>
                  <a:cubicBezTo>
                    <a:pt x="20" y="51"/>
                    <a:pt x="20" y="51"/>
                    <a:pt x="20" y="51"/>
                  </a:cubicBezTo>
                  <a:cubicBezTo>
                    <a:pt x="20" y="51"/>
                    <a:pt x="20" y="51"/>
                    <a:pt x="20" y="51"/>
                  </a:cubicBezTo>
                  <a:close/>
                  <a:moveTo>
                    <a:pt x="19" y="51"/>
                  </a:moveTo>
                  <a:cubicBezTo>
                    <a:pt x="19" y="51"/>
                    <a:pt x="19" y="51"/>
                    <a:pt x="19" y="51"/>
                  </a:cubicBezTo>
                  <a:cubicBezTo>
                    <a:pt x="19" y="51"/>
                    <a:pt x="19" y="51"/>
                    <a:pt x="19" y="51"/>
                  </a:cubicBezTo>
                  <a:cubicBezTo>
                    <a:pt x="19" y="51"/>
                    <a:pt x="19" y="51"/>
                    <a:pt x="19" y="51"/>
                  </a:cubicBezTo>
                  <a:cubicBezTo>
                    <a:pt x="19" y="51"/>
                    <a:pt x="19" y="51"/>
                    <a:pt x="19" y="51"/>
                  </a:cubicBezTo>
                  <a:cubicBezTo>
                    <a:pt x="19" y="51"/>
                    <a:pt x="19" y="51"/>
                    <a:pt x="19" y="51"/>
                  </a:cubicBezTo>
                  <a:close/>
                  <a:moveTo>
                    <a:pt x="17" y="51"/>
                  </a:moveTo>
                  <a:cubicBezTo>
                    <a:pt x="17" y="51"/>
                    <a:pt x="17" y="51"/>
                    <a:pt x="17" y="51"/>
                  </a:cubicBezTo>
                  <a:cubicBezTo>
                    <a:pt x="17" y="51"/>
                    <a:pt x="17" y="51"/>
                    <a:pt x="17" y="51"/>
                  </a:cubicBezTo>
                  <a:cubicBezTo>
                    <a:pt x="17" y="51"/>
                    <a:pt x="17" y="51"/>
                    <a:pt x="17" y="51"/>
                  </a:cubicBezTo>
                  <a:close/>
                  <a:moveTo>
                    <a:pt x="17" y="51"/>
                  </a:moveTo>
                  <a:cubicBezTo>
                    <a:pt x="14" y="51"/>
                    <a:pt x="13" y="50"/>
                    <a:pt x="11" y="49"/>
                  </a:cubicBezTo>
                  <a:cubicBezTo>
                    <a:pt x="11" y="49"/>
                    <a:pt x="11" y="49"/>
                    <a:pt x="11" y="49"/>
                  </a:cubicBezTo>
                  <a:cubicBezTo>
                    <a:pt x="13" y="50"/>
                    <a:pt x="14" y="51"/>
                    <a:pt x="17" y="51"/>
                  </a:cubicBezTo>
                  <a:close/>
                  <a:moveTo>
                    <a:pt x="9" y="49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cubicBezTo>
                    <a:pt x="9" y="49"/>
                    <a:pt x="9" y="49"/>
                    <a:pt x="9" y="49"/>
                  </a:cubicBezTo>
                  <a:close/>
                  <a:moveTo>
                    <a:pt x="69" y="41"/>
                  </a:moveTo>
                  <a:cubicBezTo>
                    <a:pt x="66" y="42"/>
                    <a:pt x="60" y="43"/>
                    <a:pt x="54" y="45"/>
                  </a:cubicBezTo>
                  <a:cubicBezTo>
                    <a:pt x="54" y="45"/>
                    <a:pt x="54" y="45"/>
                    <a:pt x="54" y="45"/>
                  </a:cubicBezTo>
                  <a:cubicBezTo>
                    <a:pt x="52" y="45"/>
                    <a:pt x="50" y="46"/>
                    <a:pt x="47" y="46"/>
                  </a:cubicBezTo>
                  <a:cubicBezTo>
                    <a:pt x="47" y="46"/>
                    <a:pt x="47" y="46"/>
                    <a:pt x="47" y="46"/>
                  </a:cubicBezTo>
                  <a:cubicBezTo>
                    <a:pt x="56" y="45"/>
                    <a:pt x="64" y="42"/>
                    <a:pt x="70" y="41"/>
                  </a:cubicBezTo>
                  <a:cubicBezTo>
                    <a:pt x="70" y="41"/>
                    <a:pt x="70" y="41"/>
                    <a:pt x="70" y="41"/>
                  </a:cubicBezTo>
                  <a:cubicBezTo>
                    <a:pt x="71" y="41"/>
                    <a:pt x="73" y="40"/>
                    <a:pt x="74" y="40"/>
                  </a:cubicBezTo>
                  <a:cubicBezTo>
                    <a:pt x="74" y="40"/>
                    <a:pt x="74" y="40"/>
                    <a:pt x="74" y="40"/>
                  </a:cubicBezTo>
                  <a:cubicBezTo>
                    <a:pt x="73" y="40"/>
                    <a:pt x="71" y="41"/>
                    <a:pt x="69" y="41"/>
                  </a:cubicBezTo>
                  <a:close/>
                  <a:moveTo>
                    <a:pt x="5" y="36"/>
                  </a:moveTo>
                  <a:cubicBezTo>
                    <a:pt x="6" y="39"/>
                    <a:pt x="7" y="41"/>
                    <a:pt x="8" y="44"/>
                  </a:cubicBezTo>
                  <a:cubicBezTo>
                    <a:pt x="8" y="44"/>
                    <a:pt x="8" y="44"/>
                    <a:pt x="8" y="44"/>
                  </a:cubicBezTo>
                  <a:cubicBezTo>
                    <a:pt x="7" y="41"/>
                    <a:pt x="6" y="39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4" y="34"/>
                    <a:pt x="4" y="33"/>
                    <a:pt x="4" y="31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4" y="33"/>
                    <a:pt x="4" y="34"/>
                    <a:pt x="5" y="36"/>
                  </a:cubicBezTo>
                  <a:close/>
                  <a:moveTo>
                    <a:pt x="7" y="21"/>
                  </a:moveTo>
                  <a:cubicBezTo>
                    <a:pt x="7" y="21"/>
                    <a:pt x="7" y="21"/>
                    <a:pt x="7" y="21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7" y="21"/>
                    <a:pt x="7" y="21"/>
                    <a:pt x="7" y="21"/>
                  </a:cubicBezTo>
                  <a:close/>
                  <a:moveTo>
                    <a:pt x="7" y="21"/>
                  </a:moveTo>
                  <a:cubicBezTo>
                    <a:pt x="8" y="19"/>
                    <a:pt x="9" y="17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1" y="14"/>
                    <a:pt x="12" y="13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1" y="15"/>
                    <a:pt x="9" y="18"/>
                    <a:pt x="7" y="21"/>
                  </a:cubicBezTo>
                  <a:close/>
                  <a:moveTo>
                    <a:pt x="20" y="10"/>
                  </a:moveTo>
                  <a:cubicBezTo>
                    <a:pt x="20" y="9"/>
                    <a:pt x="20" y="9"/>
                    <a:pt x="20" y="9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20" y="9"/>
                    <a:pt x="20" y="9"/>
                    <a:pt x="20" y="10"/>
                  </a:cubicBezTo>
                  <a:close/>
                  <a:moveTo>
                    <a:pt x="16" y="9"/>
                  </a:moveTo>
                  <a:cubicBezTo>
                    <a:pt x="16" y="9"/>
                    <a:pt x="16" y="9"/>
                    <a:pt x="16" y="9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6" y="9"/>
                    <a:pt x="16" y="9"/>
                    <a:pt x="16" y="9"/>
                  </a:cubicBezTo>
                  <a:close/>
                  <a:moveTo>
                    <a:pt x="16" y="8"/>
                  </a:move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6" y="8"/>
                    <a:pt x="16" y="8"/>
                  </a:cubicBezTo>
                  <a:close/>
                  <a:moveTo>
                    <a:pt x="19" y="8"/>
                  </a:moveTo>
                  <a:cubicBezTo>
                    <a:pt x="19" y="8"/>
                    <a:pt x="19" y="8"/>
                    <a:pt x="19" y="8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19" y="8"/>
                    <a:pt x="19" y="8"/>
                    <a:pt x="19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0" name="Freeform 1866">
              <a:extLst>
                <a:ext uri="{FF2B5EF4-FFF2-40B4-BE49-F238E27FC236}">
                  <a16:creationId xmlns:a16="http://schemas.microsoft.com/office/drawing/2014/main" id="{D67242A4-4DE1-4716-92CC-F9EFBB7D529A}"/>
                </a:ext>
              </a:extLst>
            </p:cNvPr>
            <p:cNvSpPr/>
            <p:nvPr/>
          </p:nvSpPr>
          <p:spPr bwMode="auto">
            <a:xfrm>
              <a:off x="7340602" y="5668963"/>
              <a:ext cx="17463" cy="11113"/>
            </a:xfrm>
            <a:custGeom>
              <a:avLst/>
              <a:gdLst>
                <a:gd name="T0" fmla="*/ 0 w 11"/>
                <a:gd name="T1" fmla="*/ 4 h 7"/>
                <a:gd name="T2" fmla="*/ 1 w 11"/>
                <a:gd name="T3" fmla="*/ 0 h 7"/>
                <a:gd name="T4" fmla="*/ 11 w 11"/>
                <a:gd name="T5" fmla="*/ 3 h 7"/>
                <a:gd name="T6" fmla="*/ 9 w 11"/>
                <a:gd name="T7" fmla="*/ 7 h 7"/>
                <a:gd name="T8" fmla="*/ 0 w 11"/>
                <a:gd name="T9" fmla="*/ 4 h 7"/>
                <a:gd name="T10" fmla="*/ 0 w 11"/>
                <a:gd name="T11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7">
                  <a:moveTo>
                    <a:pt x="0" y="4"/>
                  </a:moveTo>
                  <a:lnTo>
                    <a:pt x="1" y="0"/>
                  </a:lnTo>
                  <a:lnTo>
                    <a:pt x="11" y="3"/>
                  </a:lnTo>
                  <a:lnTo>
                    <a:pt x="9" y="7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1" name="Freeform 1867">
              <a:extLst>
                <a:ext uri="{FF2B5EF4-FFF2-40B4-BE49-F238E27FC236}">
                  <a16:creationId xmlns:a16="http://schemas.microsoft.com/office/drawing/2014/main" id="{5A1528F4-3CE3-4B05-A87C-B746B47C7F2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35839" y="5665788"/>
              <a:ext cx="25400" cy="19050"/>
            </a:xfrm>
            <a:custGeom>
              <a:avLst/>
              <a:gdLst>
                <a:gd name="T0" fmla="*/ 2 w 16"/>
                <a:gd name="T1" fmla="*/ 8 h 12"/>
                <a:gd name="T2" fmla="*/ 3 w 16"/>
                <a:gd name="T3" fmla="*/ 6 h 12"/>
                <a:gd name="T4" fmla="*/ 5 w 16"/>
                <a:gd name="T5" fmla="*/ 7 h 12"/>
                <a:gd name="T6" fmla="*/ 3 w 16"/>
                <a:gd name="T7" fmla="*/ 6 h 12"/>
                <a:gd name="T8" fmla="*/ 2 w 16"/>
                <a:gd name="T9" fmla="*/ 8 h 12"/>
                <a:gd name="T10" fmla="*/ 0 w 16"/>
                <a:gd name="T11" fmla="*/ 7 h 12"/>
                <a:gd name="T12" fmla="*/ 3 w 16"/>
                <a:gd name="T13" fmla="*/ 0 h 12"/>
                <a:gd name="T14" fmla="*/ 16 w 16"/>
                <a:gd name="T15" fmla="*/ 3 h 12"/>
                <a:gd name="T16" fmla="*/ 14 w 16"/>
                <a:gd name="T17" fmla="*/ 12 h 12"/>
                <a:gd name="T18" fmla="*/ 2 w 16"/>
                <a:gd name="T19" fmla="*/ 8 h 12"/>
                <a:gd name="T20" fmla="*/ 2 w 16"/>
                <a:gd name="T21" fmla="*/ 8 h 12"/>
                <a:gd name="T22" fmla="*/ 11 w 16"/>
                <a:gd name="T23" fmla="*/ 6 h 12"/>
                <a:gd name="T24" fmla="*/ 5 w 16"/>
                <a:gd name="T25" fmla="*/ 5 h 12"/>
                <a:gd name="T26" fmla="*/ 5 w 16"/>
                <a:gd name="T27" fmla="*/ 5 h 12"/>
                <a:gd name="T28" fmla="*/ 11 w 16"/>
                <a:gd name="T29" fmla="*/ 6 h 12"/>
                <a:gd name="T30" fmla="*/ 11 w 16"/>
                <a:gd name="T31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6" h="12">
                  <a:moveTo>
                    <a:pt x="2" y="8"/>
                  </a:moveTo>
                  <a:lnTo>
                    <a:pt x="3" y="6"/>
                  </a:lnTo>
                  <a:lnTo>
                    <a:pt x="5" y="7"/>
                  </a:lnTo>
                  <a:lnTo>
                    <a:pt x="3" y="6"/>
                  </a:lnTo>
                  <a:lnTo>
                    <a:pt x="2" y="8"/>
                  </a:lnTo>
                  <a:lnTo>
                    <a:pt x="0" y="7"/>
                  </a:lnTo>
                  <a:lnTo>
                    <a:pt x="3" y="0"/>
                  </a:lnTo>
                  <a:lnTo>
                    <a:pt x="16" y="3"/>
                  </a:lnTo>
                  <a:lnTo>
                    <a:pt x="14" y="12"/>
                  </a:lnTo>
                  <a:lnTo>
                    <a:pt x="2" y="8"/>
                  </a:lnTo>
                  <a:lnTo>
                    <a:pt x="2" y="8"/>
                  </a:lnTo>
                  <a:close/>
                  <a:moveTo>
                    <a:pt x="11" y="6"/>
                  </a:moveTo>
                  <a:lnTo>
                    <a:pt x="5" y="5"/>
                  </a:lnTo>
                  <a:lnTo>
                    <a:pt x="5" y="5"/>
                  </a:lnTo>
                  <a:lnTo>
                    <a:pt x="11" y="6"/>
                  </a:lnTo>
                  <a:lnTo>
                    <a:pt x="11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2" name="Freeform 1868">
              <a:extLst>
                <a:ext uri="{FF2B5EF4-FFF2-40B4-BE49-F238E27FC236}">
                  <a16:creationId xmlns:a16="http://schemas.microsoft.com/office/drawing/2014/main" id="{F68D716D-E0FD-4AB3-8D3D-C96E3B4F6BBD}"/>
                </a:ext>
              </a:extLst>
            </p:cNvPr>
            <p:cNvSpPr/>
            <p:nvPr/>
          </p:nvSpPr>
          <p:spPr bwMode="auto">
            <a:xfrm>
              <a:off x="7337427" y="5875338"/>
              <a:ext cx="119063" cy="187325"/>
            </a:xfrm>
            <a:custGeom>
              <a:avLst/>
              <a:gdLst>
                <a:gd name="T0" fmla="*/ 7 w 68"/>
                <a:gd name="T1" fmla="*/ 103 h 107"/>
                <a:gd name="T2" fmla="*/ 21 w 68"/>
                <a:gd name="T3" fmla="*/ 103 h 107"/>
                <a:gd name="T4" fmla="*/ 0 w 68"/>
                <a:gd name="T5" fmla="*/ 13 h 107"/>
                <a:gd name="T6" fmla="*/ 0 w 68"/>
                <a:gd name="T7" fmla="*/ 13 h 107"/>
                <a:gd name="T8" fmla="*/ 1 w 68"/>
                <a:gd name="T9" fmla="*/ 10 h 107"/>
                <a:gd name="T10" fmla="*/ 1 w 68"/>
                <a:gd name="T11" fmla="*/ 10 h 107"/>
                <a:gd name="T12" fmla="*/ 7 w 68"/>
                <a:gd name="T13" fmla="*/ 2 h 107"/>
                <a:gd name="T14" fmla="*/ 7 w 68"/>
                <a:gd name="T15" fmla="*/ 2 h 107"/>
                <a:gd name="T16" fmla="*/ 20 w 68"/>
                <a:gd name="T17" fmla="*/ 0 h 107"/>
                <a:gd name="T18" fmla="*/ 20 w 68"/>
                <a:gd name="T19" fmla="*/ 0 h 107"/>
                <a:gd name="T20" fmla="*/ 68 w 68"/>
                <a:gd name="T21" fmla="*/ 9 h 107"/>
                <a:gd name="T22" fmla="*/ 68 w 68"/>
                <a:gd name="T23" fmla="*/ 9 h 107"/>
                <a:gd name="T24" fmla="*/ 68 w 68"/>
                <a:gd name="T25" fmla="*/ 9 h 107"/>
                <a:gd name="T26" fmla="*/ 67 w 68"/>
                <a:gd name="T27" fmla="*/ 12 h 107"/>
                <a:gd name="T28" fmla="*/ 50 w 68"/>
                <a:gd name="T29" fmla="*/ 8 h 107"/>
                <a:gd name="T30" fmla="*/ 50 w 68"/>
                <a:gd name="T31" fmla="*/ 8 h 107"/>
                <a:gd name="T32" fmla="*/ 20 w 68"/>
                <a:gd name="T33" fmla="*/ 4 h 107"/>
                <a:gd name="T34" fmla="*/ 20 w 68"/>
                <a:gd name="T35" fmla="*/ 4 h 107"/>
                <a:gd name="T36" fmla="*/ 9 w 68"/>
                <a:gd name="T37" fmla="*/ 6 h 107"/>
                <a:gd name="T38" fmla="*/ 9 w 68"/>
                <a:gd name="T39" fmla="*/ 6 h 107"/>
                <a:gd name="T40" fmla="*/ 5 w 68"/>
                <a:gd name="T41" fmla="*/ 11 h 107"/>
                <a:gd name="T42" fmla="*/ 5 w 68"/>
                <a:gd name="T43" fmla="*/ 11 h 107"/>
                <a:gd name="T44" fmla="*/ 4 w 68"/>
                <a:gd name="T45" fmla="*/ 13 h 107"/>
                <a:gd name="T46" fmla="*/ 4 w 68"/>
                <a:gd name="T47" fmla="*/ 13 h 107"/>
                <a:gd name="T48" fmla="*/ 15 w 68"/>
                <a:gd name="T49" fmla="*/ 67 h 107"/>
                <a:gd name="T50" fmla="*/ 15 w 68"/>
                <a:gd name="T51" fmla="*/ 67 h 107"/>
                <a:gd name="T52" fmla="*/ 26 w 68"/>
                <a:gd name="T53" fmla="*/ 104 h 107"/>
                <a:gd name="T54" fmla="*/ 26 w 68"/>
                <a:gd name="T55" fmla="*/ 104 h 107"/>
                <a:gd name="T56" fmla="*/ 27 w 68"/>
                <a:gd name="T57" fmla="*/ 107 h 107"/>
                <a:gd name="T58" fmla="*/ 7 w 68"/>
                <a:gd name="T59" fmla="*/ 107 h 107"/>
                <a:gd name="T60" fmla="*/ 7 w 68"/>
                <a:gd name="T61" fmla="*/ 103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68" h="107">
                  <a:moveTo>
                    <a:pt x="7" y="103"/>
                  </a:moveTo>
                  <a:cubicBezTo>
                    <a:pt x="21" y="103"/>
                    <a:pt x="21" y="103"/>
                    <a:pt x="21" y="103"/>
                  </a:cubicBezTo>
                  <a:cubicBezTo>
                    <a:pt x="18" y="90"/>
                    <a:pt x="1" y="34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2"/>
                    <a:pt x="0" y="11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6"/>
                    <a:pt x="4" y="3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11" y="0"/>
                    <a:pt x="15" y="0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0" y="0"/>
                    <a:pt x="68" y="9"/>
                    <a:pt x="68" y="9"/>
                  </a:cubicBezTo>
                  <a:cubicBezTo>
                    <a:pt x="68" y="9"/>
                    <a:pt x="68" y="9"/>
                    <a:pt x="68" y="9"/>
                  </a:cubicBezTo>
                  <a:cubicBezTo>
                    <a:pt x="68" y="9"/>
                    <a:pt x="68" y="9"/>
                    <a:pt x="68" y="9"/>
                  </a:cubicBezTo>
                  <a:cubicBezTo>
                    <a:pt x="67" y="12"/>
                    <a:pt x="67" y="12"/>
                    <a:pt x="67" y="12"/>
                  </a:cubicBezTo>
                  <a:cubicBezTo>
                    <a:pt x="67" y="12"/>
                    <a:pt x="60" y="10"/>
                    <a:pt x="50" y="8"/>
                  </a:cubicBezTo>
                  <a:cubicBezTo>
                    <a:pt x="50" y="8"/>
                    <a:pt x="50" y="8"/>
                    <a:pt x="50" y="8"/>
                  </a:cubicBezTo>
                  <a:cubicBezTo>
                    <a:pt x="41" y="6"/>
                    <a:pt x="30" y="4"/>
                    <a:pt x="20" y="4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16" y="4"/>
                    <a:pt x="12" y="4"/>
                    <a:pt x="9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6" y="7"/>
                    <a:pt x="5" y="8"/>
                    <a:pt x="5" y="1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4" y="11"/>
                    <a:pt x="4" y="12"/>
                    <a:pt x="4" y="13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4" y="24"/>
                    <a:pt x="10" y="47"/>
                    <a:pt x="15" y="67"/>
                  </a:cubicBezTo>
                  <a:cubicBezTo>
                    <a:pt x="15" y="67"/>
                    <a:pt x="15" y="67"/>
                    <a:pt x="15" y="67"/>
                  </a:cubicBezTo>
                  <a:cubicBezTo>
                    <a:pt x="21" y="87"/>
                    <a:pt x="26" y="104"/>
                    <a:pt x="26" y="104"/>
                  </a:cubicBezTo>
                  <a:cubicBezTo>
                    <a:pt x="26" y="104"/>
                    <a:pt x="26" y="104"/>
                    <a:pt x="26" y="104"/>
                  </a:cubicBezTo>
                  <a:cubicBezTo>
                    <a:pt x="27" y="107"/>
                    <a:pt x="27" y="107"/>
                    <a:pt x="27" y="107"/>
                  </a:cubicBezTo>
                  <a:cubicBezTo>
                    <a:pt x="7" y="107"/>
                    <a:pt x="7" y="107"/>
                    <a:pt x="7" y="107"/>
                  </a:cubicBezTo>
                  <a:cubicBezTo>
                    <a:pt x="7" y="103"/>
                    <a:pt x="7" y="103"/>
                    <a:pt x="7" y="10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3" name="Freeform 1869">
              <a:extLst>
                <a:ext uri="{FF2B5EF4-FFF2-40B4-BE49-F238E27FC236}">
                  <a16:creationId xmlns:a16="http://schemas.microsoft.com/office/drawing/2014/main" id="{70B5BEAF-2F1B-4BC5-AD1B-EA91E7E9A1E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34252" y="5872163"/>
              <a:ext cx="125413" cy="193675"/>
            </a:xfrm>
            <a:custGeom>
              <a:avLst/>
              <a:gdLst>
                <a:gd name="T0" fmla="*/ 7 w 72"/>
                <a:gd name="T1" fmla="*/ 105 h 111"/>
                <a:gd name="T2" fmla="*/ 21 w 72"/>
                <a:gd name="T3" fmla="*/ 103 h 111"/>
                <a:gd name="T4" fmla="*/ 0 w 72"/>
                <a:gd name="T5" fmla="*/ 15 h 111"/>
                <a:gd name="T6" fmla="*/ 1 w 72"/>
                <a:gd name="T7" fmla="*/ 12 h 111"/>
                <a:gd name="T8" fmla="*/ 8 w 72"/>
                <a:gd name="T9" fmla="*/ 2 h 111"/>
                <a:gd name="T10" fmla="*/ 22 w 72"/>
                <a:gd name="T11" fmla="*/ 0 h 111"/>
                <a:gd name="T12" fmla="*/ 70 w 72"/>
                <a:gd name="T13" fmla="*/ 9 h 111"/>
                <a:gd name="T14" fmla="*/ 71 w 72"/>
                <a:gd name="T15" fmla="*/ 9 h 111"/>
                <a:gd name="T16" fmla="*/ 72 w 72"/>
                <a:gd name="T17" fmla="*/ 10 h 111"/>
                <a:gd name="T18" fmla="*/ 69 w 72"/>
                <a:gd name="T19" fmla="*/ 16 h 111"/>
                <a:gd name="T20" fmla="*/ 69 w 72"/>
                <a:gd name="T21" fmla="*/ 16 h 111"/>
                <a:gd name="T22" fmla="*/ 68 w 72"/>
                <a:gd name="T23" fmla="*/ 16 h 111"/>
                <a:gd name="T24" fmla="*/ 68 w 72"/>
                <a:gd name="T25" fmla="*/ 16 h 111"/>
                <a:gd name="T26" fmla="*/ 68 w 72"/>
                <a:gd name="T27" fmla="*/ 16 h 111"/>
                <a:gd name="T28" fmla="*/ 68 w 72"/>
                <a:gd name="T29" fmla="*/ 16 h 111"/>
                <a:gd name="T30" fmla="*/ 67 w 72"/>
                <a:gd name="T31" fmla="*/ 16 h 111"/>
                <a:gd name="T32" fmla="*/ 64 w 72"/>
                <a:gd name="T33" fmla="*/ 15 h 111"/>
                <a:gd name="T34" fmla="*/ 52 w 72"/>
                <a:gd name="T35" fmla="*/ 12 h 111"/>
                <a:gd name="T36" fmla="*/ 23 w 72"/>
                <a:gd name="T37" fmla="*/ 8 h 111"/>
                <a:gd name="T38" fmla="*/ 22 w 72"/>
                <a:gd name="T39" fmla="*/ 8 h 111"/>
                <a:gd name="T40" fmla="*/ 12 w 72"/>
                <a:gd name="T41" fmla="*/ 9 h 111"/>
                <a:gd name="T42" fmla="*/ 9 w 72"/>
                <a:gd name="T43" fmla="*/ 13 h 111"/>
                <a:gd name="T44" fmla="*/ 8 w 72"/>
                <a:gd name="T45" fmla="*/ 15 h 111"/>
                <a:gd name="T46" fmla="*/ 8 w 72"/>
                <a:gd name="T47" fmla="*/ 15 h 111"/>
                <a:gd name="T48" fmla="*/ 19 w 72"/>
                <a:gd name="T49" fmla="*/ 69 h 111"/>
                <a:gd name="T50" fmla="*/ 30 w 72"/>
                <a:gd name="T51" fmla="*/ 106 h 111"/>
                <a:gd name="T52" fmla="*/ 30 w 72"/>
                <a:gd name="T53" fmla="*/ 106 h 111"/>
                <a:gd name="T54" fmla="*/ 7 w 72"/>
                <a:gd name="T55" fmla="*/ 111 h 111"/>
                <a:gd name="T56" fmla="*/ 23 w 72"/>
                <a:gd name="T57" fmla="*/ 96 h 111"/>
                <a:gd name="T58" fmla="*/ 17 w 72"/>
                <a:gd name="T59" fmla="*/ 76 h 111"/>
                <a:gd name="T60" fmla="*/ 4 w 72"/>
                <a:gd name="T61" fmla="*/ 15 h 111"/>
                <a:gd name="T62" fmla="*/ 4 w 72"/>
                <a:gd name="T63" fmla="*/ 15 h 111"/>
                <a:gd name="T64" fmla="*/ 4 w 72"/>
                <a:gd name="T65" fmla="*/ 14 h 111"/>
                <a:gd name="T66" fmla="*/ 4 w 72"/>
                <a:gd name="T67" fmla="*/ 14 h 111"/>
                <a:gd name="T68" fmla="*/ 4 w 72"/>
                <a:gd name="T69" fmla="*/ 14 h 111"/>
                <a:gd name="T70" fmla="*/ 53 w 72"/>
                <a:gd name="T71" fmla="*/ 8 h 111"/>
                <a:gd name="T72" fmla="*/ 67 w 72"/>
                <a:gd name="T73" fmla="*/ 12 h 111"/>
                <a:gd name="T74" fmla="*/ 65 w 72"/>
                <a:gd name="T75" fmla="*/ 11 h 111"/>
                <a:gd name="T76" fmla="*/ 53 w 72"/>
                <a:gd name="T77" fmla="*/ 8 h 111"/>
                <a:gd name="T78" fmla="*/ 41 w 72"/>
                <a:gd name="T79" fmla="*/ 6 h 111"/>
                <a:gd name="T80" fmla="*/ 53 w 72"/>
                <a:gd name="T81" fmla="*/ 8 h 111"/>
                <a:gd name="T82" fmla="*/ 6 w 72"/>
                <a:gd name="T83" fmla="*/ 8 h 111"/>
                <a:gd name="T84" fmla="*/ 6 w 72"/>
                <a:gd name="T85" fmla="*/ 8 h 111"/>
                <a:gd name="T86" fmla="*/ 8 w 72"/>
                <a:gd name="T87" fmla="*/ 7 h 111"/>
                <a:gd name="T88" fmla="*/ 6 w 72"/>
                <a:gd name="T89" fmla="*/ 8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2" h="111">
                  <a:moveTo>
                    <a:pt x="7" y="109"/>
                  </a:moveTo>
                  <a:cubicBezTo>
                    <a:pt x="7" y="105"/>
                    <a:pt x="7" y="105"/>
                    <a:pt x="7" y="105"/>
                  </a:cubicBezTo>
                  <a:cubicBezTo>
                    <a:pt x="7" y="103"/>
                    <a:pt x="7" y="103"/>
                    <a:pt x="7" y="103"/>
                  </a:cubicBezTo>
                  <a:cubicBezTo>
                    <a:pt x="21" y="103"/>
                    <a:pt x="21" y="103"/>
                    <a:pt x="21" y="103"/>
                  </a:cubicBezTo>
                  <a:cubicBezTo>
                    <a:pt x="16" y="86"/>
                    <a:pt x="1" y="3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4"/>
                    <a:pt x="0" y="13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1" y="7"/>
                    <a:pt x="4" y="4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12" y="0"/>
                    <a:pt x="17" y="0"/>
                    <a:pt x="22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41" y="0"/>
                    <a:pt x="67" y="8"/>
                    <a:pt x="70" y="9"/>
                  </a:cubicBezTo>
                  <a:cubicBezTo>
                    <a:pt x="70" y="9"/>
                    <a:pt x="70" y="9"/>
                    <a:pt x="70" y="9"/>
                  </a:cubicBezTo>
                  <a:cubicBezTo>
                    <a:pt x="70" y="9"/>
                    <a:pt x="70" y="9"/>
                    <a:pt x="70" y="9"/>
                  </a:cubicBezTo>
                  <a:cubicBezTo>
                    <a:pt x="71" y="9"/>
                    <a:pt x="71" y="9"/>
                    <a:pt x="71" y="9"/>
                  </a:cubicBezTo>
                  <a:cubicBezTo>
                    <a:pt x="71" y="9"/>
                    <a:pt x="71" y="9"/>
                    <a:pt x="71" y="9"/>
                  </a:cubicBezTo>
                  <a:cubicBezTo>
                    <a:pt x="72" y="10"/>
                    <a:pt x="72" y="10"/>
                    <a:pt x="72" y="10"/>
                  </a:cubicBezTo>
                  <a:cubicBezTo>
                    <a:pt x="70" y="16"/>
                    <a:pt x="70" y="16"/>
                    <a:pt x="70" y="16"/>
                  </a:cubicBezTo>
                  <a:cubicBezTo>
                    <a:pt x="69" y="16"/>
                    <a:pt x="69" y="16"/>
                    <a:pt x="69" y="16"/>
                  </a:cubicBezTo>
                  <a:cubicBezTo>
                    <a:pt x="69" y="16"/>
                    <a:pt x="69" y="16"/>
                    <a:pt x="69" y="16"/>
                  </a:cubicBezTo>
                  <a:cubicBezTo>
                    <a:pt x="69" y="16"/>
                    <a:pt x="69" y="16"/>
                    <a:pt x="69" y="16"/>
                  </a:cubicBezTo>
                  <a:cubicBezTo>
                    <a:pt x="69" y="16"/>
                    <a:pt x="69" y="16"/>
                    <a:pt x="69" y="16"/>
                  </a:cubicBezTo>
                  <a:cubicBezTo>
                    <a:pt x="68" y="16"/>
                    <a:pt x="68" y="16"/>
                    <a:pt x="68" y="16"/>
                  </a:cubicBezTo>
                  <a:cubicBezTo>
                    <a:pt x="68" y="16"/>
                    <a:pt x="68" y="16"/>
                    <a:pt x="68" y="16"/>
                  </a:cubicBezTo>
                  <a:cubicBezTo>
                    <a:pt x="68" y="16"/>
                    <a:pt x="68" y="16"/>
                    <a:pt x="68" y="16"/>
                  </a:cubicBezTo>
                  <a:cubicBezTo>
                    <a:pt x="68" y="16"/>
                    <a:pt x="68" y="16"/>
                    <a:pt x="68" y="16"/>
                  </a:cubicBezTo>
                  <a:cubicBezTo>
                    <a:pt x="68" y="16"/>
                    <a:pt x="68" y="16"/>
                    <a:pt x="68" y="16"/>
                  </a:cubicBezTo>
                  <a:cubicBezTo>
                    <a:pt x="68" y="16"/>
                    <a:pt x="68" y="16"/>
                    <a:pt x="68" y="16"/>
                  </a:cubicBezTo>
                  <a:cubicBezTo>
                    <a:pt x="68" y="16"/>
                    <a:pt x="68" y="16"/>
                    <a:pt x="68" y="16"/>
                  </a:cubicBezTo>
                  <a:cubicBezTo>
                    <a:pt x="68" y="16"/>
                    <a:pt x="67" y="16"/>
                    <a:pt x="67" y="16"/>
                  </a:cubicBezTo>
                  <a:cubicBezTo>
                    <a:pt x="67" y="16"/>
                    <a:pt x="67" y="16"/>
                    <a:pt x="67" y="16"/>
                  </a:cubicBezTo>
                  <a:cubicBezTo>
                    <a:pt x="66" y="16"/>
                    <a:pt x="65" y="15"/>
                    <a:pt x="64" y="15"/>
                  </a:cubicBezTo>
                  <a:cubicBezTo>
                    <a:pt x="64" y="15"/>
                    <a:pt x="64" y="15"/>
                    <a:pt x="64" y="15"/>
                  </a:cubicBezTo>
                  <a:cubicBezTo>
                    <a:pt x="61" y="14"/>
                    <a:pt x="57" y="13"/>
                    <a:pt x="52" y="12"/>
                  </a:cubicBezTo>
                  <a:cubicBezTo>
                    <a:pt x="52" y="12"/>
                    <a:pt x="52" y="12"/>
                    <a:pt x="52" y="12"/>
                  </a:cubicBezTo>
                  <a:cubicBezTo>
                    <a:pt x="43" y="10"/>
                    <a:pt x="32" y="8"/>
                    <a:pt x="23" y="8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18" y="8"/>
                    <a:pt x="14" y="8"/>
                    <a:pt x="12" y="9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9" y="11"/>
                    <a:pt x="9" y="11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8" y="14"/>
                    <a:pt x="8" y="14"/>
                    <a:pt x="8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8" y="26"/>
                    <a:pt x="14" y="49"/>
                    <a:pt x="19" y="69"/>
                  </a:cubicBezTo>
                  <a:cubicBezTo>
                    <a:pt x="19" y="69"/>
                    <a:pt x="19" y="69"/>
                    <a:pt x="19" y="69"/>
                  </a:cubicBezTo>
                  <a:cubicBezTo>
                    <a:pt x="24" y="87"/>
                    <a:pt x="29" y="104"/>
                    <a:pt x="30" y="106"/>
                  </a:cubicBezTo>
                  <a:cubicBezTo>
                    <a:pt x="30" y="106"/>
                    <a:pt x="30" y="106"/>
                    <a:pt x="30" y="106"/>
                  </a:cubicBezTo>
                  <a:cubicBezTo>
                    <a:pt x="30" y="106"/>
                    <a:pt x="30" y="106"/>
                    <a:pt x="30" y="106"/>
                  </a:cubicBezTo>
                  <a:cubicBezTo>
                    <a:pt x="30" y="106"/>
                    <a:pt x="30" y="106"/>
                    <a:pt x="30" y="106"/>
                  </a:cubicBezTo>
                  <a:cubicBezTo>
                    <a:pt x="32" y="111"/>
                    <a:pt x="32" y="111"/>
                    <a:pt x="32" y="111"/>
                  </a:cubicBezTo>
                  <a:cubicBezTo>
                    <a:pt x="7" y="111"/>
                    <a:pt x="7" y="111"/>
                    <a:pt x="7" y="111"/>
                  </a:cubicBezTo>
                  <a:cubicBezTo>
                    <a:pt x="7" y="109"/>
                    <a:pt x="7" y="109"/>
                    <a:pt x="7" y="109"/>
                  </a:cubicBezTo>
                  <a:close/>
                  <a:moveTo>
                    <a:pt x="23" y="96"/>
                  </a:moveTo>
                  <a:cubicBezTo>
                    <a:pt x="21" y="90"/>
                    <a:pt x="19" y="84"/>
                    <a:pt x="17" y="76"/>
                  </a:cubicBezTo>
                  <a:cubicBezTo>
                    <a:pt x="17" y="76"/>
                    <a:pt x="17" y="76"/>
                    <a:pt x="17" y="76"/>
                  </a:cubicBezTo>
                  <a:cubicBezTo>
                    <a:pt x="19" y="84"/>
                    <a:pt x="21" y="90"/>
                    <a:pt x="23" y="96"/>
                  </a:cubicBezTo>
                  <a:close/>
                  <a:moveTo>
                    <a:pt x="4" y="15"/>
                  </a:moveTo>
                  <a:cubicBezTo>
                    <a:pt x="4" y="15"/>
                    <a:pt x="4" y="15"/>
                    <a:pt x="4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5"/>
                    <a:pt x="4" y="14"/>
                    <a:pt x="4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4"/>
                    <a:pt x="4" y="15"/>
                    <a:pt x="4" y="15"/>
                  </a:cubicBezTo>
                  <a:close/>
                  <a:moveTo>
                    <a:pt x="4" y="14"/>
                  </a:moveTo>
                  <a:cubicBezTo>
                    <a:pt x="4" y="14"/>
                    <a:pt x="4" y="14"/>
                    <a:pt x="4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4"/>
                    <a:pt x="4" y="14"/>
                    <a:pt x="4" y="14"/>
                  </a:cubicBezTo>
                  <a:close/>
                  <a:moveTo>
                    <a:pt x="53" y="8"/>
                  </a:moveTo>
                  <a:cubicBezTo>
                    <a:pt x="59" y="10"/>
                    <a:pt x="65" y="11"/>
                    <a:pt x="67" y="12"/>
                  </a:cubicBezTo>
                  <a:cubicBezTo>
                    <a:pt x="67" y="12"/>
                    <a:pt x="67" y="12"/>
                    <a:pt x="67" y="12"/>
                  </a:cubicBezTo>
                  <a:cubicBezTo>
                    <a:pt x="67" y="12"/>
                    <a:pt x="67" y="12"/>
                    <a:pt x="67" y="12"/>
                  </a:cubicBezTo>
                  <a:cubicBezTo>
                    <a:pt x="67" y="12"/>
                    <a:pt x="66" y="11"/>
                    <a:pt x="65" y="11"/>
                  </a:cubicBezTo>
                  <a:cubicBezTo>
                    <a:pt x="65" y="11"/>
                    <a:pt x="65" y="11"/>
                    <a:pt x="65" y="11"/>
                  </a:cubicBezTo>
                  <a:cubicBezTo>
                    <a:pt x="62" y="10"/>
                    <a:pt x="58" y="9"/>
                    <a:pt x="53" y="8"/>
                  </a:cubicBezTo>
                  <a:cubicBezTo>
                    <a:pt x="53" y="8"/>
                    <a:pt x="53" y="8"/>
                    <a:pt x="53" y="8"/>
                  </a:cubicBezTo>
                  <a:cubicBezTo>
                    <a:pt x="49" y="7"/>
                    <a:pt x="45" y="7"/>
                    <a:pt x="41" y="6"/>
                  </a:cubicBezTo>
                  <a:cubicBezTo>
                    <a:pt x="41" y="6"/>
                    <a:pt x="41" y="6"/>
                    <a:pt x="41" y="6"/>
                  </a:cubicBezTo>
                  <a:cubicBezTo>
                    <a:pt x="45" y="7"/>
                    <a:pt x="49" y="7"/>
                    <a:pt x="53" y="8"/>
                  </a:cubicBezTo>
                  <a:close/>
                  <a:moveTo>
                    <a:pt x="6" y="8"/>
                  </a:moveTo>
                  <a:cubicBezTo>
                    <a:pt x="6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lose/>
                  <a:moveTo>
                    <a:pt x="6" y="8"/>
                  </a:moveTo>
                  <a:cubicBezTo>
                    <a:pt x="7" y="8"/>
                    <a:pt x="7" y="8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7" y="8"/>
                    <a:pt x="7" y="8"/>
                    <a:pt x="6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4" name="Freeform 1870">
              <a:extLst>
                <a:ext uri="{FF2B5EF4-FFF2-40B4-BE49-F238E27FC236}">
                  <a16:creationId xmlns:a16="http://schemas.microsoft.com/office/drawing/2014/main" id="{8EE03EE1-0D95-492B-8010-E70F1A97942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96177" y="5892801"/>
              <a:ext cx="176213" cy="133350"/>
            </a:xfrm>
            <a:custGeom>
              <a:avLst/>
              <a:gdLst>
                <a:gd name="T0" fmla="*/ 30 w 101"/>
                <a:gd name="T1" fmla="*/ 72 h 76"/>
                <a:gd name="T2" fmla="*/ 25 w 101"/>
                <a:gd name="T3" fmla="*/ 64 h 76"/>
                <a:gd name="T4" fmla="*/ 25 w 101"/>
                <a:gd name="T5" fmla="*/ 64 h 76"/>
                <a:gd name="T6" fmla="*/ 13 w 101"/>
                <a:gd name="T7" fmla="*/ 38 h 76"/>
                <a:gd name="T8" fmla="*/ 13 w 101"/>
                <a:gd name="T9" fmla="*/ 38 h 76"/>
                <a:gd name="T10" fmla="*/ 0 w 101"/>
                <a:gd name="T11" fmla="*/ 1 h 76"/>
                <a:gd name="T12" fmla="*/ 0 w 101"/>
                <a:gd name="T13" fmla="*/ 1 h 76"/>
                <a:gd name="T14" fmla="*/ 4 w 101"/>
                <a:gd name="T15" fmla="*/ 0 h 76"/>
                <a:gd name="T16" fmla="*/ 16 w 101"/>
                <a:gd name="T17" fmla="*/ 33 h 76"/>
                <a:gd name="T18" fmla="*/ 16 w 101"/>
                <a:gd name="T19" fmla="*/ 33 h 76"/>
                <a:gd name="T20" fmla="*/ 35 w 101"/>
                <a:gd name="T21" fmla="*/ 72 h 76"/>
                <a:gd name="T22" fmla="*/ 35 w 101"/>
                <a:gd name="T23" fmla="*/ 72 h 76"/>
                <a:gd name="T24" fmla="*/ 36 w 101"/>
                <a:gd name="T25" fmla="*/ 72 h 76"/>
                <a:gd name="T26" fmla="*/ 36 w 101"/>
                <a:gd name="T27" fmla="*/ 72 h 76"/>
                <a:gd name="T28" fmla="*/ 59 w 101"/>
                <a:gd name="T29" fmla="*/ 52 h 76"/>
                <a:gd name="T30" fmla="*/ 59 w 101"/>
                <a:gd name="T31" fmla="*/ 52 h 76"/>
                <a:gd name="T32" fmla="*/ 76 w 101"/>
                <a:gd name="T33" fmla="*/ 36 h 76"/>
                <a:gd name="T34" fmla="*/ 76 w 101"/>
                <a:gd name="T35" fmla="*/ 36 h 76"/>
                <a:gd name="T36" fmla="*/ 78 w 101"/>
                <a:gd name="T37" fmla="*/ 34 h 76"/>
                <a:gd name="T38" fmla="*/ 101 w 101"/>
                <a:gd name="T39" fmla="*/ 63 h 76"/>
                <a:gd name="T40" fmla="*/ 98 w 101"/>
                <a:gd name="T41" fmla="*/ 66 h 76"/>
                <a:gd name="T42" fmla="*/ 77 w 101"/>
                <a:gd name="T43" fmla="*/ 40 h 76"/>
                <a:gd name="T44" fmla="*/ 38 w 101"/>
                <a:gd name="T45" fmla="*/ 76 h 76"/>
                <a:gd name="T46" fmla="*/ 38 w 101"/>
                <a:gd name="T47" fmla="*/ 76 h 76"/>
                <a:gd name="T48" fmla="*/ 36 w 101"/>
                <a:gd name="T49" fmla="*/ 76 h 76"/>
                <a:gd name="T50" fmla="*/ 36 w 101"/>
                <a:gd name="T51" fmla="*/ 76 h 76"/>
                <a:gd name="T52" fmla="*/ 30 w 101"/>
                <a:gd name="T53" fmla="*/ 72 h 76"/>
                <a:gd name="T54" fmla="*/ 0 w 101"/>
                <a:gd name="T55" fmla="*/ 1 h 76"/>
                <a:gd name="T56" fmla="*/ 0 w 101"/>
                <a:gd name="T57" fmla="*/ 1 h 76"/>
                <a:gd name="T58" fmla="*/ 0 w 101"/>
                <a:gd name="T59" fmla="*/ 1 h 76"/>
                <a:gd name="T60" fmla="*/ 0 w 101"/>
                <a:gd name="T61" fmla="*/ 1 h 76"/>
                <a:gd name="T62" fmla="*/ 0 w 101"/>
                <a:gd name="T63" fmla="*/ 1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1" h="76">
                  <a:moveTo>
                    <a:pt x="30" y="72"/>
                  </a:moveTo>
                  <a:cubicBezTo>
                    <a:pt x="29" y="70"/>
                    <a:pt x="27" y="67"/>
                    <a:pt x="25" y="64"/>
                  </a:cubicBezTo>
                  <a:cubicBezTo>
                    <a:pt x="25" y="64"/>
                    <a:pt x="25" y="64"/>
                    <a:pt x="25" y="64"/>
                  </a:cubicBezTo>
                  <a:cubicBezTo>
                    <a:pt x="21" y="57"/>
                    <a:pt x="17" y="47"/>
                    <a:pt x="13" y="38"/>
                  </a:cubicBezTo>
                  <a:cubicBezTo>
                    <a:pt x="13" y="38"/>
                    <a:pt x="13" y="38"/>
                    <a:pt x="13" y="38"/>
                  </a:cubicBezTo>
                  <a:cubicBezTo>
                    <a:pt x="6" y="20"/>
                    <a:pt x="0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9" y="16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22" y="50"/>
                    <a:pt x="31" y="69"/>
                    <a:pt x="35" y="72"/>
                  </a:cubicBezTo>
                  <a:cubicBezTo>
                    <a:pt x="35" y="72"/>
                    <a:pt x="35" y="72"/>
                    <a:pt x="35" y="72"/>
                  </a:cubicBezTo>
                  <a:cubicBezTo>
                    <a:pt x="36" y="72"/>
                    <a:pt x="36" y="72"/>
                    <a:pt x="36" y="72"/>
                  </a:cubicBezTo>
                  <a:cubicBezTo>
                    <a:pt x="36" y="72"/>
                    <a:pt x="36" y="72"/>
                    <a:pt x="36" y="72"/>
                  </a:cubicBezTo>
                  <a:cubicBezTo>
                    <a:pt x="40" y="69"/>
                    <a:pt x="50" y="60"/>
                    <a:pt x="59" y="52"/>
                  </a:cubicBezTo>
                  <a:cubicBezTo>
                    <a:pt x="59" y="52"/>
                    <a:pt x="59" y="52"/>
                    <a:pt x="59" y="52"/>
                  </a:cubicBezTo>
                  <a:cubicBezTo>
                    <a:pt x="68" y="44"/>
                    <a:pt x="76" y="36"/>
                    <a:pt x="76" y="36"/>
                  </a:cubicBezTo>
                  <a:cubicBezTo>
                    <a:pt x="76" y="36"/>
                    <a:pt x="76" y="36"/>
                    <a:pt x="76" y="36"/>
                  </a:cubicBezTo>
                  <a:cubicBezTo>
                    <a:pt x="78" y="34"/>
                    <a:pt x="78" y="34"/>
                    <a:pt x="78" y="34"/>
                  </a:cubicBezTo>
                  <a:cubicBezTo>
                    <a:pt x="101" y="63"/>
                    <a:pt x="101" y="63"/>
                    <a:pt x="101" y="63"/>
                  </a:cubicBezTo>
                  <a:cubicBezTo>
                    <a:pt x="98" y="66"/>
                    <a:pt x="98" y="66"/>
                    <a:pt x="98" y="66"/>
                  </a:cubicBezTo>
                  <a:cubicBezTo>
                    <a:pt x="77" y="40"/>
                    <a:pt x="77" y="40"/>
                    <a:pt x="77" y="40"/>
                  </a:cubicBezTo>
                  <a:cubicBezTo>
                    <a:pt x="71" y="46"/>
                    <a:pt x="46" y="70"/>
                    <a:pt x="38" y="76"/>
                  </a:cubicBezTo>
                  <a:cubicBezTo>
                    <a:pt x="38" y="76"/>
                    <a:pt x="38" y="76"/>
                    <a:pt x="38" y="76"/>
                  </a:cubicBezTo>
                  <a:cubicBezTo>
                    <a:pt x="37" y="76"/>
                    <a:pt x="37" y="76"/>
                    <a:pt x="36" y="76"/>
                  </a:cubicBezTo>
                  <a:cubicBezTo>
                    <a:pt x="36" y="76"/>
                    <a:pt x="36" y="76"/>
                    <a:pt x="36" y="76"/>
                  </a:cubicBezTo>
                  <a:cubicBezTo>
                    <a:pt x="33" y="76"/>
                    <a:pt x="32" y="74"/>
                    <a:pt x="30" y="72"/>
                  </a:cubicBezTo>
                  <a:close/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5" name="Freeform 1871">
              <a:extLst>
                <a:ext uri="{FF2B5EF4-FFF2-40B4-BE49-F238E27FC236}">
                  <a16:creationId xmlns:a16="http://schemas.microsoft.com/office/drawing/2014/main" id="{1E902FBA-78B2-47F3-A0B7-1D8DD18EBF4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91414" y="5888038"/>
              <a:ext cx="185738" cy="141288"/>
            </a:xfrm>
            <a:custGeom>
              <a:avLst/>
              <a:gdLst>
                <a:gd name="T0" fmla="*/ 32 w 107"/>
                <a:gd name="T1" fmla="*/ 76 h 81"/>
                <a:gd name="T2" fmla="*/ 33 w 107"/>
                <a:gd name="T3" fmla="*/ 75 h 81"/>
                <a:gd name="T4" fmla="*/ 32 w 107"/>
                <a:gd name="T5" fmla="*/ 76 h 81"/>
                <a:gd name="T6" fmla="*/ 26 w 107"/>
                <a:gd name="T7" fmla="*/ 67 h 81"/>
                <a:gd name="T8" fmla="*/ 26 w 107"/>
                <a:gd name="T9" fmla="*/ 67 h 81"/>
                <a:gd name="T10" fmla="*/ 15 w 107"/>
                <a:gd name="T11" fmla="*/ 42 h 81"/>
                <a:gd name="T12" fmla="*/ 15 w 107"/>
                <a:gd name="T13" fmla="*/ 42 h 81"/>
                <a:gd name="T14" fmla="*/ 1 w 107"/>
                <a:gd name="T15" fmla="*/ 5 h 81"/>
                <a:gd name="T16" fmla="*/ 1 w 107"/>
                <a:gd name="T17" fmla="*/ 5 h 81"/>
                <a:gd name="T18" fmla="*/ 0 w 107"/>
                <a:gd name="T19" fmla="*/ 3 h 81"/>
                <a:gd name="T20" fmla="*/ 8 w 107"/>
                <a:gd name="T21" fmla="*/ 0 h 81"/>
                <a:gd name="T22" fmla="*/ 8 w 107"/>
                <a:gd name="T23" fmla="*/ 2 h 81"/>
                <a:gd name="T24" fmla="*/ 21 w 107"/>
                <a:gd name="T25" fmla="*/ 35 h 81"/>
                <a:gd name="T26" fmla="*/ 21 w 107"/>
                <a:gd name="T27" fmla="*/ 35 h 81"/>
                <a:gd name="T28" fmla="*/ 31 w 107"/>
                <a:gd name="T29" fmla="*/ 60 h 81"/>
                <a:gd name="T30" fmla="*/ 31 w 107"/>
                <a:gd name="T31" fmla="*/ 60 h 81"/>
                <a:gd name="T32" fmla="*/ 39 w 107"/>
                <a:gd name="T33" fmla="*/ 73 h 81"/>
                <a:gd name="T34" fmla="*/ 39 w 107"/>
                <a:gd name="T35" fmla="*/ 73 h 81"/>
                <a:gd name="T36" fmla="*/ 61 w 107"/>
                <a:gd name="T37" fmla="*/ 54 h 81"/>
                <a:gd name="T38" fmla="*/ 61 w 107"/>
                <a:gd name="T39" fmla="*/ 54 h 81"/>
                <a:gd name="T40" fmla="*/ 77 w 107"/>
                <a:gd name="T41" fmla="*/ 38 h 81"/>
                <a:gd name="T42" fmla="*/ 77 w 107"/>
                <a:gd name="T43" fmla="*/ 38 h 81"/>
                <a:gd name="T44" fmla="*/ 77 w 107"/>
                <a:gd name="T45" fmla="*/ 38 h 81"/>
                <a:gd name="T46" fmla="*/ 81 w 107"/>
                <a:gd name="T47" fmla="*/ 34 h 81"/>
                <a:gd name="T48" fmla="*/ 107 w 107"/>
                <a:gd name="T49" fmla="*/ 66 h 81"/>
                <a:gd name="T50" fmla="*/ 101 w 107"/>
                <a:gd name="T51" fmla="*/ 71 h 81"/>
                <a:gd name="T52" fmla="*/ 80 w 107"/>
                <a:gd name="T53" fmla="*/ 46 h 81"/>
                <a:gd name="T54" fmla="*/ 42 w 107"/>
                <a:gd name="T55" fmla="*/ 80 h 81"/>
                <a:gd name="T56" fmla="*/ 42 w 107"/>
                <a:gd name="T57" fmla="*/ 80 h 81"/>
                <a:gd name="T58" fmla="*/ 39 w 107"/>
                <a:gd name="T59" fmla="*/ 81 h 81"/>
                <a:gd name="T60" fmla="*/ 39 w 107"/>
                <a:gd name="T61" fmla="*/ 81 h 81"/>
                <a:gd name="T62" fmla="*/ 32 w 107"/>
                <a:gd name="T63" fmla="*/ 76 h 81"/>
                <a:gd name="T64" fmla="*/ 38 w 107"/>
                <a:gd name="T65" fmla="*/ 77 h 81"/>
                <a:gd name="T66" fmla="*/ 37 w 107"/>
                <a:gd name="T67" fmla="*/ 76 h 81"/>
                <a:gd name="T68" fmla="*/ 37 w 107"/>
                <a:gd name="T69" fmla="*/ 76 h 81"/>
                <a:gd name="T70" fmla="*/ 36 w 107"/>
                <a:gd name="T71" fmla="*/ 76 h 81"/>
                <a:gd name="T72" fmla="*/ 36 w 107"/>
                <a:gd name="T73" fmla="*/ 76 h 81"/>
                <a:gd name="T74" fmla="*/ 38 w 107"/>
                <a:gd name="T75" fmla="*/ 77 h 81"/>
                <a:gd name="T76" fmla="*/ 30 w 107"/>
                <a:gd name="T77" fmla="*/ 66 h 81"/>
                <a:gd name="T78" fmla="*/ 32 w 107"/>
                <a:gd name="T79" fmla="*/ 69 h 81"/>
                <a:gd name="T80" fmla="*/ 32 w 107"/>
                <a:gd name="T81" fmla="*/ 69 h 81"/>
                <a:gd name="T82" fmla="*/ 28 w 107"/>
                <a:gd name="T83" fmla="*/ 61 h 81"/>
                <a:gd name="T84" fmla="*/ 28 w 107"/>
                <a:gd name="T85" fmla="*/ 61 h 81"/>
                <a:gd name="T86" fmla="*/ 25 w 107"/>
                <a:gd name="T87" fmla="*/ 56 h 81"/>
                <a:gd name="T88" fmla="*/ 25 w 107"/>
                <a:gd name="T89" fmla="*/ 56 h 81"/>
                <a:gd name="T90" fmla="*/ 30 w 107"/>
                <a:gd name="T91" fmla="*/ 66 h 81"/>
                <a:gd name="T92" fmla="*/ 99 w 107"/>
                <a:gd name="T93" fmla="*/ 63 h 81"/>
                <a:gd name="T94" fmla="*/ 80 w 107"/>
                <a:gd name="T95" fmla="*/ 40 h 81"/>
                <a:gd name="T96" fmla="*/ 80 w 107"/>
                <a:gd name="T97" fmla="*/ 40 h 81"/>
                <a:gd name="T98" fmla="*/ 99 w 107"/>
                <a:gd name="T99" fmla="*/ 63 h 81"/>
                <a:gd name="T100" fmla="*/ 57 w 107"/>
                <a:gd name="T101" fmla="*/ 63 h 81"/>
                <a:gd name="T102" fmla="*/ 57 w 107"/>
                <a:gd name="T103" fmla="*/ 62 h 81"/>
                <a:gd name="T104" fmla="*/ 57 w 107"/>
                <a:gd name="T105" fmla="*/ 62 h 81"/>
                <a:gd name="T106" fmla="*/ 57 w 107"/>
                <a:gd name="T107" fmla="*/ 63 h 81"/>
                <a:gd name="T108" fmla="*/ 57 w 107"/>
                <a:gd name="T109" fmla="*/ 62 h 81"/>
                <a:gd name="T110" fmla="*/ 62 w 107"/>
                <a:gd name="T111" fmla="*/ 57 h 81"/>
                <a:gd name="T112" fmla="*/ 62 w 107"/>
                <a:gd name="T113" fmla="*/ 57 h 81"/>
                <a:gd name="T114" fmla="*/ 57 w 107"/>
                <a:gd name="T115" fmla="*/ 62 h 81"/>
                <a:gd name="T116" fmla="*/ 14 w 107"/>
                <a:gd name="T117" fmla="*/ 29 h 81"/>
                <a:gd name="T118" fmla="*/ 5 w 107"/>
                <a:gd name="T119" fmla="*/ 5 h 81"/>
                <a:gd name="T120" fmla="*/ 5 w 107"/>
                <a:gd name="T121" fmla="*/ 5 h 81"/>
                <a:gd name="T122" fmla="*/ 5 w 107"/>
                <a:gd name="T123" fmla="*/ 5 h 81"/>
                <a:gd name="T124" fmla="*/ 14 w 107"/>
                <a:gd name="T125" fmla="*/ 29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07" h="81">
                  <a:moveTo>
                    <a:pt x="32" y="76"/>
                  </a:moveTo>
                  <a:cubicBezTo>
                    <a:pt x="33" y="75"/>
                    <a:pt x="33" y="75"/>
                    <a:pt x="33" y="75"/>
                  </a:cubicBezTo>
                  <a:cubicBezTo>
                    <a:pt x="32" y="76"/>
                    <a:pt x="32" y="76"/>
                    <a:pt x="32" y="76"/>
                  </a:cubicBezTo>
                  <a:cubicBezTo>
                    <a:pt x="30" y="74"/>
                    <a:pt x="28" y="71"/>
                    <a:pt x="26" y="67"/>
                  </a:cubicBezTo>
                  <a:cubicBezTo>
                    <a:pt x="26" y="67"/>
                    <a:pt x="26" y="67"/>
                    <a:pt x="26" y="67"/>
                  </a:cubicBezTo>
                  <a:cubicBezTo>
                    <a:pt x="22" y="60"/>
                    <a:pt x="18" y="51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7" y="23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9" y="2"/>
                    <a:pt x="14" y="18"/>
                    <a:pt x="21" y="35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4" y="44"/>
                    <a:pt x="28" y="53"/>
                    <a:pt x="31" y="60"/>
                  </a:cubicBezTo>
                  <a:cubicBezTo>
                    <a:pt x="31" y="60"/>
                    <a:pt x="31" y="60"/>
                    <a:pt x="31" y="60"/>
                  </a:cubicBezTo>
                  <a:cubicBezTo>
                    <a:pt x="34" y="66"/>
                    <a:pt x="37" y="71"/>
                    <a:pt x="39" y="73"/>
                  </a:cubicBezTo>
                  <a:cubicBezTo>
                    <a:pt x="39" y="73"/>
                    <a:pt x="39" y="73"/>
                    <a:pt x="39" y="73"/>
                  </a:cubicBezTo>
                  <a:cubicBezTo>
                    <a:pt x="43" y="69"/>
                    <a:pt x="52" y="61"/>
                    <a:pt x="61" y="54"/>
                  </a:cubicBezTo>
                  <a:cubicBezTo>
                    <a:pt x="61" y="54"/>
                    <a:pt x="61" y="54"/>
                    <a:pt x="61" y="54"/>
                  </a:cubicBezTo>
                  <a:cubicBezTo>
                    <a:pt x="69" y="46"/>
                    <a:pt x="76" y="39"/>
                    <a:pt x="77" y="38"/>
                  </a:cubicBezTo>
                  <a:cubicBezTo>
                    <a:pt x="77" y="38"/>
                    <a:pt x="77" y="38"/>
                    <a:pt x="77" y="38"/>
                  </a:cubicBezTo>
                  <a:cubicBezTo>
                    <a:pt x="77" y="38"/>
                    <a:pt x="77" y="38"/>
                    <a:pt x="77" y="38"/>
                  </a:cubicBezTo>
                  <a:cubicBezTo>
                    <a:pt x="81" y="34"/>
                    <a:pt x="81" y="34"/>
                    <a:pt x="81" y="34"/>
                  </a:cubicBezTo>
                  <a:cubicBezTo>
                    <a:pt x="107" y="66"/>
                    <a:pt x="107" y="66"/>
                    <a:pt x="107" y="66"/>
                  </a:cubicBezTo>
                  <a:cubicBezTo>
                    <a:pt x="101" y="71"/>
                    <a:pt x="101" y="71"/>
                    <a:pt x="101" y="71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72" y="54"/>
                    <a:pt x="50" y="75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1" y="81"/>
                    <a:pt x="40" y="81"/>
                    <a:pt x="39" y="81"/>
                  </a:cubicBezTo>
                  <a:cubicBezTo>
                    <a:pt x="39" y="81"/>
                    <a:pt x="39" y="81"/>
                    <a:pt x="39" y="81"/>
                  </a:cubicBezTo>
                  <a:cubicBezTo>
                    <a:pt x="35" y="81"/>
                    <a:pt x="33" y="78"/>
                    <a:pt x="32" y="76"/>
                  </a:cubicBezTo>
                  <a:close/>
                  <a:moveTo>
                    <a:pt x="38" y="77"/>
                  </a:moveTo>
                  <a:cubicBezTo>
                    <a:pt x="38" y="77"/>
                    <a:pt x="37" y="77"/>
                    <a:pt x="37" y="76"/>
                  </a:cubicBezTo>
                  <a:cubicBezTo>
                    <a:pt x="37" y="76"/>
                    <a:pt x="37" y="76"/>
                    <a:pt x="37" y="76"/>
                  </a:cubicBezTo>
                  <a:cubicBezTo>
                    <a:pt x="37" y="76"/>
                    <a:pt x="37" y="76"/>
                    <a:pt x="36" y="76"/>
                  </a:cubicBezTo>
                  <a:cubicBezTo>
                    <a:pt x="36" y="76"/>
                    <a:pt x="36" y="76"/>
                    <a:pt x="36" y="76"/>
                  </a:cubicBezTo>
                  <a:cubicBezTo>
                    <a:pt x="37" y="76"/>
                    <a:pt x="37" y="77"/>
                    <a:pt x="38" y="77"/>
                  </a:cubicBezTo>
                  <a:close/>
                  <a:moveTo>
                    <a:pt x="30" y="66"/>
                  </a:moveTo>
                  <a:cubicBezTo>
                    <a:pt x="30" y="67"/>
                    <a:pt x="31" y="68"/>
                    <a:pt x="32" y="69"/>
                  </a:cubicBezTo>
                  <a:cubicBezTo>
                    <a:pt x="32" y="69"/>
                    <a:pt x="32" y="69"/>
                    <a:pt x="32" y="69"/>
                  </a:cubicBezTo>
                  <a:cubicBezTo>
                    <a:pt x="30" y="67"/>
                    <a:pt x="29" y="65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7" y="60"/>
                    <a:pt x="26" y="58"/>
                    <a:pt x="25" y="56"/>
                  </a:cubicBezTo>
                  <a:cubicBezTo>
                    <a:pt x="25" y="56"/>
                    <a:pt x="25" y="56"/>
                    <a:pt x="25" y="56"/>
                  </a:cubicBezTo>
                  <a:cubicBezTo>
                    <a:pt x="26" y="59"/>
                    <a:pt x="28" y="63"/>
                    <a:pt x="30" y="66"/>
                  </a:cubicBezTo>
                  <a:close/>
                  <a:moveTo>
                    <a:pt x="99" y="63"/>
                  </a:moveTo>
                  <a:cubicBezTo>
                    <a:pt x="80" y="40"/>
                    <a:pt x="80" y="40"/>
                    <a:pt x="80" y="40"/>
                  </a:cubicBezTo>
                  <a:cubicBezTo>
                    <a:pt x="80" y="40"/>
                    <a:pt x="80" y="40"/>
                    <a:pt x="80" y="40"/>
                  </a:cubicBezTo>
                  <a:cubicBezTo>
                    <a:pt x="99" y="63"/>
                    <a:pt x="99" y="63"/>
                    <a:pt x="99" y="63"/>
                  </a:cubicBezTo>
                  <a:close/>
                  <a:moveTo>
                    <a:pt x="57" y="63"/>
                  </a:moveTo>
                  <a:cubicBezTo>
                    <a:pt x="57" y="63"/>
                    <a:pt x="57" y="62"/>
                    <a:pt x="57" y="62"/>
                  </a:cubicBezTo>
                  <a:cubicBezTo>
                    <a:pt x="57" y="62"/>
                    <a:pt x="57" y="62"/>
                    <a:pt x="57" y="62"/>
                  </a:cubicBezTo>
                  <a:cubicBezTo>
                    <a:pt x="57" y="62"/>
                    <a:pt x="57" y="63"/>
                    <a:pt x="57" y="63"/>
                  </a:cubicBezTo>
                  <a:close/>
                  <a:moveTo>
                    <a:pt x="57" y="62"/>
                  </a:moveTo>
                  <a:cubicBezTo>
                    <a:pt x="59" y="61"/>
                    <a:pt x="61" y="59"/>
                    <a:pt x="62" y="57"/>
                  </a:cubicBezTo>
                  <a:cubicBezTo>
                    <a:pt x="62" y="57"/>
                    <a:pt x="62" y="57"/>
                    <a:pt x="62" y="57"/>
                  </a:cubicBezTo>
                  <a:cubicBezTo>
                    <a:pt x="61" y="59"/>
                    <a:pt x="59" y="61"/>
                    <a:pt x="57" y="62"/>
                  </a:cubicBezTo>
                  <a:close/>
                  <a:moveTo>
                    <a:pt x="14" y="29"/>
                  </a:moveTo>
                  <a:cubicBezTo>
                    <a:pt x="10" y="18"/>
                    <a:pt x="7" y="9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7" y="9"/>
                    <a:pt x="10" y="18"/>
                    <a:pt x="14" y="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36" name="任意多边形 36">
            <a:extLst>
              <a:ext uri="{FF2B5EF4-FFF2-40B4-BE49-F238E27FC236}">
                <a16:creationId xmlns:a16="http://schemas.microsoft.com/office/drawing/2014/main" id="{E37AA4DD-B866-4080-9B55-2B3B458213C8}"/>
              </a:ext>
            </a:extLst>
          </p:cNvPr>
          <p:cNvSpPr/>
          <p:nvPr/>
        </p:nvSpPr>
        <p:spPr>
          <a:xfrm>
            <a:off x="-814268" y="4459229"/>
            <a:ext cx="11591597" cy="911116"/>
          </a:xfrm>
          <a:custGeom>
            <a:avLst/>
            <a:gdLst>
              <a:gd name="connsiteX0" fmla="*/ 0 w 8505371"/>
              <a:gd name="connsiteY0" fmla="*/ 566124 h 638728"/>
              <a:gd name="connsiteX1" fmla="*/ 1436914 w 8505371"/>
              <a:gd name="connsiteY1" fmla="*/ 116181 h 638728"/>
              <a:gd name="connsiteX2" fmla="*/ 2931885 w 8505371"/>
              <a:gd name="connsiteY2" fmla="*/ 595153 h 638728"/>
              <a:gd name="connsiteX3" fmla="*/ 4601028 w 8505371"/>
              <a:gd name="connsiteY3" fmla="*/ 67 h 638728"/>
              <a:gd name="connsiteX4" fmla="*/ 6270171 w 8505371"/>
              <a:gd name="connsiteY4" fmla="*/ 638696 h 638728"/>
              <a:gd name="connsiteX5" fmla="*/ 7736114 w 8505371"/>
              <a:gd name="connsiteY5" fmla="*/ 29096 h 638728"/>
              <a:gd name="connsiteX6" fmla="*/ 8505371 w 8505371"/>
              <a:gd name="connsiteY6" fmla="*/ 217781 h 638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505371" h="638728">
                <a:moveTo>
                  <a:pt x="0" y="566124"/>
                </a:moveTo>
                <a:cubicBezTo>
                  <a:pt x="474133" y="338733"/>
                  <a:pt x="948267" y="111343"/>
                  <a:pt x="1436914" y="116181"/>
                </a:cubicBezTo>
                <a:cubicBezTo>
                  <a:pt x="1925561" y="121019"/>
                  <a:pt x="2404533" y="614505"/>
                  <a:pt x="2931885" y="595153"/>
                </a:cubicBezTo>
                <a:cubicBezTo>
                  <a:pt x="3459237" y="575801"/>
                  <a:pt x="4044647" y="-7190"/>
                  <a:pt x="4601028" y="67"/>
                </a:cubicBezTo>
                <a:cubicBezTo>
                  <a:pt x="5157409" y="7324"/>
                  <a:pt x="5747657" y="633858"/>
                  <a:pt x="6270171" y="638696"/>
                </a:cubicBezTo>
                <a:cubicBezTo>
                  <a:pt x="6792685" y="643534"/>
                  <a:pt x="7363581" y="99248"/>
                  <a:pt x="7736114" y="29096"/>
                </a:cubicBezTo>
                <a:cubicBezTo>
                  <a:pt x="8108647" y="-41056"/>
                  <a:pt x="8362647" y="271000"/>
                  <a:pt x="8505371" y="217781"/>
                </a:cubicBezTo>
              </a:path>
            </a:pathLst>
          </a:custGeom>
          <a:noFill/>
          <a:ln w="3492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39" name="图片 20">
            <a:extLst>
              <a:ext uri="{FF2B5EF4-FFF2-40B4-BE49-F238E27FC236}">
                <a16:creationId xmlns:a16="http://schemas.microsoft.com/office/drawing/2014/main" id="{831CB43F-6C83-4990-9DFB-80EB8A634F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697" y="2128804"/>
            <a:ext cx="5602127" cy="3725621"/>
          </a:xfrm>
          <a:prstGeom prst="rect">
            <a:avLst/>
          </a:prstGeom>
        </p:spPr>
      </p:pic>
      <p:sp>
        <p:nvSpPr>
          <p:cNvPr id="41" name="文本框 21">
            <a:extLst>
              <a:ext uri="{FF2B5EF4-FFF2-40B4-BE49-F238E27FC236}">
                <a16:creationId xmlns:a16="http://schemas.microsoft.com/office/drawing/2014/main" id="{2B4C73FA-BFD3-4318-9F6C-58C1E2CB2153}"/>
              </a:ext>
            </a:extLst>
          </p:cNvPr>
          <p:cNvSpPr txBox="1"/>
          <p:nvPr/>
        </p:nvSpPr>
        <p:spPr>
          <a:xfrm>
            <a:off x="3727502" y="3457938"/>
            <a:ext cx="42585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217"/>
            <a:r>
              <a:rPr lang="en-US" sz="2400" b="1" i="1" dirty="0" err="1"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400" b="1" i="1" dirty="0"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i="1" dirty="0"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2400" b="1" i="1" dirty="0"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i="1" dirty="0"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2400" b="1" i="1" dirty="0"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2400" b="1" i="1" dirty="0"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i="1" dirty="0"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r>
              <a:rPr lang="en-US" sz="2400" b="1" i="1" dirty="0"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b="1" i="1" dirty="0"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i="1" dirty="0"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zh-CN" altLang="en-US" sz="2400" b="1" i="0" u="none" strike="noStrike" kern="1200" cap="none" spc="0" normalizeH="0" baseline="0" noProof="0" dirty="0">
              <a:ln w="12700">
                <a:noFill/>
              </a:ln>
              <a:solidFill>
                <a:srgbClr val="FFBF53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8" name="文本框 41">
            <a:extLst>
              <a:ext uri="{FF2B5EF4-FFF2-40B4-BE49-F238E27FC236}">
                <a16:creationId xmlns:a16="http://schemas.microsoft.com/office/drawing/2014/main" id="{9A74FFE7-556F-44C5-BAAE-96FC9E354ACD}"/>
              </a:ext>
            </a:extLst>
          </p:cNvPr>
          <p:cNvSpPr txBox="1"/>
          <p:nvPr/>
        </p:nvSpPr>
        <p:spPr>
          <a:xfrm>
            <a:off x="1486710" y="366322"/>
            <a:ext cx="9745605" cy="1323183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lvl="0" defTabSz="914217"/>
            <a:r>
              <a:rPr lang="vi-VN" altLang="zh-CN" sz="3999" b="1" dirty="0">
                <a:ln w="12700">
                  <a:noFill/>
                </a:ln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Bước 4: Xem lại và chỉnh sửa, rút kinh nghiệm</a:t>
            </a:r>
            <a:endParaRPr kumimoji="0" lang="en-US" altLang="zh-CN" sz="3999" b="1" i="0" u="none" strike="noStrike" kern="1200" cap="none" spc="0" normalizeH="0" baseline="0" noProof="0" dirty="0">
              <a:ln w="12700">
                <a:noFill/>
              </a:ln>
              <a:solidFill>
                <a:srgbClr val="FFBF53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24539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41" grpId="0"/>
      <p:bldP spid="3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889947-6115-4491-9EAF-14EBD67EA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598B68E3-B1C9-4C18-BB24-B0DA2629F7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5212058"/>
              </p:ext>
            </p:extLst>
          </p:nvPr>
        </p:nvGraphicFramePr>
        <p:xfrm>
          <a:off x="729842" y="427839"/>
          <a:ext cx="11039912" cy="6002858"/>
        </p:xfrm>
        <a:graphic>
          <a:graphicData uri="http://schemas.openxmlformats.org/drawingml/2006/table">
            <a:tbl>
              <a:tblPr/>
              <a:tblGrid>
                <a:gridCol w="2671606">
                  <a:extLst>
                    <a:ext uri="{9D8B030D-6E8A-4147-A177-3AD203B41FA5}">
                      <a16:colId xmlns:a16="http://schemas.microsoft.com/office/drawing/2014/main" val="876999550"/>
                    </a:ext>
                  </a:extLst>
                </a:gridCol>
                <a:gridCol w="6224696">
                  <a:extLst>
                    <a:ext uri="{9D8B030D-6E8A-4147-A177-3AD203B41FA5}">
                      <a16:colId xmlns:a16="http://schemas.microsoft.com/office/drawing/2014/main" val="2896424298"/>
                    </a:ext>
                  </a:extLst>
                </a:gridCol>
                <a:gridCol w="2143610">
                  <a:extLst>
                    <a:ext uri="{9D8B030D-6E8A-4147-A177-3AD203B41FA5}">
                      <a16:colId xmlns:a16="http://schemas.microsoft.com/office/drawing/2014/main" val="4294171806"/>
                    </a:ext>
                  </a:extLst>
                </a:gridCol>
              </a:tblGrid>
              <a:tr h="47751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0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20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0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endParaRPr lang="en-US" sz="20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Nội dung kiểm tra</a:t>
                      </a:r>
                      <a:endParaRPr lang="en-US" sz="20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Đạt/ Chưa đạt</a:t>
                      </a:r>
                      <a:endParaRPr lang="en-US" sz="20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3296674"/>
                  </a:ext>
                </a:extLst>
              </a:tr>
              <a:tr h="477513">
                <a:tc row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Mở</a:t>
                      </a:r>
                      <a:r>
                        <a:rPr lang="en-US" sz="20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endParaRPr lang="en-US" sz="20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B8B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Dùng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ngôi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thứ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nhất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kể</a:t>
                      </a:r>
                      <a:endParaRPr lang="en-US" sz="20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D5E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D5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2452474"/>
                  </a:ext>
                </a:extLst>
              </a:tr>
              <a:tr h="47751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Giới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thiệu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sơ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lược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trải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nghiệm</a:t>
                      </a:r>
                      <a:endParaRPr lang="en-US" sz="20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D5E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D5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0234099"/>
                  </a:ext>
                </a:extLst>
              </a:tr>
              <a:tr h="55565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Dẫn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dắt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chuyển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ý,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gợi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tò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mò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hấp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dẫn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endParaRPr lang="en-US" sz="20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D5E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D5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3321347"/>
                  </a:ext>
                </a:extLst>
              </a:tr>
              <a:tr h="914400">
                <a:tc rowSpan="5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Thân bài</a:t>
                      </a:r>
                      <a:endParaRPr lang="en-US" sz="20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B8B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chi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tiết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hoàn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cảnh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xảy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ra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chuyện</a:t>
                      </a:r>
                      <a:endParaRPr lang="en-US" sz="20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D5E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D5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6333872"/>
                  </a:ext>
                </a:extLst>
              </a:tr>
              <a:tr h="54528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chi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tiết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liên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endParaRPr lang="en-US" sz="20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D5E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D5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0487364"/>
                  </a:ext>
                </a:extLst>
              </a:tr>
              <a:tr h="50333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rõ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ràng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lí</a:t>
                      </a:r>
                      <a:endParaRPr lang="en-US" sz="20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D5E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D5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2230677"/>
                  </a:ext>
                </a:extLst>
              </a:tr>
              <a:tr h="47751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Kết hợp kể và tả</a:t>
                      </a:r>
                      <a:endParaRPr lang="en-US" sz="20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A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A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6658387"/>
                  </a:ext>
                </a:extLst>
              </a:tr>
              <a:tr h="55433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Sự việc này nối tiếp sự việc kia một cách hợp lí</a:t>
                      </a:r>
                      <a:endParaRPr lang="en-US" sz="20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A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A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7233262"/>
                  </a:ext>
                </a:extLst>
              </a:tr>
              <a:tr h="101979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Kết bài</a:t>
                      </a:r>
                      <a:endParaRPr lang="en-US" sz="20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B8B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Nêu ý nghĩa của trải nghiệm đối với bản thân</a:t>
                      </a:r>
                      <a:endParaRPr lang="en-US" sz="20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D5E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D5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06195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20917641"/>
      </p:ext>
    </p:extLst>
  </p:cSld>
  <p:clrMapOvr>
    <a:masterClrMapping/>
  </p:clrMapOvr>
  <p:transition spd="slow" advClick="0"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4B86284D-B57D-4787-9CFE-598548A20B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F7669892-921E-4C06-8E87-4D7BEE52D011}"/>
              </a:ext>
            </a:extLst>
          </p:cNvPr>
          <p:cNvGrpSpPr/>
          <p:nvPr/>
        </p:nvGrpSpPr>
        <p:grpSpPr>
          <a:xfrm>
            <a:off x="3239162" y="1213162"/>
            <a:ext cx="5713677" cy="2337529"/>
            <a:chOff x="3238500" y="1789966"/>
            <a:chExt cx="5715000" cy="2338070"/>
          </a:xfrm>
        </p:grpSpPr>
        <p:sp>
          <p:nvSpPr>
            <p:cNvPr id="13" name="文本框 283">
              <a:extLst>
                <a:ext uri="{FF2B5EF4-FFF2-40B4-BE49-F238E27FC236}">
                  <a16:creationId xmlns:a16="http://schemas.microsoft.com/office/drawing/2014/main" id="{192A6D67-F623-4427-AD7F-F91A32D1486D}"/>
                </a:ext>
              </a:extLst>
            </p:cNvPr>
            <p:cNvSpPr txBox="1"/>
            <p:nvPr/>
          </p:nvSpPr>
          <p:spPr>
            <a:xfrm>
              <a:off x="3594117" y="3019913"/>
              <a:ext cx="5034082" cy="11081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217"/>
              <a:r>
                <a:rPr lang="en-US" altLang="zh-CN" sz="6599" b="1" dirty="0">
                  <a:solidFill>
                    <a:srgbClr val="002060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LUYỆN TẬP</a:t>
              </a:r>
              <a:endParaRPr lang="zh-CN" altLang="en-US" sz="6599" b="1" dirty="0">
                <a:solidFill>
                  <a:srgbClr val="00206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endParaRPr>
            </a:p>
          </p:txBody>
        </p: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5F37DA67-2B19-40B2-8914-1F2B01AE222F}"/>
                </a:ext>
              </a:extLst>
            </p:cNvPr>
            <p:cNvGrpSpPr/>
            <p:nvPr/>
          </p:nvGrpSpPr>
          <p:grpSpPr>
            <a:xfrm>
              <a:off x="3238500" y="2919354"/>
              <a:ext cx="5715000" cy="1155700"/>
              <a:chOff x="3200400" y="2919354"/>
              <a:chExt cx="5715000" cy="1155700"/>
            </a:xfrm>
          </p:grpSpPr>
          <p:cxnSp>
            <p:nvCxnSpPr>
              <p:cNvPr id="16" name="直接连接符 15">
                <a:extLst>
                  <a:ext uri="{FF2B5EF4-FFF2-40B4-BE49-F238E27FC236}">
                    <a16:creationId xmlns:a16="http://schemas.microsoft.com/office/drawing/2014/main" id="{18B1C8CB-7B25-480F-BD9C-857ACA24BCE1}"/>
                  </a:ext>
                </a:extLst>
              </p:cNvPr>
              <p:cNvCxnSpPr/>
              <p:nvPr/>
            </p:nvCxnSpPr>
            <p:spPr>
              <a:xfrm>
                <a:off x="3200400" y="2919354"/>
                <a:ext cx="5715000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直接连接符 17">
                <a:extLst>
                  <a:ext uri="{FF2B5EF4-FFF2-40B4-BE49-F238E27FC236}">
                    <a16:creationId xmlns:a16="http://schemas.microsoft.com/office/drawing/2014/main" id="{E3C1D5F9-47DE-4F73-9961-26EC5267FC8E}"/>
                  </a:ext>
                </a:extLst>
              </p:cNvPr>
              <p:cNvCxnSpPr/>
              <p:nvPr/>
            </p:nvCxnSpPr>
            <p:spPr>
              <a:xfrm>
                <a:off x="3200400" y="4075054"/>
                <a:ext cx="5715000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" name="文本框 283">
              <a:extLst>
                <a:ext uri="{FF2B5EF4-FFF2-40B4-BE49-F238E27FC236}">
                  <a16:creationId xmlns:a16="http://schemas.microsoft.com/office/drawing/2014/main" id="{9C6ACA75-01C4-483A-8EA7-A8C0D2092203}"/>
                </a:ext>
              </a:extLst>
            </p:cNvPr>
            <p:cNvSpPr txBox="1"/>
            <p:nvPr/>
          </p:nvSpPr>
          <p:spPr>
            <a:xfrm>
              <a:off x="6027435" y="1789966"/>
              <a:ext cx="184773" cy="11081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217"/>
              <a:endParaRPr lang="zh-CN" altLang="en-US" sz="6599" b="1" spc="600" dirty="0">
                <a:solidFill>
                  <a:srgbClr val="00206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45865951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5DC8F70-F946-45FD-97AF-04A1BC85336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7518DFF-B5C7-4927-BFD4-0DC52F601C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516694"/>
            <a:ext cx="9144000" cy="1655762"/>
          </a:xfrm>
        </p:spPr>
        <p:txBody>
          <a:bodyPr/>
          <a:lstStyle/>
          <a:p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8E1A073-8F2E-40C7-8B21-BFC9D55888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" y="0"/>
            <a:ext cx="1219071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BDA8593-318A-4DC1-9D65-970F616025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" y="0"/>
            <a:ext cx="12190710" cy="6858000"/>
          </a:xfrm>
          <a:prstGeom prst="rect">
            <a:avLst/>
          </a:prstGeom>
        </p:spPr>
      </p:pic>
      <p:grpSp>
        <p:nvGrpSpPr>
          <p:cNvPr id="21" name="组合 20">
            <a:extLst>
              <a:ext uri="{FF2B5EF4-FFF2-40B4-BE49-F238E27FC236}">
                <a16:creationId xmlns:a16="http://schemas.microsoft.com/office/drawing/2014/main" id="{783C1A5F-EB9E-4530-ABBC-05899F7982AB}"/>
              </a:ext>
            </a:extLst>
          </p:cNvPr>
          <p:cNvGrpSpPr/>
          <p:nvPr/>
        </p:nvGrpSpPr>
        <p:grpSpPr>
          <a:xfrm>
            <a:off x="1463455" y="293300"/>
            <a:ext cx="6375995" cy="6096012"/>
            <a:chOff x="1463455" y="293300"/>
            <a:chExt cx="6375995" cy="6096012"/>
          </a:xfrm>
        </p:grpSpPr>
        <p:sp>
          <p:nvSpPr>
            <p:cNvPr id="20" name="矩形: 圆角 19">
              <a:extLst>
                <a:ext uri="{FF2B5EF4-FFF2-40B4-BE49-F238E27FC236}">
                  <a16:creationId xmlns:a16="http://schemas.microsoft.com/office/drawing/2014/main" id="{3BCA5F0B-E9C9-41DB-878F-AA6B16F8C7FC}"/>
                </a:ext>
              </a:extLst>
            </p:cNvPr>
            <p:cNvSpPr/>
            <p:nvPr/>
          </p:nvSpPr>
          <p:spPr>
            <a:xfrm>
              <a:off x="2055787" y="1560577"/>
              <a:ext cx="5378050" cy="3523487"/>
            </a:xfrm>
            <a:custGeom>
              <a:avLst/>
              <a:gdLst>
                <a:gd name="connsiteX0" fmla="*/ 0 w 5023104"/>
                <a:gd name="connsiteY0" fmla="*/ 560843 h 3364992"/>
                <a:gd name="connsiteX1" fmla="*/ 560843 w 5023104"/>
                <a:gd name="connsiteY1" fmla="*/ 0 h 3364992"/>
                <a:gd name="connsiteX2" fmla="*/ 4462261 w 5023104"/>
                <a:gd name="connsiteY2" fmla="*/ 0 h 3364992"/>
                <a:gd name="connsiteX3" fmla="*/ 5023104 w 5023104"/>
                <a:gd name="connsiteY3" fmla="*/ 560843 h 3364992"/>
                <a:gd name="connsiteX4" fmla="*/ 5023104 w 5023104"/>
                <a:gd name="connsiteY4" fmla="*/ 2804149 h 3364992"/>
                <a:gd name="connsiteX5" fmla="*/ 4462261 w 5023104"/>
                <a:gd name="connsiteY5" fmla="*/ 3364992 h 3364992"/>
                <a:gd name="connsiteX6" fmla="*/ 560843 w 5023104"/>
                <a:gd name="connsiteY6" fmla="*/ 3364992 h 3364992"/>
                <a:gd name="connsiteX7" fmla="*/ 0 w 5023104"/>
                <a:gd name="connsiteY7" fmla="*/ 2804149 h 3364992"/>
                <a:gd name="connsiteX8" fmla="*/ 0 w 5023104"/>
                <a:gd name="connsiteY8" fmla="*/ 560843 h 3364992"/>
                <a:gd name="connsiteX0" fmla="*/ 0 w 5157216"/>
                <a:gd name="connsiteY0" fmla="*/ 512075 h 3364992"/>
                <a:gd name="connsiteX1" fmla="*/ 694955 w 5157216"/>
                <a:gd name="connsiteY1" fmla="*/ 0 h 3364992"/>
                <a:gd name="connsiteX2" fmla="*/ 4596373 w 5157216"/>
                <a:gd name="connsiteY2" fmla="*/ 0 h 3364992"/>
                <a:gd name="connsiteX3" fmla="*/ 5157216 w 5157216"/>
                <a:gd name="connsiteY3" fmla="*/ 560843 h 3364992"/>
                <a:gd name="connsiteX4" fmla="*/ 5157216 w 5157216"/>
                <a:gd name="connsiteY4" fmla="*/ 2804149 h 3364992"/>
                <a:gd name="connsiteX5" fmla="*/ 4596373 w 5157216"/>
                <a:gd name="connsiteY5" fmla="*/ 3364992 h 3364992"/>
                <a:gd name="connsiteX6" fmla="*/ 694955 w 5157216"/>
                <a:gd name="connsiteY6" fmla="*/ 3364992 h 3364992"/>
                <a:gd name="connsiteX7" fmla="*/ 134112 w 5157216"/>
                <a:gd name="connsiteY7" fmla="*/ 2804149 h 3364992"/>
                <a:gd name="connsiteX8" fmla="*/ 0 w 5157216"/>
                <a:gd name="connsiteY8" fmla="*/ 512075 h 3364992"/>
                <a:gd name="connsiteX0" fmla="*/ 2550 w 5159766"/>
                <a:gd name="connsiteY0" fmla="*/ 512075 h 3364992"/>
                <a:gd name="connsiteX1" fmla="*/ 697505 w 5159766"/>
                <a:gd name="connsiteY1" fmla="*/ 0 h 3364992"/>
                <a:gd name="connsiteX2" fmla="*/ 4598923 w 5159766"/>
                <a:gd name="connsiteY2" fmla="*/ 0 h 3364992"/>
                <a:gd name="connsiteX3" fmla="*/ 5159766 w 5159766"/>
                <a:gd name="connsiteY3" fmla="*/ 560843 h 3364992"/>
                <a:gd name="connsiteX4" fmla="*/ 5159766 w 5159766"/>
                <a:gd name="connsiteY4" fmla="*/ 2804149 h 3364992"/>
                <a:gd name="connsiteX5" fmla="*/ 4598923 w 5159766"/>
                <a:gd name="connsiteY5" fmla="*/ 3364992 h 3364992"/>
                <a:gd name="connsiteX6" fmla="*/ 697505 w 5159766"/>
                <a:gd name="connsiteY6" fmla="*/ 3364992 h 3364992"/>
                <a:gd name="connsiteX7" fmla="*/ 136662 w 5159766"/>
                <a:gd name="connsiteY7" fmla="*/ 2804149 h 3364992"/>
                <a:gd name="connsiteX8" fmla="*/ 2550 w 5159766"/>
                <a:gd name="connsiteY8" fmla="*/ 512075 h 3364992"/>
                <a:gd name="connsiteX0" fmla="*/ 2550 w 5159766"/>
                <a:gd name="connsiteY0" fmla="*/ 512075 h 3364992"/>
                <a:gd name="connsiteX1" fmla="*/ 697505 w 5159766"/>
                <a:gd name="connsiteY1" fmla="*/ 0 h 3364992"/>
                <a:gd name="connsiteX2" fmla="*/ 4598923 w 5159766"/>
                <a:gd name="connsiteY2" fmla="*/ 0 h 3364992"/>
                <a:gd name="connsiteX3" fmla="*/ 5159766 w 5159766"/>
                <a:gd name="connsiteY3" fmla="*/ 560843 h 3364992"/>
                <a:gd name="connsiteX4" fmla="*/ 5159766 w 5159766"/>
                <a:gd name="connsiteY4" fmla="*/ 2804149 h 3364992"/>
                <a:gd name="connsiteX5" fmla="*/ 4598923 w 5159766"/>
                <a:gd name="connsiteY5" fmla="*/ 3364992 h 3364992"/>
                <a:gd name="connsiteX6" fmla="*/ 697505 w 5159766"/>
                <a:gd name="connsiteY6" fmla="*/ 3364992 h 3364992"/>
                <a:gd name="connsiteX7" fmla="*/ 136662 w 5159766"/>
                <a:gd name="connsiteY7" fmla="*/ 3023605 h 3364992"/>
                <a:gd name="connsiteX8" fmla="*/ 2550 w 5159766"/>
                <a:gd name="connsiteY8" fmla="*/ 512075 h 3364992"/>
                <a:gd name="connsiteX0" fmla="*/ 8363 w 5165579"/>
                <a:gd name="connsiteY0" fmla="*/ 512075 h 3364992"/>
                <a:gd name="connsiteX1" fmla="*/ 703318 w 5165579"/>
                <a:gd name="connsiteY1" fmla="*/ 0 h 3364992"/>
                <a:gd name="connsiteX2" fmla="*/ 4604736 w 5165579"/>
                <a:gd name="connsiteY2" fmla="*/ 0 h 3364992"/>
                <a:gd name="connsiteX3" fmla="*/ 5165579 w 5165579"/>
                <a:gd name="connsiteY3" fmla="*/ 560843 h 3364992"/>
                <a:gd name="connsiteX4" fmla="*/ 5165579 w 5165579"/>
                <a:gd name="connsiteY4" fmla="*/ 2804149 h 3364992"/>
                <a:gd name="connsiteX5" fmla="*/ 4604736 w 5165579"/>
                <a:gd name="connsiteY5" fmla="*/ 3364992 h 3364992"/>
                <a:gd name="connsiteX6" fmla="*/ 703318 w 5165579"/>
                <a:gd name="connsiteY6" fmla="*/ 3364992 h 3364992"/>
                <a:gd name="connsiteX7" fmla="*/ 142475 w 5165579"/>
                <a:gd name="connsiteY7" fmla="*/ 3023605 h 3364992"/>
                <a:gd name="connsiteX8" fmla="*/ 8363 w 5165579"/>
                <a:gd name="connsiteY8" fmla="*/ 512075 h 3364992"/>
                <a:gd name="connsiteX0" fmla="*/ 29045 w 5186261"/>
                <a:gd name="connsiteY0" fmla="*/ 512075 h 3368551"/>
                <a:gd name="connsiteX1" fmla="*/ 724000 w 5186261"/>
                <a:gd name="connsiteY1" fmla="*/ 0 h 3368551"/>
                <a:gd name="connsiteX2" fmla="*/ 4625418 w 5186261"/>
                <a:gd name="connsiteY2" fmla="*/ 0 h 3368551"/>
                <a:gd name="connsiteX3" fmla="*/ 5186261 w 5186261"/>
                <a:gd name="connsiteY3" fmla="*/ 560843 h 3368551"/>
                <a:gd name="connsiteX4" fmla="*/ 5186261 w 5186261"/>
                <a:gd name="connsiteY4" fmla="*/ 2804149 h 3368551"/>
                <a:gd name="connsiteX5" fmla="*/ 4625418 w 5186261"/>
                <a:gd name="connsiteY5" fmla="*/ 3364992 h 3368551"/>
                <a:gd name="connsiteX6" fmla="*/ 724000 w 5186261"/>
                <a:gd name="connsiteY6" fmla="*/ 3364992 h 3368551"/>
                <a:gd name="connsiteX7" fmla="*/ 90005 w 5186261"/>
                <a:gd name="connsiteY7" fmla="*/ 3108949 h 3368551"/>
                <a:gd name="connsiteX8" fmla="*/ 29045 w 5186261"/>
                <a:gd name="connsiteY8" fmla="*/ 512075 h 3368551"/>
                <a:gd name="connsiteX0" fmla="*/ 29045 w 5186261"/>
                <a:gd name="connsiteY0" fmla="*/ 512075 h 3368551"/>
                <a:gd name="connsiteX1" fmla="*/ 724000 w 5186261"/>
                <a:gd name="connsiteY1" fmla="*/ 0 h 3368551"/>
                <a:gd name="connsiteX2" fmla="*/ 4625418 w 5186261"/>
                <a:gd name="connsiteY2" fmla="*/ 0 h 3368551"/>
                <a:gd name="connsiteX3" fmla="*/ 5186261 w 5186261"/>
                <a:gd name="connsiteY3" fmla="*/ 560843 h 3368551"/>
                <a:gd name="connsiteX4" fmla="*/ 5186261 w 5186261"/>
                <a:gd name="connsiteY4" fmla="*/ 2804149 h 3368551"/>
                <a:gd name="connsiteX5" fmla="*/ 4625418 w 5186261"/>
                <a:gd name="connsiteY5" fmla="*/ 3364992 h 3368551"/>
                <a:gd name="connsiteX6" fmla="*/ 2089494 w 5186261"/>
                <a:gd name="connsiteY6" fmla="*/ 3340607 h 3368551"/>
                <a:gd name="connsiteX7" fmla="*/ 724000 w 5186261"/>
                <a:gd name="connsiteY7" fmla="*/ 3364992 h 3368551"/>
                <a:gd name="connsiteX8" fmla="*/ 90005 w 5186261"/>
                <a:gd name="connsiteY8" fmla="*/ 3108949 h 3368551"/>
                <a:gd name="connsiteX9" fmla="*/ 29045 w 5186261"/>
                <a:gd name="connsiteY9" fmla="*/ 512075 h 3368551"/>
                <a:gd name="connsiteX0" fmla="*/ 29045 w 5186261"/>
                <a:gd name="connsiteY0" fmla="*/ 512075 h 3523487"/>
                <a:gd name="connsiteX1" fmla="*/ 724000 w 5186261"/>
                <a:gd name="connsiteY1" fmla="*/ 0 h 3523487"/>
                <a:gd name="connsiteX2" fmla="*/ 4625418 w 5186261"/>
                <a:gd name="connsiteY2" fmla="*/ 0 h 3523487"/>
                <a:gd name="connsiteX3" fmla="*/ 5186261 w 5186261"/>
                <a:gd name="connsiteY3" fmla="*/ 560843 h 3523487"/>
                <a:gd name="connsiteX4" fmla="*/ 5186261 w 5186261"/>
                <a:gd name="connsiteY4" fmla="*/ 2804149 h 3523487"/>
                <a:gd name="connsiteX5" fmla="*/ 4625418 w 5186261"/>
                <a:gd name="connsiteY5" fmla="*/ 3364992 h 3523487"/>
                <a:gd name="connsiteX6" fmla="*/ 2247990 w 5186261"/>
                <a:gd name="connsiteY6" fmla="*/ 3523487 h 3523487"/>
                <a:gd name="connsiteX7" fmla="*/ 724000 w 5186261"/>
                <a:gd name="connsiteY7" fmla="*/ 3364992 h 3523487"/>
                <a:gd name="connsiteX8" fmla="*/ 90005 w 5186261"/>
                <a:gd name="connsiteY8" fmla="*/ 3108949 h 3523487"/>
                <a:gd name="connsiteX9" fmla="*/ 29045 w 5186261"/>
                <a:gd name="connsiteY9" fmla="*/ 512075 h 3523487"/>
                <a:gd name="connsiteX0" fmla="*/ 29045 w 5186261"/>
                <a:gd name="connsiteY0" fmla="*/ 512075 h 3523487"/>
                <a:gd name="connsiteX1" fmla="*/ 724000 w 5186261"/>
                <a:gd name="connsiteY1" fmla="*/ 0 h 3523487"/>
                <a:gd name="connsiteX2" fmla="*/ 4625418 w 5186261"/>
                <a:gd name="connsiteY2" fmla="*/ 0 h 3523487"/>
                <a:gd name="connsiteX3" fmla="*/ 5186261 w 5186261"/>
                <a:gd name="connsiteY3" fmla="*/ 560843 h 3523487"/>
                <a:gd name="connsiteX4" fmla="*/ 5186261 w 5186261"/>
                <a:gd name="connsiteY4" fmla="*/ 2804149 h 3523487"/>
                <a:gd name="connsiteX5" fmla="*/ 4625418 w 5186261"/>
                <a:gd name="connsiteY5" fmla="*/ 3364992 h 3523487"/>
                <a:gd name="connsiteX6" fmla="*/ 2247990 w 5186261"/>
                <a:gd name="connsiteY6" fmla="*/ 3523487 h 3523487"/>
                <a:gd name="connsiteX7" fmla="*/ 724000 w 5186261"/>
                <a:gd name="connsiteY7" fmla="*/ 3364992 h 3523487"/>
                <a:gd name="connsiteX8" fmla="*/ 90005 w 5186261"/>
                <a:gd name="connsiteY8" fmla="*/ 3108949 h 3523487"/>
                <a:gd name="connsiteX9" fmla="*/ 29045 w 5186261"/>
                <a:gd name="connsiteY9" fmla="*/ 512075 h 3523487"/>
                <a:gd name="connsiteX0" fmla="*/ 29045 w 5186261"/>
                <a:gd name="connsiteY0" fmla="*/ 512075 h 3523487"/>
                <a:gd name="connsiteX1" fmla="*/ 724000 w 5186261"/>
                <a:gd name="connsiteY1" fmla="*/ 0 h 3523487"/>
                <a:gd name="connsiteX2" fmla="*/ 4625418 w 5186261"/>
                <a:gd name="connsiteY2" fmla="*/ 0 h 3523487"/>
                <a:gd name="connsiteX3" fmla="*/ 5186261 w 5186261"/>
                <a:gd name="connsiteY3" fmla="*/ 560843 h 3523487"/>
                <a:gd name="connsiteX4" fmla="*/ 5186261 w 5186261"/>
                <a:gd name="connsiteY4" fmla="*/ 2804149 h 3523487"/>
                <a:gd name="connsiteX5" fmla="*/ 4625418 w 5186261"/>
                <a:gd name="connsiteY5" fmla="*/ 3364992 h 3523487"/>
                <a:gd name="connsiteX6" fmla="*/ 2247990 w 5186261"/>
                <a:gd name="connsiteY6" fmla="*/ 3523487 h 3523487"/>
                <a:gd name="connsiteX7" fmla="*/ 724000 w 5186261"/>
                <a:gd name="connsiteY7" fmla="*/ 3364992 h 3523487"/>
                <a:gd name="connsiteX8" fmla="*/ 90005 w 5186261"/>
                <a:gd name="connsiteY8" fmla="*/ 3108949 h 3523487"/>
                <a:gd name="connsiteX9" fmla="*/ 29045 w 5186261"/>
                <a:gd name="connsiteY9" fmla="*/ 512075 h 3523487"/>
                <a:gd name="connsiteX0" fmla="*/ 29045 w 5186261"/>
                <a:gd name="connsiteY0" fmla="*/ 512075 h 3523487"/>
                <a:gd name="connsiteX1" fmla="*/ 724000 w 5186261"/>
                <a:gd name="connsiteY1" fmla="*/ 0 h 3523487"/>
                <a:gd name="connsiteX2" fmla="*/ 4625418 w 5186261"/>
                <a:gd name="connsiteY2" fmla="*/ 0 h 3523487"/>
                <a:gd name="connsiteX3" fmla="*/ 5186261 w 5186261"/>
                <a:gd name="connsiteY3" fmla="*/ 560843 h 3523487"/>
                <a:gd name="connsiteX4" fmla="*/ 5186261 w 5186261"/>
                <a:gd name="connsiteY4" fmla="*/ 2804149 h 3523487"/>
                <a:gd name="connsiteX5" fmla="*/ 4405962 w 5186261"/>
                <a:gd name="connsiteY5" fmla="*/ 3425952 h 3523487"/>
                <a:gd name="connsiteX6" fmla="*/ 2247990 w 5186261"/>
                <a:gd name="connsiteY6" fmla="*/ 3523487 h 3523487"/>
                <a:gd name="connsiteX7" fmla="*/ 724000 w 5186261"/>
                <a:gd name="connsiteY7" fmla="*/ 3364992 h 3523487"/>
                <a:gd name="connsiteX8" fmla="*/ 90005 w 5186261"/>
                <a:gd name="connsiteY8" fmla="*/ 3108949 h 3523487"/>
                <a:gd name="connsiteX9" fmla="*/ 29045 w 5186261"/>
                <a:gd name="connsiteY9" fmla="*/ 512075 h 3523487"/>
                <a:gd name="connsiteX0" fmla="*/ 29045 w 5186261"/>
                <a:gd name="connsiteY0" fmla="*/ 512075 h 3523487"/>
                <a:gd name="connsiteX1" fmla="*/ 724000 w 5186261"/>
                <a:gd name="connsiteY1" fmla="*/ 0 h 3523487"/>
                <a:gd name="connsiteX2" fmla="*/ 4625418 w 5186261"/>
                <a:gd name="connsiteY2" fmla="*/ 0 h 3523487"/>
                <a:gd name="connsiteX3" fmla="*/ 5186261 w 5186261"/>
                <a:gd name="connsiteY3" fmla="*/ 560843 h 3523487"/>
                <a:gd name="connsiteX4" fmla="*/ 5186261 w 5186261"/>
                <a:gd name="connsiteY4" fmla="*/ 2804149 h 3523487"/>
                <a:gd name="connsiteX5" fmla="*/ 4405962 w 5186261"/>
                <a:gd name="connsiteY5" fmla="*/ 3425952 h 3523487"/>
                <a:gd name="connsiteX6" fmla="*/ 2247990 w 5186261"/>
                <a:gd name="connsiteY6" fmla="*/ 3523487 h 3523487"/>
                <a:gd name="connsiteX7" fmla="*/ 724000 w 5186261"/>
                <a:gd name="connsiteY7" fmla="*/ 3364992 h 3523487"/>
                <a:gd name="connsiteX8" fmla="*/ 90005 w 5186261"/>
                <a:gd name="connsiteY8" fmla="*/ 3108949 h 3523487"/>
                <a:gd name="connsiteX9" fmla="*/ 29045 w 5186261"/>
                <a:gd name="connsiteY9" fmla="*/ 512075 h 3523487"/>
                <a:gd name="connsiteX0" fmla="*/ 29045 w 5186261"/>
                <a:gd name="connsiteY0" fmla="*/ 512075 h 3523487"/>
                <a:gd name="connsiteX1" fmla="*/ 724000 w 5186261"/>
                <a:gd name="connsiteY1" fmla="*/ 0 h 3523487"/>
                <a:gd name="connsiteX2" fmla="*/ 4625418 w 5186261"/>
                <a:gd name="connsiteY2" fmla="*/ 0 h 3523487"/>
                <a:gd name="connsiteX3" fmla="*/ 5186261 w 5186261"/>
                <a:gd name="connsiteY3" fmla="*/ 560843 h 3523487"/>
                <a:gd name="connsiteX4" fmla="*/ 5186261 w 5186261"/>
                <a:gd name="connsiteY4" fmla="*/ 2804149 h 3523487"/>
                <a:gd name="connsiteX5" fmla="*/ 4405962 w 5186261"/>
                <a:gd name="connsiteY5" fmla="*/ 3425952 h 3523487"/>
                <a:gd name="connsiteX6" fmla="*/ 2247990 w 5186261"/>
                <a:gd name="connsiteY6" fmla="*/ 3523487 h 3523487"/>
                <a:gd name="connsiteX7" fmla="*/ 724000 w 5186261"/>
                <a:gd name="connsiteY7" fmla="*/ 3364992 h 3523487"/>
                <a:gd name="connsiteX8" fmla="*/ 90005 w 5186261"/>
                <a:gd name="connsiteY8" fmla="*/ 3108949 h 3523487"/>
                <a:gd name="connsiteX9" fmla="*/ 29045 w 5186261"/>
                <a:gd name="connsiteY9" fmla="*/ 512075 h 3523487"/>
                <a:gd name="connsiteX0" fmla="*/ 29045 w 5186261"/>
                <a:gd name="connsiteY0" fmla="*/ 512075 h 3523487"/>
                <a:gd name="connsiteX1" fmla="*/ 724000 w 5186261"/>
                <a:gd name="connsiteY1" fmla="*/ 0 h 3523487"/>
                <a:gd name="connsiteX2" fmla="*/ 4625418 w 5186261"/>
                <a:gd name="connsiteY2" fmla="*/ 0 h 3523487"/>
                <a:gd name="connsiteX3" fmla="*/ 5186261 w 5186261"/>
                <a:gd name="connsiteY3" fmla="*/ 560843 h 3523487"/>
                <a:gd name="connsiteX4" fmla="*/ 5186261 w 5186261"/>
                <a:gd name="connsiteY4" fmla="*/ 2804149 h 3523487"/>
                <a:gd name="connsiteX5" fmla="*/ 4149930 w 5186261"/>
                <a:gd name="connsiteY5" fmla="*/ 3425952 h 3523487"/>
                <a:gd name="connsiteX6" fmla="*/ 2247990 w 5186261"/>
                <a:gd name="connsiteY6" fmla="*/ 3523487 h 3523487"/>
                <a:gd name="connsiteX7" fmla="*/ 724000 w 5186261"/>
                <a:gd name="connsiteY7" fmla="*/ 3364992 h 3523487"/>
                <a:gd name="connsiteX8" fmla="*/ 90005 w 5186261"/>
                <a:gd name="connsiteY8" fmla="*/ 3108949 h 3523487"/>
                <a:gd name="connsiteX9" fmla="*/ 29045 w 5186261"/>
                <a:gd name="connsiteY9" fmla="*/ 512075 h 3523487"/>
                <a:gd name="connsiteX0" fmla="*/ 29045 w 5373112"/>
                <a:gd name="connsiteY0" fmla="*/ 512075 h 3523487"/>
                <a:gd name="connsiteX1" fmla="*/ 724000 w 5373112"/>
                <a:gd name="connsiteY1" fmla="*/ 0 h 3523487"/>
                <a:gd name="connsiteX2" fmla="*/ 4625418 w 5373112"/>
                <a:gd name="connsiteY2" fmla="*/ 0 h 3523487"/>
                <a:gd name="connsiteX3" fmla="*/ 5186261 w 5373112"/>
                <a:gd name="connsiteY3" fmla="*/ 560843 h 3523487"/>
                <a:gd name="connsiteX4" fmla="*/ 5186261 w 5373112"/>
                <a:gd name="connsiteY4" fmla="*/ 2804149 h 3523487"/>
                <a:gd name="connsiteX5" fmla="*/ 5320374 w 5373112"/>
                <a:gd name="connsiteY5" fmla="*/ 3096767 h 3523487"/>
                <a:gd name="connsiteX6" fmla="*/ 4149930 w 5373112"/>
                <a:gd name="connsiteY6" fmla="*/ 3425952 h 3523487"/>
                <a:gd name="connsiteX7" fmla="*/ 2247990 w 5373112"/>
                <a:gd name="connsiteY7" fmla="*/ 3523487 h 3523487"/>
                <a:gd name="connsiteX8" fmla="*/ 724000 w 5373112"/>
                <a:gd name="connsiteY8" fmla="*/ 3364992 h 3523487"/>
                <a:gd name="connsiteX9" fmla="*/ 90005 w 5373112"/>
                <a:gd name="connsiteY9" fmla="*/ 3108949 h 3523487"/>
                <a:gd name="connsiteX10" fmla="*/ 29045 w 5373112"/>
                <a:gd name="connsiteY10" fmla="*/ 512075 h 3523487"/>
                <a:gd name="connsiteX0" fmla="*/ 29045 w 5378050"/>
                <a:gd name="connsiteY0" fmla="*/ 512075 h 3523487"/>
                <a:gd name="connsiteX1" fmla="*/ 724000 w 5378050"/>
                <a:gd name="connsiteY1" fmla="*/ 0 h 3523487"/>
                <a:gd name="connsiteX2" fmla="*/ 4625418 w 5378050"/>
                <a:gd name="connsiteY2" fmla="*/ 0 h 3523487"/>
                <a:gd name="connsiteX3" fmla="*/ 5186261 w 5378050"/>
                <a:gd name="connsiteY3" fmla="*/ 560843 h 3523487"/>
                <a:gd name="connsiteX4" fmla="*/ 5222837 w 5378050"/>
                <a:gd name="connsiteY4" fmla="*/ 2767573 h 3523487"/>
                <a:gd name="connsiteX5" fmla="*/ 5320374 w 5378050"/>
                <a:gd name="connsiteY5" fmla="*/ 3096767 h 3523487"/>
                <a:gd name="connsiteX6" fmla="*/ 4149930 w 5378050"/>
                <a:gd name="connsiteY6" fmla="*/ 3425952 h 3523487"/>
                <a:gd name="connsiteX7" fmla="*/ 2247990 w 5378050"/>
                <a:gd name="connsiteY7" fmla="*/ 3523487 h 3523487"/>
                <a:gd name="connsiteX8" fmla="*/ 724000 w 5378050"/>
                <a:gd name="connsiteY8" fmla="*/ 3364992 h 3523487"/>
                <a:gd name="connsiteX9" fmla="*/ 90005 w 5378050"/>
                <a:gd name="connsiteY9" fmla="*/ 3108949 h 3523487"/>
                <a:gd name="connsiteX10" fmla="*/ 29045 w 5378050"/>
                <a:gd name="connsiteY10" fmla="*/ 512075 h 3523487"/>
                <a:gd name="connsiteX0" fmla="*/ 29045 w 5378050"/>
                <a:gd name="connsiteY0" fmla="*/ 512075 h 3523487"/>
                <a:gd name="connsiteX1" fmla="*/ 724000 w 5378050"/>
                <a:gd name="connsiteY1" fmla="*/ 0 h 3523487"/>
                <a:gd name="connsiteX2" fmla="*/ 4625418 w 5378050"/>
                <a:gd name="connsiteY2" fmla="*/ 0 h 3523487"/>
                <a:gd name="connsiteX3" fmla="*/ 5186261 w 5378050"/>
                <a:gd name="connsiteY3" fmla="*/ 560843 h 3523487"/>
                <a:gd name="connsiteX4" fmla="*/ 5222837 w 5378050"/>
                <a:gd name="connsiteY4" fmla="*/ 2767573 h 3523487"/>
                <a:gd name="connsiteX5" fmla="*/ 5320374 w 5378050"/>
                <a:gd name="connsiteY5" fmla="*/ 3096767 h 3523487"/>
                <a:gd name="connsiteX6" fmla="*/ 4149930 w 5378050"/>
                <a:gd name="connsiteY6" fmla="*/ 3425952 h 3523487"/>
                <a:gd name="connsiteX7" fmla="*/ 2247990 w 5378050"/>
                <a:gd name="connsiteY7" fmla="*/ 3523487 h 3523487"/>
                <a:gd name="connsiteX8" fmla="*/ 724000 w 5378050"/>
                <a:gd name="connsiteY8" fmla="*/ 3364992 h 3523487"/>
                <a:gd name="connsiteX9" fmla="*/ 90005 w 5378050"/>
                <a:gd name="connsiteY9" fmla="*/ 3108949 h 3523487"/>
                <a:gd name="connsiteX10" fmla="*/ 29045 w 5378050"/>
                <a:gd name="connsiteY10" fmla="*/ 512075 h 3523487"/>
                <a:gd name="connsiteX0" fmla="*/ 29045 w 5378050"/>
                <a:gd name="connsiteY0" fmla="*/ 512075 h 3523487"/>
                <a:gd name="connsiteX1" fmla="*/ 724000 w 5378050"/>
                <a:gd name="connsiteY1" fmla="*/ 0 h 3523487"/>
                <a:gd name="connsiteX2" fmla="*/ 4625418 w 5378050"/>
                <a:gd name="connsiteY2" fmla="*/ 0 h 3523487"/>
                <a:gd name="connsiteX3" fmla="*/ 5210645 w 5378050"/>
                <a:gd name="connsiteY3" fmla="*/ 414539 h 3523487"/>
                <a:gd name="connsiteX4" fmla="*/ 5222837 w 5378050"/>
                <a:gd name="connsiteY4" fmla="*/ 2767573 h 3523487"/>
                <a:gd name="connsiteX5" fmla="*/ 5320374 w 5378050"/>
                <a:gd name="connsiteY5" fmla="*/ 3096767 h 3523487"/>
                <a:gd name="connsiteX6" fmla="*/ 4149930 w 5378050"/>
                <a:gd name="connsiteY6" fmla="*/ 3425952 h 3523487"/>
                <a:gd name="connsiteX7" fmla="*/ 2247990 w 5378050"/>
                <a:gd name="connsiteY7" fmla="*/ 3523487 h 3523487"/>
                <a:gd name="connsiteX8" fmla="*/ 724000 w 5378050"/>
                <a:gd name="connsiteY8" fmla="*/ 3364992 h 3523487"/>
                <a:gd name="connsiteX9" fmla="*/ 90005 w 5378050"/>
                <a:gd name="connsiteY9" fmla="*/ 3108949 h 3523487"/>
                <a:gd name="connsiteX10" fmla="*/ 29045 w 5378050"/>
                <a:gd name="connsiteY10" fmla="*/ 512075 h 3523487"/>
                <a:gd name="connsiteX0" fmla="*/ 29045 w 5378050"/>
                <a:gd name="connsiteY0" fmla="*/ 512075 h 3523487"/>
                <a:gd name="connsiteX1" fmla="*/ 724000 w 5378050"/>
                <a:gd name="connsiteY1" fmla="*/ 0 h 3523487"/>
                <a:gd name="connsiteX2" fmla="*/ 4625418 w 5378050"/>
                <a:gd name="connsiteY2" fmla="*/ 0 h 3523487"/>
                <a:gd name="connsiteX3" fmla="*/ 5210645 w 5378050"/>
                <a:gd name="connsiteY3" fmla="*/ 414539 h 3523487"/>
                <a:gd name="connsiteX4" fmla="*/ 5174069 w 5378050"/>
                <a:gd name="connsiteY4" fmla="*/ 1426463 h 3523487"/>
                <a:gd name="connsiteX5" fmla="*/ 5222837 w 5378050"/>
                <a:gd name="connsiteY5" fmla="*/ 2767573 h 3523487"/>
                <a:gd name="connsiteX6" fmla="*/ 5320374 w 5378050"/>
                <a:gd name="connsiteY6" fmla="*/ 3096767 h 3523487"/>
                <a:gd name="connsiteX7" fmla="*/ 4149930 w 5378050"/>
                <a:gd name="connsiteY7" fmla="*/ 3425952 h 3523487"/>
                <a:gd name="connsiteX8" fmla="*/ 2247990 w 5378050"/>
                <a:gd name="connsiteY8" fmla="*/ 3523487 h 3523487"/>
                <a:gd name="connsiteX9" fmla="*/ 724000 w 5378050"/>
                <a:gd name="connsiteY9" fmla="*/ 3364992 h 3523487"/>
                <a:gd name="connsiteX10" fmla="*/ 90005 w 5378050"/>
                <a:gd name="connsiteY10" fmla="*/ 3108949 h 3523487"/>
                <a:gd name="connsiteX11" fmla="*/ 29045 w 5378050"/>
                <a:gd name="connsiteY11" fmla="*/ 512075 h 3523487"/>
                <a:gd name="connsiteX0" fmla="*/ 29045 w 5378050"/>
                <a:gd name="connsiteY0" fmla="*/ 512075 h 3523487"/>
                <a:gd name="connsiteX1" fmla="*/ 724000 w 5378050"/>
                <a:gd name="connsiteY1" fmla="*/ 0 h 3523487"/>
                <a:gd name="connsiteX2" fmla="*/ 4625418 w 5378050"/>
                <a:gd name="connsiteY2" fmla="*/ 0 h 3523487"/>
                <a:gd name="connsiteX3" fmla="*/ 5210645 w 5378050"/>
                <a:gd name="connsiteY3" fmla="*/ 414539 h 3523487"/>
                <a:gd name="connsiteX4" fmla="*/ 5259413 w 5378050"/>
                <a:gd name="connsiteY4" fmla="*/ 1450847 h 3523487"/>
                <a:gd name="connsiteX5" fmla="*/ 5222837 w 5378050"/>
                <a:gd name="connsiteY5" fmla="*/ 2767573 h 3523487"/>
                <a:gd name="connsiteX6" fmla="*/ 5320374 w 5378050"/>
                <a:gd name="connsiteY6" fmla="*/ 3096767 h 3523487"/>
                <a:gd name="connsiteX7" fmla="*/ 4149930 w 5378050"/>
                <a:gd name="connsiteY7" fmla="*/ 3425952 h 3523487"/>
                <a:gd name="connsiteX8" fmla="*/ 2247990 w 5378050"/>
                <a:gd name="connsiteY8" fmla="*/ 3523487 h 3523487"/>
                <a:gd name="connsiteX9" fmla="*/ 724000 w 5378050"/>
                <a:gd name="connsiteY9" fmla="*/ 3364992 h 3523487"/>
                <a:gd name="connsiteX10" fmla="*/ 90005 w 5378050"/>
                <a:gd name="connsiteY10" fmla="*/ 3108949 h 3523487"/>
                <a:gd name="connsiteX11" fmla="*/ 29045 w 5378050"/>
                <a:gd name="connsiteY11" fmla="*/ 512075 h 3523487"/>
                <a:gd name="connsiteX0" fmla="*/ 29045 w 5378050"/>
                <a:gd name="connsiteY0" fmla="*/ 512075 h 3523487"/>
                <a:gd name="connsiteX1" fmla="*/ 724000 w 5378050"/>
                <a:gd name="connsiteY1" fmla="*/ 0 h 3523487"/>
                <a:gd name="connsiteX2" fmla="*/ 4625418 w 5378050"/>
                <a:gd name="connsiteY2" fmla="*/ 0 h 3523487"/>
                <a:gd name="connsiteX3" fmla="*/ 5210645 w 5378050"/>
                <a:gd name="connsiteY3" fmla="*/ 414539 h 3523487"/>
                <a:gd name="connsiteX4" fmla="*/ 5259413 w 5378050"/>
                <a:gd name="connsiteY4" fmla="*/ 1450847 h 3523487"/>
                <a:gd name="connsiteX5" fmla="*/ 5222837 w 5378050"/>
                <a:gd name="connsiteY5" fmla="*/ 2767573 h 3523487"/>
                <a:gd name="connsiteX6" fmla="*/ 5320374 w 5378050"/>
                <a:gd name="connsiteY6" fmla="*/ 3096767 h 3523487"/>
                <a:gd name="connsiteX7" fmla="*/ 4149930 w 5378050"/>
                <a:gd name="connsiteY7" fmla="*/ 3425952 h 3523487"/>
                <a:gd name="connsiteX8" fmla="*/ 2247990 w 5378050"/>
                <a:gd name="connsiteY8" fmla="*/ 3523487 h 3523487"/>
                <a:gd name="connsiteX9" fmla="*/ 724000 w 5378050"/>
                <a:gd name="connsiteY9" fmla="*/ 3364992 h 3523487"/>
                <a:gd name="connsiteX10" fmla="*/ 90005 w 5378050"/>
                <a:gd name="connsiteY10" fmla="*/ 3108949 h 3523487"/>
                <a:gd name="connsiteX11" fmla="*/ 29045 w 5378050"/>
                <a:gd name="connsiteY11" fmla="*/ 512075 h 3523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378050" h="3523487">
                  <a:moveTo>
                    <a:pt x="29045" y="512075"/>
                  </a:moveTo>
                  <a:cubicBezTo>
                    <a:pt x="29045" y="202330"/>
                    <a:pt x="414255" y="0"/>
                    <a:pt x="724000" y="0"/>
                  </a:cubicBezTo>
                  <a:lnTo>
                    <a:pt x="4625418" y="0"/>
                  </a:lnTo>
                  <a:cubicBezTo>
                    <a:pt x="4935163" y="0"/>
                    <a:pt x="5210645" y="104794"/>
                    <a:pt x="5210645" y="414539"/>
                  </a:cubicBezTo>
                  <a:cubicBezTo>
                    <a:pt x="5302087" y="652283"/>
                    <a:pt x="5257381" y="1058675"/>
                    <a:pt x="5259413" y="1450847"/>
                  </a:cubicBezTo>
                  <a:cubicBezTo>
                    <a:pt x="5115141" y="1830827"/>
                    <a:pt x="5198453" y="2489189"/>
                    <a:pt x="5222837" y="2767573"/>
                  </a:cubicBezTo>
                  <a:cubicBezTo>
                    <a:pt x="5222837" y="3155683"/>
                    <a:pt x="5493096" y="2993133"/>
                    <a:pt x="5320374" y="3096767"/>
                  </a:cubicBezTo>
                  <a:cubicBezTo>
                    <a:pt x="5147652" y="3200401"/>
                    <a:pt x="4639642" y="3320288"/>
                    <a:pt x="4149930" y="3425952"/>
                  </a:cubicBezTo>
                  <a:cubicBezTo>
                    <a:pt x="3089230" y="3125216"/>
                    <a:pt x="3162386" y="3251199"/>
                    <a:pt x="2247990" y="3523487"/>
                  </a:cubicBezTo>
                  <a:cubicBezTo>
                    <a:pt x="1800953" y="3336543"/>
                    <a:pt x="1231997" y="3417824"/>
                    <a:pt x="724000" y="3364992"/>
                  </a:cubicBezTo>
                  <a:cubicBezTo>
                    <a:pt x="414255" y="3364992"/>
                    <a:pt x="90005" y="3418694"/>
                    <a:pt x="90005" y="3108949"/>
                  </a:cubicBezTo>
                  <a:cubicBezTo>
                    <a:pt x="-44107" y="2348988"/>
                    <a:pt x="4661" y="1857252"/>
                    <a:pt x="29045" y="512075"/>
                  </a:cubicBezTo>
                  <a:close/>
                </a:path>
              </a:pathLst>
            </a:custGeom>
            <a:pattFill prst="pct20">
              <a:fgClr>
                <a:schemeClr val="bg1">
                  <a:lumMod val="95000"/>
                </a:schemeClr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67C72C88-020A-4FFC-B4C2-C94BDB3B973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3455" y="293300"/>
              <a:ext cx="6375995" cy="6096012"/>
            </a:xfrm>
            <a:prstGeom prst="rect">
              <a:avLst/>
            </a:prstGeom>
          </p:spPr>
        </p:pic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id="{5612A7E8-4875-4C50-AB9B-34AE15776A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29088" cy="340860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64ADBC87-88DA-4B4D-AFE2-74A03BAE6B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6982" y="1793685"/>
            <a:ext cx="5664500" cy="527032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B0540165-AD3A-4AB0-9693-5AB6FC49D9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547" y="4692137"/>
            <a:ext cx="2699998" cy="1891543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BD4A6BB4-1F69-4247-819B-24BC0ACDBEC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70968" y="1760857"/>
            <a:ext cx="957544" cy="957544"/>
          </a:xfrm>
          <a:prstGeom prst="rect">
            <a:avLst/>
          </a:prstGeom>
        </p:spPr>
      </p:pic>
      <p:cxnSp>
        <p:nvCxnSpPr>
          <p:cNvPr id="25" name="直接连接符 24">
            <a:extLst>
              <a:ext uri="{FF2B5EF4-FFF2-40B4-BE49-F238E27FC236}">
                <a16:creationId xmlns:a16="http://schemas.microsoft.com/office/drawing/2014/main" id="{966C03D4-F6EF-4948-9A00-7410B8DD0AAD}"/>
              </a:ext>
            </a:extLst>
          </p:cNvPr>
          <p:cNvCxnSpPr>
            <a:cxnSpLocks/>
          </p:cNvCxnSpPr>
          <p:nvPr/>
        </p:nvCxnSpPr>
        <p:spPr>
          <a:xfrm>
            <a:off x="3288319" y="2594054"/>
            <a:ext cx="2641416" cy="0"/>
          </a:xfrm>
          <a:prstGeom prst="line">
            <a:avLst/>
          </a:prstGeom>
          <a:ln w="22225">
            <a:solidFill>
              <a:srgbClr val="9251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文本框 27">
            <a:extLst>
              <a:ext uri="{FF2B5EF4-FFF2-40B4-BE49-F238E27FC236}">
                <a16:creationId xmlns:a16="http://schemas.microsoft.com/office/drawing/2014/main" id="{646F97EE-797A-4045-8A09-5949046ADE27}"/>
              </a:ext>
            </a:extLst>
          </p:cNvPr>
          <p:cNvSpPr txBox="1"/>
          <p:nvPr/>
        </p:nvSpPr>
        <p:spPr>
          <a:xfrm>
            <a:off x="2145898" y="2568479"/>
            <a:ext cx="518901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30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TRÒ CHƠI KHÁM PHÁ TRI THỨC</a:t>
            </a:r>
            <a:endParaRPr kumimoji="0" lang="zh-CN" altLang="en-US" sz="4400" b="1" i="0" u="none" strike="noStrike" kern="1200" cap="none" spc="30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</a:endParaRPr>
          </a:p>
        </p:txBody>
      </p:sp>
      <p:cxnSp>
        <p:nvCxnSpPr>
          <p:cNvPr id="33" name="直接连接符 32">
            <a:extLst>
              <a:ext uri="{FF2B5EF4-FFF2-40B4-BE49-F238E27FC236}">
                <a16:creationId xmlns:a16="http://schemas.microsoft.com/office/drawing/2014/main" id="{CB840751-6C28-401E-B959-05F23B916B20}"/>
              </a:ext>
            </a:extLst>
          </p:cNvPr>
          <p:cNvCxnSpPr>
            <a:cxnSpLocks/>
          </p:cNvCxnSpPr>
          <p:nvPr/>
        </p:nvCxnSpPr>
        <p:spPr>
          <a:xfrm>
            <a:off x="3169211" y="4609705"/>
            <a:ext cx="2641416" cy="0"/>
          </a:xfrm>
          <a:prstGeom prst="line">
            <a:avLst/>
          </a:prstGeom>
          <a:ln w="22225">
            <a:solidFill>
              <a:srgbClr val="9251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4818593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8E1A073-8F2E-40C7-8B21-BFC9D55888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" y="0"/>
            <a:ext cx="1219071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BDA8593-318A-4DC1-9D65-970F616025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" y="0"/>
            <a:ext cx="12190710" cy="6858000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F641C5F7-7D2D-48B5-A988-6C1041E25583}"/>
              </a:ext>
            </a:extLst>
          </p:cNvPr>
          <p:cNvSpPr/>
          <p:nvPr/>
        </p:nvSpPr>
        <p:spPr>
          <a:xfrm>
            <a:off x="643030" y="646176"/>
            <a:ext cx="10905940" cy="530828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A32005A1-9A5F-42E4-AC44-9CF953499214}"/>
              </a:ext>
            </a:extLst>
          </p:cNvPr>
          <p:cNvSpPr/>
          <p:nvPr/>
        </p:nvSpPr>
        <p:spPr>
          <a:xfrm>
            <a:off x="792425" y="933037"/>
            <a:ext cx="9944430" cy="4734559"/>
          </a:xfrm>
          <a:prstGeom prst="rect">
            <a:avLst/>
          </a:prstGeom>
          <a:solidFill>
            <a:schemeClr val="bg1"/>
          </a:solidFill>
          <a:ln w="47625">
            <a:solidFill>
              <a:srgbClr val="925124"/>
            </a:solidFill>
          </a:ln>
          <a:effectLst>
            <a:outerShdw blurRad="635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DE83960-47C4-40A5-8989-BC1F928EE1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6558" y="1758613"/>
            <a:ext cx="4967581" cy="281999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68C590F5-E6E7-4F00-9DD4-BEE7CDE043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1451" y="2179178"/>
            <a:ext cx="3034846" cy="384163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612A7E8-4875-4C50-AB9B-34AE15776AA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165088" cy="23876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E1926E1-E306-4482-8B25-2A2E979D423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4119" y="5051026"/>
            <a:ext cx="1263617" cy="885254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C27EDA6E-68B0-4C95-B88E-4C22BC3903F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68331" y="-231432"/>
            <a:ext cx="1863402" cy="1863402"/>
          </a:xfrm>
          <a:prstGeom prst="rect">
            <a:avLst/>
          </a:prstGeom>
        </p:spPr>
      </p:pic>
      <p:pic>
        <p:nvPicPr>
          <p:cNvPr id="15" name="图片 20">
            <a:hlinkClick r:id="rId10" action="ppaction://hlinksldjump"/>
            <a:extLst>
              <a:ext uri="{FF2B5EF4-FFF2-40B4-BE49-F238E27FC236}">
                <a16:creationId xmlns:a16="http://schemas.microsoft.com/office/drawing/2014/main" id="{29B8D7F3-CA54-4BA6-8001-ADC7A3AEEEF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4883" y="4114537"/>
            <a:ext cx="1912946" cy="1856511"/>
          </a:xfrm>
          <a:prstGeom prst="rect">
            <a:avLst/>
          </a:prstGeom>
        </p:spPr>
      </p:pic>
      <p:sp>
        <p:nvSpPr>
          <p:cNvPr id="16" name="Arrow: Up 15">
            <a:extLst>
              <a:ext uri="{FF2B5EF4-FFF2-40B4-BE49-F238E27FC236}">
                <a16:creationId xmlns:a16="http://schemas.microsoft.com/office/drawing/2014/main" id="{12D98F5E-1C1A-4428-A2FF-71D4F9B7370A}"/>
              </a:ext>
            </a:extLst>
          </p:cNvPr>
          <p:cNvSpPr/>
          <p:nvPr/>
        </p:nvSpPr>
        <p:spPr>
          <a:xfrm>
            <a:off x="940526" y="6012877"/>
            <a:ext cx="583474" cy="615116"/>
          </a:xfrm>
          <a:prstGeom prst="upArrow">
            <a:avLst/>
          </a:prstGeom>
          <a:solidFill>
            <a:schemeClr val="accent4"/>
          </a:solidFill>
          <a:ln w="571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0713D7A-C738-4EE1-9E75-F7EF9EDA504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871532" y="1782303"/>
            <a:ext cx="2938209" cy="150584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946B566-291F-4FD6-9CAE-4F4E4877C8C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826602" y="1798593"/>
            <a:ext cx="2017951" cy="278001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ED6264E-CFC9-47A2-8C26-8949E345C1D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814567" y="1782303"/>
            <a:ext cx="2012982" cy="280421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30AC45D-F8A9-4F1A-8A82-EFEBC80E7F5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877363" y="3281860"/>
            <a:ext cx="2949239" cy="1304657"/>
          </a:xfrm>
          <a:prstGeom prst="rect">
            <a:avLst/>
          </a:prstGeom>
        </p:spPr>
      </p:pic>
      <p:sp>
        <p:nvSpPr>
          <p:cNvPr id="31" name="Rectangle 30">
            <a:hlinkClick r:id="rId16" action="ppaction://hlinksldjump"/>
            <a:extLst>
              <a:ext uri="{FF2B5EF4-FFF2-40B4-BE49-F238E27FC236}">
                <a16:creationId xmlns:a16="http://schemas.microsoft.com/office/drawing/2014/main" id="{7338D662-D62F-40EA-AAE7-76E128EEFE85}"/>
              </a:ext>
            </a:extLst>
          </p:cNvPr>
          <p:cNvSpPr/>
          <p:nvPr/>
        </p:nvSpPr>
        <p:spPr>
          <a:xfrm>
            <a:off x="2503963" y="1927131"/>
            <a:ext cx="696286" cy="634949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2" name="Rectangle 31">
            <a:hlinkClick r:id="rId17" action="ppaction://hlinksldjump"/>
            <a:extLst>
              <a:ext uri="{FF2B5EF4-FFF2-40B4-BE49-F238E27FC236}">
                <a16:creationId xmlns:a16="http://schemas.microsoft.com/office/drawing/2014/main" id="{99441708-F2FB-449D-9FF4-66BFB4E269FD}"/>
              </a:ext>
            </a:extLst>
          </p:cNvPr>
          <p:cNvSpPr/>
          <p:nvPr/>
        </p:nvSpPr>
        <p:spPr>
          <a:xfrm>
            <a:off x="2503963" y="2573307"/>
            <a:ext cx="696286" cy="634949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3" name="Rectangle 32">
            <a:hlinkClick r:id="rId18" action="ppaction://hlinksldjump"/>
            <a:extLst>
              <a:ext uri="{FF2B5EF4-FFF2-40B4-BE49-F238E27FC236}">
                <a16:creationId xmlns:a16="http://schemas.microsoft.com/office/drawing/2014/main" id="{04A886CC-4ACA-4293-96B2-1BCEA4D67A89}"/>
              </a:ext>
            </a:extLst>
          </p:cNvPr>
          <p:cNvSpPr/>
          <p:nvPr/>
        </p:nvSpPr>
        <p:spPr>
          <a:xfrm>
            <a:off x="2503963" y="3208256"/>
            <a:ext cx="696286" cy="634949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4" name="Rectangle 33">
            <a:hlinkClick r:id="rId19" action="ppaction://hlinksldjump"/>
            <a:extLst>
              <a:ext uri="{FF2B5EF4-FFF2-40B4-BE49-F238E27FC236}">
                <a16:creationId xmlns:a16="http://schemas.microsoft.com/office/drawing/2014/main" id="{868E68A6-37CE-476B-8360-72D63E566D6B}"/>
              </a:ext>
            </a:extLst>
          </p:cNvPr>
          <p:cNvSpPr/>
          <p:nvPr/>
        </p:nvSpPr>
        <p:spPr>
          <a:xfrm>
            <a:off x="2503963" y="3825132"/>
            <a:ext cx="696286" cy="634949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226410A-139D-42BA-9837-BF05125B263C}"/>
              </a:ext>
            </a:extLst>
          </p:cNvPr>
          <p:cNvSpPr txBox="1"/>
          <p:nvPr/>
        </p:nvSpPr>
        <p:spPr>
          <a:xfrm>
            <a:off x="4082253" y="1110808"/>
            <a:ext cx="44133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BỨC ẢNH BÍ MẬT</a:t>
            </a:r>
          </a:p>
        </p:txBody>
      </p:sp>
      <p:sp>
        <p:nvSpPr>
          <p:cNvPr id="40" name="Rectangle: Rounded Corners 39">
            <a:hlinkClick r:id="rId20" action="ppaction://hlinksldjump"/>
            <a:extLst>
              <a:ext uri="{FF2B5EF4-FFF2-40B4-BE49-F238E27FC236}">
                <a16:creationId xmlns:a16="http://schemas.microsoft.com/office/drawing/2014/main" id="{3C924E4C-FB19-4958-A120-53FF8AF05C32}"/>
              </a:ext>
            </a:extLst>
          </p:cNvPr>
          <p:cNvSpPr/>
          <p:nvPr/>
        </p:nvSpPr>
        <p:spPr>
          <a:xfrm>
            <a:off x="2706304" y="4971148"/>
            <a:ext cx="1723083" cy="646176"/>
          </a:xfrm>
          <a:prstGeom prst="roundRect">
            <a:avLst/>
          </a:prstGeom>
          <a:ln w="76200"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54162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3" grpId="0" animBg="1"/>
      <p:bldP spid="3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5DC8F70-F946-45FD-97AF-04A1BC8533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311554"/>
            <a:ext cx="9144000" cy="23876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7518DFF-B5C7-4927-BFD4-0DC52F601C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516694"/>
            <a:ext cx="9144000" cy="1655762"/>
          </a:xfrm>
        </p:spPr>
        <p:txBody>
          <a:bodyPr/>
          <a:lstStyle/>
          <a:p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8E1A073-8F2E-40C7-8B21-BFC9D55888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" y="0"/>
            <a:ext cx="1219071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BDA8593-318A-4DC1-9D65-970F616025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" y="0"/>
            <a:ext cx="12190710" cy="6858000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F641C5F7-7D2D-48B5-A988-6C1041E25583}"/>
              </a:ext>
            </a:extLst>
          </p:cNvPr>
          <p:cNvSpPr/>
          <p:nvPr/>
        </p:nvSpPr>
        <p:spPr>
          <a:xfrm>
            <a:off x="643030" y="646176"/>
            <a:ext cx="10905940" cy="530828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A32005A1-9A5F-42E4-AC44-9CF953499214}"/>
              </a:ext>
            </a:extLst>
          </p:cNvPr>
          <p:cNvSpPr/>
          <p:nvPr/>
        </p:nvSpPr>
        <p:spPr>
          <a:xfrm>
            <a:off x="1123785" y="945578"/>
            <a:ext cx="9944430" cy="4734559"/>
          </a:xfrm>
          <a:prstGeom prst="rect">
            <a:avLst/>
          </a:prstGeom>
          <a:solidFill>
            <a:schemeClr val="bg1"/>
          </a:solidFill>
          <a:ln w="47625">
            <a:solidFill>
              <a:srgbClr val="925124"/>
            </a:solidFill>
          </a:ln>
          <a:effectLst>
            <a:outerShdw blurRad="635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68C590F5-E6E7-4F00-9DD4-BEE7CDE043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179" y="3883546"/>
            <a:ext cx="2297117" cy="213726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612A7E8-4875-4C50-AB9B-34AE15776A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165088" cy="23876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E1926E1-E306-4482-8B25-2A2E979D42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4119" y="5051026"/>
            <a:ext cx="1263617" cy="885254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C27EDA6E-68B0-4C95-B88E-4C22BC3903F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64298" y="13877"/>
            <a:ext cx="1863402" cy="1863402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2734B3C-6847-41EB-8FDD-70D7D5E84795}"/>
              </a:ext>
            </a:extLst>
          </p:cNvPr>
          <p:cNvSpPr/>
          <p:nvPr/>
        </p:nvSpPr>
        <p:spPr>
          <a:xfrm>
            <a:off x="1715638" y="1877279"/>
            <a:ext cx="8952362" cy="116205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1: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Bố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cục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gồm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mấy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phần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D5BF3D8-6604-449E-9814-D1B6B8A78753}"/>
              </a:ext>
            </a:extLst>
          </p:cNvPr>
          <p:cNvSpPr/>
          <p:nvPr/>
        </p:nvSpPr>
        <p:spPr>
          <a:xfrm>
            <a:off x="4598595" y="4330070"/>
            <a:ext cx="2994807" cy="875564"/>
          </a:xfrm>
          <a:prstGeom prst="roundRect">
            <a:avLst/>
          </a:prstGeom>
          <a:solidFill>
            <a:srgbClr val="5B9BD5"/>
          </a:solidFill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phần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5" name="图片 20">
            <a:hlinkClick r:id="rId8" action="ppaction://hlinksldjump"/>
            <a:extLst>
              <a:ext uri="{FF2B5EF4-FFF2-40B4-BE49-F238E27FC236}">
                <a16:creationId xmlns:a16="http://schemas.microsoft.com/office/drawing/2014/main" id="{29B8D7F3-CA54-4BA6-8001-ADC7A3AEEEF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4883" y="4114537"/>
            <a:ext cx="1912946" cy="1856511"/>
          </a:xfrm>
          <a:prstGeom prst="rect">
            <a:avLst/>
          </a:prstGeom>
        </p:spPr>
      </p:pic>
      <p:sp>
        <p:nvSpPr>
          <p:cNvPr id="16" name="Arrow: Up 15">
            <a:extLst>
              <a:ext uri="{FF2B5EF4-FFF2-40B4-BE49-F238E27FC236}">
                <a16:creationId xmlns:a16="http://schemas.microsoft.com/office/drawing/2014/main" id="{12D98F5E-1C1A-4428-A2FF-71D4F9B7370A}"/>
              </a:ext>
            </a:extLst>
          </p:cNvPr>
          <p:cNvSpPr/>
          <p:nvPr/>
        </p:nvSpPr>
        <p:spPr>
          <a:xfrm>
            <a:off x="940526" y="6012877"/>
            <a:ext cx="583474" cy="615116"/>
          </a:xfrm>
          <a:prstGeom prst="upArrow">
            <a:avLst/>
          </a:prstGeom>
          <a:solidFill>
            <a:schemeClr val="accent4"/>
          </a:solidFill>
          <a:ln w="571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4" name="Arrow: Right 3">
            <a:hlinkClick r:id="rId10" action="ppaction://hlinksldjump"/>
            <a:extLst>
              <a:ext uri="{FF2B5EF4-FFF2-40B4-BE49-F238E27FC236}">
                <a16:creationId xmlns:a16="http://schemas.microsoft.com/office/drawing/2014/main" id="{4AE9C7BA-A857-4C62-8A1B-96B465C3CA19}"/>
              </a:ext>
            </a:extLst>
          </p:cNvPr>
          <p:cNvSpPr/>
          <p:nvPr/>
        </p:nvSpPr>
        <p:spPr>
          <a:xfrm>
            <a:off x="1828800" y="3756239"/>
            <a:ext cx="1348341" cy="773815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1927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6B99A2-14C7-486A-AFB3-649E582CD5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D279FBB3-F6F4-4F30-8300-288FA0D563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2159404"/>
              </p:ext>
            </p:extLst>
          </p:nvPr>
        </p:nvGraphicFramePr>
        <p:xfrm>
          <a:off x="1484851" y="1041625"/>
          <a:ext cx="8909106" cy="5314728"/>
        </p:xfrm>
        <a:graphic>
          <a:graphicData uri="http://schemas.openxmlformats.org/drawingml/2006/table">
            <a:tbl>
              <a:tblPr firstRow="1" firstCol="1" bandRow="1"/>
              <a:tblGrid>
                <a:gridCol w="1859816">
                  <a:extLst>
                    <a:ext uri="{9D8B030D-6E8A-4147-A177-3AD203B41FA5}">
                      <a16:colId xmlns:a16="http://schemas.microsoft.com/office/drawing/2014/main" val="1787146804"/>
                    </a:ext>
                  </a:extLst>
                </a:gridCol>
                <a:gridCol w="3329658">
                  <a:extLst>
                    <a:ext uri="{9D8B030D-6E8A-4147-A177-3AD203B41FA5}">
                      <a16:colId xmlns:a16="http://schemas.microsoft.com/office/drawing/2014/main" val="2189406627"/>
                    </a:ext>
                  </a:extLst>
                </a:gridCol>
                <a:gridCol w="1859816">
                  <a:extLst>
                    <a:ext uri="{9D8B030D-6E8A-4147-A177-3AD203B41FA5}">
                      <a16:colId xmlns:a16="http://schemas.microsoft.com/office/drawing/2014/main" val="3005160696"/>
                    </a:ext>
                  </a:extLst>
                </a:gridCol>
                <a:gridCol w="1859816">
                  <a:extLst>
                    <a:ext uri="{9D8B030D-6E8A-4147-A177-3AD203B41FA5}">
                      <a16:colId xmlns:a16="http://schemas.microsoft.com/office/drawing/2014/main" val="1944106643"/>
                    </a:ext>
                  </a:extLst>
                </a:gridCol>
              </a:tblGrid>
              <a:tr h="264938"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Stt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59" marR="6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Nội dung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59" marR="6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16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59" marR="6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7960932"/>
                  </a:ext>
                </a:extLst>
              </a:tr>
              <a:tr h="26493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Rồi 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59" marR="6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chưa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59" marR="6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52502627"/>
                  </a:ext>
                </a:extLst>
              </a:tr>
              <a:tr h="56574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59" marR="6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Em đã bao giờ tham gia hoạt động thiện nguyện chưa?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59" marR="6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16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59" marR="6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16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59" marR="6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53327363"/>
                  </a:ext>
                </a:extLst>
              </a:tr>
              <a:tr h="56574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59" marR="6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Em đã từng có chuyến đi đến vùng đấ mới chưa?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59" marR="6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16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59" marR="6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16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59" marR="6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23266598"/>
                  </a:ext>
                </a:extLst>
              </a:tr>
              <a:tr h="56574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59" marR="6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Em có từng tham gia một buổi biểu diễn nghệ thuật chưa?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59" marR="6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59" marR="6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16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59" marR="6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46852505"/>
                  </a:ext>
                </a:extLst>
              </a:tr>
              <a:tr h="86655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59" marR="6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16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Em đã từng đi tham quan, triển lãm nghệ thuật chưa?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16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59" marR="6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59" marR="6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16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59" marR="6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85342124"/>
                  </a:ext>
                </a:extLst>
              </a:tr>
              <a:tr h="86655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59" marR="6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16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Em đã bao giờ tham gia lao động cùng những bác nông dân chưa?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59" marR="6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59" marR="6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59" marR="6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19504708"/>
                  </a:ext>
                </a:extLst>
              </a:tr>
              <a:tr h="56574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59" marR="6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16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Em đã bao giờ trồng và chăm sóc cây cối nào chưa?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59" marR="6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16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59" marR="6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59" marR="6445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06812632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4283E5F0-4D5F-41CC-BC47-E3AE9BE5D9AD}"/>
              </a:ext>
            </a:extLst>
          </p:cNvPr>
          <p:cNvSpPr txBox="1"/>
          <p:nvPr/>
        </p:nvSpPr>
        <p:spPr>
          <a:xfrm>
            <a:off x="4253218" y="402672"/>
            <a:ext cx="2185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PHIẾU KHẢO SÁT</a:t>
            </a:r>
          </a:p>
        </p:txBody>
      </p:sp>
    </p:spTree>
    <p:extLst>
      <p:ext uri="{BB962C8B-B14F-4D97-AF65-F5344CB8AC3E}">
        <p14:creationId xmlns:p14="http://schemas.microsoft.com/office/powerpoint/2010/main" val="2823922478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5DC8F70-F946-45FD-97AF-04A1BC8533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311554"/>
            <a:ext cx="9144000" cy="23876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7518DFF-B5C7-4927-BFD4-0DC52F601C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516694"/>
            <a:ext cx="9144000" cy="1655762"/>
          </a:xfrm>
        </p:spPr>
        <p:txBody>
          <a:bodyPr/>
          <a:lstStyle/>
          <a:p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8E1A073-8F2E-40C7-8B21-BFC9D55888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" y="0"/>
            <a:ext cx="1219071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BDA8593-318A-4DC1-9D65-970F616025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" y="0"/>
            <a:ext cx="12190710" cy="6858000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F641C5F7-7D2D-48B5-A988-6C1041E25583}"/>
              </a:ext>
            </a:extLst>
          </p:cNvPr>
          <p:cNvSpPr/>
          <p:nvPr/>
        </p:nvSpPr>
        <p:spPr>
          <a:xfrm>
            <a:off x="643030" y="646176"/>
            <a:ext cx="10905940" cy="530828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A32005A1-9A5F-42E4-AC44-9CF953499214}"/>
              </a:ext>
            </a:extLst>
          </p:cNvPr>
          <p:cNvSpPr/>
          <p:nvPr/>
        </p:nvSpPr>
        <p:spPr>
          <a:xfrm>
            <a:off x="1123785" y="945578"/>
            <a:ext cx="9944430" cy="4734559"/>
          </a:xfrm>
          <a:prstGeom prst="rect">
            <a:avLst/>
          </a:prstGeom>
          <a:solidFill>
            <a:schemeClr val="bg1"/>
          </a:solidFill>
          <a:ln w="47625">
            <a:solidFill>
              <a:srgbClr val="925124"/>
            </a:solidFill>
          </a:ln>
          <a:effectLst>
            <a:outerShdw blurRad="635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68C590F5-E6E7-4F00-9DD4-BEE7CDE043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179" y="3883546"/>
            <a:ext cx="2297117" cy="213726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612A7E8-4875-4C50-AB9B-34AE15776A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165088" cy="23876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E1926E1-E306-4482-8B25-2A2E979D42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4119" y="5051026"/>
            <a:ext cx="1263617" cy="885254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C27EDA6E-68B0-4C95-B88E-4C22BC3903F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64298" y="13877"/>
            <a:ext cx="1863402" cy="1863402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2734B3C-6847-41EB-8FDD-70D7D5E84795}"/>
              </a:ext>
            </a:extLst>
          </p:cNvPr>
          <p:cNvSpPr/>
          <p:nvPr/>
        </p:nvSpPr>
        <p:spPr>
          <a:xfrm>
            <a:off x="1715638" y="1877279"/>
            <a:ext cx="8952362" cy="116205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sz="32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32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kể</a:t>
            </a:r>
            <a:r>
              <a:rPr kumimoji="0" lang="en-US" sz="32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32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32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trải</a:t>
            </a:r>
            <a:r>
              <a:rPr kumimoji="0" lang="en-US" sz="32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nghiệm</a:t>
            </a:r>
            <a:r>
              <a:rPr kumimoji="0" lang="en-US" sz="32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dung </a:t>
            </a:r>
            <a:r>
              <a:rPr kumimoji="0" lang="en-US" sz="32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ngôi</a:t>
            </a:r>
            <a:r>
              <a:rPr kumimoji="0" lang="en-US" sz="32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sz="32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mấy</a:t>
            </a:r>
            <a:r>
              <a:rPr kumimoji="0" lang="en-US" sz="32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32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kể</a:t>
            </a:r>
            <a:r>
              <a:rPr kumimoji="0" lang="en-US" sz="32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D5BF3D8-6604-449E-9814-D1B6B8A78753}"/>
              </a:ext>
            </a:extLst>
          </p:cNvPr>
          <p:cNvSpPr/>
          <p:nvPr/>
        </p:nvSpPr>
        <p:spPr>
          <a:xfrm>
            <a:off x="2888045" y="4330070"/>
            <a:ext cx="6631398" cy="1141788"/>
          </a:xfrm>
          <a:prstGeom prst="roundRect">
            <a:avLst/>
          </a:prstGeom>
          <a:solidFill>
            <a:srgbClr val="5B9BD5"/>
          </a:solidFill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Ngôi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nhất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5" name="图片 20">
            <a:hlinkClick r:id="rId8" action="ppaction://hlinksldjump"/>
            <a:extLst>
              <a:ext uri="{FF2B5EF4-FFF2-40B4-BE49-F238E27FC236}">
                <a16:creationId xmlns:a16="http://schemas.microsoft.com/office/drawing/2014/main" id="{A913875A-7626-4A5D-8266-A3D171A849A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4883" y="4114537"/>
            <a:ext cx="1912946" cy="1856511"/>
          </a:xfrm>
          <a:prstGeom prst="rect">
            <a:avLst/>
          </a:prstGeom>
        </p:spPr>
      </p:pic>
      <p:sp>
        <p:nvSpPr>
          <p:cNvPr id="16" name="Arrow: Up 15">
            <a:extLst>
              <a:ext uri="{FF2B5EF4-FFF2-40B4-BE49-F238E27FC236}">
                <a16:creationId xmlns:a16="http://schemas.microsoft.com/office/drawing/2014/main" id="{B6055E98-95CF-4AD7-BA24-BBE0008D35E1}"/>
              </a:ext>
            </a:extLst>
          </p:cNvPr>
          <p:cNvSpPr/>
          <p:nvPr/>
        </p:nvSpPr>
        <p:spPr>
          <a:xfrm>
            <a:off x="940526" y="6012877"/>
            <a:ext cx="583474" cy="615116"/>
          </a:xfrm>
          <a:prstGeom prst="upArrow">
            <a:avLst/>
          </a:prstGeom>
          <a:solidFill>
            <a:schemeClr val="accent4"/>
          </a:solidFill>
          <a:ln w="571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0" name="Arrow: Right 19">
            <a:hlinkClick r:id="rId10" action="ppaction://hlinksldjump"/>
            <a:extLst>
              <a:ext uri="{FF2B5EF4-FFF2-40B4-BE49-F238E27FC236}">
                <a16:creationId xmlns:a16="http://schemas.microsoft.com/office/drawing/2014/main" id="{A0DF2A3A-9E64-4F9E-B026-C51AF3E0DFD1}"/>
              </a:ext>
            </a:extLst>
          </p:cNvPr>
          <p:cNvSpPr/>
          <p:nvPr/>
        </p:nvSpPr>
        <p:spPr>
          <a:xfrm>
            <a:off x="1644242" y="3291315"/>
            <a:ext cx="1348341" cy="773815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2457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5DC8F70-F946-45FD-97AF-04A1BC8533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311554"/>
            <a:ext cx="9144000" cy="23876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7518DFF-B5C7-4927-BFD4-0DC52F601C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516694"/>
            <a:ext cx="9144000" cy="1655762"/>
          </a:xfrm>
        </p:spPr>
        <p:txBody>
          <a:bodyPr/>
          <a:lstStyle/>
          <a:p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8E1A073-8F2E-40C7-8B21-BFC9D55888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" y="0"/>
            <a:ext cx="1219071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BDA8593-318A-4DC1-9D65-970F616025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" y="0"/>
            <a:ext cx="12190710" cy="6858000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F641C5F7-7D2D-48B5-A988-6C1041E25583}"/>
              </a:ext>
            </a:extLst>
          </p:cNvPr>
          <p:cNvSpPr/>
          <p:nvPr/>
        </p:nvSpPr>
        <p:spPr>
          <a:xfrm>
            <a:off x="643030" y="646176"/>
            <a:ext cx="10905940" cy="530828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A32005A1-9A5F-42E4-AC44-9CF953499214}"/>
              </a:ext>
            </a:extLst>
          </p:cNvPr>
          <p:cNvSpPr/>
          <p:nvPr/>
        </p:nvSpPr>
        <p:spPr>
          <a:xfrm>
            <a:off x="1123785" y="945578"/>
            <a:ext cx="9944430" cy="4734559"/>
          </a:xfrm>
          <a:prstGeom prst="rect">
            <a:avLst/>
          </a:prstGeom>
          <a:solidFill>
            <a:schemeClr val="bg1"/>
          </a:solidFill>
          <a:ln w="47625">
            <a:solidFill>
              <a:srgbClr val="925124"/>
            </a:solidFill>
          </a:ln>
          <a:effectLst>
            <a:outerShdw blurRad="635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68C590F5-E6E7-4F00-9DD4-BEE7CDE043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179" y="3883546"/>
            <a:ext cx="2297117" cy="213726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612A7E8-4875-4C50-AB9B-34AE15776A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165088" cy="23876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E1926E1-E306-4482-8B25-2A2E979D42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4119" y="5051026"/>
            <a:ext cx="1263617" cy="885254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C27EDA6E-68B0-4C95-B88E-4C22BC3903F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64298" y="13877"/>
            <a:ext cx="1863402" cy="1863402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2734B3C-6847-41EB-8FDD-70D7D5E84795}"/>
              </a:ext>
            </a:extLst>
          </p:cNvPr>
          <p:cNvSpPr/>
          <p:nvPr/>
        </p:nvSpPr>
        <p:spPr>
          <a:xfrm>
            <a:off x="1400961" y="1526796"/>
            <a:ext cx="9267039" cy="151253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Phân</a:t>
            </a:r>
            <a:r>
              <a:rPr kumimoji="0" lang="en-US" sz="32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sz="32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càm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D5BF3D8-6604-449E-9814-D1B6B8A78753}"/>
              </a:ext>
            </a:extLst>
          </p:cNvPr>
          <p:cNvSpPr/>
          <p:nvPr/>
        </p:nvSpPr>
        <p:spPr>
          <a:xfrm>
            <a:off x="4367867" y="4316413"/>
            <a:ext cx="4082041" cy="875564"/>
          </a:xfrm>
          <a:prstGeom prst="roundRect">
            <a:avLst/>
          </a:prstGeom>
          <a:solidFill>
            <a:srgbClr val="5B9BD5"/>
          </a:solidFill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Thân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5" name="图片 20">
            <a:hlinkClick r:id="rId8" action="ppaction://hlinksldjump"/>
            <a:extLst>
              <a:ext uri="{FF2B5EF4-FFF2-40B4-BE49-F238E27FC236}">
                <a16:creationId xmlns:a16="http://schemas.microsoft.com/office/drawing/2014/main" id="{1D6D2205-7011-4C2F-A019-D8397C2A72A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4883" y="4114537"/>
            <a:ext cx="1912946" cy="1856511"/>
          </a:xfrm>
          <a:prstGeom prst="rect">
            <a:avLst/>
          </a:prstGeom>
        </p:spPr>
      </p:pic>
      <p:sp>
        <p:nvSpPr>
          <p:cNvPr id="16" name="Arrow: Up 15">
            <a:extLst>
              <a:ext uri="{FF2B5EF4-FFF2-40B4-BE49-F238E27FC236}">
                <a16:creationId xmlns:a16="http://schemas.microsoft.com/office/drawing/2014/main" id="{A6C2BAFF-CCE1-440C-B06B-FFEF564E54A1}"/>
              </a:ext>
            </a:extLst>
          </p:cNvPr>
          <p:cNvSpPr/>
          <p:nvPr/>
        </p:nvSpPr>
        <p:spPr>
          <a:xfrm>
            <a:off x="940526" y="6012877"/>
            <a:ext cx="583474" cy="615116"/>
          </a:xfrm>
          <a:prstGeom prst="upArrow">
            <a:avLst/>
          </a:prstGeom>
          <a:solidFill>
            <a:schemeClr val="accent4"/>
          </a:solidFill>
          <a:ln w="571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0" name="Arrow: Right 19">
            <a:hlinkClick r:id="rId10" action="ppaction://hlinksldjump"/>
            <a:extLst>
              <a:ext uri="{FF2B5EF4-FFF2-40B4-BE49-F238E27FC236}">
                <a16:creationId xmlns:a16="http://schemas.microsoft.com/office/drawing/2014/main" id="{2DF0F58B-56DA-45BC-B30F-72B7F1A24B0A}"/>
              </a:ext>
            </a:extLst>
          </p:cNvPr>
          <p:cNvSpPr/>
          <p:nvPr/>
        </p:nvSpPr>
        <p:spPr>
          <a:xfrm>
            <a:off x="1881805" y="3502847"/>
            <a:ext cx="1348341" cy="773815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227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5DC8F70-F946-45FD-97AF-04A1BC8533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311554"/>
            <a:ext cx="9144000" cy="23876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7518DFF-B5C7-4927-BFD4-0DC52F601C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516694"/>
            <a:ext cx="9144000" cy="1655762"/>
          </a:xfrm>
        </p:spPr>
        <p:txBody>
          <a:bodyPr/>
          <a:lstStyle/>
          <a:p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8E1A073-8F2E-40C7-8B21-BFC9D55888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" y="0"/>
            <a:ext cx="1219071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BDA8593-318A-4DC1-9D65-970F616025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" y="0"/>
            <a:ext cx="12190710" cy="6858000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F641C5F7-7D2D-48B5-A988-6C1041E25583}"/>
              </a:ext>
            </a:extLst>
          </p:cNvPr>
          <p:cNvSpPr/>
          <p:nvPr/>
        </p:nvSpPr>
        <p:spPr>
          <a:xfrm>
            <a:off x="643030" y="646176"/>
            <a:ext cx="10905940" cy="530828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A32005A1-9A5F-42E4-AC44-9CF953499214}"/>
              </a:ext>
            </a:extLst>
          </p:cNvPr>
          <p:cNvSpPr/>
          <p:nvPr/>
        </p:nvSpPr>
        <p:spPr>
          <a:xfrm>
            <a:off x="1123785" y="945578"/>
            <a:ext cx="9944430" cy="4734559"/>
          </a:xfrm>
          <a:prstGeom prst="rect">
            <a:avLst/>
          </a:prstGeom>
          <a:solidFill>
            <a:schemeClr val="bg1"/>
          </a:solidFill>
          <a:ln w="47625">
            <a:solidFill>
              <a:srgbClr val="925124"/>
            </a:solidFill>
          </a:ln>
          <a:effectLst>
            <a:outerShdw blurRad="635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68C590F5-E6E7-4F00-9DD4-BEE7CDE043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179" y="3883546"/>
            <a:ext cx="2297117" cy="213726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612A7E8-4875-4C50-AB9B-34AE15776A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165088" cy="23876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E1926E1-E306-4482-8B25-2A2E979D42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4119" y="5051026"/>
            <a:ext cx="1263617" cy="885254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C27EDA6E-68B0-4C95-B88E-4C22BC3903F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64298" y="13877"/>
            <a:ext cx="1863402" cy="1863402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2734B3C-6847-41EB-8FDD-70D7D5E84795}"/>
              </a:ext>
            </a:extLst>
          </p:cNvPr>
          <p:cNvSpPr/>
          <p:nvPr/>
        </p:nvSpPr>
        <p:spPr>
          <a:xfrm>
            <a:off x="1715638" y="1877279"/>
            <a:ext cx="8952362" cy="116205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D5BF3D8-6604-449E-9814-D1B6B8A78753}"/>
              </a:ext>
            </a:extLst>
          </p:cNvPr>
          <p:cNvSpPr/>
          <p:nvPr/>
        </p:nvSpPr>
        <p:spPr>
          <a:xfrm>
            <a:off x="3525140" y="3998556"/>
            <a:ext cx="6633928" cy="1207078"/>
          </a:xfrm>
          <a:prstGeom prst="roundRect">
            <a:avLst/>
          </a:prstGeom>
          <a:solidFill>
            <a:srgbClr val="5B9BD5"/>
          </a:solidFill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457200">
              <a:defRPr/>
            </a:pPr>
            <a:r>
              <a:rPr lang="vi-VN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hợp kể, tả và thể hiện cảm xúc của người kể đối với sự việc.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图片 20">
            <a:hlinkClick r:id="rId8" action="ppaction://hlinksldjump"/>
            <a:extLst>
              <a:ext uri="{FF2B5EF4-FFF2-40B4-BE49-F238E27FC236}">
                <a16:creationId xmlns:a16="http://schemas.microsoft.com/office/drawing/2014/main" id="{A182CCA6-7287-4F16-8288-2B099DBC3AD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4883" y="4114537"/>
            <a:ext cx="1912946" cy="1856511"/>
          </a:xfrm>
          <a:prstGeom prst="rect">
            <a:avLst/>
          </a:prstGeom>
        </p:spPr>
      </p:pic>
      <p:sp>
        <p:nvSpPr>
          <p:cNvPr id="16" name="Arrow: Up 15">
            <a:extLst>
              <a:ext uri="{FF2B5EF4-FFF2-40B4-BE49-F238E27FC236}">
                <a16:creationId xmlns:a16="http://schemas.microsoft.com/office/drawing/2014/main" id="{2F9914B9-8A2B-4C60-BC5D-32B54F18A742}"/>
              </a:ext>
            </a:extLst>
          </p:cNvPr>
          <p:cNvSpPr/>
          <p:nvPr/>
        </p:nvSpPr>
        <p:spPr>
          <a:xfrm>
            <a:off x="940526" y="6012877"/>
            <a:ext cx="583474" cy="615116"/>
          </a:xfrm>
          <a:prstGeom prst="upArrow">
            <a:avLst/>
          </a:prstGeom>
          <a:solidFill>
            <a:schemeClr val="accent4"/>
          </a:solidFill>
          <a:ln w="571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0" name="Arrow: Right 19">
            <a:hlinkClick r:id="rId10" action="ppaction://hlinksldjump"/>
            <a:extLst>
              <a:ext uri="{FF2B5EF4-FFF2-40B4-BE49-F238E27FC236}">
                <a16:creationId xmlns:a16="http://schemas.microsoft.com/office/drawing/2014/main" id="{22AA9503-EB53-439C-B38D-D3E9957083D5}"/>
              </a:ext>
            </a:extLst>
          </p:cNvPr>
          <p:cNvSpPr/>
          <p:nvPr/>
        </p:nvSpPr>
        <p:spPr>
          <a:xfrm>
            <a:off x="2176799" y="3627705"/>
            <a:ext cx="1348341" cy="773815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4495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4B86284D-B57D-4787-9CFE-598548A20B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F7669892-921E-4C06-8E87-4D7BEE52D011}"/>
              </a:ext>
            </a:extLst>
          </p:cNvPr>
          <p:cNvGrpSpPr/>
          <p:nvPr/>
        </p:nvGrpSpPr>
        <p:grpSpPr>
          <a:xfrm>
            <a:off x="3415331" y="1473220"/>
            <a:ext cx="5713677" cy="2337529"/>
            <a:chOff x="3238500" y="1789966"/>
            <a:chExt cx="5715000" cy="2338070"/>
          </a:xfrm>
        </p:grpSpPr>
        <p:sp>
          <p:nvSpPr>
            <p:cNvPr id="13" name="文本框 283">
              <a:extLst>
                <a:ext uri="{FF2B5EF4-FFF2-40B4-BE49-F238E27FC236}">
                  <a16:creationId xmlns:a16="http://schemas.microsoft.com/office/drawing/2014/main" id="{192A6D67-F623-4427-AD7F-F91A32D1486D}"/>
                </a:ext>
              </a:extLst>
            </p:cNvPr>
            <p:cNvSpPr txBox="1"/>
            <p:nvPr/>
          </p:nvSpPr>
          <p:spPr>
            <a:xfrm>
              <a:off x="3750832" y="3019913"/>
              <a:ext cx="4720655" cy="11081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217"/>
              <a:r>
                <a:rPr lang="en-US" altLang="zh-CN" sz="6599" b="1" dirty="0">
                  <a:solidFill>
                    <a:srgbClr val="002060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VẬN DỤNG</a:t>
              </a:r>
              <a:endParaRPr lang="zh-CN" altLang="en-US" sz="6599" b="1" dirty="0">
                <a:solidFill>
                  <a:srgbClr val="00206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endParaRPr>
            </a:p>
          </p:txBody>
        </p: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5F37DA67-2B19-40B2-8914-1F2B01AE222F}"/>
                </a:ext>
              </a:extLst>
            </p:cNvPr>
            <p:cNvGrpSpPr/>
            <p:nvPr/>
          </p:nvGrpSpPr>
          <p:grpSpPr>
            <a:xfrm>
              <a:off x="3238500" y="2919354"/>
              <a:ext cx="5715000" cy="1155700"/>
              <a:chOff x="3200400" y="2919354"/>
              <a:chExt cx="5715000" cy="1155700"/>
            </a:xfrm>
          </p:grpSpPr>
          <p:cxnSp>
            <p:nvCxnSpPr>
              <p:cNvPr id="16" name="直接连接符 15">
                <a:extLst>
                  <a:ext uri="{FF2B5EF4-FFF2-40B4-BE49-F238E27FC236}">
                    <a16:creationId xmlns:a16="http://schemas.microsoft.com/office/drawing/2014/main" id="{18B1C8CB-7B25-480F-BD9C-857ACA24BCE1}"/>
                  </a:ext>
                </a:extLst>
              </p:cNvPr>
              <p:cNvCxnSpPr/>
              <p:nvPr/>
            </p:nvCxnSpPr>
            <p:spPr>
              <a:xfrm>
                <a:off x="3200400" y="2919354"/>
                <a:ext cx="5715000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直接连接符 17">
                <a:extLst>
                  <a:ext uri="{FF2B5EF4-FFF2-40B4-BE49-F238E27FC236}">
                    <a16:creationId xmlns:a16="http://schemas.microsoft.com/office/drawing/2014/main" id="{E3C1D5F9-47DE-4F73-9961-26EC5267FC8E}"/>
                  </a:ext>
                </a:extLst>
              </p:cNvPr>
              <p:cNvCxnSpPr/>
              <p:nvPr/>
            </p:nvCxnSpPr>
            <p:spPr>
              <a:xfrm>
                <a:off x="3200400" y="4075054"/>
                <a:ext cx="5715000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" name="文本框 283">
              <a:extLst>
                <a:ext uri="{FF2B5EF4-FFF2-40B4-BE49-F238E27FC236}">
                  <a16:creationId xmlns:a16="http://schemas.microsoft.com/office/drawing/2014/main" id="{9C6ACA75-01C4-483A-8EA7-A8C0D2092203}"/>
                </a:ext>
              </a:extLst>
            </p:cNvPr>
            <p:cNvSpPr txBox="1"/>
            <p:nvPr/>
          </p:nvSpPr>
          <p:spPr>
            <a:xfrm>
              <a:off x="6027435" y="1789966"/>
              <a:ext cx="184773" cy="11081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217"/>
              <a:endParaRPr lang="zh-CN" altLang="en-US" sz="6599" b="1" spc="600" dirty="0">
                <a:solidFill>
                  <a:srgbClr val="00206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157972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>
            <a:extLst>
              <a:ext uri="{FF2B5EF4-FFF2-40B4-BE49-F238E27FC236}">
                <a16:creationId xmlns:a16="http://schemas.microsoft.com/office/drawing/2014/main" id="{2B7810E6-3F6A-42B8-88B6-473D16B1A2BB}"/>
              </a:ext>
            </a:extLst>
          </p:cNvPr>
          <p:cNvSpPr/>
          <p:nvPr/>
        </p:nvSpPr>
        <p:spPr>
          <a:xfrm>
            <a:off x="3298706" y="4128466"/>
            <a:ext cx="2287228" cy="2287228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zh-CN" altLang="en-US">
              <a:solidFill>
                <a:srgbClr val="FFFFFF"/>
              </a:solidFill>
              <a:latin typeface="Arial Unicode MS"/>
              <a:ea typeface="黑体"/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3DAE0D1A-C18C-462D-9E2C-4A65C61AECA0}"/>
              </a:ext>
            </a:extLst>
          </p:cNvPr>
          <p:cNvSpPr/>
          <p:nvPr/>
        </p:nvSpPr>
        <p:spPr>
          <a:xfrm>
            <a:off x="68898" y="4311846"/>
            <a:ext cx="2103848" cy="2103848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zh-CN" altLang="en-US">
              <a:solidFill>
                <a:srgbClr val="FFFFFF"/>
              </a:solidFill>
              <a:latin typeface="Arial Unicode MS"/>
              <a:ea typeface="黑体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27020907-42DE-441D-B558-D04CF2D2FE95}"/>
              </a:ext>
            </a:extLst>
          </p:cNvPr>
          <p:cNvSpPr/>
          <p:nvPr/>
        </p:nvSpPr>
        <p:spPr>
          <a:xfrm>
            <a:off x="10439909" y="2696956"/>
            <a:ext cx="1614890" cy="1614890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zh-CN" altLang="en-US">
              <a:solidFill>
                <a:srgbClr val="FFFFFF"/>
              </a:solidFill>
              <a:latin typeface="Arial Unicode MS"/>
              <a:ea typeface="黑体"/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7DA23B47-F7D7-4911-BD6D-B6C2AB13EDAB}"/>
              </a:ext>
            </a:extLst>
          </p:cNvPr>
          <p:cNvSpPr/>
          <p:nvPr/>
        </p:nvSpPr>
        <p:spPr>
          <a:xfrm>
            <a:off x="10019255" y="3202823"/>
            <a:ext cx="1651879" cy="165187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zh-CN" altLang="en-US">
              <a:solidFill>
                <a:srgbClr val="FFFFFF"/>
              </a:solidFill>
              <a:latin typeface="Arial Unicode MS"/>
              <a:ea typeface="黑体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6974" y="-60615"/>
            <a:ext cx="2345812" cy="978882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id="{AA96C5E8-266D-475D-A9D2-6DFB0D82BFFF}"/>
              </a:ext>
            </a:extLst>
          </p:cNvPr>
          <p:cNvSpPr/>
          <p:nvPr/>
        </p:nvSpPr>
        <p:spPr>
          <a:xfrm>
            <a:off x="-407501" y="-344158"/>
            <a:ext cx="1183102" cy="1183102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zh-CN" altLang="en-US">
              <a:solidFill>
                <a:srgbClr val="FFFFFF"/>
              </a:solidFill>
              <a:latin typeface="Arial Unicode MS"/>
              <a:ea typeface="黑体"/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892D825C-2FA8-4570-B0B4-80F806B35ABE}"/>
              </a:ext>
            </a:extLst>
          </p:cNvPr>
          <p:cNvSpPr/>
          <p:nvPr/>
        </p:nvSpPr>
        <p:spPr>
          <a:xfrm>
            <a:off x="184050" y="480313"/>
            <a:ext cx="717265" cy="717265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zh-CN" altLang="en-US">
              <a:solidFill>
                <a:srgbClr val="FFFFFF"/>
              </a:solidFill>
              <a:latin typeface="Arial Unicode MS"/>
              <a:ea typeface="黑体"/>
            </a:endParaRPr>
          </a:p>
        </p:txBody>
      </p:sp>
      <p:pic>
        <p:nvPicPr>
          <p:cNvPr id="15" name="图片 59">
            <a:extLst>
              <a:ext uri="{FF2B5EF4-FFF2-40B4-BE49-F238E27FC236}">
                <a16:creationId xmlns:a16="http://schemas.microsoft.com/office/drawing/2014/main" id="{0D2EF722-AC9E-4C65-A690-2FDDAAAD6C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9231" y="1261238"/>
            <a:ext cx="6320085" cy="4335524"/>
          </a:xfrm>
          <a:prstGeom prst="rect">
            <a:avLst/>
          </a:prstGeom>
        </p:spPr>
      </p:pic>
      <p:pic>
        <p:nvPicPr>
          <p:cNvPr id="21" name="图片 69">
            <a:extLst>
              <a:ext uri="{FF2B5EF4-FFF2-40B4-BE49-F238E27FC236}">
                <a16:creationId xmlns:a16="http://schemas.microsoft.com/office/drawing/2014/main" id="{65B8F962-2975-4A85-B4F0-12371E730A91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77994" y="730614"/>
            <a:ext cx="1104692" cy="781721"/>
          </a:xfrm>
          <a:prstGeom prst="rect">
            <a:avLst/>
          </a:prstGeom>
        </p:spPr>
      </p:pic>
      <p:pic>
        <p:nvPicPr>
          <p:cNvPr id="25" name="图片 74">
            <a:extLst>
              <a:ext uri="{FF2B5EF4-FFF2-40B4-BE49-F238E27FC236}">
                <a16:creationId xmlns:a16="http://schemas.microsoft.com/office/drawing/2014/main" id="{CE565F27-2DB3-464F-887A-824D0FF1F29D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67128" y="436544"/>
            <a:ext cx="1246880" cy="1620501"/>
          </a:xfrm>
          <a:prstGeom prst="rect">
            <a:avLst/>
          </a:prstGeom>
        </p:spPr>
      </p:pic>
      <p:pic>
        <p:nvPicPr>
          <p:cNvPr id="26" name="图片 75">
            <a:extLst>
              <a:ext uri="{FF2B5EF4-FFF2-40B4-BE49-F238E27FC236}">
                <a16:creationId xmlns:a16="http://schemas.microsoft.com/office/drawing/2014/main" id="{A6985571-C6E0-40B5-9EF9-5E1A78EED10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41645" y="5121488"/>
            <a:ext cx="1837058" cy="129997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6927DBB-6E79-4F87-A7E2-B1AF9FC2FF95}"/>
              </a:ext>
            </a:extLst>
          </p:cNvPr>
          <p:cNvSpPr/>
          <p:nvPr/>
        </p:nvSpPr>
        <p:spPr>
          <a:xfrm>
            <a:off x="2417167" y="1931564"/>
            <a:ext cx="4766296" cy="1569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217"/>
            <a:r>
              <a:rPr lang="en-US" sz="3199" b="1" i="1" dirty="0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- </a:t>
            </a:r>
            <a:r>
              <a:rPr lang="en-US" sz="3199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Viết</a:t>
            </a:r>
            <a:r>
              <a:rPr lang="en-US" sz="3199" b="1" i="1" dirty="0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lang="en-US" sz="3199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bài</a:t>
            </a:r>
            <a:r>
              <a:rPr lang="en-US" sz="3199" b="1" i="1" dirty="0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lang="en-US" sz="3199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văn</a:t>
            </a:r>
            <a:r>
              <a:rPr lang="en-US" sz="3199" b="1" i="1" dirty="0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chia </a:t>
            </a:r>
            <a:r>
              <a:rPr lang="en-US" sz="3199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sẻ</a:t>
            </a:r>
            <a:r>
              <a:rPr lang="en-US" sz="3199" b="1" i="1" dirty="0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lang="en-US" sz="3199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một</a:t>
            </a:r>
            <a:r>
              <a:rPr lang="en-US" sz="3199" b="1" i="1" dirty="0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lang="en-US" sz="3199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trải</a:t>
            </a:r>
            <a:r>
              <a:rPr lang="en-US" sz="3199" b="1" i="1" dirty="0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lang="en-US" sz="3199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nghiệm</a:t>
            </a:r>
            <a:r>
              <a:rPr lang="en-US" sz="3199" b="1" i="1" dirty="0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lang="en-US" sz="3199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gắn</a:t>
            </a:r>
            <a:r>
              <a:rPr lang="en-US" sz="3199" b="1" i="1" dirty="0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lang="en-US" sz="3199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bó</a:t>
            </a:r>
            <a:r>
              <a:rPr lang="en-US" sz="3199" b="1" i="1" dirty="0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lang="en-US" sz="3199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với</a:t>
            </a:r>
            <a:r>
              <a:rPr lang="en-US" sz="3199" b="1" i="1" dirty="0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lang="en-US" sz="3199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làng</a:t>
            </a:r>
            <a:r>
              <a:rPr lang="en-US" sz="3199" b="1" i="1" dirty="0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lang="en-US" sz="3199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quê</a:t>
            </a:r>
            <a:r>
              <a:rPr lang="en-US" sz="3199" b="1" i="1" dirty="0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, </a:t>
            </a:r>
            <a:r>
              <a:rPr lang="en-US" sz="3199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vùng</a:t>
            </a:r>
            <a:r>
              <a:rPr lang="en-US" sz="3199" b="1" i="1" dirty="0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lang="en-US" sz="3199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nông</a:t>
            </a:r>
            <a:r>
              <a:rPr lang="en-US" sz="3199" b="1" i="1" dirty="0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lang="en-US" sz="3199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thôn</a:t>
            </a:r>
            <a:r>
              <a:rPr lang="en-US" sz="3199" b="1" i="1" dirty="0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.</a:t>
            </a:r>
            <a:endParaRPr lang="en-US" sz="3199" b="1" dirty="0">
              <a:solidFill>
                <a:srgbClr val="002060"/>
              </a:solidFill>
              <a:latin typeface="Times New Roman" panose="02020603050405020304" pitchFamily="18" charset="0"/>
              <a:ea typeface="黑体"/>
              <a:cs typeface="Times New Roman" panose="02020603050405020304" pitchFamily="18" charset="0"/>
            </a:endParaRPr>
          </a:p>
        </p:txBody>
      </p:sp>
      <p:pic>
        <p:nvPicPr>
          <p:cNvPr id="27" name="图片 2">
            <a:extLst>
              <a:ext uri="{FF2B5EF4-FFF2-40B4-BE49-F238E27FC236}">
                <a16:creationId xmlns:a16="http://schemas.microsoft.com/office/drawing/2014/main" id="{03F0522A-2427-410F-8DD0-9EB80E452C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05" y="4056942"/>
            <a:ext cx="1387026" cy="2632816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453D16FA-B838-4EA5-9A69-191420FE4D89}"/>
              </a:ext>
            </a:extLst>
          </p:cNvPr>
          <p:cNvSpPr/>
          <p:nvPr/>
        </p:nvSpPr>
        <p:spPr>
          <a:xfrm>
            <a:off x="2506959" y="3643818"/>
            <a:ext cx="4464292" cy="10769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217"/>
            <a:r>
              <a:rPr lang="en-US" sz="3199" b="1" i="1" dirty="0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- </a:t>
            </a:r>
            <a:r>
              <a:rPr lang="en-US" sz="3199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Khát</a:t>
            </a:r>
            <a:r>
              <a:rPr lang="en-US" sz="3199" b="1" i="1" dirty="0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lang="en-US" sz="3199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quát</a:t>
            </a:r>
            <a:r>
              <a:rPr lang="en-US" sz="3199" b="1" i="1" dirty="0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lang="en-US" sz="3199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nội</a:t>
            </a:r>
            <a:r>
              <a:rPr lang="en-US" sz="3199" b="1" i="1" dirty="0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dung </a:t>
            </a:r>
            <a:r>
              <a:rPr lang="en-US" sz="3199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bằng</a:t>
            </a:r>
            <a:r>
              <a:rPr lang="en-US" sz="3199" b="1" i="1" dirty="0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s</a:t>
            </a:r>
            <a:r>
              <a:rPr lang="vi-VN" sz="3199" b="1" i="1" dirty="0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ơ</a:t>
            </a:r>
            <a:r>
              <a:rPr lang="en-US" sz="3199" b="1" i="1" dirty="0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lang="en-US" sz="3199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đồ</a:t>
            </a:r>
            <a:r>
              <a:rPr lang="en-US" sz="3199" b="1" i="1" dirty="0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. </a:t>
            </a:r>
            <a:endParaRPr lang="en-US" sz="3199" b="1" dirty="0">
              <a:solidFill>
                <a:srgbClr val="002060"/>
              </a:solidFill>
              <a:latin typeface="Times New Roman" panose="02020603050405020304" pitchFamily="18" charset="0"/>
              <a:ea typeface="黑体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3019031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3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22" grpId="0" animBg="1"/>
      <p:bldP spid="22" grpId="1" animBg="1"/>
      <p:bldP spid="23" grpId="0" animBg="1"/>
      <p:bldP spid="23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>
            <a:extLst>
              <a:ext uri="{FF2B5EF4-FFF2-40B4-BE49-F238E27FC236}">
                <a16:creationId xmlns:a16="http://schemas.microsoft.com/office/drawing/2014/main" id="{2B7810E6-3F6A-42B8-88B6-473D16B1A2BB}"/>
              </a:ext>
            </a:extLst>
          </p:cNvPr>
          <p:cNvSpPr/>
          <p:nvPr/>
        </p:nvSpPr>
        <p:spPr>
          <a:xfrm>
            <a:off x="3298706" y="4128466"/>
            <a:ext cx="2287228" cy="2287228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3DAE0D1A-C18C-462D-9E2C-4A65C61AECA0}"/>
              </a:ext>
            </a:extLst>
          </p:cNvPr>
          <p:cNvSpPr/>
          <p:nvPr/>
        </p:nvSpPr>
        <p:spPr>
          <a:xfrm>
            <a:off x="68898" y="4311846"/>
            <a:ext cx="2103848" cy="2103848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27020907-42DE-441D-B558-D04CF2D2FE95}"/>
              </a:ext>
            </a:extLst>
          </p:cNvPr>
          <p:cNvSpPr/>
          <p:nvPr/>
        </p:nvSpPr>
        <p:spPr>
          <a:xfrm>
            <a:off x="10439909" y="2696956"/>
            <a:ext cx="1614890" cy="1614890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7DA23B47-F7D7-4911-BD6D-B6C2AB13EDAB}"/>
              </a:ext>
            </a:extLst>
          </p:cNvPr>
          <p:cNvSpPr/>
          <p:nvPr/>
        </p:nvSpPr>
        <p:spPr>
          <a:xfrm>
            <a:off x="10019255" y="3202823"/>
            <a:ext cx="1651879" cy="165187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6974" y="-60615"/>
            <a:ext cx="2345812" cy="978882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id="{AA96C5E8-266D-475D-A9D2-6DFB0D82BFFF}"/>
              </a:ext>
            </a:extLst>
          </p:cNvPr>
          <p:cNvSpPr/>
          <p:nvPr/>
        </p:nvSpPr>
        <p:spPr>
          <a:xfrm>
            <a:off x="-407501" y="-344158"/>
            <a:ext cx="1183102" cy="1183102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892D825C-2FA8-4570-B0B4-80F806B35ABE}"/>
              </a:ext>
            </a:extLst>
          </p:cNvPr>
          <p:cNvSpPr/>
          <p:nvPr/>
        </p:nvSpPr>
        <p:spPr>
          <a:xfrm>
            <a:off x="184050" y="480313"/>
            <a:ext cx="717265" cy="717265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15" name="图片 59">
            <a:extLst>
              <a:ext uri="{FF2B5EF4-FFF2-40B4-BE49-F238E27FC236}">
                <a16:creationId xmlns:a16="http://schemas.microsoft.com/office/drawing/2014/main" id="{0D2EF722-AC9E-4C65-A690-2FDDAAAD6C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505" y="1261238"/>
            <a:ext cx="3775045" cy="2209339"/>
          </a:xfrm>
          <a:prstGeom prst="rect">
            <a:avLst/>
          </a:prstGeom>
        </p:spPr>
      </p:pic>
      <p:pic>
        <p:nvPicPr>
          <p:cNvPr id="21" name="图片 69">
            <a:extLst>
              <a:ext uri="{FF2B5EF4-FFF2-40B4-BE49-F238E27FC236}">
                <a16:creationId xmlns:a16="http://schemas.microsoft.com/office/drawing/2014/main" id="{65B8F962-2975-4A85-B4F0-12371E730A91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77994" y="730614"/>
            <a:ext cx="1104692" cy="781721"/>
          </a:xfrm>
          <a:prstGeom prst="rect">
            <a:avLst/>
          </a:prstGeom>
        </p:spPr>
      </p:pic>
      <p:pic>
        <p:nvPicPr>
          <p:cNvPr id="25" name="图片 74">
            <a:extLst>
              <a:ext uri="{FF2B5EF4-FFF2-40B4-BE49-F238E27FC236}">
                <a16:creationId xmlns:a16="http://schemas.microsoft.com/office/drawing/2014/main" id="{CE565F27-2DB3-464F-887A-824D0FF1F29D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67128" y="436544"/>
            <a:ext cx="1246880" cy="1620501"/>
          </a:xfrm>
          <a:prstGeom prst="rect">
            <a:avLst/>
          </a:prstGeom>
        </p:spPr>
      </p:pic>
      <p:pic>
        <p:nvPicPr>
          <p:cNvPr id="26" name="图片 75">
            <a:extLst>
              <a:ext uri="{FF2B5EF4-FFF2-40B4-BE49-F238E27FC236}">
                <a16:creationId xmlns:a16="http://schemas.microsoft.com/office/drawing/2014/main" id="{A6985571-C6E0-40B5-9EF9-5E1A78EED10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41645" y="5121488"/>
            <a:ext cx="1837058" cy="129997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6927DBB-6E79-4F87-A7E2-B1AF9FC2FF95}"/>
              </a:ext>
            </a:extLst>
          </p:cNvPr>
          <p:cNvSpPr/>
          <p:nvPr/>
        </p:nvSpPr>
        <p:spPr>
          <a:xfrm>
            <a:off x="901315" y="1703102"/>
            <a:ext cx="274604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*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Bài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cũ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: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hoàn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thành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theo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yêu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cầu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黑体"/>
              <a:cs typeface="Times New Roman" panose="02020603050405020304" pitchFamily="18" charset="0"/>
            </a:endParaRPr>
          </a:p>
        </p:txBody>
      </p:sp>
      <p:pic>
        <p:nvPicPr>
          <p:cNvPr id="27" name="图片 2">
            <a:extLst>
              <a:ext uri="{FF2B5EF4-FFF2-40B4-BE49-F238E27FC236}">
                <a16:creationId xmlns:a16="http://schemas.microsoft.com/office/drawing/2014/main" id="{03F0522A-2427-410F-8DD0-9EB80E452C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05" y="4056942"/>
            <a:ext cx="1387026" cy="2632816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文本框 41">
            <a:extLst>
              <a:ext uri="{FF2B5EF4-FFF2-40B4-BE49-F238E27FC236}">
                <a16:creationId xmlns:a16="http://schemas.microsoft.com/office/drawing/2014/main" id="{5B099D9A-4075-406C-A1F6-B7AAA8071D6D}"/>
              </a:ext>
            </a:extLst>
          </p:cNvPr>
          <p:cNvSpPr txBox="1"/>
          <p:nvPr/>
        </p:nvSpPr>
        <p:spPr>
          <a:xfrm>
            <a:off x="1210753" y="83718"/>
            <a:ext cx="7098500" cy="769313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399" b="1" i="0" u="none" strike="noStrike" kern="1200" cap="none" spc="0" normalizeH="0" baseline="0" noProof="0" dirty="0">
                <a:ln w="12700">
                  <a:noFill/>
                </a:ln>
                <a:solidFill>
                  <a:srgbClr val="FFBF53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HƯỚNG</a:t>
            </a:r>
            <a:r>
              <a:rPr kumimoji="0" lang="en-US" altLang="zh-CN" sz="4399" b="1" i="0" u="none" strike="noStrike" kern="1200" cap="none" spc="0" normalizeH="0" noProof="0" dirty="0">
                <a:ln w="12700">
                  <a:noFill/>
                </a:ln>
                <a:solidFill>
                  <a:srgbClr val="FFBF53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DẪN TỰ HỌC</a:t>
            </a:r>
            <a:endParaRPr kumimoji="0" lang="vi-VN" altLang="zh-CN" sz="4399" b="1" i="0" u="none" strike="noStrike" kern="1200" cap="none" spc="0" normalizeH="0" baseline="0" noProof="0" dirty="0">
              <a:ln w="12700">
                <a:noFill/>
              </a:ln>
              <a:solidFill>
                <a:srgbClr val="FFBF53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7" name="图片 59">
            <a:extLst>
              <a:ext uri="{FF2B5EF4-FFF2-40B4-BE49-F238E27FC236}">
                <a16:creationId xmlns:a16="http://schemas.microsoft.com/office/drawing/2014/main" id="{4AF0D3A7-9861-4A52-B1DB-CF5BC12624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5556" y="1652098"/>
            <a:ext cx="3924161" cy="2209339"/>
          </a:xfrm>
          <a:prstGeom prst="rect">
            <a:avLst/>
          </a:prstGeom>
        </p:spPr>
      </p:pic>
      <p:pic>
        <p:nvPicPr>
          <p:cNvPr id="18" name="图片 69">
            <a:extLst>
              <a:ext uri="{FF2B5EF4-FFF2-40B4-BE49-F238E27FC236}">
                <a16:creationId xmlns:a16="http://schemas.microsoft.com/office/drawing/2014/main" id="{D554DD5B-8688-469D-B92B-AEEB4671870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14317" y="1121474"/>
            <a:ext cx="1104692" cy="781721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5BA63FFC-8413-44C3-A37E-0A07997EF13A}"/>
              </a:ext>
            </a:extLst>
          </p:cNvPr>
          <p:cNvSpPr/>
          <p:nvPr/>
        </p:nvSpPr>
        <p:spPr>
          <a:xfrm>
            <a:off x="5172586" y="2093962"/>
            <a:ext cx="313666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*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Bài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mới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: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chuẩn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bị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bài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nói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và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nghe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黑体"/>
              <a:cs typeface="Times New Roman" panose="02020603050405020304" pitchFamily="18" charset="0"/>
            </a:endParaRPr>
          </a:p>
        </p:txBody>
      </p:sp>
      <p:pic>
        <p:nvPicPr>
          <p:cNvPr id="28" name="图片 69">
            <a:extLst>
              <a:ext uri="{FF2B5EF4-FFF2-40B4-BE49-F238E27FC236}">
                <a16:creationId xmlns:a16="http://schemas.microsoft.com/office/drawing/2014/main" id="{7FAFBB51-57D9-4593-A653-5F9AA05D904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88354" y="1160365"/>
            <a:ext cx="1104692" cy="781721"/>
          </a:xfrm>
          <a:prstGeom prst="rect">
            <a:avLst/>
          </a:prstGeom>
        </p:spPr>
      </p:pic>
      <p:pic>
        <p:nvPicPr>
          <p:cNvPr id="31" name="图片 69">
            <a:extLst>
              <a:ext uri="{FF2B5EF4-FFF2-40B4-BE49-F238E27FC236}">
                <a16:creationId xmlns:a16="http://schemas.microsoft.com/office/drawing/2014/main" id="{48BF9E03-C203-42C5-9324-266098668D84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18996" y="3949795"/>
            <a:ext cx="1104692" cy="781721"/>
          </a:xfrm>
          <a:prstGeom prst="rect">
            <a:avLst/>
          </a:prstGeom>
        </p:spPr>
      </p:pic>
      <p:pic>
        <p:nvPicPr>
          <p:cNvPr id="34" name="图片 69">
            <a:extLst>
              <a:ext uri="{FF2B5EF4-FFF2-40B4-BE49-F238E27FC236}">
                <a16:creationId xmlns:a16="http://schemas.microsoft.com/office/drawing/2014/main" id="{9AF97617-EB87-41B0-A3F5-07BAE2B9A930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37048" y="3878503"/>
            <a:ext cx="1104692" cy="781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0338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3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22" grpId="0" animBg="1"/>
      <p:bldP spid="22" grpId="1" animBg="1"/>
      <p:bldP spid="23" grpId="0" animBg="1"/>
      <p:bldP spid="23" grpId="1" animBg="1"/>
      <p:bldP spid="2" grpId="0"/>
      <p:bldP spid="16" grpId="0"/>
      <p:bldP spid="2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4B86284D-B57D-4787-9CFE-598548A20B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F7669892-921E-4C06-8E87-4D7BEE52D011}"/>
              </a:ext>
            </a:extLst>
          </p:cNvPr>
          <p:cNvGrpSpPr/>
          <p:nvPr/>
        </p:nvGrpSpPr>
        <p:grpSpPr>
          <a:xfrm>
            <a:off x="3304075" y="1473220"/>
            <a:ext cx="5966506" cy="2337529"/>
            <a:chOff x="3127218" y="1789966"/>
            <a:chExt cx="5967887" cy="2338070"/>
          </a:xfrm>
        </p:grpSpPr>
        <p:sp>
          <p:nvSpPr>
            <p:cNvPr id="13" name="文本框 283">
              <a:extLst>
                <a:ext uri="{FF2B5EF4-FFF2-40B4-BE49-F238E27FC236}">
                  <a16:creationId xmlns:a16="http://schemas.microsoft.com/office/drawing/2014/main" id="{192A6D67-F623-4427-AD7F-F91A32D1486D}"/>
                </a:ext>
              </a:extLst>
            </p:cNvPr>
            <p:cNvSpPr txBox="1"/>
            <p:nvPr/>
          </p:nvSpPr>
          <p:spPr>
            <a:xfrm>
              <a:off x="3127218" y="3019913"/>
              <a:ext cx="5967887" cy="11081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599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HẸN GẶP LẠI!</a:t>
              </a:r>
              <a:endParaRPr kumimoji="0" lang="zh-CN" altLang="en-US" sz="6599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endParaRPr>
            </a:p>
          </p:txBody>
        </p: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5F37DA67-2B19-40B2-8914-1F2B01AE222F}"/>
                </a:ext>
              </a:extLst>
            </p:cNvPr>
            <p:cNvGrpSpPr/>
            <p:nvPr/>
          </p:nvGrpSpPr>
          <p:grpSpPr>
            <a:xfrm>
              <a:off x="3238500" y="2919354"/>
              <a:ext cx="5715000" cy="1155700"/>
              <a:chOff x="3200400" y="2919354"/>
              <a:chExt cx="5715000" cy="1155700"/>
            </a:xfrm>
          </p:grpSpPr>
          <p:cxnSp>
            <p:nvCxnSpPr>
              <p:cNvPr id="16" name="直接连接符 15">
                <a:extLst>
                  <a:ext uri="{FF2B5EF4-FFF2-40B4-BE49-F238E27FC236}">
                    <a16:creationId xmlns:a16="http://schemas.microsoft.com/office/drawing/2014/main" id="{18B1C8CB-7B25-480F-BD9C-857ACA24BCE1}"/>
                  </a:ext>
                </a:extLst>
              </p:cNvPr>
              <p:cNvCxnSpPr/>
              <p:nvPr/>
            </p:nvCxnSpPr>
            <p:spPr>
              <a:xfrm>
                <a:off x="3200400" y="2919354"/>
                <a:ext cx="5715000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直接连接符 17">
                <a:extLst>
                  <a:ext uri="{FF2B5EF4-FFF2-40B4-BE49-F238E27FC236}">
                    <a16:creationId xmlns:a16="http://schemas.microsoft.com/office/drawing/2014/main" id="{E3C1D5F9-47DE-4F73-9961-26EC5267FC8E}"/>
                  </a:ext>
                </a:extLst>
              </p:cNvPr>
              <p:cNvCxnSpPr/>
              <p:nvPr/>
            </p:nvCxnSpPr>
            <p:spPr>
              <a:xfrm>
                <a:off x="3200400" y="4075054"/>
                <a:ext cx="5715000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" name="文本框 283">
              <a:extLst>
                <a:ext uri="{FF2B5EF4-FFF2-40B4-BE49-F238E27FC236}">
                  <a16:creationId xmlns:a16="http://schemas.microsoft.com/office/drawing/2014/main" id="{9C6ACA75-01C4-483A-8EA7-A8C0D2092203}"/>
                </a:ext>
              </a:extLst>
            </p:cNvPr>
            <p:cNvSpPr txBox="1"/>
            <p:nvPr/>
          </p:nvSpPr>
          <p:spPr>
            <a:xfrm>
              <a:off x="6027435" y="1789966"/>
              <a:ext cx="184773" cy="11081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599" b="1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866381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4B86284D-B57D-4787-9CFE-598548A20B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F7669892-921E-4C06-8E87-4D7BEE52D011}"/>
              </a:ext>
            </a:extLst>
          </p:cNvPr>
          <p:cNvGrpSpPr/>
          <p:nvPr/>
        </p:nvGrpSpPr>
        <p:grpSpPr>
          <a:xfrm>
            <a:off x="2864373" y="1213162"/>
            <a:ext cx="6510885" cy="2337529"/>
            <a:chOff x="2863624" y="1789966"/>
            <a:chExt cx="6512392" cy="2338070"/>
          </a:xfrm>
        </p:grpSpPr>
        <p:sp>
          <p:nvSpPr>
            <p:cNvPr id="13" name="文本框 283">
              <a:extLst>
                <a:ext uri="{FF2B5EF4-FFF2-40B4-BE49-F238E27FC236}">
                  <a16:creationId xmlns:a16="http://schemas.microsoft.com/office/drawing/2014/main" id="{192A6D67-F623-4427-AD7F-F91A32D1486D}"/>
                </a:ext>
              </a:extLst>
            </p:cNvPr>
            <p:cNvSpPr txBox="1"/>
            <p:nvPr/>
          </p:nvSpPr>
          <p:spPr>
            <a:xfrm>
              <a:off x="3585296" y="3019913"/>
              <a:ext cx="5051719" cy="11081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217"/>
              <a:r>
                <a:rPr lang="en-US" altLang="zh-CN" sz="6599" b="1" dirty="0">
                  <a:solidFill>
                    <a:srgbClr val="002060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KIẾN THỨC</a:t>
              </a:r>
              <a:endParaRPr lang="zh-CN" altLang="en-US" sz="6599" b="1" dirty="0">
                <a:solidFill>
                  <a:srgbClr val="00206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endParaRPr>
            </a:p>
          </p:txBody>
        </p: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5F37DA67-2B19-40B2-8914-1F2B01AE222F}"/>
                </a:ext>
              </a:extLst>
            </p:cNvPr>
            <p:cNvGrpSpPr/>
            <p:nvPr/>
          </p:nvGrpSpPr>
          <p:grpSpPr>
            <a:xfrm>
              <a:off x="3238500" y="2919354"/>
              <a:ext cx="5715000" cy="1155700"/>
              <a:chOff x="3200400" y="2919354"/>
              <a:chExt cx="5715000" cy="1155700"/>
            </a:xfrm>
          </p:grpSpPr>
          <p:cxnSp>
            <p:nvCxnSpPr>
              <p:cNvPr id="16" name="直接连接符 15">
                <a:extLst>
                  <a:ext uri="{FF2B5EF4-FFF2-40B4-BE49-F238E27FC236}">
                    <a16:creationId xmlns:a16="http://schemas.microsoft.com/office/drawing/2014/main" id="{18B1C8CB-7B25-480F-BD9C-857ACA24BCE1}"/>
                  </a:ext>
                </a:extLst>
              </p:cNvPr>
              <p:cNvCxnSpPr/>
              <p:nvPr/>
            </p:nvCxnSpPr>
            <p:spPr>
              <a:xfrm>
                <a:off x="3200400" y="2919354"/>
                <a:ext cx="5715000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直接连接符 17">
                <a:extLst>
                  <a:ext uri="{FF2B5EF4-FFF2-40B4-BE49-F238E27FC236}">
                    <a16:creationId xmlns:a16="http://schemas.microsoft.com/office/drawing/2014/main" id="{E3C1D5F9-47DE-4F73-9961-26EC5267FC8E}"/>
                  </a:ext>
                </a:extLst>
              </p:cNvPr>
              <p:cNvCxnSpPr/>
              <p:nvPr/>
            </p:nvCxnSpPr>
            <p:spPr>
              <a:xfrm>
                <a:off x="3200400" y="4075054"/>
                <a:ext cx="5715000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" name="文本框 283">
              <a:extLst>
                <a:ext uri="{FF2B5EF4-FFF2-40B4-BE49-F238E27FC236}">
                  <a16:creationId xmlns:a16="http://schemas.microsoft.com/office/drawing/2014/main" id="{9C6ACA75-01C4-483A-8EA7-A8C0D2092203}"/>
                </a:ext>
              </a:extLst>
            </p:cNvPr>
            <p:cNvSpPr txBox="1"/>
            <p:nvPr/>
          </p:nvSpPr>
          <p:spPr>
            <a:xfrm>
              <a:off x="2863624" y="1789966"/>
              <a:ext cx="6512392" cy="11081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217"/>
              <a:r>
                <a:rPr lang="en-US" altLang="zh-CN" sz="6599" b="1" spc="600" dirty="0">
                  <a:solidFill>
                    <a:srgbClr val="002060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HÌNH THÀNH</a:t>
              </a:r>
              <a:endParaRPr lang="zh-CN" altLang="en-US" sz="6599" b="1" spc="600" dirty="0">
                <a:solidFill>
                  <a:srgbClr val="00206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502387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8C9E6F7-ED01-4857-BBCF-E7782D6AE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>
              <a:defRPr/>
            </a:pPr>
            <a:fld id="{601EE9E8-4134-49B0-9AA7-3089E6521627}" type="slidenum">
              <a:rPr lang="en-US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4" name="组合 44">
            <a:extLst>
              <a:ext uri="{FF2B5EF4-FFF2-40B4-BE49-F238E27FC236}">
                <a16:creationId xmlns:a16="http://schemas.microsoft.com/office/drawing/2014/main" id="{468826E0-7A31-44C3-B4BF-CB0C0E7DFDF2}"/>
              </a:ext>
            </a:extLst>
          </p:cNvPr>
          <p:cNvGrpSpPr/>
          <p:nvPr/>
        </p:nvGrpSpPr>
        <p:grpSpPr>
          <a:xfrm>
            <a:off x="5513755" y="3853774"/>
            <a:ext cx="4356573" cy="324283"/>
            <a:chOff x="4531763" y="904319"/>
            <a:chExt cx="3274666" cy="206375"/>
          </a:xfrm>
        </p:grpSpPr>
        <p:sp>
          <p:nvSpPr>
            <p:cNvPr id="6" name="Freeform 139">
              <a:extLst>
                <a:ext uri="{FF2B5EF4-FFF2-40B4-BE49-F238E27FC236}">
                  <a16:creationId xmlns:a16="http://schemas.microsoft.com/office/drawing/2014/main" id="{3334795B-D984-482A-8725-2D89E833542B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4548432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7" name="Freeform 139">
              <a:extLst>
                <a:ext uri="{FF2B5EF4-FFF2-40B4-BE49-F238E27FC236}">
                  <a16:creationId xmlns:a16="http://schemas.microsoft.com/office/drawing/2014/main" id="{84A03756-DF49-49BE-82EC-BA836447529E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4885649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8" name="Freeform 139">
              <a:extLst>
                <a:ext uri="{FF2B5EF4-FFF2-40B4-BE49-F238E27FC236}">
                  <a16:creationId xmlns:a16="http://schemas.microsoft.com/office/drawing/2014/main" id="{B534F5A7-9C12-46E3-ACF0-624A389FDC09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5222866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9" name="Freeform 139">
              <a:extLst>
                <a:ext uri="{FF2B5EF4-FFF2-40B4-BE49-F238E27FC236}">
                  <a16:creationId xmlns:a16="http://schemas.microsoft.com/office/drawing/2014/main" id="{ED4F990B-E02A-4CA3-AF16-01EF903809C9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5560083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0" name="Freeform 139">
              <a:extLst>
                <a:ext uri="{FF2B5EF4-FFF2-40B4-BE49-F238E27FC236}">
                  <a16:creationId xmlns:a16="http://schemas.microsoft.com/office/drawing/2014/main" id="{F5CD93D2-58E1-4910-BCAF-B876386704D8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5897300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1" name="Freeform 139">
              <a:extLst>
                <a:ext uri="{FF2B5EF4-FFF2-40B4-BE49-F238E27FC236}">
                  <a16:creationId xmlns:a16="http://schemas.microsoft.com/office/drawing/2014/main" id="{7C2AB468-64D6-4212-90F6-AFF631EA0715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6234517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2" name="Freeform 139">
              <a:extLst>
                <a:ext uri="{FF2B5EF4-FFF2-40B4-BE49-F238E27FC236}">
                  <a16:creationId xmlns:a16="http://schemas.microsoft.com/office/drawing/2014/main" id="{6119CB78-9CEE-49A1-B016-FFE6BE50F125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6571734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3" name="Freeform 139">
              <a:extLst>
                <a:ext uri="{FF2B5EF4-FFF2-40B4-BE49-F238E27FC236}">
                  <a16:creationId xmlns:a16="http://schemas.microsoft.com/office/drawing/2014/main" id="{A3569A2E-8D3B-4CFE-B5E3-3EABF6387441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6908951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4" name="Freeform 139">
              <a:extLst>
                <a:ext uri="{FF2B5EF4-FFF2-40B4-BE49-F238E27FC236}">
                  <a16:creationId xmlns:a16="http://schemas.microsoft.com/office/drawing/2014/main" id="{7BE8F02B-2708-4A5A-9D7B-A3F26219C71C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7246168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5" name="Freeform 139">
              <a:extLst>
                <a:ext uri="{FF2B5EF4-FFF2-40B4-BE49-F238E27FC236}">
                  <a16:creationId xmlns:a16="http://schemas.microsoft.com/office/drawing/2014/main" id="{EBE50E00-2B9C-4370-BB08-F402DD2119E7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7583385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</p:grpSp>
      <p:pic>
        <p:nvPicPr>
          <p:cNvPr id="5" name="图片 68">
            <a:extLst>
              <a:ext uri="{FF2B5EF4-FFF2-40B4-BE49-F238E27FC236}">
                <a16:creationId xmlns:a16="http://schemas.microsoft.com/office/drawing/2014/main" id="{182AC1EC-00BC-4BF0-A841-749EADF55F6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32292" y="1137888"/>
            <a:ext cx="3167669" cy="5150808"/>
          </a:xfrm>
          <a:prstGeom prst="rect">
            <a:avLst/>
          </a:prstGeom>
        </p:spPr>
      </p:pic>
      <p:pic>
        <p:nvPicPr>
          <p:cNvPr id="17" name="图片 11">
            <a:extLst>
              <a:ext uri="{FF2B5EF4-FFF2-40B4-BE49-F238E27FC236}">
                <a16:creationId xmlns:a16="http://schemas.microsoft.com/office/drawing/2014/main" id="{2B95A3F4-F6B7-4BAC-BB49-6D0D5EDA6B6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16329" y="6145341"/>
            <a:ext cx="1777590" cy="683601"/>
          </a:xfrm>
          <a:prstGeom prst="rect">
            <a:avLst/>
          </a:prstGeom>
        </p:spPr>
      </p:pic>
      <p:pic>
        <p:nvPicPr>
          <p:cNvPr id="18" name="图片 12">
            <a:extLst>
              <a:ext uri="{FF2B5EF4-FFF2-40B4-BE49-F238E27FC236}">
                <a16:creationId xmlns:a16="http://schemas.microsoft.com/office/drawing/2014/main" id="{210DAB6B-DA50-4C70-B363-59876124889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45373" y="6129221"/>
            <a:ext cx="1777590" cy="683601"/>
          </a:xfrm>
          <a:prstGeom prst="rect">
            <a:avLst/>
          </a:prstGeom>
        </p:spPr>
      </p:pic>
      <p:pic>
        <p:nvPicPr>
          <p:cNvPr id="19" name="图片 13">
            <a:extLst>
              <a:ext uri="{FF2B5EF4-FFF2-40B4-BE49-F238E27FC236}">
                <a16:creationId xmlns:a16="http://schemas.microsoft.com/office/drawing/2014/main" id="{FB0D5F7B-CD06-4D9A-8334-21BA4770F84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78218" y="6129220"/>
            <a:ext cx="1777590" cy="683601"/>
          </a:xfrm>
          <a:prstGeom prst="rect">
            <a:avLst/>
          </a:prstGeom>
        </p:spPr>
      </p:pic>
      <p:sp>
        <p:nvSpPr>
          <p:cNvPr id="20" name="Freeform 123">
            <a:extLst>
              <a:ext uri="{FF2B5EF4-FFF2-40B4-BE49-F238E27FC236}">
                <a16:creationId xmlns:a16="http://schemas.microsoft.com/office/drawing/2014/main" id="{541BEC1A-4E02-4ED4-8E23-A40B767C9C57}"/>
              </a:ext>
            </a:extLst>
          </p:cNvPr>
          <p:cNvSpPr>
            <a:spLocks noEditPoints="1"/>
          </p:cNvSpPr>
          <p:nvPr/>
        </p:nvSpPr>
        <p:spPr bwMode="auto">
          <a:xfrm rot="3896716" flipH="1">
            <a:off x="10172673" y="5045895"/>
            <a:ext cx="421912" cy="1258115"/>
          </a:xfrm>
          <a:custGeom>
            <a:avLst/>
            <a:gdLst>
              <a:gd name="T0" fmla="*/ 64 w 70"/>
              <a:gd name="T1" fmla="*/ 114 h 209"/>
              <a:gd name="T2" fmla="*/ 24 w 70"/>
              <a:gd name="T3" fmla="*/ 125 h 209"/>
              <a:gd name="T4" fmla="*/ 19 w 70"/>
              <a:gd name="T5" fmla="*/ 109 h 209"/>
              <a:gd name="T6" fmla="*/ 22 w 70"/>
              <a:gd name="T7" fmla="*/ 81 h 209"/>
              <a:gd name="T8" fmla="*/ 62 w 70"/>
              <a:gd name="T9" fmla="*/ 58 h 209"/>
              <a:gd name="T10" fmla="*/ 57 w 70"/>
              <a:gd name="T11" fmla="*/ 50 h 209"/>
              <a:gd name="T12" fmla="*/ 21 w 70"/>
              <a:gd name="T13" fmla="*/ 62 h 209"/>
              <a:gd name="T14" fmla="*/ 20 w 70"/>
              <a:gd name="T15" fmla="*/ 59 h 209"/>
              <a:gd name="T16" fmla="*/ 48 w 70"/>
              <a:gd name="T17" fmla="*/ 8 h 209"/>
              <a:gd name="T18" fmla="*/ 45 w 70"/>
              <a:gd name="T19" fmla="*/ 2 h 209"/>
              <a:gd name="T20" fmla="*/ 14 w 70"/>
              <a:gd name="T21" fmla="*/ 71 h 209"/>
              <a:gd name="T22" fmla="*/ 14 w 70"/>
              <a:gd name="T23" fmla="*/ 72 h 209"/>
              <a:gd name="T24" fmla="*/ 7 w 70"/>
              <a:gd name="T25" fmla="*/ 115 h 209"/>
              <a:gd name="T26" fmla="*/ 16 w 70"/>
              <a:gd name="T27" fmla="*/ 135 h 209"/>
              <a:gd name="T28" fmla="*/ 32 w 70"/>
              <a:gd name="T29" fmla="*/ 208 h 209"/>
              <a:gd name="T30" fmla="*/ 36 w 70"/>
              <a:gd name="T31" fmla="*/ 197 h 209"/>
              <a:gd name="T32" fmla="*/ 22 w 70"/>
              <a:gd name="T33" fmla="*/ 154 h 209"/>
              <a:gd name="T34" fmla="*/ 27 w 70"/>
              <a:gd name="T35" fmla="*/ 143 h 209"/>
              <a:gd name="T36" fmla="*/ 30 w 70"/>
              <a:gd name="T37" fmla="*/ 145 h 209"/>
              <a:gd name="T38" fmla="*/ 68 w 70"/>
              <a:gd name="T39" fmla="*/ 123 h 209"/>
              <a:gd name="T40" fmla="*/ 64 w 70"/>
              <a:gd name="T41" fmla="*/ 114 h 209"/>
              <a:gd name="T42" fmla="*/ 47 w 70"/>
              <a:gd name="T43" fmla="*/ 62 h 209"/>
              <a:gd name="T44" fmla="*/ 28 w 70"/>
              <a:gd name="T45" fmla="*/ 71 h 209"/>
              <a:gd name="T46" fmla="*/ 47 w 70"/>
              <a:gd name="T47" fmla="*/ 62 h 209"/>
              <a:gd name="T48" fmla="*/ 34 w 70"/>
              <a:gd name="T49" fmla="*/ 132 h 209"/>
              <a:gd name="T50" fmla="*/ 52 w 70"/>
              <a:gd name="T51" fmla="*/ 123 h 209"/>
              <a:gd name="T52" fmla="*/ 34 w 70"/>
              <a:gd name="T53" fmla="*/ 132 h 2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70" h="209">
                <a:moveTo>
                  <a:pt x="64" y="114"/>
                </a:moveTo>
                <a:cubicBezTo>
                  <a:pt x="49" y="108"/>
                  <a:pt x="35" y="113"/>
                  <a:pt x="24" y="125"/>
                </a:cubicBezTo>
                <a:cubicBezTo>
                  <a:pt x="21" y="120"/>
                  <a:pt x="20" y="114"/>
                  <a:pt x="19" y="109"/>
                </a:cubicBezTo>
                <a:cubicBezTo>
                  <a:pt x="17" y="99"/>
                  <a:pt x="18" y="89"/>
                  <a:pt x="22" y="81"/>
                </a:cubicBezTo>
                <a:cubicBezTo>
                  <a:pt x="36" y="89"/>
                  <a:pt x="55" y="71"/>
                  <a:pt x="62" y="58"/>
                </a:cubicBezTo>
                <a:cubicBezTo>
                  <a:pt x="64" y="55"/>
                  <a:pt x="61" y="51"/>
                  <a:pt x="57" y="50"/>
                </a:cubicBezTo>
                <a:cubicBezTo>
                  <a:pt x="42" y="49"/>
                  <a:pt x="30" y="54"/>
                  <a:pt x="21" y="62"/>
                </a:cubicBezTo>
                <a:cubicBezTo>
                  <a:pt x="21" y="61"/>
                  <a:pt x="21" y="60"/>
                  <a:pt x="20" y="59"/>
                </a:cubicBezTo>
                <a:cubicBezTo>
                  <a:pt x="14" y="38"/>
                  <a:pt x="33" y="19"/>
                  <a:pt x="48" y="8"/>
                </a:cubicBezTo>
                <a:cubicBezTo>
                  <a:pt x="52" y="5"/>
                  <a:pt x="49" y="0"/>
                  <a:pt x="45" y="2"/>
                </a:cubicBezTo>
                <a:cubicBezTo>
                  <a:pt x="22" y="16"/>
                  <a:pt x="1" y="44"/>
                  <a:pt x="14" y="71"/>
                </a:cubicBezTo>
                <a:cubicBezTo>
                  <a:pt x="14" y="72"/>
                  <a:pt x="14" y="72"/>
                  <a:pt x="14" y="72"/>
                </a:cubicBezTo>
                <a:cubicBezTo>
                  <a:pt x="7" y="84"/>
                  <a:pt x="4" y="99"/>
                  <a:pt x="7" y="115"/>
                </a:cubicBezTo>
                <a:cubicBezTo>
                  <a:pt x="9" y="122"/>
                  <a:pt x="12" y="129"/>
                  <a:pt x="16" y="135"/>
                </a:cubicBezTo>
                <a:cubicBezTo>
                  <a:pt x="0" y="162"/>
                  <a:pt x="0" y="202"/>
                  <a:pt x="32" y="208"/>
                </a:cubicBezTo>
                <a:cubicBezTo>
                  <a:pt x="38" y="209"/>
                  <a:pt x="42" y="201"/>
                  <a:pt x="36" y="197"/>
                </a:cubicBezTo>
                <a:cubicBezTo>
                  <a:pt x="19" y="188"/>
                  <a:pt x="17" y="172"/>
                  <a:pt x="22" y="154"/>
                </a:cubicBezTo>
                <a:cubicBezTo>
                  <a:pt x="23" y="151"/>
                  <a:pt x="25" y="147"/>
                  <a:pt x="27" y="143"/>
                </a:cubicBezTo>
                <a:cubicBezTo>
                  <a:pt x="28" y="144"/>
                  <a:pt x="29" y="144"/>
                  <a:pt x="30" y="145"/>
                </a:cubicBezTo>
                <a:cubicBezTo>
                  <a:pt x="46" y="149"/>
                  <a:pt x="60" y="134"/>
                  <a:pt x="68" y="123"/>
                </a:cubicBezTo>
                <a:cubicBezTo>
                  <a:pt x="70" y="119"/>
                  <a:pt x="67" y="115"/>
                  <a:pt x="64" y="114"/>
                </a:cubicBezTo>
                <a:close/>
                <a:moveTo>
                  <a:pt x="47" y="62"/>
                </a:moveTo>
                <a:cubicBezTo>
                  <a:pt x="41" y="68"/>
                  <a:pt x="34" y="73"/>
                  <a:pt x="28" y="71"/>
                </a:cubicBezTo>
                <a:cubicBezTo>
                  <a:pt x="33" y="66"/>
                  <a:pt x="39" y="63"/>
                  <a:pt x="47" y="62"/>
                </a:cubicBezTo>
                <a:close/>
                <a:moveTo>
                  <a:pt x="34" y="132"/>
                </a:moveTo>
                <a:cubicBezTo>
                  <a:pt x="39" y="127"/>
                  <a:pt x="45" y="123"/>
                  <a:pt x="52" y="123"/>
                </a:cubicBezTo>
                <a:cubicBezTo>
                  <a:pt x="47" y="129"/>
                  <a:pt x="41" y="133"/>
                  <a:pt x="34" y="132"/>
                </a:cubicBezTo>
                <a:close/>
              </a:path>
            </a:pathLst>
          </a:custGeom>
          <a:solidFill>
            <a:srgbClr val="4442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19" tIns="45709" rIns="91419" bIns="45709" numCol="1" anchor="t" anchorCtr="0" compatLnSpc="1">
            <a:prstTxWarp prst="textNoShape">
              <a:avLst/>
            </a:prstTxWarp>
          </a:bodyPr>
          <a:lstStyle/>
          <a:p>
            <a:pPr defTabSz="1218926">
              <a:defRPr/>
            </a:pPr>
            <a:endParaRPr lang="zh-CN" altLang="en-US" sz="2400">
              <a:solidFill>
                <a:prstClr val="black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21" name="图片 32">
            <a:extLst>
              <a:ext uri="{FF2B5EF4-FFF2-40B4-BE49-F238E27FC236}">
                <a16:creationId xmlns:a16="http://schemas.microsoft.com/office/drawing/2014/main" id="{C5E65F22-6F3A-4B3B-918B-0676FB0C2EF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36209" y="5851860"/>
            <a:ext cx="2574243" cy="989967"/>
          </a:xfrm>
          <a:prstGeom prst="rect">
            <a:avLst/>
          </a:prstGeom>
        </p:spPr>
      </p:pic>
      <p:pic>
        <p:nvPicPr>
          <p:cNvPr id="22" name="图片 65">
            <a:extLst>
              <a:ext uri="{FF2B5EF4-FFF2-40B4-BE49-F238E27FC236}">
                <a16:creationId xmlns:a16="http://schemas.microsoft.com/office/drawing/2014/main" id="{04BB644F-80A0-4339-8040-F422C22C2AE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11155" y="6337363"/>
            <a:ext cx="1278264" cy="491577"/>
          </a:xfrm>
          <a:prstGeom prst="rect">
            <a:avLst/>
          </a:prstGeom>
        </p:spPr>
      </p:pic>
      <p:pic>
        <p:nvPicPr>
          <p:cNvPr id="23" name="图片 66">
            <a:extLst>
              <a:ext uri="{FF2B5EF4-FFF2-40B4-BE49-F238E27FC236}">
                <a16:creationId xmlns:a16="http://schemas.microsoft.com/office/drawing/2014/main" id="{177FB685-A0CF-4A80-9E5C-AD171980235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10501" y="6011022"/>
            <a:ext cx="2160368" cy="830805"/>
          </a:xfrm>
          <a:prstGeom prst="rect">
            <a:avLst/>
          </a:prstGeom>
        </p:spPr>
      </p:pic>
      <p:pic>
        <p:nvPicPr>
          <p:cNvPr id="24" name="图片 67">
            <a:extLst>
              <a:ext uri="{FF2B5EF4-FFF2-40B4-BE49-F238E27FC236}">
                <a16:creationId xmlns:a16="http://schemas.microsoft.com/office/drawing/2014/main" id="{511098DF-AA42-4B9B-82F2-2F6100A4C5E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65434" y="6288696"/>
            <a:ext cx="1326564" cy="510152"/>
          </a:xfrm>
          <a:prstGeom prst="rect">
            <a:avLst/>
          </a:prstGeom>
        </p:spPr>
      </p:pic>
      <p:sp>
        <p:nvSpPr>
          <p:cNvPr id="25" name="文本框 41">
            <a:extLst>
              <a:ext uri="{FF2B5EF4-FFF2-40B4-BE49-F238E27FC236}">
                <a16:creationId xmlns:a16="http://schemas.microsoft.com/office/drawing/2014/main" id="{25EFD4B2-71A3-4CE8-8336-8C143AADE4EF}"/>
              </a:ext>
            </a:extLst>
          </p:cNvPr>
          <p:cNvSpPr txBox="1"/>
          <p:nvPr/>
        </p:nvSpPr>
        <p:spPr>
          <a:xfrm>
            <a:off x="4740894" y="1508722"/>
            <a:ext cx="7469558" cy="2584938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defTabSz="914217"/>
            <a:endParaRPr lang="en-US" altLang="zh-CN" sz="5399" b="1" dirty="0">
              <a:ln w="12700">
                <a:noFill/>
              </a:ln>
              <a:solidFill>
                <a:srgbClr val="C0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defTabSz="914217"/>
            <a:r>
              <a:rPr lang="en-US" altLang="zh-CN" sz="5399" b="1" dirty="0">
                <a:ln w="12700">
                  <a:noFill/>
                </a:ln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I. </a:t>
            </a:r>
            <a:r>
              <a:rPr lang="en-US" altLang="zh-CN" sz="5399" b="1" dirty="0" err="1">
                <a:ln w="12700">
                  <a:noFill/>
                </a:ln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Tìm</a:t>
            </a:r>
            <a:r>
              <a:rPr lang="en-US" altLang="zh-CN" sz="5399" b="1" dirty="0">
                <a:ln w="12700">
                  <a:noFill/>
                </a:ln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5399" b="1" dirty="0" err="1">
                <a:ln w="12700">
                  <a:noFill/>
                </a:ln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hiểu</a:t>
            </a:r>
            <a:r>
              <a:rPr lang="en-US" altLang="zh-CN" sz="5399" b="1" dirty="0">
                <a:ln w="12700">
                  <a:noFill/>
                </a:ln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5399" b="1" dirty="0" err="1">
                <a:ln w="12700">
                  <a:noFill/>
                </a:ln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các</a:t>
            </a:r>
            <a:r>
              <a:rPr lang="en-US" altLang="zh-CN" sz="5399" b="1" dirty="0">
                <a:ln w="12700">
                  <a:noFill/>
                </a:ln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5399" b="1" dirty="0" err="1">
                <a:ln w="12700">
                  <a:noFill/>
                </a:ln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yêu</a:t>
            </a:r>
            <a:r>
              <a:rPr lang="en-US" altLang="zh-CN" sz="5399" b="1" dirty="0">
                <a:ln w="12700">
                  <a:noFill/>
                </a:ln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5399" b="1" dirty="0" err="1">
                <a:ln w="12700">
                  <a:noFill/>
                </a:ln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cầu</a:t>
            </a:r>
            <a:r>
              <a:rPr lang="en-US" altLang="zh-CN" sz="5399" b="1" dirty="0">
                <a:ln w="12700">
                  <a:noFill/>
                </a:ln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5399" b="1" dirty="0" err="1">
                <a:ln w="12700">
                  <a:noFill/>
                </a:ln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đối</a:t>
            </a:r>
            <a:r>
              <a:rPr lang="en-US" altLang="zh-CN" sz="5399" b="1" dirty="0">
                <a:ln w="12700">
                  <a:noFill/>
                </a:ln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5399" b="1" dirty="0" err="1">
                <a:ln w="12700">
                  <a:noFill/>
                </a:ln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với</a:t>
            </a:r>
            <a:r>
              <a:rPr lang="en-US" altLang="zh-CN" sz="5399" b="1" dirty="0">
                <a:ln w="12700">
                  <a:noFill/>
                </a:ln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5399" b="1" dirty="0" err="1">
                <a:ln w="12700">
                  <a:noFill/>
                </a:ln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bài</a:t>
            </a:r>
            <a:r>
              <a:rPr lang="en-US" altLang="zh-CN" sz="5399" b="1" dirty="0">
                <a:ln w="12700">
                  <a:noFill/>
                </a:ln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5399" b="1" dirty="0" err="1">
                <a:ln w="12700">
                  <a:noFill/>
                </a:ln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văn</a:t>
            </a:r>
            <a:r>
              <a:rPr lang="en-US" altLang="zh-CN" sz="5399" b="1" dirty="0">
                <a:ln w="12700">
                  <a:noFill/>
                </a:ln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endParaRPr lang="zh-CN" altLang="en-US" sz="5399" b="1" dirty="0">
              <a:ln w="12700">
                <a:noFill/>
              </a:ln>
              <a:solidFill>
                <a:srgbClr val="C0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78891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8C9E6F7-ED01-4857-BBCF-E7782D6AE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>
              <a:defRPr/>
            </a:pPr>
            <a:fld id="{601EE9E8-4134-49B0-9AA7-3089E6521627}" type="slidenum">
              <a:rPr lang="en-US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4" name="组合 44">
            <a:extLst>
              <a:ext uri="{FF2B5EF4-FFF2-40B4-BE49-F238E27FC236}">
                <a16:creationId xmlns:a16="http://schemas.microsoft.com/office/drawing/2014/main" id="{468826E0-7A31-44C3-B4BF-CB0C0E7DFDF2}"/>
              </a:ext>
            </a:extLst>
          </p:cNvPr>
          <p:cNvGrpSpPr/>
          <p:nvPr/>
        </p:nvGrpSpPr>
        <p:grpSpPr>
          <a:xfrm>
            <a:off x="5513755" y="3853774"/>
            <a:ext cx="4356573" cy="324283"/>
            <a:chOff x="4531763" y="904319"/>
            <a:chExt cx="3274666" cy="206375"/>
          </a:xfrm>
        </p:grpSpPr>
        <p:sp>
          <p:nvSpPr>
            <p:cNvPr id="6" name="Freeform 139">
              <a:extLst>
                <a:ext uri="{FF2B5EF4-FFF2-40B4-BE49-F238E27FC236}">
                  <a16:creationId xmlns:a16="http://schemas.microsoft.com/office/drawing/2014/main" id="{3334795B-D984-482A-8725-2D89E833542B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4548432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7" name="Freeform 139">
              <a:extLst>
                <a:ext uri="{FF2B5EF4-FFF2-40B4-BE49-F238E27FC236}">
                  <a16:creationId xmlns:a16="http://schemas.microsoft.com/office/drawing/2014/main" id="{84A03756-DF49-49BE-82EC-BA836447529E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4885649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8" name="Freeform 139">
              <a:extLst>
                <a:ext uri="{FF2B5EF4-FFF2-40B4-BE49-F238E27FC236}">
                  <a16:creationId xmlns:a16="http://schemas.microsoft.com/office/drawing/2014/main" id="{B534F5A7-9C12-46E3-ACF0-624A389FDC09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5222866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9" name="Freeform 139">
              <a:extLst>
                <a:ext uri="{FF2B5EF4-FFF2-40B4-BE49-F238E27FC236}">
                  <a16:creationId xmlns:a16="http://schemas.microsoft.com/office/drawing/2014/main" id="{ED4F990B-E02A-4CA3-AF16-01EF903809C9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5560083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0" name="Freeform 139">
              <a:extLst>
                <a:ext uri="{FF2B5EF4-FFF2-40B4-BE49-F238E27FC236}">
                  <a16:creationId xmlns:a16="http://schemas.microsoft.com/office/drawing/2014/main" id="{F5CD93D2-58E1-4910-BCAF-B876386704D8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5897300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1" name="Freeform 139">
              <a:extLst>
                <a:ext uri="{FF2B5EF4-FFF2-40B4-BE49-F238E27FC236}">
                  <a16:creationId xmlns:a16="http://schemas.microsoft.com/office/drawing/2014/main" id="{7C2AB468-64D6-4212-90F6-AFF631EA0715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6234517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2" name="Freeform 139">
              <a:extLst>
                <a:ext uri="{FF2B5EF4-FFF2-40B4-BE49-F238E27FC236}">
                  <a16:creationId xmlns:a16="http://schemas.microsoft.com/office/drawing/2014/main" id="{6119CB78-9CEE-49A1-B016-FFE6BE50F125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6571734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3" name="Freeform 139">
              <a:extLst>
                <a:ext uri="{FF2B5EF4-FFF2-40B4-BE49-F238E27FC236}">
                  <a16:creationId xmlns:a16="http://schemas.microsoft.com/office/drawing/2014/main" id="{A3569A2E-8D3B-4CFE-B5E3-3EABF6387441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6908951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4" name="Freeform 139">
              <a:extLst>
                <a:ext uri="{FF2B5EF4-FFF2-40B4-BE49-F238E27FC236}">
                  <a16:creationId xmlns:a16="http://schemas.microsoft.com/office/drawing/2014/main" id="{7BE8F02B-2708-4A5A-9D7B-A3F26219C71C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7246168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5" name="Freeform 139">
              <a:extLst>
                <a:ext uri="{FF2B5EF4-FFF2-40B4-BE49-F238E27FC236}">
                  <a16:creationId xmlns:a16="http://schemas.microsoft.com/office/drawing/2014/main" id="{EBE50E00-2B9C-4370-BB08-F402DD2119E7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7583385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</p:grpSp>
      <p:pic>
        <p:nvPicPr>
          <p:cNvPr id="5" name="图片 68">
            <a:extLst>
              <a:ext uri="{FF2B5EF4-FFF2-40B4-BE49-F238E27FC236}">
                <a16:creationId xmlns:a16="http://schemas.microsoft.com/office/drawing/2014/main" id="{182AC1EC-00BC-4BF0-A841-749EADF55F6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69772" y="1082484"/>
            <a:ext cx="3167669" cy="5150808"/>
          </a:xfrm>
          <a:prstGeom prst="rect">
            <a:avLst/>
          </a:prstGeom>
        </p:spPr>
      </p:pic>
      <p:pic>
        <p:nvPicPr>
          <p:cNvPr id="17" name="图片 11">
            <a:extLst>
              <a:ext uri="{FF2B5EF4-FFF2-40B4-BE49-F238E27FC236}">
                <a16:creationId xmlns:a16="http://schemas.microsoft.com/office/drawing/2014/main" id="{2B95A3F4-F6B7-4BAC-BB49-6D0D5EDA6B6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16329" y="6145341"/>
            <a:ext cx="1777590" cy="683601"/>
          </a:xfrm>
          <a:prstGeom prst="rect">
            <a:avLst/>
          </a:prstGeom>
        </p:spPr>
      </p:pic>
      <p:pic>
        <p:nvPicPr>
          <p:cNvPr id="18" name="图片 12">
            <a:extLst>
              <a:ext uri="{FF2B5EF4-FFF2-40B4-BE49-F238E27FC236}">
                <a16:creationId xmlns:a16="http://schemas.microsoft.com/office/drawing/2014/main" id="{210DAB6B-DA50-4C70-B363-59876124889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45373" y="6129221"/>
            <a:ext cx="1777590" cy="683601"/>
          </a:xfrm>
          <a:prstGeom prst="rect">
            <a:avLst/>
          </a:prstGeom>
        </p:spPr>
      </p:pic>
      <p:pic>
        <p:nvPicPr>
          <p:cNvPr id="19" name="图片 13">
            <a:extLst>
              <a:ext uri="{FF2B5EF4-FFF2-40B4-BE49-F238E27FC236}">
                <a16:creationId xmlns:a16="http://schemas.microsoft.com/office/drawing/2014/main" id="{FB0D5F7B-CD06-4D9A-8334-21BA4770F84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78218" y="6129220"/>
            <a:ext cx="1777590" cy="683601"/>
          </a:xfrm>
          <a:prstGeom prst="rect">
            <a:avLst/>
          </a:prstGeom>
        </p:spPr>
      </p:pic>
      <p:sp>
        <p:nvSpPr>
          <p:cNvPr id="20" name="Freeform 123">
            <a:extLst>
              <a:ext uri="{FF2B5EF4-FFF2-40B4-BE49-F238E27FC236}">
                <a16:creationId xmlns:a16="http://schemas.microsoft.com/office/drawing/2014/main" id="{541BEC1A-4E02-4ED4-8E23-A40B767C9C57}"/>
              </a:ext>
            </a:extLst>
          </p:cNvPr>
          <p:cNvSpPr>
            <a:spLocks noEditPoints="1"/>
          </p:cNvSpPr>
          <p:nvPr/>
        </p:nvSpPr>
        <p:spPr bwMode="auto">
          <a:xfrm rot="3896716" flipH="1">
            <a:off x="10172673" y="5045895"/>
            <a:ext cx="421912" cy="1258115"/>
          </a:xfrm>
          <a:custGeom>
            <a:avLst/>
            <a:gdLst>
              <a:gd name="T0" fmla="*/ 64 w 70"/>
              <a:gd name="T1" fmla="*/ 114 h 209"/>
              <a:gd name="T2" fmla="*/ 24 w 70"/>
              <a:gd name="T3" fmla="*/ 125 h 209"/>
              <a:gd name="T4" fmla="*/ 19 w 70"/>
              <a:gd name="T5" fmla="*/ 109 h 209"/>
              <a:gd name="T6" fmla="*/ 22 w 70"/>
              <a:gd name="T7" fmla="*/ 81 h 209"/>
              <a:gd name="T8" fmla="*/ 62 w 70"/>
              <a:gd name="T9" fmla="*/ 58 h 209"/>
              <a:gd name="T10" fmla="*/ 57 w 70"/>
              <a:gd name="T11" fmla="*/ 50 h 209"/>
              <a:gd name="T12" fmla="*/ 21 w 70"/>
              <a:gd name="T13" fmla="*/ 62 h 209"/>
              <a:gd name="T14" fmla="*/ 20 w 70"/>
              <a:gd name="T15" fmla="*/ 59 h 209"/>
              <a:gd name="T16" fmla="*/ 48 w 70"/>
              <a:gd name="T17" fmla="*/ 8 h 209"/>
              <a:gd name="T18" fmla="*/ 45 w 70"/>
              <a:gd name="T19" fmla="*/ 2 h 209"/>
              <a:gd name="T20" fmla="*/ 14 w 70"/>
              <a:gd name="T21" fmla="*/ 71 h 209"/>
              <a:gd name="T22" fmla="*/ 14 w 70"/>
              <a:gd name="T23" fmla="*/ 72 h 209"/>
              <a:gd name="T24" fmla="*/ 7 w 70"/>
              <a:gd name="T25" fmla="*/ 115 h 209"/>
              <a:gd name="T26" fmla="*/ 16 w 70"/>
              <a:gd name="T27" fmla="*/ 135 h 209"/>
              <a:gd name="T28" fmla="*/ 32 w 70"/>
              <a:gd name="T29" fmla="*/ 208 h 209"/>
              <a:gd name="T30" fmla="*/ 36 w 70"/>
              <a:gd name="T31" fmla="*/ 197 h 209"/>
              <a:gd name="T32" fmla="*/ 22 w 70"/>
              <a:gd name="T33" fmla="*/ 154 h 209"/>
              <a:gd name="T34" fmla="*/ 27 w 70"/>
              <a:gd name="T35" fmla="*/ 143 h 209"/>
              <a:gd name="T36" fmla="*/ 30 w 70"/>
              <a:gd name="T37" fmla="*/ 145 h 209"/>
              <a:gd name="T38" fmla="*/ 68 w 70"/>
              <a:gd name="T39" fmla="*/ 123 h 209"/>
              <a:gd name="T40" fmla="*/ 64 w 70"/>
              <a:gd name="T41" fmla="*/ 114 h 209"/>
              <a:gd name="T42" fmla="*/ 47 w 70"/>
              <a:gd name="T43" fmla="*/ 62 h 209"/>
              <a:gd name="T44" fmla="*/ 28 w 70"/>
              <a:gd name="T45" fmla="*/ 71 h 209"/>
              <a:gd name="T46" fmla="*/ 47 w 70"/>
              <a:gd name="T47" fmla="*/ 62 h 209"/>
              <a:gd name="T48" fmla="*/ 34 w 70"/>
              <a:gd name="T49" fmla="*/ 132 h 209"/>
              <a:gd name="T50" fmla="*/ 52 w 70"/>
              <a:gd name="T51" fmla="*/ 123 h 209"/>
              <a:gd name="T52" fmla="*/ 34 w 70"/>
              <a:gd name="T53" fmla="*/ 132 h 2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70" h="209">
                <a:moveTo>
                  <a:pt x="64" y="114"/>
                </a:moveTo>
                <a:cubicBezTo>
                  <a:pt x="49" y="108"/>
                  <a:pt x="35" y="113"/>
                  <a:pt x="24" y="125"/>
                </a:cubicBezTo>
                <a:cubicBezTo>
                  <a:pt x="21" y="120"/>
                  <a:pt x="20" y="114"/>
                  <a:pt x="19" y="109"/>
                </a:cubicBezTo>
                <a:cubicBezTo>
                  <a:pt x="17" y="99"/>
                  <a:pt x="18" y="89"/>
                  <a:pt x="22" y="81"/>
                </a:cubicBezTo>
                <a:cubicBezTo>
                  <a:pt x="36" y="89"/>
                  <a:pt x="55" y="71"/>
                  <a:pt x="62" y="58"/>
                </a:cubicBezTo>
                <a:cubicBezTo>
                  <a:pt x="64" y="55"/>
                  <a:pt x="61" y="51"/>
                  <a:pt x="57" y="50"/>
                </a:cubicBezTo>
                <a:cubicBezTo>
                  <a:pt x="42" y="49"/>
                  <a:pt x="30" y="54"/>
                  <a:pt x="21" y="62"/>
                </a:cubicBezTo>
                <a:cubicBezTo>
                  <a:pt x="21" y="61"/>
                  <a:pt x="21" y="60"/>
                  <a:pt x="20" y="59"/>
                </a:cubicBezTo>
                <a:cubicBezTo>
                  <a:pt x="14" y="38"/>
                  <a:pt x="33" y="19"/>
                  <a:pt x="48" y="8"/>
                </a:cubicBezTo>
                <a:cubicBezTo>
                  <a:pt x="52" y="5"/>
                  <a:pt x="49" y="0"/>
                  <a:pt x="45" y="2"/>
                </a:cubicBezTo>
                <a:cubicBezTo>
                  <a:pt x="22" y="16"/>
                  <a:pt x="1" y="44"/>
                  <a:pt x="14" y="71"/>
                </a:cubicBezTo>
                <a:cubicBezTo>
                  <a:pt x="14" y="72"/>
                  <a:pt x="14" y="72"/>
                  <a:pt x="14" y="72"/>
                </a:cubicBezTo>
                <a:cubicBezTo>
                  <a:pt x="7" y="84"/>
                  <a:pt x="4" y="99"/>
                  <a:pt x="7" y="115"/>
                </a:cubicBezTo>
                <a:cubicBezTo>
                  <a:pt x="9" y="122"/>
                  <a:pt x="12" y="129"/>
                  <a:pt x="16" y="135"/>
                </a:cubicBezTo>
                <a:cubicBezTo>
                  <a:pt x="0" y="162"/>
                  <a:pt x="0" y="202"/>
                  <a:pt x="32" y="208"/>
                </a:cubicBezTo>
                <a:cubicBezTo>
                  <a:pt x="38" y="209"/>
                  <a:pt x="42" y="201"/>
                  <a:pt x="36" y="197"/>
                </a:cubicBezTo>
                <a:cubicBezTo>
                  <a:pt x="19" y="188"/>
                  <a:pt x="17" y="172"/>
                  <a:pt x="22" y="154"/>
                </a:cubicBezTo>
                <a:cubicBezTo>
                  <a:pt x="23" y="151"/>
                  <a:pt x="25" y="147"/>
                  <a:pt x="27" y="143"/>
                </a:cubicBezTo>
                <a:cubicBezTo>
                  <a:pt x="28" y="144"/>
                  <a:pt x="29" y="144"/>
                  <a:pt x="30" y="145"/>
                </a:cubicBezTo>
                <a:cubicBezTo>
                  <a:pt x="46" y="149"/>
                  <a:pt x="60" y="134"/>
                  <a:pt x="68" y="123"/>
                </a:cubicBezTo>
                <a:cubicBezTo>
                  <a:pt x="70" y="119"/>
                  <a:pt x="67" y="115"/>
                  <a:pt x="64" y="114"/>
                </a:cubicBezTo>
                <a:close/>
                <a:moveTo>
                  <a:pt x="47" y="62"/>
                </a:moveTo>
                <a:cubicBezTo>
                  <a:pt x="41" y="68"/>
                  <a:pt x="34" y="73"/>
                  <a:pt x="28" y="71"/>
                </a:cubicBezTo>
                <a:cubicBezTo>
                  <a:pt x="33" y="66"/>
                  <a:pt x="39" y="63"/>
                  <a:pt x="47" y="62"/>
                </a:cubicBezTo>
                <a:close/>
                <a:moveTo>
                  <a:pt x="34" y="132"/>
                </a:moveTo>
                <a:cubicBezTo>
                  <a:pt x="39" y="127"/>
                  <a:pt x="45" y="123"/>
                  <a:pt x="52" y="123"/>
                </a:cubicBezTo>
                <a:cubicBezTo>
                  <a:pt x="47" y="129"/>
                  <a:pt x="41" y="133"/>
                  <a:pt x="34" y="132"/>
                </a:cubicBezTo>
                <a:close/>
              </a:path>
            </a:pathLst>
          </a:custGeom>
          <a:solidFill>
            <a:srgbClr val="4442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19" tIns="45709" rIns="91419" bIns="45709" numCol="1" anchor="t" anchorCtr="0" compatLnSpc="1">
            <a:prstTxWarp prst="textNoShape">
              <a:avLst/>
            </a:prstTxWarp>
          </a:bodyPr>
          <a:lstStyle/>
          <a:p>
            <a:pPr defTabSz="1218926">
              <a:defRPr/>
            </a:pPr>
            <a:endParaRPr lang="zh-CN" altLang="en-US" sz="2400">
              <a:solidFill>
                <a:prstClr val="black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21" name="图片 32">
            <a:extLst>
              <a:ext uri="{FF2B5EF4-FFF2-40B4-BE49-F238E27FC236}">
                <a16:creationId xmlns:a16="http://schemas.microsoft.com/office/drawing/2014/main" id="{C5E65F22-6F3A-4B3B-918B-0676FB0C2EF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36209" y="5851860"/>
            <a:ext cx="2574243" cy="989967"/>
          </a:xfrm>
          <a:prstGeom prst="rect">
            <a:avLst/>
          </a:prstGeom>
        </p:spPr>
      </p:pic>
      <p:pic>
        <p:nvPicPr>
          <p:cNvPr id="22" name="图片 65">
            <a:extLst>
              <a:ext uri="{FF2B5EF4-FFF2-40B4-BE49-F238E27FC236}">
                <a16:creationId xmlns:a16="http://schemas.microsoft.com/office/drawing/2014/main" id="{04BB644F-80A0-4339-8040-F422C22C2AE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11155" y="6337363"/>
            <a:ext cx="1278264" cy="491577"/>
          </a:xfrm>
          <a:prstGeom prst="rect">
            <a:avLst/>
          </a:prstGeom>
        </p:spPr>
      </p:pic>
      <p:pic>
        <p:nvPicPr>
          <p:cNvPr id="23" name="图片 66">
            <a:extLst>
              <a:ext uri="{FF2B5EF4-FFF2-40B4-BE49-F238E27FC236}">
                <a16:creationId xmlns:a16="http://schemas.microsoft.com/office/drawing/2014/main" id="{177FB685-A0CF-4A80-9E5C-AD171980235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10501" y="6011022"/>
            <a:ext cx="2160368" cy="830805"/>
          </a:xfrm>
          <a:prstGeom prst="rect">
            <a:avLst/>
          </a:prstGeom>
        </p:spPr>
      </p:pic>
      <p:pic>
        <p:nvPicPr>
          <p:cNvPr id="24" name="图片 67">
            <a:extLst>
              <a:ext uri="{FF2B5EF4-FFF2-40B4-BE49-F238E27FC236}">
                <a16:creationId xmlns:a16="http://schemas.microsoft.com/office/drawing/2014/main" id="{511098DF-AA42-4B9B-82F2-2F6100A4C5E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65434" y="6288696"/>
            <a:ext cx="1326564" cy="510152"/>
          </a:xfrm>
          <a:prstGeom prst="rect">
            <a:avLst/>
          </a:prstGeom>
        </p:spPr>
      </p:pic>
      <p:sp>
        <p:nvSpPr>
          <p:cNvPr id="25" name="文本框 41">
            <a:extLst>
              <a:ext uri="{FF2B5EF4-FFF2-40B4-BE49-F238E27FC236}">
                <a16:creationId xmlns:a16="http://schemas.microsoft.com/office/drawing/2014/main" id="{25EFD4B2-71A3-4CE8-8336-8C143AADE4EF}"/>
              </a:ext>
            </a:extLst>
          </p:cNvPr>
          <p:cNvSpPr txBox="1"/>
          <p:nvPr/>
        </p:nvSpPr>
        <p:spPr>
          <a:xfrm>
            <a:off x="4281550" y="1474396"/>
            <a:ext cx="7469558" cy="203119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defTabSz="914217"/>
            <a:endParaRPr lang="en-US" altLang="zh-CN" sz="5399" b="1" dirty="0">
              <a:ln w="12700">
                <a:noFill/>
              </a:ln>
              <a:solidFill>
                <a:srgbClr val="C0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just" defTabSz="914217"/>
            <a:r>
              <a:rPr lang="en-US" altLang="zh-CN" sz="3600" b="1" dirty="0">
                <a:ln w="12700">
                  <a:noFill/>
                </a:ln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1.</a:t>
            </a:r>
            <a:r>
              <a:rPr lang="vi-VN" altLang="zh-CN" sz="3600" b="1" dirty="0">
                <a:ln w="12700">
                  <a:noFill/>
                </a:ln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Yêu cầu đối với kiểu bài kể lại trải nghiệm của bản thân</a:t>
            </a:r>
            <a:endParaRPr lang="zh-CN" altLang="en-US" sz="3600" b="1" dirty="0">
              <a:ln w="12700">
                <a:noFill/>
              </a:ln>
              <a:solidFill>
                <a:srgbClr val="C0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44410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8C9E6F7-ED01-4857-BBCF-E7782D6AE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>
              <a:defRPr/>
            </a:pPr>
            <a:fld id="{601EE9E8-4134-49B0-9AA7-3089E6521627}" type="slidenum">
              <a:rPr lang="en-US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4" name="组合 44">
            <a:extLst>
              <a:ext uri="{FF2B5EF4-FFF2-40B4-BE49-F238E27FC236}">
                <a16:creationId xmlns:a16="http://schemas.microsoft.com/office/drawing/2014/main" id="{468826E0-7A31-44C3-B4BF-CB0C0E7DFDF2}"/>
              </a:ext>
            </a:extLst>
          </p:cNvPr>
          <p:cNvGrpSpPr/>
          <p:nvPr/>
        </p:nvGrpSpPr>
        <p:grpSpPr>
          <a:xfrm>
            <a:off x="1997646" y="1633156"/>
            <a:ext cx="2512855" cy="179063"/>
            <a:chOff x="4531763" y="904319"/>
            <a:chExt cx="3274666" cy="206375"/>
          </a:xfrm>
        </p:grpSpPr>
        <p:sp>
          <p:nvSpPr>
            <p:cNvPr id="6" name="Freeform 139">
              <a:extLst>
                <a:ext uri="{FF2B5EF4-FFF2-40B4-BE49-F238E27FC236}">
                  <a16:creationId xmlns:a16="http://schemas.microsoft.com/office/drawing/2014/main" id="{3334795B-D984-482A-8725-2D89E833542B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4548432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7" name="Freeform 139">
              <a:extLst>
                <a:ext uri="{FF2B5EF4-FFF2-40B4-BE49-F238E27FC236}">
                  <a16:creationId xmlns:a16="http://schemas.microsoft.com/office/drawing/2014/main" id="{84A03756-DF49-49BE-82EC-BA836447529E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4885649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8" name="Freeform 139">
              <a:extLst>
                <a:ext uri="{FF2B5EF4-FFF2-40B4-BE49-F238E27FC236}">
                  <a16:creationId xmlns:a16="http://schemas.microsoft.com/office/drawing/2014/main" id="{B534F5A7-9C12-46E3-ACF0-624A389FDC09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5222866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9" name="Freeform 139">
              <a:extLst>
                <a:ext uri="{FF2B5EF4-FFF2-40B4-BE49-F238E27FC236}">
                  <a16:creationId xmlns:a16="http://schemas.microsoft.com/office/drawing/2014/main" id="{ED4F990B-E02A-4CA3-AF16-01EF903809C9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5560083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0" name="Freeform 139">
              <a:extLst>
                <a:ext uri="{FF2B5EF4-FFF2-40B4-BE49-F238E27FC236}">
                  <a16:creationId xmlns:a16="http://schemas.microsoft.com/office/drawing/2014/main" id="{F5CD93D2-58E1-4910-BCAF-B876386704D8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5897300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1" name="Freeform 139">
              <a:extLst>
                <a:ext uri="{FF2B5EF4-FFF2-40B4-BE49-F238E27FC236}">
                  <a16:creationId xmlns:a16="http://schemas.microsoft.com/office/drawing/2014/main" id="{7C2AB468-64D6-4212-90F6-AFF631EA0715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6234517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2" name="Freeform 139">
              <a:extLst>
                <a:ext uri="{FF2B5EF4-FFF2-40B4-BE49-F238E27FC236}">
                  <a16:creationId xmlns:a16="http://schemas.microsoft.com/office/drawing/2014/main" id="{6119CB78-9CEE-49A1-B016-FFE6BE50F125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6571734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3" name="Freeform 139">
              <a:extLst>
                <a:ext uri="{FF2B5EF4-FFF2-40B4-BE49-F238E27FC236}">
                  <a16:creationId xmlns:a16="http://schemas.microsoft.com/office/drawing/2014/main" id="{A3569A2E-8D3B-4CFE-B5E3-3EABF6387441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6908951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4" name="Freeform 139">
              <a:extLst>
                <a:ext uri="{FF2B5EF4-FFF2-40B4-BE49-F238E27FC236}">
                  <a16:creationId xmlns:a16="http://schemas.microsoft.com/office/drawing/2014/main" id="{7BE8F02B-2708-4A5A-9D7B-A3F26219C71C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7246168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5" name="Freeform 139">
              <a:extLst>
                <a:ext uri="{FF2B5EF4-FFF2-40B4-BE49-F238E27FC236}">
                  <a16:creationId xmlns:a16="http://schemas.microsoft.com/office/drawing/2014/main" id="{EBE50E00-2B9C-4370-BB08-F402DD2119E7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7583385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</p:grpSp>
      <p:sp>
        <p:nvSpPr>
          <p:cNvPr id="16" name="文本框 41">
            <a:extLst>
              <a:ext uri="{FF2B5EF4-FFF2-40B4-BE49-F238E27FC236}">
                <a16:creationId xmlns:a16="http://schemas.microsoft.com/office/drawing/2014/main" id="{56100E42-1B9F-4C8D-B484-B237526F1280}"/>
              </a:ext>
            </a:extLst>
          </p:cNvPr>
          <p:cNvSpPr txBox="1"/>
          <p:nvPr/>
        </p:nvSpPr>
        <p:spPr>
          <a:xfrm>
            <a:off x="1258727" y="507119"/>
            <a:ext cx="8277690" cy="46166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defTabSz="914217"/>
            <a:r>
              <a:rPr lang="en-US" altLang="zh-CN" sz="2400" b="1" dirty="0">
                <a:ln w="12700">
                  <a:noFill/>
                </a:ln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1. </a:t>
            </a:r>
            <a:r>
              <a:rPr lang="vi-VN" altLang="zh-CN" sz="2400" b="1" dirty="0">
                <a:ln w="12700">
                  <a:noFill/>
                </a:ln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Yêu cầu đối với kiểu bài kể lại trải nghiệm của bản thân</a:t>
            </a:r>
            <a:endParaRPr lang="en-US" altLang="zh-CN" sz="2400" b="1" dirty="0">
              <a:ln w="12700">
                <a:noFill/>
              </a:ln>
              <a:solidFill>
                <a:srgbClr val="FFBF53">
                  <a:lumMod val="50000"/>
                </a:srgb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7" name="图片 11">
            <a:extLst>
              <a:ext uri="{FF2B5EF4-FFF2-40B4-BE49-F238E27FC236}">
                <a16:creationId xmlns:a16="http://schemas.microsoft.com/office/drawing/2014/main" id="{2B95A3F4-F6B7-4BAC-BB49-6D0D5EDA6B6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16329" y="6145341"/>
            <a:ext cx="1777590" cy="683601"/>
          </a:xfrm>
          <a:prstGeom prst="rect">
            <a:avLst/>
          </a:prstGeom>
        </p:spPr>
      </p:pic>
      <p:pic>
        <p:nvPicPr>
          <p:cNvPr id="18" name="图片 12">
            <a:extLst>
              <a:ext uri="{FF2B5EF4-FFF2-40B4-BE49-F238E27FC236}">
                <a16:creationId xmlns:a16="http://schemas.microsoft.com/office/drawing/2014/main" id="{210DAB6B-DA50-4C70-B363-59876124889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45373" y="6129221"/>
            <a:ext cx="1777590" cy="683601"/>
          </a:xfrm>
          <a:prstGeom prst="rect">
            <a:avLst/>
          </a:prstGeom>
        </p:spPr>
      </p:pic>
      <p:pic>
        <p:nvPicPr>
          <p:cNvPr id="19" name="图片 13">
            <a:extLst>
              <a:ext uri="{FF2B5EF4-FFF2-40B4-BE49-F238E27FC236}">
                <a16:creationId xmlns:a16="http://schemas.microsoft.com/office/drawing/2014/main" id="{FB0D5F7B-CD06-4D9A-8334-21BA4770F84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78218" y="6129220"/>
            <a:ext cx="1777590" cy="683601"/>
          </a:xfrm>
          <a:prstGeom prst="rect">
            <a:avLst/>
          </a:prstGeom>
        </p:spPr>
      </p:pic>
      <p:sp>
        <p:nvSpPr>
          <p:cNvPr id="20" name="Freeform 123">
            <a:extLst>
              <a:ext uri="{FF2B5EF4-FFF2-40B4-BE49-F238E27FC236}">
                <a16:creationId xmlns:a16="http://schemas.microsoft.com/office/drawing/2014/main" id="{541BEC1A-4E02-4ED4-8E23-A40B767C9C57}"/>
              </a:ext>
            </a:extLst>
          </p:cNvPr>
          <p:cNvSpPr>
            <a:spLocks noEditPoints="1"/>
          </p:cNvSpPr>
          <p:nvPr/>
        </p:nvSpPr>
        <p:spPr bwMode="auto">
          <a:xfrm rot="3896716" flipH="1">
            <a:off x="1636030" y="4693098"/>
            <a:ext cx="421912" cy="1258115"/>
          </a:xfrm>
          <a:custGeom>
            <a:avLst/>
            <a:gdLst>
              <a:gd name="T0" fmla="*/ 64 w 70"/>
              <a:gd name="T1" fmla="*/ 114 h 209"/>
              <a:gd name="T2" fmla="*/ 24 w 70"/>
              <a:gd name="T3" fmla="*/ 125 h 209"/>
              <a:gd name="T4" fmla="*/ 19 w 70"/>
              <a:gd name="T5" fmla="*/ 109 h 209"/>
              <a:gd name="T6" fmla="*/ 22 w 70"/>
              <a:gd name="T7" fmla="*/ 81 h 209"/>
              <a:gd name="T8" fmla="*/ 62 w 70"/>
              <a:gd name="T9" fmla="*/ 58 h 209"/>
              <a:gd name="T10" fmla="*/ 57 w 70"/>
              <a:gd name="T11" fmla="*/ 50 h 209"/>
              <a:gd name="T12" fmla="*/ 21 w 70"/>
              <a:gd name="T13" fmla="*/ 62 h 209"/>
              <a:gd name="T14" fmla="*/ 20 w 70"/>
              <a:gd name="T15" fmla="*/ 59 h 209"/>
              <a:gd name="T16" fmla="*/ 48 w 70"/>
              <a:gd name="T17" fmla="*/ 8 h 209"/>
              <a:gd name="T18" fmla="*/ 45 w 70"/>
              <a:gd name="T19" fmla="*/ 2 h 209"/>
              <a:gd name="T20" fmla="*/ 14 w 70"/>
              <a:gd name="T21" fmla="*/ 71 h 209"/>
              <a:gd name="T22" fmla="*/ 14 w 70"/>
              <a:gd name="T23" fmla="*/ 72 h 209"/>
              <a:gd name="T24" fmla="*/ 7 w 70"/>
              <a:gd name="T25" fmla="*/ 115 h 209"/>
              <a:gd name="T26" fmla="*/ 16 w 70"/>
              <a:gd name="T27" fmla="*/ 135 h 209"/>
              <a:gd name="T28" fmla="*/ 32 w 70"/>
              <a:gd name="T29" fmla="*/ 208 h 209"/>
              <a:gd name="T30" fmla="*/ 36 w 70"/>
              <a:gd name="T31" fmla="*/ 197 h 209"/>
              <a:gd name="T32" fmla="*/ 22 w 70"/>
              <a:gd name="T33" fmla="*/ 154 h 209"/>
              <a:gd name="T34" fmla="*/ 27 w 70"/>
              <a:gd name="T35" fmla="*/ 143 h 209"/>
              <a:gd name="T36" fmla="*/ 30 w 70"/>
              <a:gd name="T37" fmla="*/ 145 h 209"/>
              <a:gd name="T38" fmla="*/ 68 w 70"/>
              <a:gd name="T39" fmla="*/ 123 h 209"/>
              <a:gd name="T40" fmla="*/ 64 w 70"/>
              <a:gd name="T41" fmla="*/ 114 h 209"/>
              <a:gd name="T42" fmla="*/ 47 w 70"/>
              <a:gd name="T43" fmla="*/ 62 h 209"/>
              <a:gd name="T44" fmla="*/ 28 w 70"/>
              <a:gd name="T45" fmla="*/ 71 h 209"/>
              <a:gd name="T46" fmla="*/ 47 w 70"/>
              <a:gd name="T47" fmla="*/ 62 h 209"/>
              <a:gd name="T48" fmla="*/ 34 w 70"/>
              <a:gd name="T49" fmla="*/ 132 h 209"/>
              <a:gd name="T50" fmla="*/ 52 w 70"/>
              <a:gd name="T51" fmla="*/ 123 h 209"/>
              <a:gd name="T52" fmla="*/ 34 w 70"/>
              <a:gd name="T53" fmla="*/ 132 h 2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70" h="209">
                <a:moveTo>
                  <a:pt x="64" y="114"/>
                </a:moveTo>
                <a:cubicBezTo>
                  <a:pt x="49" y="108"/>
                  <a:pt x="35" y="113"/>
                  <a:pt x="24" y="125"/>
                </a:cubicBezTo>
                <a:cubicBezTo>
                  <a:pt x="21" y="120"/>
                  <a:pt x="20" y="114"/>
                  <a:pt x="19" y="109"/>
                </a:cubicBezTo>
                <a:cubicBezTo>
                  <a:pt x="17" y="99"/>
                  <a:pt x="18" y="89"/>
                  <a:pt x="22" y="81"/>
                </a:cubicBezTo>
                <a:cubicBezTo>
                  <a:pt x="36" y="89"/>
                  <a:pt x="55" y="71"/>
                  <a:pt x="62" y="58"/>
                </a:cubicBezTo>
                <a:cubicBezTo>
                  <a:pt x="64" y="55"/>
                  <a:pt x="61" y="51"/>
                  <a:pt x="57" y="50"/>
                </a:cubicBezTo>
                <a:cubicBezTo>
                  <a:pt x="42" y="49"/>
                  <a:pt x="30" y="54"/>
                  <a:pt x="21" y="62"/>
                </a:cubicBezTo>
                <a:cubicBezTo>
                  <a:pt x="21" y="61"/>
                  <a:pt x="21" y="60"/>
                  <a:pt x="20" y="59"/>
                </a:cubicBezTo>
                <a:cubicBezTo>
                  <a:pt x="14" y="38"/>
                  <a:pt x="33" y="19"/>
                  <a:pt x="48" y="8"/>
                </a:cubicBezTo>
                <a:cubicBezTo>
                  <a:pt x="52" y="5"/>
                  <a:pt x="49" y="0"/>
                  <a:pt x="45" y="2"/>
                </a:cubicBezTo>
                <a:cubicBezTo>
                  <a:pt x="22" y="16"/>
                  <a:pt x="1" y="44"/>
                  <a:pt x="14" y="71"/>
                </a:cubicBezTo>
                <a:cubicBezTo>
                  <a:pt x="14" y="72"/>
                  <a:pt x="14" y="72"/>
                  <a:pt x="14" y="72"/>
                </a:cubicBezTo>
                <a:cubicBezTo>
                  <a:pt x="7" y="84"/>
                  <a:pt x="4" y="99"/>
                  <a:pt x="7" y="115"/>
                </a:cubicBezTo>
                <a:cubicBezTo>
                  <a:pt x="9" y="122"/>
                  <a:pt x="12" y="129"/>
                  <a:pt x="16" y="135"/>
                </a:cubicBezTo>
                <a:cubicBezTo>
                  <a:pt x="0" y="162"/>
                  <a:pt x="0" y="202"/>
                  <a:pt x="32" y="208"/>
                </a:cubicBezTo>
                <a:cubicBezTo>
                  <a:pt x="38" y="209"/>
                  <a:pt x="42" y="201"/>
                  <a:pt x="36" y="197"/>
                </a:cubicBezTo>
                <a:cubicBezTo>
                  <a:pt x="19" y="188"/>
                  <a:pt x="17" y="172"/>
                  <a:pt x="22" y="154"/>
                </a:cubicBezTo>
                <a:cubicBezTo>
                  <a:pt x="23" y="151"/>
                  <a:pt x="25" y="147"/>
                  <a:pt x="27" y="143"/>
                </a:cubicBezTo>
                <a:cubicBezTo>
                  <a:pt x="28" y="144"/>
                  <a:pt x="29" y="144"/>
                  <a:pt x="30" y="145"/>
                </a:cubicBezTo>
                <a:cubicBezTo>
                  <a:pt x="46" y="149"/>
                  <a:pt x="60" y="134"/>
                  <a:pt x="68" y="123"/>
                </a:cubicBezTo>
                <a:cubicBezTo>
                  <a:pt x="70" y="119"/>
                  <a:pt x="67" y="115"/>
                  <a:pt x="64" y="114"/>
                </a:cubicBezTo>
                <a:close/>
                <a:moveTo>
                  <a:pt x="47" y="62"/>
                </a:moveTo>
                <a:cubicBezTo>
                  <a:pt x="41" y="68"/>
                  <a:pt x="34" y="73"/>
                  <a:pt x="28" y="71"/>
                </a:cubicBezTo>
                <a:cubicBezTo>
                  <a:pt x="33" y="66"/>
                  <a:pt x="39" y="63"/>
                  <a:pt x="47" y="62"/>
                </a:cubicBezTo>
                <a:close/>
                <a:moveTo>
                  <a:pt x="34" y="132"/>
                </a:moveTo>
                <a:cubicBezTo>
                  <a:pt x="39" y="127"/>
                  <a:pt x="45" y="123"/>
                  <a:pt x="52" y="123"/>
                </a:cubicBezTo>
                <a:cubicBezTo>
                  <a:pt x="47" y="129"/>
                  <a:pt x="41" y="133"/>
                  <a:pt x="34" y="132"/>
                </a:cubicBezTo>
                <a:close/>
              </a:path>
            </a:pathLst>
          </a:custGeom>
          <a:solidFill>
            <a:srgbClr val="4442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19" tIns="45709" rIns="91419" bIns="45709" numCol="1" anchor="t" anchorCtr="0" compatLnSpc="1">
            <a:prstTxWarp prst="textNoShape">
              <a:avLst/>
            </a:prstTxWarp>
          </a:bodyPr>
          <a:lstStyle/>
          <a:p>
            <a:pPr defTabSz="1218926">
              <a:defRPr/>
            </a:pPr>
            <a:endParaRPr lang="zh-CN" altLang="en-US" sz="2400">
              <a:solidFill>
                <a:prstClr val="black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21" name="图片 32">
            <a:extLst>
              <a:ext uri="{FF2B5EF4-FFF2-40B4-BE49-F238E27FC236}">
                <a16:creationId xmlns:a16="http://schemas.microsoft.com/office/drawing/2014/main" id="{C5E65F22-6F3A-4B3B-918B-0676FB0C2EF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36209" y="5851860"/>
            <a:ext cx="2574243" cy="989967"/>
          </a:xfrm>
          <a:prstGeom prst="rect">
            <a:avLst/>
          </a:prstGeom>
        </p:spPr>
      </p:pic>
      <p:pic>
        <p:nvPicPr>
          <p:cNvPr id="22" name="图片 65">
            <a:extLst>
              <a:ext uri="{FF2B5EF4-FFF2-40B4-BE49-F238E27FC236}">
                <a16:creationId xmlns:a16="http://schemas.microsoft.com/office/drawing/2014/main" id="{04BB644F-80A0-4339-8040-F422C22C2AE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11155" y="6337363"/>
            <a:ext cx="1278264" cy="491577"/>
          </a:xfrm>
          <a:prstGeom prst="rect">
            <a:avLst/>
          </a:prstGeom>
        </p:spPr>
      </p:pic>
      <p:pic>
        <p:nvPicPr>
          <p:cNvPr id="23" name="图片 66">
            <a:extLst>
              <a:ext uri="{FF2B5EF4-FFF2-40B4-BE49-F238E27FC236}">
                <a16:creationId xmlns:a16="http://schemas.microsoft.com/office/drawing/2014/main" id="{177FB685-A0CF-4A80-9E5C-AD171980235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10501" y="6011022"/>
            <a:ext cx="2160368" cy="830805"/>
          </a:xfrm>
          <a:prstGeom prst="rect">
            <a:avLst/>
          </a:prstGeom>
        </p:spPr>
      </p:pic>
      <p:pic>
        <p:nvPicPr>
          <p:cNvPr id="24" name="图片 67">
            <a:extLst>
              <a:ext uri="{FF2B5EF4-FFF2-40B4-BE49-F238E27FC236}">
                <a16:creationId xmlns:a16="http://schemas.microsoft.com/office/drawing/2014/main" id="{511098DF-AA42-4B9B-82F2-2F6100A4C5E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65434" y="6288696"/>
            <a:ext cx="1326564" cy="510152"/>
          </a:xfrm>
          <a:prstGeom prst="rect">
            <a:avLst/>
          </a:prstGeom>
        </p:spPr>
      </p:pic>
      <p:grpSp>
        <p:nvGrpSpPr>
          <p:cNvPr id="26" name="组合 2">
            <a:extLst>
              <a:ext uri="{FF2B5EF4-FFF2-40B4-BE49-F238E27FC236}">
                <a16:creationId xmlns:a16="http://schemas.microsoft.com/office/drawing/2014/main" id="{9C1DCEB9-0956-4876-8387-3186CD050357}"/>
              </a:ext>
            </a:extLst>
          </p:cNvPr>
          <p:cNvGrpSpPr/>
          <p:nvPr/>
        </p:nvGrpSpPr>
        <p:grpSpPr>
          <a:xfrm>
            <a:off x="703140" y="2676279"/>
            <a:ext cx="2925201" cy="2111007"/>
            <a:chOff x="1949253" y="1627716"/>
            <a:chExt cx="3271491" cy="2309600"/>
          </a:xfrm>
        </p:grpSpPr>
        <p:grpSp>
          <p:nvGrpSpPr>
            <p:cNvPr id="27" name="组合 135">
              <a:extLst>
                <a:ext uri="{FF2B5EF4-FFF2-40B4-BE49-F238E27FC236}">
                  <a16:creationId xmlns:a16="http://schemas.microsoft.com/office/drawing/2014/main" id="{1402207D-CBB7-427C-BF5A-10E4874000E2}"/>
                </a:ext>
              </a:extLst>
            </p:cNvPr>
            <p:cNvGrpSpPr/>
            <p:nvPr/>
          </p:nvGrpSpPr>
          <p:grpSpPr>
            <a:xfrm>
              <a:off x="1949253" y="1627716"/>
              <a:ext cx="3271491" cy="2309600"/>
              <a:chOff x="3246438" y="1068388"/>
              <a:chExt cx="5711825" cy="4678363"/>
            </a:xfrm>
            <a:solidFill>
              <a:schemeClr val="tx1"/>
            </a:solidFill>
          </p:grpSpPr>
          <p:sp>
            <p:nvSpPr>
              <p:cNvPr id="29" name="Freeform 5">
                <a:extLst>
                  <a:ext uri="{FF2B5EF4-FFF2-40B4-BE49-F238E27FC236}">
                    <a16:creationId xmlns:a16="http://schemas.microsoft.com/office/drawing/2014/main" id="{701E2887-6ABA-48C5-BE20-199CEFE6512E}"/>
                  </a:ext>
                </a:extLst>
              </p:cNvPr>
              <p:cNvSpPr/>
              <p:nvPr/>
            </p:nvSpPr>
            <p:spPr bwMode="auto">
              <a:xfrm>
                <a:off x="3251201" y="3335338"/>
                <a:ext cx="1773238" cy="1609725"/>
              </a:xfrm>
              <a:custGeom>
                <a:avLst/>
                <a:gdLst>
                  <a:gd name="T0" fmla="*/ 1697 w 1708"/>
                  <a:gd name="T1" fmla="*/ 1365 h 1551"/>
                  <a:gd name="T2" fmla="*/ 1422 w 1708"/>
                  <a:gd name="T3" fmla="*/ 1470 h 1551"/>
                  <a:gd name="T4" fmla="*/ 1072 w 1708"/>
                  <a:gd name="T5" fmla="*/ 1471 h 1551"/>
                  <a:gd name="T6" fmla="*/ 478 w 1708"/>
                  <a:gd name="T7" fmla="*/ 1262 h 1551"/>
                  <a:gd name="T8" fmla="*/ 166 w 1708"/>
                  <a:gd name="T9" fmla="*/ 672 h 1551"/>
                  <a:gd name="T10" fmla="*/ 422 w 1708"/>
                  <a:gd name="T11" fmla="*/ 54 h 1551"/>
                  <a:gd name="T12" fmla="*/ 393 w 1708"/>
                  <a:gd name="T13" fmla="*/ 16 h 1551"/>
                  <a:gd name="T14" fmla="*/ 349 w 1708"/>
                  <a:gd name="T15" fmla="*/ 1214 h 1551"/>
                  <a:gd name="T16" fmla="*/ 906 w 1708"/>
                  <a:gd name="T17" fmla="*/ 1500 h 1551"/>
                  <a:gd name="T18" fmla="*/ 1579 w 1708"/>
                  <a:gd name="T19" fmla="*/ 1467 h 1551"/>
                  <a:gd name="T20" fmla="*/ 1704 w 1708"/>
                  <a:gd name="T21" fmla="*/ 1373 h 1551"/>
                  <a:gd name="T22" fmla="*/ 1697 w 1708"/>
                  <a:gd name="T23" fmla="*/ 1365 h 1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08" h="1551">
                    <a:moveTo>
                      <a:pt x="1697" y="1365"/>
                    </a:moveTo>
                    <a:cubicBezTo>
                      <a:pt x="1630" y="1437"/>
                      <a:pt x="1515" y="1458"/>
                      <a:pt x="1422" y="1470"/>
                    </a:cubicBezTo>
                    <a:cubicBezTo>
                      <a:pt x="1307" y="1486"/>
                      <a:pt x="1188" y="1481"/>
                      <a:pt x="1072" y="1471"/>
                    </a:cubicBezTo>
                    <a:cubicBezTo>
                      <a:pt x="854" y="1452"/>
                      <a:pt x="649" y="1407"/>
                      <a:pt x="478" y="1262"/>
                    </a:cubicBezTo>
                    <a:cubicBezTo>
                      <a:pt x="305" y="1115"/>
                      <a:pt x="190" y="898"/>
                      <a:pt x="166" y="672"/>
                    </a:cubicBezTo>
                    <a:cubicBezTo>
                      <a:pt x="142" y="434"/>
                      <a:pt x="242" y="210"/>
                      <a:pt x="422" y="54"/>
                    </a:cubicBezTo>
                    <a:cubicBezTo>
                      <a:pt x="442" y="36"/>
                      <a:pt x="414" y="0"/>
                      <a:pt x="393" y="16"/>
                    </a:cubicBezTo>
                    <a:cubicBezTo>
                      <a:pt x="0" y="317"/>
                      <a:pt x="41" y="866"/>
                      <a:pt x="349" y="1214"/>
                    </a:cubicBezTo>
                    <a:cubicBezTo>
                      <a:pt x="495" y="1380"/>
                      <a:pt x="690" y="1468"/>
                      <a:pt x="906" y="1500"/>
                    </a:cubicBezTo>
                    <a:cubicBezTo>
                      <a:pt x="1121" y="1532"/>
                      <a:pt x="1372" y="1551"/>
                      <a:pt x="1579" y="1467"/>
                    </a:cubicBezTo>
                    <a:cubicBezTo>
                      <a:pt x="1629" y="1447"/>
                      <a:pt x="1671" y="1415"/>
                      <a:pt x="1704" y="1373"/>
                    </a:cubicBezTo>
                    <a:cubicBezTo>
                      <a:pt x="1708" y="1368"/>
                      <a:pt x="1702" y="1361"/>
                      <a:pt x="1697" y="13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defTabSz="914126"/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0" name="Freeform 6">
                <a:extLst>
                  <a:ext uri="{FF2B5EF4-FFF2-40B4-BE49-F238E27FC236}">
                    <a16:creationId xmlns:a16="http://schemas.microsoft.com/office/drawing/2014/main" id="{FEC9D7C9-93D5-4739-AFFE-8040BA6CC217}"/>
                  </a:ext>
                </a:extLst>
              </p:cNvPr>
              <p:cNvSpPr/>
              <p:nvPr/>
            </p:nvSpPr>
            <p:spPr bwMode="auto">
              <a:xfrm>
                <a:off x="3246438" y="1457326"/>
                <a:ext cx="2112963" cy="1933575"/>
              </a:xfrm>
              <a:custGeom>
                <a:avLst/>
                <a:gdLst>
                  <a:gd name="T0" fmla="*/ 394 w 2035"/>
                  <a:gd name="T1" fmla="*/ 1839 h 1862"/>
                  <a:gd name="T2" fmla="*/ 299 w 2035"/>
                  <a:gd name="T3" fmla="*/ 1656 h 1862"/>
                  <a:gd name="T4" fmla="*/ 221 w 2035"/>
                  <a:gd name="T5" fmla="*/ 1452 h 1862"/>
                  <a:gd name="T6" fmla="*/ 241 w 2035"/>
                  <a:gd name="T7" fmla="*/ 997 h 1862"/>
                  <a:gd name="T8" fmla="*/ 650 w 2035"/>
                  <a:gd name="T9" fmla="*/ 365 h 1862"/>
                  <a:gd name="T10" fmla="*/ 1301 w 2035"/>
                  <a:gd name="T11" fmla="*/ 65 h 1862"/>
                  <a:gd name="T12" fmla="*/ 1991 w 2035"/>
                  <a:gd name="T13" fmla="*/ 323 h 1862"/>
                  <a:gd name="T14" fmla="*/ 2019 w 2035"/>
                  <a:gd name="T15" fmla="*/ 295 h 1862"/>
                  <a:gd name="T16" fmla="*/ 1371 w 2035"/>
                  <a:gd name="T17" fmla="*/ 0 h 1862"/>
                  <a:gd name="T18" fmla="*/ 709 w 2035"/>
                  <a:gd name="T19" fmla="*/ 241 h 1862"/>
                  <a:gd name="T20" fmla="*/ 226 w 2035"/>
                  <a:gd name="T21" fmla="*/ 1619 h 1862"/>
                  <a:gd name="T22" fmla="*/ 375 w 2035"/>
                  <a:gd name="T23" fmla="*/ 1851 h 1862"/>
                  <a:gd name="T24" fmla="*/ 394 w 2035"/>
                  <a:gd name="T25" fmla="*/ 1839 h 1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35" h="1862">
                    <a:moveTo>
                      <a:pt x="394" y="1839"/>
                    </a:moveTo>
                    <a:cubicBezTo>
                      <a:pt x="360" y="1781"/>
                      <a:pt x="330" y="1716"/>
                      <a:pt x="299" y="1656"/>
                    </a:cubicBezTo>
                    <a:cubicBezTo>
                      <a:pt x="266" y="1591"/>
                      <a:pt x="240" y="1523"/>
                      <a:pt x="221" y="1452"/>
                    </a:cubicBezTo>
                    <a:cubicBezTo>
                      <a:pt x="181" y="1301"/>
                      <a:pt x="199" y="1146"/>
                      <a:pt x="241" y="997"/>
                    </a:cubicBezTo>
                    <a:cubicBezTo>
                      <a:pt x="310" y="752"/>
                      <a:pt x="461" y="533"/>
                      <a:pt x="650" y="365"/>
                    </a:cubicBezTo>
                    <a:cubicBezTo>
                      <a:pt x="830" y="204"/>
                      <a:pt x="1059" y="88"/>
                      <a:pt x="1301" y="65"/>
                    </a:cubicBezTo>
                    <a:cubicBezTo>
                      <a:pt x="1565" y="40"/>
                      <a:pt x="1795" y="154"/>
                      <a:pt x="1991" y="323"/>
                    </a:cubicBezTo>
                    <a:cubicBezTo>
                      <a:pt x="2010" y="340"/>
                      <a:pt x="2035" y="315"/>
                      <a:pt x="2019" y="295"/>
                    </a:cubicBezTo>
                    <a:cubicBezTo>
                      <a:pt x="1859" y="102"/>
                      <a:pt x="1621" y="0"/>
                      <a:pt x="1371" y="0"/>
                    </a:cubicBezTo>
                    <a:cubicBezTo>
                      <a:pt x="1131" y="0"/>
                      <a:pt x="899" y="101"/>
                      <a:pt x="709" y="241"/>
                    </a:cubicBezTo>
                    <a:cubicBezTo>
                      <a:pt x="298" y="545"/>
                      <a:pt x="0" y="1121"/>
                      <a:pt x="226" y="1619"/>
                    </a:cubicBezTo>
                    <a:cubicBezTo>
                      <a:pt x="266" y="1706"/>
                      <a:pt x="320" y="1775"/>
                      <a:pt x="375" y="1851"/>
                    </a:cubicBezTo>
                    <a:cubicBezTo>
                      <a:pt x="384" y="1862"/>
                      <a:pt x="402" y="1852"/>
                      <a:pt x="394" y="18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defTabSz="914126"/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1" name="Freeform 7">
                <a:extLst>
                  <a:ext uri="{FF2B5EF4-FFF2-40B4-BE49-F238E27FC236}">
                    <a16:creationId xmlns:a16="http://schemas.microsoft.com/office/drawing/2014/main" id="{281FD407-A2BD-466C-B194-8B144655D8D1}"/>
                  </a:ext>
                </a:extLst>
              </p:cNvPr>
              <p:cNvSpPr/>
              <p:nvPr/>
            </p:nvSpPr>
            <p:spPr bwMode="auto">
              <a:xfrm>
                <a:off x="5292726" y="1068388"/>
                <a:ext cx="2541588" cy="1016000"/>
              </a:xfrm>
              <a:custGeom>
                <a:avLst/>
                <a:gdLst>
                  <a:gd name="T0" fmla="*/ 38 w 2447"/>
                  <a:gd name="T1" fmla="*/ 664 h 979"/>
                  <a:gd name="T2" fmla="*/ 1375 w 2447"/>
                  <a:gd name="T3" fmla="*/ 104 h 979"/>
                  <a:gd name="T4" fmla="*/ 2005 w 2447"/>
                  <a:gd name="T5" fmla="*/ 373 h 979"/>
                  <a:gd name="T6" fmla="*/ 2402 w 2447"/>
                  <a:gd name="T7" fmla="*/ 953 h 979"/>
                  <a:gd name="T8" fmla="*/ 2442 w 2447"/>
                  <a:gd name="T9" fmla="*/ 943 h 979"/>
                  <a:gd name="T10" fmla="*/ 1377 w 2447"/>
                  <a:gd name="T11" fmla="*/ 41 h 979"/>
                  <a:gd name="T12" fmla="*/ 622 w 2447"/>
                  <a:gd name="T13" fmla="*/ 99 h 979"/>
                  <a:gd name="T14" fmla="*/ 15 w 2447"/>
                  <a:gd name="T15" fmla="*/ 622 h 979"/>
                  <a:gd name="T16" fmla="*/ 6 w 2447"/>
                  <a:gd name="T17" fmla="*/ 656 h 979"/>
                  <a:gd name="T18" fmla="*/ 38 w 2447"/>
                  <a:gd name="T19" fmla="*/ 664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47" h="979">
                    <a:moveTo>
                      <a:pt x="38" y="664"/>
                    </a:moveTo>
                    <a:cubicBezTo>
                      <a:pt x="235" y="159"/>
                      <a:pt x="897" y="25"/>
                      <a:pt x="1375" y="104"/>
                    </a:cubicBezTo>
                    <a:cubicBezTo>
                      <a:pt x="1602" y="141"/>
                      <a:pt x="1823" y="231"/>
                      <a:pt x="2005" y="373"/>
                    </a:cubicBezTo>
                    <a:cubicBezTo>
                      <a:pt x="2195" y="521"/>
                      <a:pt x="2325" y="727"/>
                      <a:pt x="2402" y="953"/>
                    </a:cubicBezTo>
                    <a:cubicBezTo>
                      <a:pt x="2411" y="979"/>
                      <a:pt x="2447" y="968"/>
                      <a:pt x="2442" y="943"/>
                    </a:cubicBezTo>
                    <a:cubicBezTo>
                      <a:pt x="2340" y="436"/>
                      <a:pt x="1862" y="118"/>
                      <a:pt x="1377" y="41"/>
                    </a:cubicBezTo>
                    <a:cubicBezTo>
                      <a:pt x="1125" y="0"/>
                      <a:pt x="864" y="21"/>
                      <a:pt x="622" y="99"/>
                    </a:cubicBezTo>
                    <a:cubicBezTo>
                      <a:pt x="370" y="180"/>
                      <a:pt x="103" y="360"/>
                      <a:pt x="15" y="622"/>
                    </a:cubicBezTo>
                    <a:cubicBezTo>
                      <a:pt x="13" y="633"/>
                      <a:pt x="10" y="645"/>
                      <a:pt x="6" y="656"/>
                    </a:cubicBezTo>
                    <a:cubicBezTo>
                      <a:pt x="0" y="676"/>
                      <a:pt x="30" y="683"/>
                      <a:pt x="38" y="6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defTabSz="914126"/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2" name="Freeform 8">
                <a:extLst>
                  <a:ext uri="{FF2B5EF4-FFF2-40B4-BE49-F238E27FC236}">
                    <a16:creationId xmlns:a16="http://schemas.microsoft.com/office/drawing/2014/main" id="{BEE6043B-26CB-4A02-A61F-D54DCA348DBD}"/>
                  </a:ext>
                </a:extLst>
              </p:cNvPr>
              <p:cNvSpPr/>
              <p:nvPr/>
            </p:nvSpPr>
            <p:spPr bwMode="auto">
              <a:xfrm>
                <a:off x="7777163" y="1998663"/>
                <a:ext cx="1181100" cy="2060575"/>
              </a:xfrm>
              <a:custGeom>
                <a:avLst/>
                <a:gdLst>
                  <a:gd name="T0" fmla="*/ 20 w 1137"/>
                  <a:gd name="T1" fmla="*/ 63 h 1984"/>
                  <a:gd name="T2" fmla="*/ 215 w 1137"/>
                  <a:gd name="T3" fmla="*/ 53 h 1984"/>
                  <a:gd name="T4" fmla="*/ 400 w 1137"/>
                  <a:gd name="T5" fmla="*/ 98 h 1984"/>
                  <a:gd name="T6" fmla="*/ 735 w 1137"/>
                  <a:gd name="T7" fmla="*/ 336 h 1984"/>
                  <a:gd name="T8" fmla="*/ 1044 w 1137"/>
                  <a:gd name="T9" fmla="*/ 988 h 1984"/>
                  <a:gd name="T10" fmla="*/ 897 w 1137"/>
                  <a:gd name="T11" fmla="*/ 1554 h 1984"/>
                  <a:gd name="T12" fmla="*/ 343 w 1137"/>
                  <a:gd name="T13" fmla="*/ 1942 h 1984"/>
                  <a:gd name="T14" fmla="*/ 358 w 1137"/>
                  <a:gd name="T15" fmla="*/ 1980 h 1984"/>
                  <a:gd name="T16" fmla="*/ 953 w 1137"/>
                  <a:gd name="T17" fmla="*/ 1587 h 1984"/>
                  <a:gd name="T18" fmla="*/ 1107 w 1137"/>
                  <a:gd name="T19" fmla="*/ 964 h 1984"/>
                  <a:gd name="T20" fmla="*/ 752 w 1137"/>
                  <a:gd name="T21" fmla="*/ 266 h 1984"/>
                  <a:gd name="T22" fmla="*/ 415 w 1137"/>
                  <a:gd name="T23" fmla="*/ 44 h 1984"/>
                  <a:gd name="T24" fmla="*/ 215 w 1137"/>
                  <a:gd name="T25" fmla="*/ 2 h 1984"/>
                  <a:gd name="T26" fmla="*/ 119 w 1137"/>
                  <a:gd name="T27" fmla="*/ 7 h 1984"/>
                  <a:gd name="T28" fmla="*/ 14 w 1137"/>
                  <a:gd name="T29" fmla="*/ 41 h 1984"/>
                  <a:gd name="T30" fmla="*/ 20 w 1137"/>
                  <a:gd name="T31" fmla="*/ 63 h 1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37" h="1984">
                    <a:moveTo>
                      <a:pt x="20" y="63"/>
                    </a:moveTo>
                    <a:cubicBezTo>
                      <a:pt x="80" y="48"/>
                      <a:pt x="154" y="49"/>
                      <a:pt x="215" y="53"/>
                    </a:cubicBezTo>
                    <a:cubicBezTo>
                      <a:pt x="278" y="57"/>
                      <a:pt x="341" y="76"/>
                      <a:pt x="400" y="98"/>
                    </a:cubicBezTo>
                    <a:cubicBezTo>
                      <a:pt x="528" y="148"/>
                      <a:pt x="641" y="238"/>
                      <a:pt x="735" y="336"/>
                    </a:cubicBezTo>
                    <a:cubicBezTo>
                      <a:pt x="900" y="510"/>
                      <a:pt x="1016" y="750"/>
                      <a:pt x="1044" y="988"/>
                    </a:cubicBezTo>
                    <a:cubicBezTo>
                      <a:pt x="1069" y="1190"/>
                      <a:pt x="1016" y="1389"/>
                      <a:pt x="897" y="1554"/>
                    </a:cubicBezTo>
                    <a:cubicBezTo>
                      <a:pt x="757" y="1747"/>
                      <a:pt x="548" y="1839"/>
                      <a:pt x="343" y="1942"/>
                    </a:cubicBezTo>
                    <a:cubicBezTo>
                      <a:pt x="321" y="1953"/>
                      <a:pt x="337" y="1984"/>
                      <a:pt x="358" y="1980"/>
                    </a:cubicBezTo>
                    <a:cubicBezTo>
                      <a:pt x="592" y="1933"/>
                      <a:pt x="812" y="1776"/>
                      <a:pt x="953" y="1587"/>
                    </a:cubicBezTo>
                    <a:cubicBezTo>
                      <a:pt x="1086" y="1410"/>
                      <a:pt x="1137" y="1182"/>
                      <a:pt x="1107" y="964"/>
                    </a:cubicBezTo>
                    <a:cubicBezTo>
                      <a:pt x="1071" y="703"/>
                      <a:pt x="938" y="452"/>
                      <a:pt x="752" y="266"/>
                    </a:cubicBezTo>
                    <a:cubicBezTo>
                      <a:pt x="656" y="170"/>
                      <a:pt x="542" y="93"/>
                      <a:pt x="415" y="44"/>
                    </a:cubicBezTo>
                    <a:cubicBezTo>
                      <a:pt x="351" y="19"/>
                      <a:pt x="283" y="6"/>
                      <a:pt x="215" y="2"/>
                    </a:cubicBezTo>
                    <a:cubicBezTo>
                      <a:pt x="183" y="0"/>
                      <a:pt x="150" y="2"/>
                      <a:pt x="119" y="7"/>
                    </a:cubicBezTo>
                    <a:cubicBezTo>
                      <a:pt x="78" y="13"/>
                      <a:pt x="52" y="27"/>
                      <a:pt x="14" y="41"/>
                    </a:cubicBezTo>
                    <a:cubicBezTo>
                      <a:pt x="0" y="46"/>
                      <a:pt x="6" y="66"/>
                      <a:pt x="20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defTabSz="914126"/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3" name="Freeform 9">
                <a:extLst>
                  <a:ext uri="{FF2B5EF4-FFF2-40B4-BE49-F238E27FC236}">
                    <a16:creationId xmlns:a16="http://schemas.microsoft.com/office/drawing/2014/main" id="{23FBEF70-9206-482A-834F-13124F07B0A6}"/>
                  </a:ext>
                </a:extLst>
              </p:cNvPr>
              <p:cNvSpPr/>
              <p:nvPr/>
            </p:nvSpPr>
            <p:spPr bwMode="auto">
              <a:xfrm>
                <a:off x="7016751" y="4010026"/>
                <a:ext cx="1208088" cy="1095375"/>
              </a:xfrm>
              <a:custGeom>
                <a:avLst/>
                <a:gdLst>
                  <a:gd name="T0" fmla="*/ 1056 w 1164"/>
                  <a:gd name="T1" fmla="*/ 16 h 1055"/>
                  <a:gd name="T2" fmla="*/ 1085 w 1164"/>
                  <a:gd name="T3" fmla="*/ 64 h 1055"/>
                  <a:gd name="T4" fmla="*/ 1110 w 1164"/>
                  <a:gd name="T5" fmla="*/ 176 h 1055"/>
                  <a:gd name="T6" fmla="*/ 1081 w 1164"/>
                  <a:gd name="T7" fmla="*/ 362 h 1055"/>
                  <a:gd name="T8" fmla="*/ 828 w 1164"/>
                  <a:gd name="T9" fmla="*/ 714 h 1055"/>
                  <a:gd name="T10" fmla="*/ 30 w 1164"/>
                  <a:gd name="T11" fmla="*/ 996 h 1055"/>
                  <a:gd name="T12" fmla="*/ 30 w 1164"/>
                  <a:gd name="T13" fmla="*/ 1042 h 1055"/>
                  <a:gd name="T14" fmla="*/ 893 w 1164"/>
                  <a:gd name="T15" fmla="*/ 736 h 1055"/>
                  <a:gd name="T16" fmla="*/ 1143 w 1164"/>
                  <a:gd name="T17" fmla="*/ 346 h 1055"/>
                  <a:gd name="T18" fmla="*/ 1154 w 1164"/>
                  <a:gd name="T19" fmla="*/ 140 h 1055"/>
                  <a:gd name="T20" fmla="*/ 1121 w 1164"/>
                  <a:gd name="T21" fmla="*/ 43 h 1055"/>
                  <a:gd name="T22" fmla="*/ 1066 w 1164"/>
                  <a:gd name="T23" fmla="*/ 4 h 1055"/>
                  <a:gd name="T24" fmla="*/ 1056 w 1164"/>
                  <a:gd name="T25" fmla="*/ 16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64" h="1055">
                    <a:moveTo>
                      <a:pt x="1056" y="16"/>
                    </a:moveTo>
                    <a:cubicBezTo>
                      <a:pt x="1068" y="25"/>
                      <a:pt x="1078" y="52"/>
                      <a:pt x="1085" y="64"/>
                    </a:cubicBezTo>
                    <a:cubicBezTo>
                      <a:pt x="1104" y="97"/>
                      <a:pt x="1108" y="139"/>
                      <a:pt x="1110" y="176"/>
                    </a:cubicBezTo>
                    <a:cubicBezTo>
                      <a:pt x="1115" y="240"/>
                      <a:pt x="1103" y="302"/>
                      <a:pt x="1081" y="362"/>
                    </a:cubicBezTo>
                    <a:cubicBezTo>
                      <a:pt x="1032" y="501"/>
                      <a:pt x="939" y="620"/>
                      <a:pt x="828" y="714"/>
                    </a:cubicBezTo>
                    <a:cubicBezTo>
                      <a:pt x="609" y="901"/>
                      <a:pt x="312" y="981"/>
                      <a:pt x="30" y="996"/>
                    </a:cubicBezTo>
                    <a:cubicBezTo>
                      <a:pt x="0" y="998"/>
                      <a:pt x="0" y="1041"/>
                      <a:pt x="30" y="1042"/>
                    </a:cubicBezTo>
                    <a:cubicBezTo>
                      <a:pt x="339" y="1055"/>
                      <a:pt x="661" y="941"/>
                      <a:pt x="893" y="736"/>
                    </a:cubicBezTo>
                    <a:cubicBezTo>
                      <a:pt x="1011" y="632"/>
                      <a:pt x="1097" y="496"/>
                      <a:pt x="1143" y="346"/>
                    </a:cubicBezTo>
                    <a:cubicBezTo>
                      <a:pt x="1163" y="279"/>
                      <a:pt x="1164" y="208"/>
                      <a:pt x="1154" y="140"/>
                    </a:cubicBezTo>
                    <a:cubicBezTo>
                      <a:pt x="1150" y="106"/>
                      <a:pt x="1138" y="73"/>
                      <a:pt x="1121" y="43"/>
                    </a:cubicBezTo>
                    <a:cubicBezTo>
                      <a:pt x="1105" y="16"/>
                      <a:pt x="1089" y="17"/>
                      <a:pt x="1066" y="4"/>
                    </a:cubicBezTo>
                    <a:cubicBezTo>
                      <a:pt x="1058" y="0"/>
                      <a:pt x="1049" y="11"/>
                      <a:pt x="1056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defTabSz="914126"/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4" name="Freeform 10">
                <a:extLst>
                  <a:ext uri="{FF2B5EF4-FFF2-40B4-BE49-F238E27FC236}">
                    <a16:creationId xmlns:a16="http://schemas.microsoft.com/office/drawing/2014/main" id="{6B69A711-8366-4A40-B126-2B7D4B09CB0E}"/>
                  </a:ext>
                </a:extLst>
              </p:cNvPr>
              <p:cNvSpPr/>
              <p:nvPr/>
            </p:nvSpPr>
            <p:spPr bwMode="auto">
              <a:xfrm>
                <a:off x="4975226" y="4775201"/>
                <a:ext cx="1274763" cy="733425"/>
              </a:xfrm>
              <a:custGeom>
                <a:avLst/>
                <a:gdLst>
                  <a:gd name="T0" fmla="*/ 28 w 1229"/>
                  <a:gd name="T1" fmla="*/ 8 h 706"/>
                  <a:gd name="T2" fmla="*/ 139 w 1229"/>
                  <a:gd name="T3" fmla="*/ 371 h 706"/>
                  <a:gd name="T4" fmla="*/ 420 w 1229"/>
                  <a:gd name="T5" fmla="*/ 595 h 706"/>
                  <a:gd name="T6" fmla="*/ 1199 w 1229"/>
                  <a:gd name="T7" fmla="*/ 617 h 706"/>
                  <a:gd name="T8" fmla="*/ 1186 w 1229"/>
                  <a:gd name="T9" fmla="*/ 571 h 706"/>
                  <a:gd name="T10" fmla="*/ 469 w 1229"/>
                  <a:gd name="T11" fmla="*/ 549 h 706"/>
                  <a:gd name="T12" fmla="*/ 191 w 1229"/>
                  <a:gd name="T13" fmla="*/ 341 h 706"/>
                  <a:gd name="T14" fmla="*/ 105 w 1229"/>
                  <a:gd name="T15" fmla="*/ 187 h 706"/>
                  <a:gd name="T16" fmla="*/ 43 w 1229"/>
                  <a:gd name="T17" fmla="*/ 7 h 706"/>
                  <a:gd name="T18" fmla="*/ 28 w 1229"/>
                  <a:gd name="T19" fmla="*/ 8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29" h="706">
                    <a:moveTo>
                      <a:pt x="28" y="8"/>
                    </a:moveTo>
                    <a:cubicBezTo>
                      <a:pt x="0" y="129"/>
                      <a:pt x="72" y="275"/>
                      <a:pt x="139" y="371"/>
                    </a:cubicBezTo>
                    <a:cubicBezTo>
                      <a:pt x="210" y="470"/>
                      <a:pt x="310" y="545"/>
                      <a:pt x="420" y="595"/>
                    </a:cubicBezTo>
                    <a:cubicBezTo>
                      <a:pt x="664" y="706"/>
                      <a:pt x="948" y="698"/>
                      <a:pt x="1199" y="617"/>
                    </a:cubicBezTo>
                    <a:cubicBezTo>
                      <a:pt x="1229" y="608"/>
                      <a:pt x="1217" y="563"/>
                      <a:pt x="1186" y="571"/>
                    </a:cubicBezTo>
                    <a:cubicBezTo>
                      <a:pt x="954" y="630"/>
                      <a:pt x="695" y="637"/>
                      <a:pt x="469" y="549"/>
                    </a:cubicBezTo>
                    <a:cubicBezTo>
                      <a:pt x="360" y="506"/>
                      <a:pt x="262" y="433"/>
                      <a:pt x="191" y="341"/>
                    </a:cubicBezTo>
                    <a:cubicBezTo>
                      <a:pt x="155" y="294"/>
                      <a:pt x="127" y="241"/>
                      <a:pt x="105" y="187"/>
                    </a:cubicBezTo>
                    <a:cubicBezTo>
                      <a:pt x="81" y="128"/>
                      <a:pt x="72" y="63"/>
                      <a:pt x="43" y="7"/>
                    </a:cubicBezTo>
                    <a:cubicBezTo>
                      <a:pt x="40" y="0"/>
                      <a:pt x="30" y="2"/>
                      <a:pt x="2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defTabSz="914126"/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5" name="Freeform 11">
                <a:extLst>
                  <a:ext uri="{FF2B5EF4-FFF2-40B4-BE49-F238E27FC236}">
                    <a16:creationId xmlns:a16="http://schemas.microsoft.com/office/drawing/2014/main" id="{449C6D7B-31B9-4A11-9433-50B7CE0F90DE}"/>
                  </a:ext>
                </a:extLst>
              </p:cNvPr>
              <p:cNvSpPr/>
              <p:nvPr/>
            </p:nvSpPr>
            <p:spPr bwMode="auto">
              <a:xfrm>
                <a:off x="6203951" y="5040313"/>
                <a:ext cx="1285875" cy="706438"/>
              </a:xfrm>
              <a:custGeom>
                <a:avLst/>
                <a:gdLst>
                  <a:gd name="T0" fmla="*/ 9 w 1238"/>
                  <a:gd name="T1" fmla="*/ 343 h 681"/>
                  <a:gd name="T2" fmla="*/ 575 w 1238"/>
                  <a:gd name="T3" fmla="*/ 605 h 681"/>
                  <a:gd name="T4" fmla="*/ 1222 w 1238"/>
                  <a:gd name="T5" fmla="*/ 529 h 681"/>
                  <a:gd name="T6" fmla="*/ 1222 w 1238"/>
                  <a:gd name="T7" fmla="*/ 485 h 681"/>
                  <a:gd name="T8" fmla="*/ 968 w 1238"/>
                  <a:gd name="T9" fmla="*/ 314 h 681"/>
                  <a:gd name="T10" fmla="*/ 825 w 1238"/>
                  <a:gd name="T11" fmla="*/ 32 h 681"/>
                  <a:gd name="T12" fmla="*/ 776 w 1238"/>
                  <a:gd name="T13" fmla="*/ 46 h 681"/>
                  <a:gd name="T14" fmla="*/ 921 w 1238"/>
                  <a:gd name="T15" fmla="*/ 340 h 681"/>
                  <a:gd name="T16" fmla="*/ 1196 w 1238"/>
                  <a:gd name="T17" fmla="*/ 529 h 681"/>
                  <a:gd name="T18" fmla="*/ 1196 w 1238"/>
                  <a:gd name="T19" fmla="*/ 485 h 681"/>
                  <a:gd name="T20" fmla="*/ 23 w 1238"/>
                  <a:gd name="T21" fmla="*/ 324 h 681"/>
                  <a:gd name="T22" fmla="*/ 9 w 1238"/>
                  <a:gd name="T23" fmla="*/ 343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38" h="681">
                    <a:moveTo>
                      <a:pt x="9" y="343"/>
                    </a:moveTo>
                    <a:cubicBezTo>
                      <a:pt x="152" y="493"/>
                      <a:pt x="376" y="569"/>
                      <a:pt x="575" y="605"/>
                    </a:cubicBezTo>
                    <a:cubicBezTo>
                      <a:pt x="792" y="644"/>
                      <a:pt x="1024" y="631"/>
                      <a:pt x="1222" y="529"/>
                    </a:cubicBezTo>
                    <a:cubicBezTo>
                      <a:pt x="1238" y="520"/>
                      <a:pt x="1238" y="494"/>
                      <a:pt x="1222" y="485"/>
                    </a:cubicBezTo>
                    <a:cubicBezTo>
                      <a:pt x="1131" y="437"/>
                      <a:pt x="1041" y="387"/>
                      <a:pt x="968" y="314"/>
                    </a:cubicBezTo>
                    <a:cubicBezTo>
                      <a:pt x="889" y="238"/>
                      <a:pt x="847" y="138"/>
                      <a:pt x="825" y="32"/>
                    </a:cubicBezTo>
                    <a:cubicBezTo>
                      <a:pt x="819" y="0"/>
                      <a:pt x="770" y="14"/>
                      <a:pt x="776" y="46"/>
                    </a:cubicBezTo>
                    <a:cubicBezTo>
                      <a:pt x="799" y="157"/>
                      <a:pt x="844" y="256"/>
                      <a:pt x="921" y="340"/>
                    </a:cubicBezTo>
                    <a:cubicBezTo>
                      <a:pt x="997" y="422"/>
                      <a:pt x="1098" y="479"/>
                      <a:pt x="1196" y="529"/>
                    </a:cubicBezTo>
                    <a:cubicBezTo>
                      <a:pt x="1196" y="514"/>
                      <a:pt x="1196" y="500"/>
                      <a:pt x="1196" y="485"/>
                    </a:cubicBezTo>
                    <a:cubicBezTo>
                      <a:pt x="821" y="681"/>
                      <a:pt x="352" y="551"/>
                      <a:pt x="23" y="324"/>
                    </a:cubicBezTo>
                    <a:cubicBezTo>
                      <a:pt x="12" y="316"/>
                      <a:pt x="0" y="333"/>
                      <a:pt x="9" y="3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defTabSz="914126"/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grpSp>
            <p:nvGrpSpPr>
              <p:cNvPr id="36" name="组合 143">
                <a:extLst>
                  <a:ext uri="{FF2B5EF4-FFF2-40B4-BE49-F238E27FC236}">
                    <a16:creationId xmlns:a16="http://schemas.microsoft.com/office/drawing/2014/main" id="{EE171D6A-3ACD-4978-9415-A984A59E9474}"/>
                  </a:ext>
                </a:extLst>
              </p:cNvPr>
              <p:cNvGrpSpPr/>
              <p:nvPr/>
            </p:nvGrpSpPr>
            <p:grpSpPr>
              <a:xfrm>
                <a:off x="3517901" y="1225551"/>
                <a:ext cx="5260975" cy="4090987"/>
                <a:chOff x="3517901" y="1225551"/>
                <a:chExt cx="5260975" cy="4090987"/>
              </a:xfrm>
              <a:grpFill/>
            </p:grpSpPr>
            <p:sp>
              <p:nvSpPr>
                <p:cNvPr id="37" name="Freeform 12">
                  <a:extLst>
                    <a:ext uri="{FF2B5EF4-FFF2-40B4-BE49-F238E27FC236}">
                      <a16:creationId xmlns:a16="http://schemas.microsoft.com/office/drawing/2014/main" id="{E015D9C1-A573-4E07-B619-F8F9CDD2D7EF}"/>
                    </a:ext>
                  </a:extLst>
                </p:cNvPr>
                <p:cNvSpPr/>
                <p:nvPr/>
              </p:nvSpPr>
              <p:spPr bwMode="auto">
                <a:xfrm>
                  <a:off x="7805738" y="2135188"/>
                  <a:ext cx="109538" cy="38100"/>
                </a:xfrm>
                <a:custGeom>
                  <a:avLst/>
                  <a:gdLst>
                    <a:gd name="T0" fmla="*/ 6 w 106"/>
                    <a:gd name="T1" fmla="*/ 35 h 37"/>
                    <a:gd name="T2" fmla="*/ 45 w 106"/>
                    <a:gd name="T3" fmla="*/ 33 h 37"/>
                    <a:gd name="T4" fmla="*/ 97 w 106"/>
                    <a:gd name="T5" fmla="*/ 22 h 37"/>
                    <a:gd name="T6" fmla="*/ 97 w 106"/>
                    <a:gd name="T7" fmla="*/ 6 h 37"/>
                    <a:gd name="T8" fmla="*/ 52 w 106"/>
                    <a:gd name="T9" fmla="*/ 6 h 37"/>
                    <a:gd name="T10" fmla="*/ 4 w 106"/>
                    <a:gd name="T11" fmla="*/ 24 h 37"/>
                    <a:gd name="T12" fmla="*/ 6 w 106"/>
                    <a:gd name="T13" fmla="*/ 3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6" h="37">
                      <a:moveTo>
                        <a:pt x="6" y="35"/>
                      </a:moveTo>
                      <a:cubicBezTo>
                        <a:pt x="20" y="37"/>
                        <a:pt x="32" y="35"/>
                        <a:pt x="45" y="33"/>
                      </a:cubicBezTo>
                      <a:cubicBezTo>
                        <a:pt x="63" y="30"/>
                        <a:pt x="80" y="29"/>
                        <a:pt x="97" y="22"/>
                      </a:cubicBezTo>
                      <a:cubicBezTo>
                        <a:pt x="105" y="19"/>
                        <a:pt x="106" y="9"/>
                        <a:pt x="97" y="6"/>
                      </a:cubicBezTo>
                      <a:cubicBezTo>
                        <a:pt x="81" y="0"/>
                        <a:pt x="68" y="2"/>
                        <a:pt x="52" y="6"/>
                      </a:cubicBezTo>
                      <a:cubicBezTo>
                        <a:pt x="34" y="9"/>
                        <a:pt x="17" y="13"/>
                        <a:pt x="4" y="24"/>
                      </a:cubicBezTo>
                      <a:cubicBezTo>
                        <a:pt x="0" y="27"/>
                        <a:pt x="2" y="34"/>
                        <a:pt x="6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8" name="Freeform 13">
                  <a:extLst>
                    <a:ext uri="{FF2B5EF4-FFF2-40B4-BE49-F238E27FC236}">
                      <a16:creationId xmlns:a16="http://schemas.microsoft.com/office/drawing/2014/main" id="{7C07ABB5-BA6E-4F7D-902B-CD32DDB41B56}"/>
                    </a:ext>
                  </a:extLst>
                </p:cNvPr>
                <p:cNvSpPr/>
                <p:nvPr/>
              </p:nvSpPr>
              <p:spPr bwMode="auto">
                <a:xfrm>
                  <a:off x="8018463" y="2144713"/>
                  <a:ext cx="92075" cy="34925"/>
                </a:xfrm>
                <a:custGeom>
                  <a:avLst/>
                  <a:gdLst>
                    <a:gd name="T0" fmla="*/ 4 w 89"/>
                    <a:gd name="T1" fmla="*/ 9 h 35"/>
                    <a:gd name="T2" fmla="*/ 79 w 89"/>
                    <a:gd name="T3" fmla="*/ 34 h 35"/>
                    <a:gd name="T4" fmla="*/ 83 w 89"/>
                    <a:gd name="T5" fmla="*/ 20 h 35"/>
                    <a:gd name="T6" fmla="*/ 7 w 89"/>
                    <a:gd name="T7" fmla="*/ 0 h 35"/>
                    <a:gd name="T8" fmla="*/ 4 w 89"/>
                    <a:gd name="T9" fmla="*/ 9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9" h="35">
                      <a:moveTo>
                        <a:pt x="4" y="9"/>
                      </a:moveTo>
                      <a:cubicBezTo>
                        <a:pt x="28" y="23"/>
                        <a:pt x="52" y="31"/>
                        <a:pt x="79" y="34"/>
                      </a:cubicBezTo>
                      <a:cubicBezTo>
                        <a:pt x="87" y="35"/>
                        <a:pt x="89" y="24"/>
                        <a:pt x="83" y="20"/>
                      </a:cubicBezTo>
                      <a:cubicBezTo>
                        <a:pt x="59" y="6"/>
                        <a:pt x="34" y="3"/>
                        <a:pt x="7" y="0"/>
                      </a:cubicBezTo>
                      <a:cubicBezTo>
                        <a:pt x="2" y="0"/>
                        <a:pt x="0" y="7"/>
                        <a:pt x="4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9" name="Freeform 14">
                  <a:extLst>
                    <a:ext uri="{FF2B5EF4-FFF2-40B4-BE49-F238E27FC236}">
                      <a16:creationId xmlns:a16="http://schemas.microsoft.com/office/drawing/2014/main" id="{44AAD421-E009-4F6A-AD56-381D1DE3145B}"/>
                    </a:ext>
                  </a:extLst>
                </p:cNvPr>
                <p:cNvSpPr/>
                <p:nvPr/>
              </p:nvSpPr>
              <p:spPr bwMode="auto">
                <a:xfrm>
                  <a:off x="8228013" y="2225676"/>
                  <a:ext cx="107950" cy="61913"/>
                </a:xfrm>
                <a:custGeom>
                  <a:avLst/>
                  <a:gdLst>
                    <a:gd name="T0" fmla="*/ 6 w 105"/>
                    <a:gd name="T1" fmla="*/ 10 h 59"/>
                    <a:gd name="T2" fmla="*/ 91 w 105"/>
                    <a:gd name="T3" fmla="*/ 55 h 59"/>
                    <a:gd name="T4" fmla="*/ 99 w 105"/>
                    <a:gd name="T5" fmla="*/ 44 h 59"/>
                    <a:gd name="T6" fmla="*/ 9 w 105"/>
                    <a:gd name="T7" fmla="*/ 1 h 59"/>
                    <a:gd name="T8" fmla="*/ 6 w 105"/>
                    <a:gd name="T9" fmla="*/ 10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59">
                      <a:moveTo>
                        <a:pt x="6" y="10"/>
                      </a:moveTo>
                      <a:cubicBezTo>
                        <a:pt x="35" y="21"/>
                        <a:pt x="64" y="39"/>
                        <a:pt x="91" y="55"/>
                      </a:cubicBezTo>
                      <a:cubicBezTo>
                        <a:pt x="97" y="59"/>
                        <a:pt x="105" y="49"/>
                        <a:pt x="99" y="44"/>
                      </a:cubicBezTo>
                      <a:cubicBezTo>
                        <a:pt x="72" y="20"/>
                        <a:pt x="44" y="7"/>
                        <a:pt x="9" y="1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0" name="Freeform 15">
                  <a:extLst>
                    <a:ext uri="{FF2B5EF4-FFF2-40B4-BE49-F238E27FC236}">
                      <a16:creationId xmlns:a16="http://schemas.microsoft.com/office/drawing/2014/main" id="{9AA74B08-8CB5-4728-9BA0-48BEC60983B1}"/>
                    </a:ext>
                  </a:extLst>
                </p:cNvPr>
                <p:cNvSpPr/>
                <p:nvPr/>
              </p:nvSpPr>
              <p:spPr bwMode="auto">
                <a:xfrm>
                  <a:off x="8421688" y="2389188"/>
                  <a:ext cx="77788" cy="84138"/>
                </a:xfrm>
                <a:custGeom>
                  <a:avLst/>
                  <a:gdLst>
                    <a:gd name="T0" fmla="*/ 1 w 75"/>
                    <a:gd name="T1" fmla="*/ 1 h 81"/>
                    <a:gd name="T2" fmla="*/ 14 w 75"/>
                    <a:gd name="T3" fmla="*/ 20 h 81"/>
                    <a:gd name="T4" fmla="*/ 31 w 75"/>
                    <a:gd name="T5" fmla="*/ 42 h 81"/>
                    <a:gd name="T6" fmla="*/ 62 w 75"/>
                    <a:gd name="T7" fmla="*/ 77 h 81"/>
                    <a:gd name="T8" fmla="*/ 72 w 75"/>
                    <a:gd name="T9" fmla="*/ 71 h 81"/>
                    <a:gd name="T10" fmla="*/ 45 w 75"/>
                    <a:gd name="T11" fmla="*/ 35 h 81"/>
                    <a:gd name="T12" fmla="*/ 24 w 75"/>
                    <a:gd name="T13" fmla="*/ 16 h 81"/>
                    <a:gd name="T14" fmla="*/ 2 w 75"/>
                    <a:gd name="T15" fmla="*/ 0 h 81"/>
                    <a:gd name="T16" fmla="*/ 1 w 75"/>
                    <a:gd name="T17" fmla="*/ 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5" h="81">
                      <a:moveTo>
                        <a:pt x="1" y="1"/>
                      </a:moveTo>
                      <a:cubicBezTo>
                        <a:pt x="6" y="6"/>
                        <a:pt x="9" y="14"/>
                        <a:pt x="14" y="20"/>
                      </a:cubicBezTo>
                      <a:cubicBezTo>
                        <a:pt x="19" y="27"/>
                        <a:pt x="25" y="35"/>
                        <a:pt x="31" y="42"/>
                      </a:cubicBezTo>
                      <a:cubicBezTo>
                        <a:pt x="41" y="54"/>
                        <a:pt x="51" y="66"/>
                        <a:pt x="62" y="77"/>
                      </a:cubicBezTo>
                      <a:cubicBezTo>
                        <a:pt x="66" y="81"/>
                        <a:pt x="75" y="77"/>
                        <a:pt x="72" y="71"/>
                      </a:cubicBezTo>
                      <a:cubicBezTo>
                        <a:pt x="66" y="57"/>
                        <a:pt x="57" y="46"/>
                        <a:pt x="45" y="35"/>
                      </a:cubicBezTo>
                      <a:cubicBezTo>
                        <a:pt x="38" y="28"/>
                        <a:pt x="31" y="22"/>
                        <a:pt x="24" y="16"/>
                      </a:cubicBezTo>
                      <a:cubicBezTo>
                        <a:pt x="17" y="10"/>
                        <a:pt x="8" y="6"/>
                        <a:pt x="2" y="0"/>
                      </a:cubicBezTo>
                      <a:cubicBezTo>
                        <a:pt x="1" y="0"/>
                        <a:pt x="0" y="0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1" name="Freeform 16">
                  <a:extLst>
                    <a:ext uri="{FF2B5EF4-FFF2-40B4-BE49-F238E27FC236}">
                      <a16:creationId xmlns:a16="http://schemas.microsoft.com/office/drawing/2014/main" id="{0E1B772E-09AB-479A-90B6-786FE0E9C508}"/>
                    </a:ext>
                  </a:extLst>
                </p:cNvPr>
                <p:cNvSpPr/>
                <p:nvPr/>
              </p:nvSpPr>
              <p:spPr bwMode="auto">
                <a:xfrm>
                  <a:off x="8572501" y="2570163"/>
                  <a:ext cx="60325" cy="90488"/>
                </a:xfrm>
                <a:custGeom>
                  <a:avLst/>
                  <a:gdLst>
                    <a:gd name="T0" fmla="*/ 3 w 57"/>
                    <a:gd name="T1" fmla="*/ 10 h 88"/>
                    <a:gd name="T2" fmla="*/ 47 w 57"/>
                    <a:gd name="T3" fmla="*/ 83 h 88"/>
                    <a:gd name="T4" fmla="*/ 55 w 57"/>
                    <a:gd name="T5" fmla="*/ 77 h 88"/>
                    <a:gd name="T6" fmla="*/ 11 w 57"/>
                    <a:gd name="T7" fmla="*/ 5 h 88"/>
                    <a:gd name="T8" fmla="*/ 3 w 57"/>
                    <a:gd name="T9" fmla="*/ 10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88">
                      <a:moveTo>
                        <a:pt x="3" y="10"/>
                      </a:moveTo>
                      <a:cubicBezTo>
                        <a:pt x="17" y="35"/>
                        <a:pt x="27" y="63"/>
                        <a:pt x="47" y="83"/>
                      </a:cubicBezTo>
                      <a:cubicBezTo>
                        <a:pt x="51" y="88"/>
                        <a:pt x="57" y="82"/>
                        <a:pt x="55" y="77"/>
                      </a:cubicBezTo>
                      <a:cubicBezTo>
                        <a:pt x="44" y="51"/>
                        <a:pt x="28" y="27"/>
                        <a:pt x="11" y="5"/>
                      </a:cubicBezTo>
                      <a:cubicBezTo>
                        <a:pt x="8" y="0"/>
                        <a:pt x="0" y="4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2" name="Freeform 17">
                  <a:extLst>
                    <a:ext uri="{FF2B5EF4-FFF2-40B4-BE49-F238E27FC236}">
                      <a16:creationId xmlns:a16="http://schemas.microsoft.com/office/drawing/2014/main" id="{BD4D0207-0475-4316-A452-0D5A326A1DCA}"/>
                    </a:ext>
                  </a:extLst>
                </p:cNvPr>
                <p:cNvSpPr/>
                <p:nvPr/>
              </p:nvSpPr>
              <p:spPr bwMode="auto">
                <a:xfrm>
                  <a:off x="8664576" y="2767013"/>
                  <a:ext cx="42863" cy="88900"/>
                </a:xfrm>
                <a:custGeom>
                  <a:avLst/>
                  <a:gdLst>
                    <a:gd name="T0" fmla="*/ 3 w 41"/>
                    <a:gd name="T1" fmla="*/ 7 h 86"/>
                    <a:gd name="T2" fmla="*/ 30 w 41"/>
                    <a:gd name="T3" fmla="*/ 79 h 86"/>
                    <a:gd name="T4" fmla="*/ 40 w 41"/>
                    <a:gd name="T5" fmla="*/ 76 h 86"/>
                    <a:gd name="T6" fmla="*/ 9 w 41"/>
                    <a:gd name="T7" fmla="*/ 4 h 86"/>
                    <a:gd name="T8" fmla="*/ 3 w 41"/>
                    <a:gd name="T9" fmla="*/ 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86">
                      <a:moveTo>
                        <a:pt x="3" y="7"/>
                      </a:moveTo>
                      <a:cubicBezTo>
                        <a:pt x="16" y="29"/>
                        <a:pt x="21" y="56"/>
                        <a:pt x="30" y="79"/>
                      </a:cubicBezTo>
                      <a:cubicBezTo>
                        <a:pt x="32" y="86"/>
                        <a:pt x="41" y="83"/>
                        <a:pt x="40" y="76"/>
                      </a:cubicBezTo>
                      <a:cubicBezTo>
                        <a:pt x="36" y="48"/>
                        <a:pt x="25" y="27"/>
                        <a:pt x="9" y="4"/>
                      </a:cubicBezTo>
                      <a:cubicBezTo>
                        <a:pt x="7" y="0"/>
                        <a:pt x="0" y="3"/>
                        <a:pt x="3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3" name="Freeform 18">
                  <a:extLst>
                    <a:ext uri="{FF2B5EF4-FFF2-40B4-BE49-F238E27FC236}">
                      <a16:creationId xmlns:a16="http://schemas.microsoft.com/office/drawing/2014/main" id="{48834AB3-5E24-49A5-8A8C-AE7180BA2D27}"/>
                    </a:ext>
                  </a:extLst>
                </p:cNvPr>
                <p:cNvSpPr/>
                <p:nvPr/>
              </p:nvSpPr>
              <p:spPr bwMode="auto">
                <a:xfrm>
                  <a:off x="8740776" y="2992438"/>
                  <a:ext cx="26988" cy="107950"/>
                </a:xfrm>
                <a:custGeom>
                  <a:avLst/>
                  <a:gdLst>
                    <a:gd name="T0" fmla="*/ 2 w 27"/>
                    <a:gd name="T1" fmla="*/ 7 h 104"/>
                    <a:gd name="T2" fmla="*/ 17 w 27"/>
                    <a:gd name="T3" fmla="*/ 100 h 104"/>
                    <a:gd name="T4" fmla="*/ 23 w 27"/>
                    <a:gd name="T5" fmla="*/ 100 h 104"/>
                    <a:gd name="T6" fmla="*/ 9 w 27"/>
                    <a:gd name="T7" fmla="*/ 4 h 104"/>
                    <a:gd name="T8" fmla="*/ 2 w 27"/>
                    <a:gd name="T9" fmla="*/ 7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04">
                      <a:moveTo>
                        <a:pt x="2" y="7"/>
                      </a:moveTo>
                      <a:cubicBezTo>
                        <a:pt x="14" y="36"/>
                        <a:pt x="13" y="68"/>
                        <a:pt x="17" y="100"/>
                      </a:cubicBezTo>
                      <a:cubicBezTo>
                        <a:pt x="17" y="104"/>
                        <a:pt x="23" y="104"/>
                        <a:pt x="23" y="100"/>
                      </a:cubicBezTo>
                      <a:cubicBezTo>
                        <a:pt x="27" y="67"/>
                        <a:pt x="24" y="33"/>
                        <a:pt x="9" y="4"/>
                      </a:cubicBezTo>
                      <a:cubicBezTo>
                        <a:pt x="7" y="0"/>
                        <a:pt x="0" y="3"/>
                        <a:pt x="2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4" name="Freeform 19">
                  <a:extLst>
                    <a:ext uri="{FF2B5EF4-FFF2-40B4-BE49-F238E27FC236}">
                      <a16:creationId xmlns:a16="http://schemas.microsoft.com/office/drawing/2014/main" id="{0770A82D-6F9B-4A7A-97E3-D945D75215C1}"/>
                    </a:ext>
                  </a:extLst>
                </p:cNvPr>
                <p:cNvSpPr/>
                <p:nvPr/>
              </p:nvSpPr>
              <p:spPr bwMode="auto">
                <a:xfrm>
                  <a:off x="8753476" y="3206751"/>
                  <a:ext cx="25400" cy="80963"/>
                </a:xfrm>
                <a:custGeom>
                  <a:avLst/>
                  <a:gdLst>
                    <a:gd name="T0" fmla="*/ 13 w 24"/>
                    <a:gd name="T1" fmla="*/ 2 h 78"/>
                    <a:gd name="T2" fmla="*/ 4 w 24"/>
                    <a:gd name="T3" fmla="*/ 32 h 78"/>
                    <a:gd name="T4" fmla="*/ 2 w 24"/>
                    <a:gd name="T5" fmla="*/ 46 h 78"/>
                    <a:gd name="T6" fmla="*/ 0 w 24"/>
                    <a:gd name="T7" fmla="*/ 66 h 78"/>
                    <a:gd name="T8" fmla="*/ 13 w 24"/>
                    <a:gd name="T9" fmla="*/ 71 h 78"/>
                    <a:gd name="T10" fmla="*/ 23 w 24"/>
                    <a:gd name="T11" fmla="*/ 39 h 78"/>
                    <a:gd name="T12" fmla="*/ 15 w 24"/>
                    <a:gd name="T13" fmla="*/ 2 h 78"/>
                    <a:gd name="T14" fmla="*/ 13 w 24"/>
                    <a:gd name="T15" fmla="*/ 2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" h="78">
                      <a:moveTo>
                        <a:pt x="13" y="2"/>
                      </a:moveTo>
                      <a:cubicBezTo>
                        <a:pt x="9" y="12"/>
                        <a:pt x="6" y="21"/>
                        <a:pt x="4" y="32"/>
                      </a:cubicBezTo>
                      <a:cubicBezTo>
                        <a:pt x="3" y="37"/>
                        <a:pt x="2" y="41"/>
                        <a:pt x="2" y="46"/>
                      </a:cubicBezTo>
                      <a:cubicBezTo>
                        <a:pt x="1" y="53"/>
                        <a:pt x="1" y="59"/>
                        <a:pt x="0" y="66"/>
                      </a:cubicBezTo>
                      <a:cubicBezTo>
                        <a:pt x="0" y="72"/>
                        <a:pt x="9" y="78"/>
                        <a:pt x="13" y="71"/>
                      </a:cubicBezTo>
                      <a:cubicBezTo>
                        <a:pt x="18" y="60"/>
                        <a:pt x="21" y="52"/>
                        <a:pt x="23" y="39"/>
                      </a:cubicBezTo>
                      <a:cubicBezTo>
                        <a:pt x="24" y="25"/>
                        <a:pt x="20" y="15"/>
                        <a:pt x="15" y="2"/>
                      </a:cubicBezTo>
                      <a:cubicBezTo>
                        <a:pt x="15" y="0"/>
                        <a:pt x="13" y="1"/>
                        <a:pt x="13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5" name="Freeform 20">
                  <a:extLst>
                    <a:ext uri="{FF2B5EF4-FFF2-40B4-BE49-F238E27FC236}">
                      <a16:creationId xmlns:a16="http://schemas.microsoft.com/office/drawing/2014/main" id="{3099E63C-2A25-47C4-BA51-88F2633CAAE3}"/>
                    </a:ext>
                  </a:extLst>
                </p:cNvPr>
                <p:cNvSpPr/>
                <p:nvPr/>
              </p:nvSpPr>
              <p:spPr bwMode="auto">
                <a:xfrm>
                  <a:off x="8672513" y="3368676"/>
                  <a:ext cx="61913" cy="100013"/>
                </a:xfrm>
                <a:custGeom>
                  <a:avLst/>
                  <a:gdLst>
                    <a:gd name="T0" fmla="*/ 46 w 61"/>
                    <a:gd name="T1" fmla="*/ 3 h 97"/>
                    <a:gd name="T2" fmla="*/ 6 w 61"/>
                    <a:gd name="T3" fmla="*/ 81 h 97"/>
                    <a:gd name="T4" fmla="*/ 20 w 61"/>
                    <a:gd name="T5" fmla="*/ 91 h 97"/>
                    <a:gd name="T6" fmla="*/ 52 w 61"/>
                    <a:gd name="T7" fmla="*/ 51 h 97"/>
                    <a:gd name="T8" fmla="*/ 53 w 61"/>
                    <a:gd name="T9" fmla="*/ 3 h 97"/>
                    <a:gd name="T10" fmla="*/ 46 w 61"/>
                    <a:gd name="T11" fmla="*/ 3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1" h="97">
                      <a:moveTo>
                        <a:pt x="46" y="3"/>
                      </a:moveTo>
                      <a:cubicBezTo>
                        <a:pt x="33" y="29"/>
                        <a:pt x="23" y="57"/>
                        <a:pt x="6" y="81"/>
                      </a:cubicBezTo>
                      <a:cubicBezTo>
                        <a:pt x="0" y="89"/>
                        <a:pt x="13" y="97"/>
                        <a:pt x="20" y="91"/>
                      </a:cubicBezTo>
                      <a:cubicBezTo>
                        <a:pt x="34" y="80"/>
                        <a:pt x="45" y="69"/>
                        <a:pt x="52" y="51"/>
                      </a:cubicBezTo>
                      <a:cubicBezTo>
                        <a:pt x="58" y="35"/>
                        <a:pt x="61" y="20"/>
                        <a:pt x="53" y="3"/>
                      </a:cubicBezTo>
                      <a:cubicBezTo>
                        <a:pt x="52" y="0"/>
                        <a:pt x="47" y="1"/>
                        <a:pt x="4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6" name="Freeform 21">
                  <a:extLst>
                    <a:ext uri="{FF2B5EF4-FFF2-40B4-BE49-F238E27FC236}">
                      <a16:creationId xmlns:a16="http://schemas.microsoft.com/office/drawing/2014/main" id="{0590627B-1471-484E-8B06-F8AE402C9460}"/>
                    </a:ext>
                  </a:extLst>
                </p:cNvPr>
                <p:cNvSpPr/>
                <p:nvPr/>
              </p:nvSpPr>
              <p:spPr bwMode="auto">
                <a:xfrm>
                  <a:off x="8559801" y="3544888"/>
                  <a:ext cx="68263" cy="84138"/>
                </a:xfrm>
                <a:custGeom>
                  <a:avLst/>
                  <a:gdLst>
                    <a:gd name="T0" fmla="*/ 51 w 66"/>
                    <a:gd name="T1" fmla="*/ 4 h 81"/>
                    <a:gd name="T2" fmla="*/ 24 w 66"/>
                    <a:gd name="T3" fmla="*/ 33 h 81"/>
                    <a:gd name="T4" fmla="*/ 14 w 66"/>
                    <a:gd name="T5" fmla="*/ 46 h 81"/>
                    <a:gd name="T6" fmla="*/ 5 w 66"/>
                    <a:gd name="T7" fmla="*/ 62 h 81"/>
                    <a:gd name="T8" fmla="*/ 18 w 66"/>
                    <a:gd name="T9" fmla="*/ 75 h 81"/>
                    <a:gd name="T10" fmla="*/ 32 w 66"/>
                    <a:gd name="T11" fmla="*/ 65 h 81"/>
                    <a:gd name="T12" fmla="*/ 45 w 66"/>
                    <a:gd name="T13" fmla="*/ 49 h 81"/>
                    <a:gd name="T14" fmla="*/ 63 w 66"/>
                    <a:gd name="T15" fmla="*/ 11 h 81"/>
                    <a:gd name="T16" fmla="*/ 51 w 66"/>
                    <a:gd name="T17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6" h="81">
                      <a:moveTo>
                        <a:pt x="51" y="4"/>
                      </a:moveTo>
                      <a:cubicBezTo>
                        <a:pt x="41" y="13"/>
                        <a:pt x="32" y="22"/>
                        <a:pt x="24" y="33"/>
                      </a:cubicBezTo>
                      <a:cubicBezTo>
                        <a:pt x="21" y="37"/>
                        <a:pt x="17" y="41"/>
                        <a:pt x="14" y="46"/>
                      </a:cubicBezTo>
                      <a:cubicBezTo>
                        <a:pt x="10" y="51"/>
                        <a:pt x="9" y="57"/>
                        <a:pt x="5" y="62"/>
                      </a:cubicBezTo>
                      <a:cubicBezTo>
                        <a:pt x="0" y="70"/>
                        <a:pt x="10" y="81"/>
                        <a:pt x="18" y="75"/>
                      </a:cubicBezTo>
                      <a:cubicBezTo>
                        <a:pt x="22" y="72"/>
                        <a:pt x="29" y="69"/>
                        <a:pt x="32" y="65"/>
                      </a:cubicBezTo>
                      <a:cubicBezTo>
                        <a:pt x="37" y="60"/>
                        <a:pt x="41" y="55"/>
                        <a:pt x="45" y="49"/>
                      </a:cubicBezTo>
                      <a:cubicBezTo>
                        <a:pt x="53" y="37"/>
                        <a:pt x="59" y="25"/>
                        <a:pt x="63" y="11"/>
                      </a:cubicBezTo>
                      <a:cubicBezTo>
                        <a:pt x="66" y="4"/>
                        <a:pt x="56" y="0"/>
                        <a:pt x="51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7" name="Freeform 22">
                  <a:extLst>
                    <a:ext uri="{FF2B5EF4-FFF2-40B4-BE49-F238E27FC236}">
                      <a16:creationId xmlns:a16="http://schemas.microsoft.com/office/drawing/2014/main" id="{1DFDADF5-D0AA-4367-8AFB-4A8DDA3A78EC}"/>
                    </a:ext>
                  </a:extLst>
                </p:cNvPr>
                <p:cNvSpPr/>
                <p:nvPr/>
              </p:nvSpPr>
              <p:spPr bwMode="auto">
                <a:xfrm>
                  <a:off x="8374063" y="3732213"/>
                  <a:ext cx="80963" cy="65088"/>
                </a:xfrm>
                <a:custGeom>
                  <a:avLst/>
                  <a:gdLst>
                    <a:gd name="T0" fmla="*/ 66 w 79"/>
                    <a:gd name="T1" fmla="*/ 3 h 62"/>
                    <a:gd name="T2" fmla="*/ 35 w 79"/>
                    <a:gd name="T3" fmla="*/ 23 h 62"/>
                    <a:gd name="T4" fmla="*/ 6 w 79"/>
                    <a:gd name="T5" fmla="*/ 48 h 62"/>
                    <a:gd name="T6" fmla="*/ 14 w 79"/>
                    <a:gd name="T7" fmla="*/ 58 h 62"/>
                    <a:gd name="T8" fmla="*/ 45 w 79"/>
                    <a:gd name="T9" fmla="*/ 38 h 62"/>
                    <a:gd name="T10" fmla="*/ 73 w 79"/>
                    <a:gd name="T11" fmla="*/ 13 h 62"/>
                    <a:gd name="T12" fmla="*/ 66 w 79"/>
                    <a:gd name="T13" fmla="*/ 3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62">
                      <a:moveTo>
                        <a:pt x="66" y="3"/>
                      </a:moveTo>
                      <a:cubicBezTo>
                        <a:pt x="55" y="9"/>
                        <a:pt x="45" y="15"/>
                        <a:pt x="35" y="23"/>
                      </a:cubicBezTo>
                      <a:cubicBezTo>
                        <a:pt x="25" y="31"/>
                        <a:pt x="16" y="39"/>
                        <a:pt x="6" y="48"/>
                      </a:cubicBezTo>
                      <a:cubicBezTo>
                        <a:pt x="0" y="53"/>
                        <a:pt x="8" y="62"/>
                        <a:pt x="14" y="58"/>
                      </a:cubicBezTo>
                      <a:cubicBezTo>
                        <a:pt x="25" y="52"/>
                        <a:pt x="35" y="46"/>
                        <a:pt x="45" y="38"/>
                      </a:cubicBezTo>
                      <a:cubicBezTo>
                        <a:pt x="55" y="30"/>
                        <a:pt x="64" y="21"/>
                        <a:pt x="73" y="13"/>
                      </a:cubicBezTo>
                      <a:cubicBezTo>
                        <a:pt x="79" y="9"/>
                        <a:pt x="72" y="0"/>
                        <a:pt x="6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8" name="Freeform 23">
                  <a:extLst>
                    <a:ext uri="{FF2B5EF4-FFF2-40B4-BE49-F238E27FC236}">
                      <a16:creationId xmlns:a16="http://schemas.microsoft.com/office/drawing/2014/main" id="{E20125AD-5077-4C4C-98B3-47A40958016C}"/>
                    </a:ext>
                  </a:extLst>
                </p:cNvPr>
                <p:cNvSpPr/>
                <p:nvPr/>
              </p:nvSpPr>
              <p:spPr bwMode="auto">
                <a:xfrm>
                  <a:off x="7953376" y="3932238"/>
                  <a:ext cx="93663" cy="30163"/>
                </a:xfrm>
                <a:custGeom>
                  <a:avLst/>
                  <a:gdLst>
                    <a:gd name="T0" fmla="*/ 82 w 91"/>
                    <a:gd name="T1" fmla="*/ 1 h 30"/>
                    <a:gd name="T2" fmla="*/ 42 w 91"/>
                    <a:gd name="T3" fmla="*/ 5 h 30"/>
                    <a:gd name="T4" fmla="*/ 9 w 91"/>
                    <a:gd name="T5" fmla="*/ 11 h 30"/>
                    <a:gd name="T6" fmla="*/ 9 w 91"/>
                    <a:gd name="T7" fmla="*/ 28 h 30"/>
                    <a:gd name="T8" fmla="*/ 45 w 91"/>
                    <a:gd name="T9" fmla="*/ 27 h 30"/>
                    <a:gd name="T10" fmla="*/ 86 w 91"/>
                    <a:gd name="T11" fmla="*/ 9 h 30"/>
                    <a:gd name="T12" fmla="*/ 82 w 91"/>
                    <a:gd name="T13" fmla="*/ 1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1" h="30">
                      <a:moveTo>
                        <a:pt x="82" y="1"/>
                      </a:moveTo>
                      <a:cubicBezTo>
                        <a:pt x="69" y="3"/>
                        <a:pt x="55" y="3"/>
                        <a:pt x="42" y="5"/>
                      </a:cubicBezTo>
                      <a:cubicBezTo>
                        <a:pt x="31" y="6"/>
                        <a:pt x="20" y="9"/>
                        <a:pt x="9" y="11"/>
                      </a:cubicBezTo>
                      <a:cubicBezTo>
                        <a:pt x="0" y="13"/>
                        <a:pt x="0" y="27"/>
                        <a:pt x="9" y="28"/>
                      </a:cubicBezTo>
                      <a:cubicBezTo>
                        <a:pt x="22" y="30"/>
                        <a:pt x="32" y="30"/>
                        <a:pt x="45" y="27"/>
                      </a:cubicBezTo>
                      <a:cubicBezTo>
                        <a:pt x="60" y="23"/>
                        <a:pt x="72" y="15"/>
                        <a:pt x="86" y="9"/>
                      </a:cubicBezTo>
                      <a:cubicBezTo>
                        <a:pt x="91" y="7"/>
                        <a:pt x="87" y="0"/>
                        <a:pt x="8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9" name="Freeform 24">
                  <a:extLst>
                    <a:ext uri="{FF2B5EF4-FFF2-40B4-BE49-F238E27FC236}">
                      <a16:creationId xmlns:a16="http://schemas.microsoft.com/office/drawing/2014/main" id="{D88DC943-DD10-4969-A9C0-C71A8BBCFA16}"/>
                    </a:ext>
                  </a:extLst>
                </p:cNvPr>
                <p:cNvSpPr/>
                <p:nvPr/>
              </p:nvSpPr>
              <p:spPr bwMode="auto">
                <a:xfrm>
                  <a:off x="7991476" y="3992563"/>
                  <a:ext cx="65088" cy="77788"/>
                </a:xfrm>
                <a:custGeom>
                  <a:avLst/>
                  <a:gdLst>
                    <a:gd name="T0" fmla="*/ 2 w 63"/>
                    <a:gd name="T1" fmla="*/ 6 h 74"/>
                    <a:gd name="T2" fmla="*/ 12 w 63"/>
                    <a:gd name="T3" fmla="*/ 18 h 74"/>
                    <a:gd name="T4" fmla="*/ 24 w 63"/>
                    <a:gd name="T5" fmla="*/ 34 h 74"/>
                    <a:gd name="T6" fmla="*/ 36 w 63"/>
                    <a:gd name="T7" fmla="*/ 51 h 74"/>
                    <a:gd name="T8" fmla="*/ 47 w 63"/>
                    <a:gd name="T9" fmla="*/ 66 h 74"/>
                    <a:gd name="T10" fmla="*/ 61 w 63"/>
                    <a:gd name="T11" fmla="*/ 60 h 74"/>
                    <a:gd name="T12" fmla="*/ 37 w 63"/>
                    <a:gd name="T13" fmla="*/ 16 h 74"/>
                    <a:gd name="T14" fmla="*/ 18 w 63"/>
                    <a:gd name="T15" fmla="*/ 3 h 74"/>
                    <a:gd name="T16" fmla="*/ 3 w 63"/>
                    <a:gd name="T17" fmla="*/ 2 h 74"/>
                    <a:gd name="T18" fmla="*/ 2 w 63"/>
                    <a:gd name="T19" fmla="*/ 6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3" h="74">
                      <a:moveTo>
                        <a:pt x="2" y="6"/>
                      </a:moveTo>
                      <a:cubicBezTo>
                        <a:pt x="6" y="7"/>
                        <a:pt x="10" y="15"/>
                        <a:pt x="12" y="18"/>
                      </a:cubicBezTo>
                      <a:cubicBezTo>
                        <a:pt x="15" y="24"/>
                        <a:pt x="20" y="29"/>
                        <a:pt x="24" y="34"/>
                      </a:cubicBezTo>
                      <a:cubicBezTo>
                        <a:pt x="29" y="39"/>
                        <a:pt x="32" y="45"/>
                        <a:pt x="36" y="51"/>
                      </a:cubicBezTo>
                      <a:cubicBezTo>
                        <a:pt x="39" y="56"/>
                        <a:pt x="44" y="60"/>
                        <a:pt x="47" y="66"/>
                      </a:cubicBezTo>
                      <a:cubicBezTo>
                        <a:pt x="51" y="74"/>
                        <a:pt x="63" y="68"/>
                        <a:pt x="61" y="60"/>
                      </a:cubicBezTo>
                      <a:cubicBezTo>
                        <a:pt x="57" y="43"/>
                        <a:pt x="50" y="29"/>
                        <a:pt x="37" y="16"/>
                      </a:cubicBezTo>
                      <a:cubicBezTo>
                        <a:pt x="32" y="10"/>
                        <a:pt x="26" y="6"/>
                        <a:pt x="18" y="3"/>
                      </a:cubicBezTo>
                      <a:cubicBezTo>
                        <a:pt x="13" y="0"/>
                        <a:pt x="8" y="1"/>
                        <a:pt x="3" y="2"/>
                      </a:cubicBezTo>
                      <a:cubicBezTo>
                        <a:pt x="0" y="2"/>
                        <a:pt x="0" y="6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50" name="Freeform 25">
                  <a:extLst>
                    <a:ext uri="{FF2B5EF4-FFF2-40B4-BE49-F238E27FC236}">
                      <a16:creationId xmlns:a16="http://schemas.microsoft.com/office/drawing/2014/main" id="{0A2B48AC-0E32-46F3-A039-0F1C3FFE04BE}"/>
                    </a:ext>
                  </a:extLst>
                </p:cNvPr>
                <p:cNvSpPr/>
                <p:nvPr/>
              </p:nvSpPr>
              <p:spPr bwMode="auto">
                <a:xfrm>
                  <a:off x="8085138" y="4160838"/>
                  <a:ext cx="26988" cy="95250"/>
                </a:xfrm>
                <a:custGeom>
                  <a:avLst/>
                  <a:gdLst>
                    <a:gd name="T0" fmla="*/ 0 w 26"/>
                    <a:gd name="T1" fmla="*/ 8 h 91"/>
                    <a:gd name="T2" fmla="*/ 6 w 26"/>
                    <a:gd name="T3" fmla="*/ 83 h 91"/>
                    <a:gd name="T4" fmla="*/ 22 w 26"/>
                    <a:gd name="T5" fmla="*/ 83 h 91"/>
                    <a:gd name="T6" fmla="*/ 13 w 26"/>
                    <a:gd name="T7" fmla="*/ 5 h 91"/>
                    <a:gd name="T8" fmla="*/ 0 w 26"/>
                    <a:gd name="T9" fmla="*/ 8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91">
                      <a:moveTo>
                        <a:pt x="0" y="8"/>
                      </a:moveTo>
                      <a:cubicBezTo>
                        <a:pt x="1" y="33"/>
                        <a:pt x="2" y="59"/>
                        <a:pt x="6" y="83"/>
                      </a:cubicBezTo>
                      <a:cubicBezTo>
                        <a:pt x="8" y="91"/>
                        <a:pt x="20" y="91"/>
                        <a:pt x="22" y="83"/>
                      </a:cubicBezTo>
                      <a:cubicBezTo>
                        <a:pt x="26" y="58"/>
                        <a:pt x="26" y="27"/>
                        <a:pt x="13" y="5"/>
                      </a:cubicBezTo>
                      <a:cubicBezTo>
                        <a:pt x="9" y="0"/>
                        <a:pt x="0" y="2"/>
                        <a:pt x="0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51" name="Freeform 26">
                  <a:extLst>
                    <a:ext uri="{FF2B5EF4-FFF2-40B4-BE49-F238E27FC236}">
                      <a16:creationId xmlns:a16="http://schemas.microsoft.com/office/drawing/2014/main" id="{35229857-2090-4812-9F3D-E418AB82DF6A}"/>
                    </a:ext>
                  </a:extLst>
                </p:cNvPr>
                <p:cNvSpPr/>
                <p:nvPr/>
              </p:nvSpPr>
              <p:spPr bwMode="auto">
                <a:xfrm>
                  <a:off x="8034338" y="4348163"/>
                  <a:ext cx="44450" cy="106363"/>
                </a:xfrm>
                <a:custGeom>
                  <a:avLst/>
                  <a:gdLst>
                    <a:gd name="T0" fmla="*/ 8 w 43"/>
                    <a:gd name="T1" fmla="*/ 99 h 102"/>
                    <a:gd name="T2" fmla="*/ 32 w 43"/>
                    <a:gd name="T3" fmla="*/ 61 h 102"/>
                    <a:gd name="T4" fmla="*/ 42 w 43"/>
                    <a:gd name="T5" fmla="*/ 9 h 102"/>
                    <a:gd name="T6" fmla="*/ 27 w 43"/>
                    <a:gd name="T7" fmla="*/ 7 h 102"/>
                    <a:gd name="T8" fmla="*/ 13 w 43"/>
                    <a:gd name="T9" fmla="*/ 50 h 102"/>
                    <a:gd name="T10" fmla="*/ 1 w 43"/>
                    <a:gd name="T11" fmla="*/ 95 h 102"/>
                    <a:gd name="T12" fmla="*/ 8 w 43"/>
                    <a:gd name="T13" fmla="*/ 99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02">
                      <a:moveTo>
                        <a:pt x="8" y="99"/>
                      </a:moveTo>
                      <a:cubicBezTo>
                        <a:pt x="19" y="87"/>
                        <a:pt x="26" y="76"/>
                        <a:pt x="32" y="61"/>
                      </a:cubicBezTo>
                      <a:cubicBezTo>
                        <a:pt x="38" y="44"/>
                        <a:pt x="40" y="27"/>
                        <a:pt x="42" y="9"/>
                      </a:cubicBezTo>
                      <a:cubicBezTo>
                        <a:pt x="43" y="0"/>
                        <a:pt x="30" y="0"/>
                        <a:pt x="27" y="7"/>
                      </a:cubicBezTo>
                      <a:cubicBezTo>
                        <a:pt x="21" y="22"/>
                        <a:pt x="16" y="35"/>
                        <a:pt x="13" y="50"/>
                      </a:cubicBezTo>
                      <a:cubicBezTo>
                        <a:pt x="9" y="64"/>
                        <a:pt x="7" y="81"/>
                        <a:pt x="1" y="95"/>
                      </a:cubicBezTo>
                      <a:cubicBezTo>
                        <a:pt x="0" y="99"/>
                        <a:pt x="6" y="102"/>
                        <a:pt x="8" y="9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52" name="Freeform 27">
                  <a:extLst>
                    <a:ext uri="{FF2B5EF4-FFF2-40B4-BE49-F238E27FC236}">
                      <a16:creationId xmlns:a16="http://schemas.microsoft.com/office/drawing/2014/main" id="{E54BB5CE-5791-49E7-A07D-DB26C45173C9}"/>
                    </a:ext>
                  </a:extLst>
                </p:cNvPr>
                <p:cNvSpPr/>
                <p:nvPr/>
              </p:nvSpPr>
              <p:spPr bwMode="auto">
                <a:xfrm>
                  <a:off x="7883526" y="4581526"/>
                  <a:ext cx="80963" cy="74613"/>
                </a:xfrm>
                <a:custGeom>
                  <a:avLst/>
                  <a:gdLst>
                    <a:gd name="T0" fmla="*/ 7 w 78"/>
                    <a:gd name="T1" fmla="*/ 69 h 72"/>
                    <a:gd name="T2" fmla="*/ 45 w 78"/>
                    <a:gd name="T3" fmla="*/ 47 h 72"/>
                    <a:gd name="T4" fmla="*/ 75 w 78"/>
                    <a:gd name="T5" fmla="*/ 11 h 72"/>
                    <a:gd name="T6" fmla="*/ 67 w 78"/>
                    <a:gd name="T7" fmla="*/ 5 h 72"/>
                    <a:gd name="T8" fmla="*/ 37 w 78"/>
                    <a:gd name="T9" fmla="*/ 33 h 72"/>
                    <a:gd name="T10" fmla="*/ 4 w 78"/>
                    <a:gd name="T11" fmla="*/ 63 h 72"/>
                    <a:gd name="T12" fmla="*/ 7 w 78"/>
                    <a:gd name="T13" fmla="*/ 69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72">
                      <a:moveTo>
                        <a:pt x="7" y="69"/>
                      </a:moveTo>
                      <a:cubicBezTo>
                        <a:pt x="20" y="62"/>
                        <a:pt x="33" y="56"/>
                        <a:pt x="45" y="47"/>
                      </a:cubicBezTo>
                      <a:cubicBezTo>
                        <a:pt x="57" y="37"/>
                        <a:pt x="68" y="26"/>
                        <a:pt x="75" y="11"/>
                      </a:cubicBezTo>
                      <a:cubicBezTo>
                        <a:pt x="78" y="6"/>
                        <a:pt x="71" y="0"/>
                        <a:pt x="67" y="5"/>
                      </a:cubicBezTo>
                      <a:cubicBezTo>
                        <a:pt x="57" y="15"/>
                        <a:pt x="47" y="24"/>
                        <a:pt x="37" y="33"/>
                      </a:cubicBezTo>
                      <a:cubicBezTo>
                        <a:pt x="26" y="43"/>
                        <a:pt x="15" y="55"/>
                        <a:pt x="4" y="63"/>
                      </a:cubicBezTo>
                      <a:cubicBezTo>
                        <a:pt x="0" y="66"/>
                        <a:pt x="3" y="72"/>
                        <a:pt x="7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53" name="Freeform 28">
                  <a:extLst>
                    <a:ext uri="{FF2B5EF4-FFF2-40B4-BE49-F238E27FC236}">
                      <a16:creationId xmlns:a16="http://schemas.microsoft.com/office/drawing/2014/main" id="{F277204C-B5F8-470B-A492-CE8AC03F1EC5}"/>
                    </a:ext>
                  </a:extLst>
                </p:cNvPr>
                <p:cNvSpPr/>
                <p:nvPr/>
              </p:nvSpPr>
              <p:spPr bwMode="auto">
                <a:xfrm>
                  <a:off x="7666038" y="4762501"/>
                  <a:ext cx="120650" cy="58738"/>
                </a:xfrm>
                <a:custGeom>
                  <a:avLst/>
                  <a:gdLst>
                    <a:gd name="T0" fmla="*/ 6 w 117"/>
                    <a:gd name="T1" fmla="*/ 56 h 56"/>
                    <a:gd name="T2" fmla="*/ 111 w 117"/>
                    <a:gd name="T3" fmla="*/ 13 h 56"/>
                    <a:gd name="T4" fmla="*/ 105 w 117"/>
                    <a:gd name="T5" fmla="*/ 2 h 56"/>
                    <a:gd name="T6" fmla="*/ 5 w 117"/>
                    <a:gd name="T7" fmla="*/ 48 h 56"/>
                    <a:gd name="T8" fmla="*/ 6 w 117"/>
                    <a:gd name="T9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56">
                      <a:moveTo>
                        <a:pt x="6" y="56"/>
                      </a:moveTo>
                      <a:cubicBezTo>
                        <a:pt x="44" y="51"/>
                        <a:pt x="81" y="37"/>
                        <a:pt x="111" y="13"/>
                      </a:cubicBezTo>
                      <a:cubicBezTo>
                        <a:pt x="117" y="9"/>
                        <a:pt x="111" y="0"/>
                        <a:pt x="105" y="2"/>
                      </a:cubicBezTo>
                      <a:cubicBezTo>
                        <a:pt x="70" y="12"/>
                        <a:pt x="40" y="36"/>
                        <a:pt x="5" y="48"/>
                      </a:cubicBezTo>
                      <a:cubicBezTo>
                        <a:pt x="0" y="49"/>
                        <a:pt x="1" y="56"/>
                        <a:pt x="6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54" name="Freeform 29">
                  <a:extLst>
                    <a:ext uri="{FF2B5EF4-FFF2-40B4-BE49-F238E27FC236}">
                      <a16:creationId xmlns:a16="http://schemas.microsoft.com/office/drawing/2014/main" id="{5928E602-5813-4F8E-A664-109FEB1436FD}"/>
                    </a:ext>
                  </a:extLst>
                </p:cNvPr>
                <p:cNvSpPr/>
                <p:nvPr/>
              </p:nvSpPr>
              <p:spPr bwMode="auto">
                <a:xfrm>
                  <a:off x="7434263" y="4868863"/>
                  <a:ext cx="123825" cy="47625"/>
                </a:xfrm>
                <a:custGeom>
                  <a:avLst/>
                  <a:gdLst>
                    <a:gd name="T0" fmla="*/ 4 w 120"/>
                    <a:gd name="T1" fmla="*/ 46 h 46"/>
                    <a:gd name="T2" fmla="*/ 117 w 120"/>
                    <a:gd name="T3" fmla="*/ 10 h 46"/>
                    <a:gd name="T4" fmla="*/ 112 w 120"/>
                    <a:gd name="T5" fmla="*/ 2 h 46"/>
                    <a:gd name="T6" fmla="*/ 3 w 120"/>
                    <a:gd name="T7" fmla="*/ 39 h 46"/>
                    <a:gd name="T8" fmla="*/ 4 w 120"/>
                    <a:gd name="T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0" h="46">
                      <a:moveTo>
                        <a:pt x="4" y="46"/>
                      </a:moveTo>
                      <a:cubicBezTo>
                        <a:pt x="43" y="44"/>
                        <a:pt x="86" y="36"/>
                        <a:pt x="117" y="10"/>
                      </a:cubicBezTo>
                      <a:cubicBezTo>
                        <a:pt x="120" y="7"/>
                        <a:pt x="116" y="0"/>
                        <a:pt x="112" y="2"/>
                      </a:cubicBezTo>
                      <a:cubicBezTo>
                        <a:pt x="75" y="14"/>
                        <a:pt x="40" y="27"/>
                        <a:pt x="3" y="39"/>
                      </a:cubicBezTo>
                      <a:cubicBezTo>
                        <a:pt x="0" y="40"/>
                        <a:pt x="0" y="46"/>
                        <a:pt x="4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55" name="Freeform 30">
                  <a:extLst>
                    <a:ext uri="{FF2B5EF4-FFF2-40B4-BE49-F238E27FC236}">
                      <a16:creationId xmlns:a16="http://schemas.microsoft.com/office/drawing/2014/main" id="{4C173127-D346-4DF7-8A5E-4C211C694362}"/>
                    </a:ext>
                  </a:extLst>
                </p:cNvPr>
                <p:cNvSpPr/>
                <p:nvPr/>
              </p:nvSpPr>
              <p:spPr bwMode="auto">
                <a:xfrm>
                  <a:off x="7192963" y="4932363"/>
                  <a:ext cx="153988" cy="38100"/>
                </a:xfrm>
                <a:custGeom>
                  <a:avLst/>
                  <a:gdLst>
                    <a:gd name="T0" fmla="*/ 6 w 148"/>
                    <a:gd name="T1" fmla="*/ 36 h 37"/>
                    <a:gd name="T2" fmla="*/ 137 w 148"/>
                    <a:gd name="T3" fmla="*/ 20 h 37"/>
                    <a:gd name="T4" fmla="*/ 133 w 148"/>
                    <a:gd name="T5" fmla="*/ 3 h 37"/>
                    <a:gd name="T6" fmla="*/ 3 w 148"/>
                    <a:gd name="T7" fmla="*/ 31 h 37"/>
                    <a:gd name="T8" fmla="*/ 6 w 148"/>
                    <a:gd name="T9" fmla="*/ 3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8" h="37">
                      <a:moveTo>
                        <a:pt x="6" y="36"/>
                      </a:moveTo>
                      <a:cubicBezTo>
                        <a:pt x="51" y="28"/>
                        <a:pt x="94" y="36"/>
                        <a:pt x="137" y="20"/>
                      </a:cubicBezTo>
                      <a:cubicBezTo>
                        <a:pt x="148" y="16"/>
                        <a:pt x="144" y="0"/>
                        <a:pt x="133" y="3"/>
                      </a:cubicBezTo>
                      <a:cubicBezTo>
                        <a:pt x="88" y="13"/>
                        <a:pt x="46" y="13"/>
                        <a:pt x="3" y="31"/>
                      </a:cubicBezTo>
                      <a:cubicBezTo>
                        <a:pt x="0" y="32"/>
                        <a:pt x="2" y="37"/>
                        <a:pt x="6" y="3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56" name="Freeform 31">
                  <a:extLst>
                    <a:ext uri="{FF2B5EF4-FFF2-40B4-BE49-F238E27FC236}">
                      <a16:creationId xmlns:a16="http://schemas.microsoft.com/office/drawing/2014/main" id="{75733073-D4F7-42DC-9E83-4F7A36786E6E}"/>
                    </a:ext>
                  </a:extLst>
                </p:cNvPr>
                <p:cNvSpPr/>
                <p:nvPr/>
              </p:nvSpPr>
              <p:spPr bwMode="auto">
                <a:xfrm>
                  <a:off x="6989763" y="4945063"/>
                  <a:ext cx="88900" cy="22225"/>
                </a:xfrm>
                <a:custGeom>
                  <a:avLst/>
                  <a:gdLst>
                    <a:gd name="T0" fmla="*/ 4 w 86"/>
                    <a:gd name="T1" fmla="*/ 18 h 22"/>
                    <a:gd name="T2" fmla="*/ 80 w 86"/>
                    <a:gd name="T3" fmla="*/ 10 h 22"/>
                    <a:gd name="T4" fmla="*/ 77 w 86"/>
                    <a:gd name="T5" fmla="*/ 1 h 22"/>
                    <a:gd name="T6" fmla="*/ 4 w 86"/>
                    <a:gd name="T7" fmla="*/ 8 h 22"/>
                    <a:gd name="T8" fmla="*/ 4 w 86"/>
                    <a:gd name="T9" fmla="*/ 18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22">
                      <a:moveTo>
                        <a:pt x="4" y="18"/>
                      </a:moveTo>
                      <a:cubicBezTo>
                        <a:pt x="30" y="22"/>
                        <a:pt x="56" y="21"/>
                        <a:pt x="80" y="10"/>
                      </a:cubicBezTo>
                      <a:cubicBezTo>
                        <a:pt x="86" y="8"/>
                        <a:pt x="82" y="0"/>
                        <a:pt x="77" y="1"/>
                      </a:cubicBezTo>
                      <a:cubicBezTo>
                        <a:pt x="53" y="5"/>
                        <a:pt x="28" y="5"/>
                        <a:pt x="4" y="8"/>
                      </a:cubicBezTo>
                      <a:cubicBezTo>
                        <a:pt x="0" y="9"/>
                        <a:pt x="0" y="17"/>
                        <a:pt x="4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57" name="Freeform 32">
                  <a:extLst>
                    <a:ext uri="{FF2B5EF4-FFF2-40B4-BE49-F238E27FC236}">
                      <a16:creationId xmlns:a16="http://schemas.microsoft.com/office/drawing/2014/main" id="{FF42CD20-5BEC-4D54-A36C-A6432F483895}"/>
                    </a:ext>
                  </a:extLst>
                </p:cNvPr>
                <p:cNvSpPr/>
                <p:nvPr/>
              </p:nvSpPr>
              <p:spPr bwMode="auto">
                <a:xfrm>
                  <a:off x="6748463" y="4924426"/>
                  <a:ext cx="80963" cy="31750"/>
                </a:xfrm>
                <a:custGeom>
                  <a:avLst/>
                  <a:gdLst>
                    <a:gd name="T0" fmla="*/ 6 w 79"/>
                    <a:gd name="T1" fmla="*/ 17 h 31"/>
                    <a:gd name="T2" fmla="*/ 37 w 79"/>
                    <a:gd name="T3" fmla="*/ 24 h 31"/>
                    <a:gd name="T4" fmla="*/ 72 w 79"/>
                    <a:gd name="T5" fmla="*/ 31 h 31"/>
                    <a:gd name="T6" fmla="*/ 75 w 79"/>
                    <a:gd name="T7" fmla="*/ 21 h 31"/>
                    <a:gd name="T8" fmla="*/ 6 w 79"/>
                    <a:gd name="T9" fmla="*/ 6 h 31"/>
                    <a:gd name="T10" fmla="*/ 6 w 79"/>
                    <a:gd name="T11" fmla="*/ 17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31">
                      <a:moveTo>
                        <a:pt x="6" y="17"/>
                      </a:moveTo>
                      <a:cubicBezTo>
                        <a:pt x="16" y="20"/>
                        <a:pt x="27" y="22"/>
                        <a:pt x="37" y="24"/>
                      </a:cubicBezTo>
                      <a:cubicBezTo>
                        <a:pt x="49" y="27"/>
                        <a:pt x="60" y="31"/>
                        <a:pt x="72" y="31"/>
                      </a:cubicBezTo>
                      <a:cubicBezTo>
                        <a:pt x="78" y="31"/>
                        <a:pt x="79" y="24"/>
                        <a:pt x="75" y="21"/>
                      </a:cubicBezTo>
                      <a:cubicBezTo>
                        <a:pt x="56" y="8"/>
                        <a:pt x="28" y="0"/>
                        <a:pt x="6" y="6"/>
                      </a:cubicBezTo>
                      <a:cubicBezTo>
                        <a:pt x="0" y="8"/>
                        <a:pt x="1" y="15"/>
                        <a:pt x="6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58" name="Freeform 33">
                  <a:extLst>
                    <a:ext uri="{FF2B5EF4-FFF2-40B4-BE49-F238E27FC236}">
                      <a16:creationId xmlns:a16="http://schemas.microsoft.com/office/drawing/2014/main" id="{9EAD28BE-35E7-4344-B647-DB40F303FFAD}"/>
                    </a:ext>
                  </a:extLst>
                </p:cNvPr>
                <p:cNvSpPr/>
                <p:nvPr/>
              </p:nvSpPr>
              <p:spPr bwMode="auto">
                <a:xfrm>
                  <a:off x="6559551" y="4949826"/>
                  <a:ext cx="68263" cy="61913"/>
                </a:xfrm>
                <a:custGeom>
                  <a:avLst/>
                  <a:gdLst>
                    <a:gd name="T0" fmla="*/ 11 w 67"/>
                    <a:gd name="T1" fmla="*/ 56 h 59"/>
                    <a:gd name="T2" fmla="*/ 39 w 67"/>
                    <a:gd name="T3" fmla="*/ 37 h 59"/>
                    <a:gd name="T4" fmla="*/ 63 w 67"/>
                    <a:gd name="T5" fmla="*/ 12 h 59"/>
                    <a:gd name="T6" fmla="*/ 55 w 67"/>
                    <a:gd name="T7" fmla="*/ 4 h 59"/>
                    <a:gd name="T8" fmla="*/ 31 w 67"/>
                    <a:gd name="T9" fmla="*/ 25 h 59"/>
                    <a:gd name="T10" fmla="*/ 4 w 67"/>
                    <a:gd name="T11" fmla="*/ 48 h 59"/>
                    <a:gd name="T12" fmla="*/ 11 w 67"/>
                    <a:gd name="T13" fmla="*/ 56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" h="59">
                      <a:moveTo>
                        <a:pt x="11" y="56"/>
                      </a:moveTo>
                      <a:cubicBezTo>
                        <a:pt x="21" y="50"/>
                        <a:pt x="30" y="44"/>
                        <a:pt x="39" y="37"/>
                      </a:cubicBezTo>
                      <a:cubicBezTo>
                        <a:pt x="48" y="29"/>
                        <a:pt x="55" y="21"/>
                        <a:pt x="63" y="12"/>
                      </a:cubicBezTo>
                      <a:cubicBezTo>
                        <a:pt x="67" y="7"/>
                        <a:pt x="60" y="0"/>
                        <a:pt x="55" y="4"/>
                      </a:cubicBezTo>
                      <a:cubicBezTo>
                        <a:pt x="47" y="11"/>
                        <a:pt x="39" y="17"/>
                        <a:pt x="31" y="25"/>
                      </a:cubicBezTo>
                      <a:cubicBezTo>
                        <a:pt x="22" y="33"/>
                        <a:pt x="14" y="41"/>
                        <a:pt x="4" y="48"/>
                      </a:cubicBezTo>
                      <a:cubicBezTo>
                        <a:pt x="0" y="52"/>
                        <a:pt x="6" y="59"/>
                        <a:pt x="11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59" name="Freeform 34">
                  <a:extLst>
                    <a:ext uri="{FF2B5EF4-FFF2-40B4-BE49-F238E27FC236}">
                      <a16:creationId xmlns:a16="http://schemas.microsoft.com/office/drawing/2014/main" id="{9711B4D5-3997-4B99-8D48-B923E531E3BD}"/>
                    </a:ext>
                  </a:extLst>
                </p:cNvPr>
                <p:cNvSpPr/>
                <p:nvPr/>
              </p:nvSpPr>
              <p:spPr bwMode="auto">
                <a:xfrm>
                  <a:off x="6375401" y="5078413"/>
                  <a:ext cx="80963" cy="49213"/>
                </a:xfrm>
                <a:custGeom>
                  <a:avLst/>
                  <a:gdLst>
                    <a:gd name="T0" fmla="*/ 5 w 78"/>
                    <a:gd name="T1" fmla="*/ 46 h 46"/>
                    <a:gd name="T2" fmla="*/ 41 w 78"/>
                    <a:gd name="T3" fmla="*/ 34 h 46"/>
                    <a:gd name="T4" fmla="*/ 73 w 78"/>
                    <a:gd name="T5" fmla="*/ 11 h 46"/>
                    <a:gd name="T6" fmla="*/ 67 w 78"/>
                    <a:gd name="T7" fmla="*/ 2 h 46"/>
                    <a:gd name="T8" fmla="*/ 33 w 78"/>
                    <a:gd name="T9" fmla="*/ 21 h 46"/>
                    <a:gd name="T10" fmla="*/ 3 w 78"/>
                    <a:gd name="T11" fmla="*/ 41 h 46"/>
                    <a:gd name="T12" fmla="*/ 5 w 78"/>
                    <a:gd name="T13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46">
                      <a:moveTo>
                        <a:pt x="5" y="46"/>
                      </a:moveTo>
                      <a:cubicBezTo>
                        <a:pt x="17" y="42"/>
                        <a:pt x="29" y="41"/>
                        <a:pt x="41" y="34"/>
                      </a:cubicBezTo>
                      <a:cubicBezTo>
                        <a:pt x="53" y="28"/>
                        <a:pt x="63" y="20"/>
                        <a:pt x="73" y="11"/>
                      </a:cubicBezTo>
                      <a:cubicBezTo>
                        <a:pt x="78" y="6"/>
                        <a:pt x="72" y="0"/>
                        <a:pt x="67" y="2"/>
                      </a:cubicBezTo>
                      <a:cubicBezTo>
                        <a:pt x="55" y="8"/>
                        <a:pt x="44" y="14"/>
                        <a:pt x="33" y="21"/>
                      </a:cubicBezTo>
                      <a:cubicBezTo>
                        <a:pt x="23" y="28"/>
                        <a:pt x="14" y="37"/>
                        <a:pt x="3" y="41"/>
                      </a:cubicBezTo>
                      <a:cubicBezTo>
                        <a:pt x="0" y="42"/>
                        <a:pt x="2" y="46"/>
                        <a:pt x="5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60" name="Freeform 35">
                  <a:extLst>
                    <a:ext uri="{FF2B5EF4-FFF2-40B4-BE49-F238E27FC236}">
                      <a16:creationId xmlns:a16="http://schemas.microsoft.com/office/drawing/2014/main" id="{F9BE8954-CB1D-4C11-9495-096C154028B3}"/>
                    </a:ext>
                  </a:extLst>
                </p:cNvPr>
                <p:cNvSpPr/>
                <p:nvPr/>
              </p:nvSpPr>
              <p:spPr bwMode="auto">
                <a:xfrm>
                  <a:off x="6167438" y="5192713"/>
                  <a:ext cx="114300" cy="50800"/>
                </a:xfrm>
                <a:custGeom>
                  <a:avLst/>
                  <a:gdLst>
                    <a:gd name="T0" fmla="*/ 10 w 110"/>
                    <a:gd name="T1" fmla="*/ 48 h 50"/>
                    <a:gd name="T2" fmla="*/ 105 w 110"/>
                    <a:gd name="T3" fmla="*/ 11 h 50"/>
                    <a:gd name="T4" fmla="*/ 102 w 110"/>
                    <a:gd name="T5" fmla="*/ 2 h 50"/>
                    <a:gd name="T6" fmla="*/ 7 w 110"/>
                    <a:gd name="T7" fmla="*/ 37 h 50"/>
                    <a:gd name="T8" fmla="*/ 10 w 110"/>
                    <a:gd name="T9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50">
                      <a:moveTo>
                        <a:pt x="10" y="48"/>
                      </a:moveTo>
                      <a:cubicBezTo>
                        <a:pt x="45" y="42"/>
                        <a:pt x="75" y="29"/>
                        <a:pt x="105" y="11"/>
                      </a:cubicBezTo>
                      <a:cubicBezTo>
                        <a:pt x="110" y="8"/>
                        <a:pt x="107" y="0"/>
                        <a:pt x="102" y="2"/>
                      </a:cubicBezTo>
                      <a:cubicBezTo>
                        <a:pt x="71" y="15"/>
                        <a:pt x="40" y="30"/>
                        <a:pt x="7" y="37"/>
                      </a:cubicBezTo>
                      <a:cubicBezTo>
                        <a:pt x="0" y="39"/>
                        <a:pt x="3" y="50"/>
                        <a:pt x="10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61" name="Freeform 36">
                  <a:extLst>
                    <a:ext uri="{FF2B5EF4-FFF2-40B4-BE49-F238E27FC236}">
                      <a16:creationId xmlns:a16="http://schemas.microsoft.com/office/drawing/2014/main" id="{8F2ECA86-31D8-4CE9-9FD2-9888148E6A3E}"/>
                    </a:ext>
                  </a:extLst>
                </p:cNvPr>
                <p:cNvSpPr/>
                <p:nvPr/>
              </p:nvSpPr>
              <p:spPr bwMode="auto">
                <a:xfrm>
                  <a:off x="5929313" y="5272088"/>
                  <a:ext cx="131763" cy="36513"/>
                </a:xfrm>
                <a:custGeom>
                  <a:avLst/>
                  <a:gdLst>
                    <a:gd name="T0" fmla="*/ 7 w 128"/>
                    <a:gd name="T1" fmla="*/ 30 h 35"/>
                    <a:gd name="T2" fmla="*/ 120 w 128"/>
                    <a:gd name="T3" fmla="*/ 16 h 35"/>
                    <a:gd name="T4" fmla="*/ 114 w 128"/>
                    <a:gd name="T5" fmla="*/ 2 h 35"/>
                    <a:gd name="T6" fmla="*/ 7 w 128"/>
                    <a:gd name="T7" fmla="*/ 18 h 35"/>
                    <a:gd name="T8" fmla="*/ 7 w 128"/>
                    <a:gd name="T9" fmla="*/ 3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" h="35">
                      <a:moveTo>
                        <a:pt x="7" y="30"/>
                      </a:moveTo>
                      <a:cubicBezTo>
                        <a:pt x="47" y="33"/>
                        <a:pt x="84" y="35"/>
                        <a:pt x="120" y="16"/>
                      </a:cubicBezTo>
                      <a:cubicBezTo>
                        <a:pt x="128" y="11"/>
                        <a:pt x="122" y="0"/>
                        <a:pt x="114" y="2"/>
                      </a:cubicBezTo>
                      <a:cubicBezTo>
                        <a:pt x="79" y="10"/>
                        <a:pt x="43" y="15"/>
                        <a:pt x="7" y="18"/>
                      </a:cubicBezTo>
                      <a:cubicBezTo>
                        <a:pt x="0" y="18"/>
                        <a:pt x="0" y="29"/>
                        <a:pt x="7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62" name="Freeform 37">
                  <a:extLst>
                    <a:ext uri="{FF2B5EF4-FFF2-40B4-BE49-F238E27FC236}">
                      <a16:creationId xmlns:a16="http://schemas.microsoft.com/office/drawing/2014/main" id="{EF6FBDA4-50E8-42CA-967E-07746015AE22}"/>
                    </a:ext>
                  </a:extLst>
                </p:cNvPr>
                <p:cNvSpPr/>
                <p:nvPr/>
              </p:nvSpPr>
              <p:spPr bwMode="auto">
                <a:xfrm>
                  <a:off x="5719763" y="5281613"/>
                  <a:ext cx="104775" cy="34925"/>
                </a:xfrm>
                <a:custGeom>
                  <a:avLst/>
                  <a:gdLst>
                    <a:gd name="T0" fmla="*/ 3 w 101"/>
                    <a:gd name="T1" fmla="*/ 11 h 33"/>
                    <a:gd name="T2" fmla="*/ 94 w 101"/>
                    <a:gd name="T3" fmla="*/ 29 h 33"/>
                    <a:gd name="T4" fmla="*/ 94 w 101"/>
                    <a:gd name="T5" fmla="*/ 15 h 33"/>
                    <a:gd name="T6" fmla="*/ 6 w 101"/>
                    <a:gd name="T7" fmla="*/ 3 h 33"/>
                    <a:gd name="T8" fmla="*/ 3 w 101"/>
                    <a:gd name="T9" fmla="*/ 1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33">
                      <a:moveTo>
                        <a:pt x="3" y="11"/>
                      </a:moveTo>
                      <a:cubicBezTo>
                        <a:pt x="29" y="28"/>
                        <a:pt x="65" y="33"/>
                        <a:pt x="94" y="29"/>
                      </a:cubicBezTo>
                      <a:cubicBezTo>
                        <a:pt x="101" y="28"/>
                        <a:pt x="101" y="16"/>
                        <a:pt x="94" y="15"/>
                      </a:cubicBezTo>
                      <a:cubicBezTo>
                        <a:pt x="66" y="10"/>
                        <a:pt x="34" y="0"/>
                        <a:pt x="6" y="3"/>
                      </a:cubicBezTo>
                      <a:cubicBezTo>
                        <a:pt x="1" y="3"/>
                        <a:pt x="0" y="9"/>
                        <a:pt x="3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63" name="Freeform 38">
                  <a:extLst>
                    <a:ext uri="{FF2B5EF4-FFF2-40B4-BE49-F238E27FC236}">
                      <a16:creationId xmlns:a16="http://schemas.microsoft.com/office/drawing/2014/main" id="{E788B09E-8EED-4546-8DFE-270806337079}"/>
                    </a:ext>
                  </a:extLst>
                </p:cNvPr>
                <p:cNvSpPr/>
                <p:nvPr/>
              </p:nvSpPr>
              <p:spPr bwMode="auto">
                <a:xfrm>
                  <a:off x="5516563" y="5238751"/>
                  <a:ext cx="103188" cy="33338"/>
                </a:xfrm>
                <a:custGeom>
                  <a:avLst/>
                  <a:gdLst>
                    <a:gd name="T0" fmla="*/ 5 w 100"/>
                    <a:gd name="T1" fmla="*/ 9 h 32"/>
                    <a:gd name="T2" fmla="*/ 92 w 100"/>
                    <a:gd name="T3" fmla="*/ 31 h 32"/>
                    <a:gd name="T4" fmla="*/ 94 w 100"/>
                    <a:gd name="T5" fmla="*/ 22 h 32"/>
                    <a:gd name="T6" fmla="*/ 7 w 100"/>
                    <a:gd name="T7" fmla="*/ 1 h 32"/>
                    <a:gd name="T8" fmla="*/ 5 w 100"/>
                    <a:gd name="T9" fmla="*/ 9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2">
                      <a:moveTo>
                        <a:pt x="5" y="9"/>
                      </a:moveTo>
                      <a:cubicBezTo>
                        <a:pt x="34" y="18"/>
                        <a:pt x="62" y="26"/>
                        <a:pt x="92" y="31"/>
                      </a:cubicBezTo>
                      <a:cubicBezTo>
                        <a:pt x="98" y="32"/>
                        <a:pt x="100" y="24"/>
                        <a:pt x="94" y="22"/>
                      </a:cubicBezTo>
                      <a:cubicBezTo>
                        <a:pt x="66" y="13"/>
                        <a:pt x="37" y="6"/>
                        <a:pt x="7" y="1"/>
                      </a:cubicBezTo>
                      <a:cubicBezTo>
                        <a:pt x="2" y="0"/>
                        <a:pt x="0" y="7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64" name="Freeform 39">
                  <a:extLst>
                    <a:ext uri="{FF2B5EF4-FFF2-40B4-BE49-F238E27FC236}">
                      <a16:creationId xmlns:a16="http://schemas.microsoft.com/office/drawing/2014/main" id="{E0F306DA-482F-41EC-AC53-ECEA31E2F8EA}"/>
                    </a:ext>
                  </a:extLst>
                </p:cNvPr>
                <p:cNvSpPr/>
                <p:nvPr/>
              </p:nvSpPr>
              <p:spPr bwMode="auto">
                <a:xfrm>
                  <a:off x="5327651" y="5132388"/>
                  <a:ext cx="85725" cy="60325"/>
                </a:xfrm>
                <a:custGeom>
                  <a:avLst/>
                  <a:gdLst>
                    <a:gd name="T0" fmla="*/ 2 w 82"/>
                    <a:gd name="T1" fmla="*/ 8 h 58"/>
                    <a:gd name="T2" fmla="*/ 71 w 82"/>
                    <a:gd name="T3" fmla="*/ 57 h 58"/>
                    <a:gd name="T4" fmla="*/ 74 w 82"/>
                    <a:gd name="T5" fmla="*/ 44 h 58"/>
                    <a:gd name="T6" fmla="*/ 11 w 82"/>
                    <a:gd name="T7" fmla="*/ 3 h 58"/>
                    <a:gd name="T8" fmla="*/ 2 w 82"/>
                    <a:gd name="T9" fmla="*/ 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8">
                      <a:moveTo>
                        <a:pt x="2" y="8"/>
                      </a:moveTo>
                      <a:cubicBezTo>
                        <a:pt x="14" y="38"/>
                        <a:pt x="41" y="52"/>
                        <a:pt x="71" y="57"/>
                      </a:cubicBezTo>
                      <a:cubicBezTo>
                        <a:pt x="79" y="58"/>
                        <a:pt x="82" y="47"/>
                        <a:pt x="74" y="44"/>
                      </a:cubicBezTo>
                      <a:cubicBezTo>
                        <a:pt x="51" y="35"/>
                        <a:pt x="30" y="19"/>
                        <a:pt x="11" y="3"/>
                      </a:cubicBezTo>
                      <a:cubicBezTo>
                        <a:pt x="8" y="0"/>
                        <a:pt x="0" y="3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65" name="Freeform 40">
                  <a:extLst>
                    <a:ext uri="{FF2B5EF4-FFF2-40B4-BE49-F238E27FC236}">
                      <a16:creationId xmlns:a16="http://schemas.microsoft.com/office/drawing/2014/main" id="{F9019F41-AA79-450E-AC9C-AB827DFF75FF}"/>
                    </a:ext>
                  </a:extLst>
                </p:cNvPr>
                <p:cNvSpPr/>
                <p:nvPr/>
              </p:nvSpPr>
              <p:spPr bwMode="auto">
                <a:xfrm>
                  <a:off x="5167313" y="4940301"/>
                  <a:ext cx="87313" cy="103188"/>
                </a:xfrm>
                <a:custGeom>
                  <a:avLst/>
                  <a:gdLst>
                    <a:gd name="T0" fmla="*/ 4 w 83"/>
                    <a:gd name="T1" fmla="*/ 13 h 98"/>
                    <a:gd name="T2" fmla="*/ 72 w 83"/>
                    <a:gd name="T3" fmla="*/ 94 h 98"/>
                    <a:gd name="T4" fmla="*/ 80 w 83"/>
                    <a:gd name="T5" fmla="*/ 87 h 98"/>
                    <a:gd name="T6" fmla="*/ 13 w 83"/>
                    <a:gd name="T7" fmla="*/ 4 h 98"/>
                    <a:gd name="T8" fmla="*/ 4 w 83"/>
                    <a:gd name="T9" fmla="*/ 13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98">
                      <a:moveTo>
                        <a:pt x="4" y="13"/>
                      </a:moveTo>
                      <a:cubicBezTo>
                        <a:pt x="23" y="41"/>
                        <a:pt x="44" y="74"/>
                        <a:pt x="72" y="94"/>
                      </a:cubicBezTo>
                      <a:cubicBezTo>
                        <a:pt x="76" y="98"/>
                        <a:pt x="83" y="91"/>
                        <a:pt x="80" y="87"/>
                      </a:cubicBezTo>
                      <a:cubicBezTo>
                        <a:pt x="61" y="58"/>
                        <a:pt x="41" y="25"/>
                        <a:pt x="13" y="4"/>
                      </a:cubicBezTo>
                      <a:cubicBezTo>
                        <a:pt x="8" y="0"/>
                        <a:pt x="0" y="8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66" name="Freeform 41">
                  <a:extLst>
                    <a:ext uri="{FF2B5EF4-FFF2-40B4-BE49-F238E27FC236}">
                      <a16:creationId xmlns:a16="http://schemas.microsoft.com/office/drawing/2014/main" id="{625F3391-9DA9-41E6-B0D7-FD43E352D4E6}"/>
                    </a:ext>
                  </a:extLst>
                </p:cNvPr>
                <p:cNvSpPr/>
                <p:nvPr/>
              </p:nvSpPr>
              <p:spPr bwMode="auto">
                <a:xfrm>
                  <a:off x="5113338" y="4803776"/>
                  <a:ext cx="50800" cy="74613"/>
                </a:xfrm>
                <a:custGeom>
                  <a:avLst/>
                  <a:gdLst>
                    <a:gd name="T0" fmla="*/ 2 w 49"/>
                    <a:gd name="T1" fmla="*/ 6 h 71"/>
                    <a:gd name="T2" fmla="*/ 15 w 49"/>
                    <a:gd name="T3" fmla="*/ 35 h 71"/>
                    <a:gd name="T4" fmla="*/ 35 w 49"/>
                    <a:gd name="T5" fmla="*/ 65 h 71"/>
                    <a:gd name="T6" fmla="*/ 45 w 49"/>
                    <a:gd name="T7" fmla="*/ 59 h 71"/>
                    <a:gd name="T8" fmla="*/ 26 w 49"/>
                    <a:gd name="T9" fmla="*/ 28 h 71"/>
                    <a:gd name="T10" fmla="*/ 5 w 49"/>
                    <a:gd name="T11" fmla="*/ 3 h 71"/>
                    <a:gd name="T12" fmla="*/ 2 w 49"/>
                    <a:gd name="T13" fmla="*/ 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9" h="71">
                      <a:moveTo>
                        <a:pt x="2" y="6"/>
                      </a:moveTo>
                      <a:cubicBezTo>
                        <a:pt x="6" y="15"/>
                        <a:pt x="10" y="25"/>
                        <a:pt x="15" y="35"/>
                      </a:cubicBezTo>
                      <a:cubicBezTo>
                        <a:pt x="21" y="46"/>
                        <a:pt x="27" y="55"/>
                        <a:pt x="35" y="65"/>
                      </a:cubicBezTo>
                      <a:cubicBezTo>
                        <a:pt x="39" y="71"/>
                        <a:pt x="49" y="66"/>
                        <a:pt x="45" y="59"/>
                      </a:cubicBezTo>
                      <a:cubicBezTo>
                        <a:pt x="39" y="49"/>
                        <a:pt x="33" y="38"/>
                        <a:pt x="26" y="28"/>
                      </a:cubicBezTo>
                      <a:cubicBezTo>
                        <a:pt x="20" y="19"/>
                        <a:pt x="13" y="11"/>
                        <a:pt x="5" y="3"/>
                      </a:cubicBezTo>
                      <a:cubicBezTo>
                        <a:pt x="4" y="0"/>
                        <a:pt x="0" y="3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67" name="Freeform 42">
                  <a:extLst>
                    <a:ext uri="{FF2B5EF4-FFF2-40B4-BE49-F238E27FC236}">
                      <a16:creationId xmlns:a16="http://schemas.microsoft.com/office/drawing/2014/main" id="{3E12A41F-9891-4277-B659-FF45D196EABA}"/>
                    </a:ext>
                  </a:extLst>
                </p:cNvPr>
                <p:cNvSpPr/>
                <p:nvPr/>
              </p:nvSpPr>
              <p:spPr bwMode="auto">
                <a:xfrm>
                  <a:off x="5035551" y="4613276"/>
                  <a:ext cx="60325" cy="101600"/>
                </a:xfrm>
                <a:custGeom>
                  <a:avLst/>
                  <a:gdLst>
                    <a:gd name="T0" fmla="*/ 2 w 58"/>
                    <a:gd name="T1" fmla="*/ 8 h 97"/>
                    <a:gd name="T2" fmla="*/ 45 w 58"/>
                    <a:gd name="T3" fmla="*/ 91 h 97"/>
                    <a:gd name="T4" fmla="*/ 56 w 58"/>
                    <a:gd name="T5" fmla="*/ 84 h 97"/>
                    <a:gd name="T6" fmla="*/ 11 w 58"/>
                    <a:gd name="T7" fmla="*/ 4 h 97"/>
                    <a:gd name="T8" fmla="*/ 2 w 58"/>
                    <a:gd name="T9" fmla="*/ 8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7">
                      <a:moveTo>
                        <a:pt x="2" y="8"/>
                      </a:moveTo>
                      <a:cubicBezTo>
                        <a:pt x="10" y="37"/>
                        <a:pt x="25" y="67"/>
                        <a:pt x="45" y="91"/>
                      </a:cubicBezTo>
                      <a:cubicBezTo>
                        <a:pt x="50" y="97"/>
                        <a:pt x="58" y="91"/>
                        <a:pt x="56" y="84"/>
                      </a:cubicBezTo>
                      <a:cubicBezTo>
                        <a:pt x="49" y="54"/>
                        <a:pt x="29" y="28"/>
                        <a:pt x="11" y="4"/>
                      </a:cubicBezTo>
                      <a:cubicBezTo>
                        <a:pt x="7" y="0"/>
                        <a:pt x="0" y="2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68" name="Freeform 43">
                  <a:extLst>
                    <a:ext uri="{FF2B5EF4-FFF2-40B4-BE49-F238E27FC236}">
                      <a16:creationId xmlns:a16="http://schemas.microsoft.com/office/drawing/2014/main" id="{FD8A6B80-FA46-42D6-A716-CDAE76BA4CD7}"/>
                    </a:ext>
                  </a:extLst>
                </p:cNvPr>
                <p:cNvSpPr/>
                <p:nvPr/>
              </p:nvSpPr>
              <p:spPr bwMode="auto">
                <a:xfrm>
                  <a:off x="4221163" y="4760913"/>
                  <a:ext cx="82550" cy="20638"/>
                </a:xfrm>
                <a:custGeom>
                  <a:avLst/>
                  <a:gdLst>
                    <a:gd name="T0" fmla="*/ 2 w 79"/>
                    <a:gd name="T1" fmla="*/ 4 h 19"/>
                    <a:gd name="T2" fmla="*/ 74 w 79"/>
                    <a:gd name="T3" fmla="*/ 19 h 19"/>
                    <a:gd name="T4" fmla="*/ 76 w 79"/>
                    <a:gd name="T5" fmla="*/ 14 h 19"/>
                    <a:gd name="T6" fmla="*/ 3 w 79"/>
                    <a:gd name="T7" fmla="*/ 0 h 19"/>
                    <a:gd name="T8" fmla="*/ 2 w 79"/>
                    <a:gd name="T9" fmla="*/ 4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19">
                      <a:moveTo>
                        <a:pt x="2" y="4"/>
                      </a:moveTo>
                      <a:cubicBezTo>
                        <a:pt x="26" y="11"/>
                        <a:pt x="50" y="14"/>
                        <a:pt x="74" y="19"/>
                      </a:cubicBezTo>
                      <a:cubicBezTo>
                        <a:pt x="77" y="19"/>
                        <a:pt x="79" y="15"/>
                        <a:pt x="76" y="14"/>
                      </a:cubicBezTo>
                      <a:cubicBezTo>
                        <a:pt x="52" y="8"/>
                        <a:pt x="27" y="7"/>
                        <a:pt x="3" y="0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69" name="Freeform 44">
                  <a:extLst>
                    <a:ext uri="{FF2B5EF4-FFF2-40B4-BE49-F238E27FC236}">
                      <a16:creationId xmlns:a16="http://schemas.microsoft.com/office/drawing/2014/main" id="{21F30691-6933-4867-8106-7E6980A66413}"/>
                    </a:ext>
                  </a:extLst>
                </p:cNvPr>
                <p:cNvSpPr/>
                <p:nvPr/>
              </p:nvSpPr>
              <p:spPr bwMode="auto">
                <a:xfrm>
                  <a:off x="4384676" y="4772026"/>
                  <a:ext cx="106363" cy="17463"/>
                </a:xfrm>
                <a:custGeom>
                  <a:avLst/>
                  <a:gdLst>
                    <a:gd name="T0" fmla="*/ 5 w 102"/>
                    <a:gd name="T1" fmla="*/ 16 h 17"/>
                    <a:gd name="T2" fmla="*/ 98 w 102"/>
                    <a:gd name="T3" fmla="*/ 10 h 17"/>
                    <a:gd name="T4" fmla="*/ 98 w 102"/>
                    <a:gd name="T5" fmla="*/ 3 h 17"/>
                    <a:gd name="T6" fmla="*/ 3 w 102"/>
                    <a:gd name="T7" fmla="*/ 11 h 17"/>
                    <a:gd name="T8" fmla="*/ 5 w 102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2" h="17">
                      <a:moveTo>
                        <a:pt x="5" y="16"/>
                      </a:moveTo>
                      <a:cubicBezTo>
                        <a:pt x="35" y="11"/>
                        <a:pt x="67" y="13"/>
                        <a:pt x="98" y="10"/>
                      </a:cubicBezTo>
                      <a:cubicBezTo>
                        <a:pt x="102" y="10"/>
                        <a:pt x="102" y="3"/>
                        <a:pt x="98" y="3"/>
                      </a:cubicBezTo>
                      <a:cubicBezTo>
                        <a:pt x="66" y="0"/>
                        <a:pt x="34" y="2"/>
                        <a:pt x="3" y="11"/>
                      </a:cubicBezTo>
                      <a:cubicBezTo>
                        <a:pt x="0" y="12"/>
                        <a:pt x="1" y="17"/>
                        <a:pt x="5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70" name="Freeform 45">
                  <a:extLst>
                    <a:ext uri="{FF2B5EF4-FFF2-40B4-BE49-F238E27FC236}">
                      <a16:creationId xmlns:a16="http://schemas.microsoft.com/office/drawing/2014/main" id="{84AFA11C-6335-457E-BEC4-677763336638}"/>
                    </a:ext>
                  </a:extLst>
                </p:cNvPr>
                <p:cNvSpPr/>
                <p:nvPr/>
              </p:nvSpPr>
              <p:spPr bwMode="auto">
                <a:xfrm>
                  <a:off x="4584701" y="4762501"/>
                  <a:ext cx="90488" cy="34925"/>
                </a:xfrm>
                <a:custGeom>
                  <a:avLst/>
                  <a:gdLst>
                    <a:gd name="T0" fmla="*/ 4 w 87"/>
                    <a:gd name="T1" fmla="*/ 20 h 33"/>
                    <a:gd name="T2" fmla="*/ 83 w 87"/>
                    <a:gd name="T3" fmla="*/ 12 h 33"/>
                    <a:gd name="T4" fmla="*/ 77 w 87"/>
                    <a:gd name="T5" fmla="*/ 2 h 33"/>
                    <a:gd name="T6" fmla="*/ 6 w 87"/>
                    <a:gd name="T7" fmla="*/ 10 h 33"/>
                    <a:gd name="T8" fmla="*/ 4 w 87"/>
                    <a:gd name="T9" fmla="*/ 2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33">
                      <a:moveTo>
                        <a:pt x="4" y="20"/>
                      </a:moveTo>
                      <a:cubicBezTo>
                        <a:pt x="29" y="33"/>
                        <a:pt x="61" y="33"/>
                        <a:pt x="83" y="12"/>
                      </a:cubicBezTo>
                      <a:cubicBezTo>
                        <a:pt x="87" y="9"/>
                        <a:pt x="83" y="0"/>
                        <a:pt x="77" y="2"/>
                      </a:cubicBezTo>
                      <a:cubicBezTo>
                        <a:pt x="55" y="11"/>
                        <a:pt x="30" y="13"/>
                        <a:pt x="6" y="10"/>
                      </a:cubicBezTo>
                      <a:cubicBezTo>
                        <a:pt x="1" y="10"/>
                        <a:pt x="0" y="17"/>
                        <a:pt x="4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71" name="Freeform 46">
                  <a:extLst>
                    <a:ext uri="{FF2B5EF4-FFF2-40B4-BE49-F238E27FC236}">
                      <a16:creationId xmlns:a16="http://schemas.microsoft.com/office/drawing/2014/main" id="{B03A00FE-B39F-43FE-8E05-DF90D97257CF}"/>
                    </a:ext>
                  </a:extLst>
                </p:cNvPr>
                <p:cNvSpPr/>
                <p:nvPr/>
              </p:nvSpPr>
              <p:spPr bwMode="auto">
                <a:xfrm>
                  <a:off x="4751388" y="4727576"/>
                  <a:ext cx="88900" cy="25400"/>
                </a:xfrm>
                <a:custGeom>
                  <a:avLst/>
                  <a:gdLst>
                    <a:gd name="T0" fmla="*/ 5 w 86"/>
                    <a:gd name="T1" fmla="*/ 24 h 25"/>
                    <a:gd name="T2" fmla="*/ 79 w 86"/>
                    <a:gd name="T3" fmla="*/ 11 h 25"/>
                    <a:gd name="T4" fmla="*/ 76 w 86"/>
                    <a:gd name="T5" fmla="*/ 1 h 25"/>
                    <a:gd name="T6" fmla="*/ 41 w 86"/>
                    <a:gd name="T7" fmla="*/ 8 h 25"/>
                    <a:gd name="T8" fmla="*/ 5 w 86"/>
                    <a:gd name="T9" fmla="*/ 17 h 25"/>
                    <a:gd name="T10" fmla="*/ 5 w 86"/>
                    <a:gd name="T11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6" h="25">
                      <a:moveTo>
                        <a:pt x="5" y="24"/>
                      </a:moveTo>
                      <a:cubicBezTo>
                        <a:pt x="32" y="25"/>
                        <a:pt x="54" y="20"/>
                        <a:pt x="79" y="11"/>
                      </a:cubicBezTo>
                      <a:cubicBezTo>
                        <a:pt x="86" y="9"/>
                        <a:pt x="83" y="0"/>
                        <a:pt x="76" y="1"/>
                      </a:cubicBezTo>
                      <a:cubicBezTo>
                        <a:pt x="64" y="3"/>
                        <a:pt x="53" y="5"/>
                        <a:pt x="41" y="8"/>
                      </a:cubicBezTo>
                      <a:cubicBezTo>
                        <a:pt x="30" y="11"/>
                        <a:pt x="17" y="16"/>
                        <a:pt x="5" y="17"/>
                      </a:cubicBezTo>
                      <a:cubicBezTo>
                        <a:pt x="0" y="17"/>
                        <a:pt x="0" y="24"/>
                        <a:pt x="5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72" name="Freeform 47">
                  <a:extLst>
                    <a:ext uri="{FF2B5EF4-FFF2-40B4-BE49-F238E27FC236}">
                      <a16:creationId xmlns:a16="http://schemas.microsoft.com/office/drawing/2014/main" id="{EF4CFE13-535A-44CE-88FC-19F5A7491C77}"/>
                    </a:ext>
                  </a:extLst>
                </p:cNvPr>
                <p:cNvSpPr/>
                <p:nvPr/>
              </p:nvSpPr>
              <p:spPr bwMode="auto">
                <a:xfrm>
                  <a:off x="4892676" y="4657726"/>
                  <a:ext cx="92075" cy="52388"/>
                </a:xfrm>
                <a:custGeom>
                  <a:avLst/>
                  <a:gdLst>
                    <a:gd name="T0" fmla="*/ 9 w 89"/>
                    <a:gd name="T1" fmla="*/ 48 h 50"/>
                    <a:gd name="T2" fmla="*/ 43 w 89"/>
                    <a:gd name="T3" fmla="*/ 32 h 50"/>
                    <a:gd name="T4" fmla="*/ 81 w 89"/>
                    <a:gd name="T5" fmla="*/ 15 h 50"/>
                    <a:gd name="T6" fmla="*/ 77 w 89"/>
                    <a:gd name="T7" fmla="*/ 1 h 50"/>
                    <a:gd name="T8" fmla="*/ 38 w 89"/>
                    <a:gd name="T9" fmla="*/ 14 h 50"/>
                    <a:gd name="T10" fmla="*/ 4 w 89"/>
                    <a:gd name="T11" fmla="*/ 41 h 50"/>
                    <a:gd name="T12" fmla="*/ 9 w 89"/>
                    <a:gd name="T13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9" h="50">
                      <a:moveTo>
                        <a:pt x="9" y="48"/>
                      </a:moveTo>
                      <a:cubicBezTo>
                        <a:pt x="20" y="42"/>
                        <a:pt x="32" y="37"/>
                        <a:pt x="43" y="32"/>
                      </a:cubicBezTo>
                      <a:cubicBezTo>
                        <a:pt x="55" y="26"/>
                        <a:pt x="68" y="20"/>
                        <a:pt x="81" y="15"/>
                      </a:cubicBezTo>
                      <a:cubicBezTo>
                        <a:pt x="89" y="11"/>
                        <a:pt x="86" y="0"/>
                        <a:pt x="77" y="1"/>
                      </a:cubicBezTo>
                      <a:cubicBezTo>
                        <a:pt x="62" y="4"/>
                        <a:pt x="51" y="7"/>
                        <a:pt x="38" y="14"/>
                      </a:cubicBezTo>
                      <a:cubicBezTo>
                        <a:pt x="25" y="22"/>
                        <a:pt x="15" y="32"/>
                        <a:pt x="4" y="41"/>
                      </a:cubicBezTo>
                      <a:cubicBezTo>
                        <a:pt x="0" y="44"/>
                        <a:pt x="5" y="50"/>
                        <a:pt x="9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73" name="Freeform 48">
                  <a:extLst>
                    <a:ext uri="{FF2B5EF4-FFF2-40B4-BE49-F238E27FC236}">
                      <a16:creationId xmlns:a16="http://schemas.microsoft.com/office/drawing/2014/main" id="{031AC784-A262-48A8-ACE9-77E8E2D8D385}"/>
                    </a:ext>
                  </a:extLst>
                </p:cNvPr>
                <p:cNvSpPr/>
                <p:nvPr/>
              </p:nvSpPr>
              <p:spPr bwMode="auto">
                <a:xfrm>
                  <a:off x="4024313" y="4714876"/>
                  <a:ext cx="93663" cy="31750"/>
                </a:xfrm>
                <a:custGeom>
                  <a:avLst/>
                  <a:gdLst>
                    <a:gd name="T0" fmla="*/ 3 w 91"/>
                    <a:gd name="T1" fmla="*/ 6 h 31"/>
                    <a:gd name="T2" fmla="*/ 83 w 91"/>
                    <a:gd name="T3" fmla="*/ 30 h 31"/>
                    <a:gd name="T4" fmla="*/ 85 w 91"/>
                    <a:gd name="T5" fmla="*/ 21 h 31"/>
                    <a:gd name="T6" fmla="*/ 5 w 91"/>
                    <a:gd name="T7" fmla="*/ 1 h 31"/>
                    <a:gd name="T8" fmla="*/ 3 w 91"/>
                    <a:gd name="T9" fmla="*/ 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" h="31">
                      <a:moveTo>
                        <a:pt x="3" y="6"/>
                      </a:moveTo>
                      <a:cubicBezTo>
                        <a:pt x="29" y="18"/>
                        <a:pt x="55" y="25"/>
                        <a:pt x="83" y="30"/>
                      </a:cubicBezTo>
                      <a:cubicBezTo>
                        <a:pt x="89" y="31"/>
                        <a:pt x="91" y="23"/>
                        <a:pt x="85" y="21"/>
                      </a:cubicBezTo>
                      <a:cubicBezTo>
                        <a:pt x="59" y="12"/>
                        <a:pt x="33" y="6"/>
                        <a:pt x="5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74" name="Freeform 49">
                  <a:extLst>
                    <a:ext uri="{FF2B5EF4-FFF2-40B4-BE49-F238E27FC236}">
                      <a16:creationId xmlns:a16="http://schemas.microsoft.com/office/drawing/2014/main" id="{8C8A3B5C-4EF0-4EC9-8521-7B1FCCD78B75}"/>
                    </a:ext>
                  </a:extLst>
                </p:cNvPr>
                <p:cNvSpPr/>
                <p:nvPr/>
              </p:nvSpPr>
              <p:spPr bwMode="auto">
                <a:xfrm>
                  <a:off x="3851276" y="4625976"/>
                  <a:ext cx="98425" cy="63500"/>
                </a:xfrm>
                <a:custGeom>
                  <a:avLst/>
                  <a:gdLst>
                    <a:gd name="T0" fmla="*/ 2 w 94"/>
                    <a:gd name="T1" fmla="*/ 4 h 61"/>
                    <a:gd name="T2" fmla="*/ 82 w 94"/>
                    <a:gd name="T3" fmla="*/ 60 h 61"/>
                    <a:gd name="T4" fmla="*/ 88 w 94"/>
                    <a:gd name="T5" fmla="*/ 49 h 61"/>
                    <a:gd name="T6" fmla="*/ 5 w 94"/>
                    <a:gd name="T7" fmla="*/ 1 h 61"/>
                    <a:gd name="T8" fmla="*/ 2 w 94"/>
                    <a:gd name="T9" fmla="*/ 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61">
                      <a:moveTo>
                        <a:pt x="2" y="4"/>
                      </a:moveTo>
                      <a:cubicBezTo>
                        <a:pt x="26" y="27"/>
                        <a:pt x="50" y="51"/>
                        <a:pt x="82" y="60"/>
                      </a:cubicBezTo>
                      <a:cubicBezTo>
                        <a:pt x="88" y="61"/>
                        <a:pt x="94" y="53"/>
                        <a:pt x="88" y="49"/>
                      </a:cubicBezTo>
                      <a:cubicBezTo>
                        <a:pt x="64" y="28"/>
                        <a:pt x="35" y="13"/>
                        <a:pt x="5" y="1"/>
                      </a:cubicBezTo>
                      <a:cubicBezTo>
                        <a:pt x="3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75" name="Freeform 50">
                  <a:extLst>
                    <a:ext uri="{FF2B5EF4-FFF2-40B4-BE49-F238E27FC236}">
                      <a16:creationId xmlns:a16="http://schemas.microsoft.com/office/drawing/2014/main" id="{26E05434-E6DA-4B13-BCF3-DC5AB3FA52A8}"/>
                    </a:ext>
                  </a:extLst>
                </p:cNvPr>
                <p:cNvSpPr/>
                <p:nvPr/>
              </p:nvSpPr>
              <p:spPr bwMode="auto">
                <a:xfrm>
                  <a:off x="3706813" y="4486276"/>
                  <a:ext cx="82550" cy="73025"/>
                </a:xfrm>
                <a:custGeom>
                  <a:avLst/>
                  <a:gdLst>
                    <a:gd name="T0" fmla="*/ 2 w 79"/>
                    <a:gd name="T1" fmla="*/ 9 h 71"/>
                    <a:gd name="T2" fmla="*/ 68 w 79"/>
                    <a:gd name="T3" fmla="*/ 69 h 71"/>
                    <a:gd name="T4" fmla="*/ 75 w 79"/>
                    <a:gd name="T5" fmla="*/ 61 h 71"/>
                    <a:gd name="T6" fmla="*/ 9 w 79"/>
                    <a:gd name="T7" fmla="*/ 4 h 71"/>
                    <a:gd name="T8" fmla="*/ 2 w 79"/>
                    <a:gd name="T9" fmla="*/ 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71">
                      <a:moveTo>
                        <a:pt x="2" y="9"/>
                      </a:moveTo>
                      <a:cubicBezTo>
                        <a:pt x="15" y="34"/>
                        <a:pt x="42" y="57"/>
                        <a:pt x="68" y="69"/>
                      </a:cubicBezTo>
                      <a:cubicBezTo>
                        <a:pt x="73" y="71"/>
                        <a:pt x="79" y="65"/>
                        <a:pt x="75" y="61"/>
                      </a:cubicBezTo>
                      <a:cubicBezTo>
                        <a:pt x="53" y="40"/>
                        <a:pt x="28" y="25"/>
                        <a:pt x="9" y="4"/>
                      </a:cubicBezTo>
                      <a:cubicBezTo>
                        <a:pt x="5" y="0"/>
                        <a:pt x="0" y="5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76" name="Freeform 51">
                  <a:extLst>
                    <a:ext uri="{FF2B5EF4-FFF2-40B4-BE49-F238E27FC236}">
                      <a16:creationId xmlns:a16="http://schemas.microsoft.com/office/drawing/2014/main" id="{45CDB74D-A396-4F48-ACFD-4E80D575D1B3}"/>
                    </a:ext>
                  </a:extLst>
                </p:cNvPr>
                <p:cNvSpPr/>
                <p:nvPr/>
              </p:nvSpPr>
              <p:spPr bwMode="auto">
                <a:xfrm>
                  <a:off x="3595688" y="4313238"/>
                  <a:ext cx="57150" cy="82550"/>
                </a:xfrm>
                <a:custGeom>
                  <a:avLst/>
                  <a:gdLst>
                    <a:gd name="T0" fmla="*/ 1 w 56"/>
                    <a:gd name="T1" fmla="*/ 6 h 79"/>
                    <a:gd name="T2" fmla="*/ 45 w 56"/>
                    <a:gd name="T3" fmla="*/ 75 h 79"/>
                    <a:gd name="T4" fmla="*/ 52 w 56"/>
                    <a:gd name="T5" fmla="*/ 68 h 79"/>
                    <a:gd name="T6" fmla="*/ 9 w 56"/>
                    <a:gd name="T7" fmla="*/ 4 h 79"/>
                    <a:gd name="T8" fmla="*/ 1 w 56"/>
                    <a:gd name="T9" fmla="*/ 6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79">
                      <a:moveTo>
                        <a:pt x="1" y="6"/>
                      </a:moveTo>
                      <a:cubicBezTo>
                        <a:pt x="5" y="35"/>
                        <a:pt x="24" y="56"/>
                        <a:pt x="45" y="75"/>
                      </a:cubicBezTo>
                      <a:cubicBezTo>
                        <a:pt x="50" y="79"/>
                        <a:pt x="56" y="73"/>
                        <a:pt x="52" y="68"/>
                      </a:cubicBezTo>
                      <a:cubicBezTo>
                        <a:pt x="35" y="48"/>
                        <a:pt x="22" y="26"/>
                        <a:pt x="9" y="4"/>
                      </a:cubicBezTo>
                      <a:cubicBezTo>
                        <a:pt x="7" y="0"/>
                        <a:pt x="0" y="2"/>
                        <a:pt x="1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77" name="Freeform 52">
                  <a:extLst>
                    <a:ext uri="{FF2B5EF4-FFF2-40B4-BE49-F238E27FC236}">
                      <a16:creationId xmlns:a16="http://schemas.microsoft.com/office/drawing/2014/main" id="{4659356A-B39A-4FAC-A59F-3A26FDC2F165}"/>
                    </a:ext>
                  </a:extLst>
                </p:cNvPr>
                <p:cNvSpPr/>
                <p:nvPr/>
              </p:nvSpPr>
              <p:spPr bwMode="auto">
                <a:xfrm>
                  <a:off x="3533776" y="4113213"/>
                  <a:ext cx="42863" cy="101600"/>
                </a:xfrm>
                <a:custGeom>
                  <a:avLst/>
                  <a:gdLst>
                    <a:gd name="T0" fmla="*/ 2 w 42"/>
                    <a:gd name="T1" fmla="*/ 5 h 99"/>
                    <a:gd name="T2" fmla="*/ 31 w 42"/>
                    <a:gd name="T3" fmla="*/ 94 h 99"/>
                    <a:gd name="T4" fmla="*/ 39 w 42"/>
                    <a:gd name="T5" fmla="*/ 89 h 99"/>
                    <a:gd name="T6" fmla="*/ 10 w 42"/>
                    <a:gd name="T7" fmla="*/ 5 h 99"/>
                    <a:gd name="T8" fmla="*/ 2 w 42"/>
                    <a:gd name="T9" fmla="*/ 5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99">
                      <a:moveTo>
                        <a:pt x="2" y="5"/>
                      </a:moveTo>
                      <a:cubicBezTo>
                        <a:pt x="0" y="37"/>
                        <a:pt x="13" y="68"/>
                        <a:pt x="31" y="94"/>
                      </a:cubicBezTo>
                      <a:cubicBezTo>
                        <a:pt x="35" y="99"/>
                        <a:pt x="42" y="94"/>
                        <a:pt x="39" y="89"/>
                      </a:cubicBezTo>
                      <a:cubicBezTo>
                        <a:pt x="24" y="64"/>
                        <a:pt x="14" y="34"/>
                        <a:pt x="10" y="5"/>
                      </a:cubicBezTo>
                      <a:cubicBezTo>
                        <a:pt x="9" y="0"/>
                        <a:pt x="3" y="0"/>
                        <a:pt x="2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78" name="Freeform 53">
                  <a:extLst>
                    <a:ext uri="{FF2B5EF4-FFF2-40B4-BE49-F238E27FC236}">
                      <a16:creationId xmlns:a16="http://schemas.microsoft.com/office/drawing/2014/main" id="{F48D0C0B-F4BF-4019-8847-ECC9AFFF8A17}"/>
                    </a:ext>
                  </a:extLst>
                </p:cNvPr>
                <p:cNvSpPr/>
                <p:nvPr/>
              </p:nvSpPr>
              <p:spPr bwMode="auto">
                <a:xfrm>
                  <a:off x="3517901" y="3932238"/>
                  <a:ext cx="20638" cy="79375"/>
                </a:xfrm>
                <a:custGeom>
                  <a:avLst/>
                  <a:gdLst>
                    <a:gd name="T0" fmla="*/ 4 w 19"/>
                    <a:gd name="T1" fmla="*/ 4 h 76"/>
                    <a:gd name="T2" fmla="*/ 10 w 19"/>
                    <a:gd name="T3" fmla="*/ 71 h 76"/>
                    <a:gd name="T4" fmla="*/ 18 w 19"/>
                    <a:gd name="T5" fmla="*/ 68 h 76"/>
                    <a:gd name="T6" fmla="*/ 10 w 19"/>
                    <a:gd name="T7" fmla="*/ 4 h 76"/>
                    <a:gd name="T8" fmla="*/ 4 w 19"/>
                    <a:gd name="T9" fmla="*/ 4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76">
                      <a:moveTo>
                        <a:pt x="4" y="4"/>
                      </a:moveTo>
                      <a:cubicBezTo>
                        <a:pt x="2" y="27"/>
                        <a:pt x="0" y="50"/>
                        <a:pt x="10" y="71"/>
                      </a:cubicBezTo>
                      <a:cubicBezTo>
                        <a:pt x="13" y="76"/>
                        <a:pt x="19" y="72"/>
                        <a:pt x="18" y="68"/>
                      </a:cubicBezTo>
                      <a:cubicBezTo>
                        <a:pt x="15" y="47"/>
                        <a:pt x="12" y="25"/>
                        <a:pt x="10" y="4"/>
                      </a:cubicBezTo>
                      <a:cubicBezTo>
                        <a:pt x="10" y="0"/>
                        <a:pt x="4" y="0"/>
                        <a:pt x="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79" name="Freeform 54">
                  <a:extLst>
                    <a:ext uri="{FF2B5EF4-FFF2-40B4-BE49-F238E27FC236}">
                      <a16:creationId xmlns:a16="http://schemas.microsoft.com/office/drawing/2014/main" id="{59767D5B-32F8-4FBF-9CD7-83B218A036F1}"/>
                    </a:ext>
                  </a:extLst>
                </p:cNvPr>
                <p:cNvSpPr/>
                <p:nvPr/>
              </p:nvSpPr>
              <p:spPr bwMode="auto">
                <a:xfrm>
                  <a:off x="3522663" y="3695701"/>
                  <a:ext cx="47625" cy="131763"/>
                </a:xfrm>
                <a:custGeom>
                  <a:avLst/>
                  <a:gdLst>
                    <a:gd name="T0" fmla="*/ 4 w 46"/>
                    <a:gd name="T1" fmla="*/ 125 h 127"/>
                    <a:gd name="T2" fmla="*/ 43 w 46"/>
                    <a:gd name="T3" fmla="*/ 12 h 127"/>
                    <a:gd name="T4" fmla="*/ 33 w 46"/>
                    <a:gd name="T5" fmla="*/ 6 h 127"/>
                    <a:gd name="T6" fmla="*/ 0 w 46"/>
                    <a:gd name="T7" fmla="*/ 124 h 127"/>
                    <a:gd name="T8" fmla="*/ 4 w 46"/>
                    <a:gd name="T9" fmla="*/ 125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127">
                      <a:moveTo>
                        <a:pt x="4" y="125"/>
                      </a:moveTo>
                      <a:cubicBezTo>
                        <a:pt x="17" y="88"/>
                        <a:pt x="25" y="47"/>
                        <a:pt x="43" y="12"/>
                      </a:cubicBezTo>
                      <a:cubicBezTo>
                        <a:pt x="46" y="5"/>
                        <a:pt x="37" y="0"/>
                        <a:pt x="33" y="6"/>
                      </a:cubicBezTo>
                      <a:cubicBezTo>
                        <a:pt x="10" y="43"/>
                        <a:pt x="6" y="82"/>
                        <a:pt x="0" y="124"/>
                      </a:cubicBezTo>
                      <a:cubicBezTo>
                        <a:pt x="0" y="126"/>
                        <a:pt x="3" y="127"/>
                        <a:pt x="4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80" name="Freeform 55">
                  <a:extLst>
                    <a:ext uri="{FF2B5EF4-FFF2-40B4-BE49-F238E27FC236}">
                      <a16:creationId xmlns:a16="http://schemas.microsoft.com/office/drawing/2014/main" id="{5B35165E-E984-47BD-BF06-F8B0318BA62E}"/>
                    </a:ext>
                  </a:extLst>
                </p:cNvPr>
                <p:cNvSpPr/>
                <p:nvPr/>
              </p:nvSpPr>
              <p:spPr bwMode="auto">
                <a:xfrm>
                  <a:off x="3586163" y="3575051"/>
                  <a:ext cx="50800" cy="66675"/>
                </a:xfrm>
                <a:custGeom>
                  <a:avLst/>
                  <a:gdLst>
                    <a:gd name="T0" fmla="*/ 9 w 48"/>
                    <a:gd name="T1" fmla="*/ 61 h 64"/>
                    <a:gd name="T2" fmla="*/ 21 w 48"/>
                    <a:gd name="T3" fmla="*/ 53 h 64"/>
                    <a:gd name="T4" fmla="*/ 31 w 48"/>
                    <a:gd name="T5" fmla="*/ 40 h 64"/>
                    <a:gd name="T6" fmla="*/ 47 w 48"/>
                    <a:gd name="T7" fmla="*/ 9 h 64"/>
                    <a:gd name="T8" fmla="*/ 39 w 48"/>
                    <a:gd name="T9" fmla="*/ 3 h 64"/>
                    <a:gd name="T10" fmla="*/ 18 w 48"/>
                    <a:gd name="T11" fmla="*/ 29 h 64"/>
                    <a:gd name="T12" fmla="*/ 11 w 48"/>
                    <a:gd name="T13" fmla="*/ 41 h 64"/>
                    <a:gd name="T14" fmla="*/ 3 w 48"/>
                    <a:gd name="T15" fmla="*/ 57 h 64"/>
                    <a:gd name="T16" fmla="*/ 9 w 48"/>
                    <a:gd name="T17" fmla="*/ 6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8" h="64">
                      <a:moveTo>
                        <a:pt x="9" y="61"/>
                      </a:moveTo>
                      <a:cubicBezTo>
                        <a:pt x="13" y="58"/>
                        <a:pt x="17" y="56"/>
                        <a:pt x="21" y="53"/>
                      </a:cubicBezTo>
                      <a:cubicBezTo>
                        <a:pt x="25" y="49"/>
                        <a:pt x="28" y="45"/>
                        <a:pt x="31" y="40"/>
                      </a:cubicBezTo>
                      <a:cubicBezTo>
                        <a:pt x="39" y="31"/>
                        <a:pt x="44" y="21"/>
                        <a:pt x="47" y="9"/>
                      </a:cubicBezTo>
                      <a:cubicBezTo>
                        <a:pt x="48" y="5"/>
                        <a:pt x="43" y="0"/>
                        <a:pt x="39" y="3"/>
                      </a:cubicBezTo>
                      <a:cubicBezTo>
                        <a:pt x="30" y="11"/>
                        <a:pt x="24" y="19"/>
                        <a:pt x="18" y="29"/>
                      </a:cubicBezTo>
                      <a:cubicBezTo>
                        <a:pt x="15" y="33"/>
                        <a:pt x="13" y="37"/>
                        <a:pt x="11" y="41"/>
                      </a:cubicBezTo>
                      <a:cubicBezTo>
                        <a:pt x="8" y="46"/>
                        <a:pt x="6" y="52"/>
                        <a:pt x="3" y="57"/>
                      </a:cubicBezTo>
                      <a:cubicBezTo>
                        <a:pt x="0" y="60"/>
                        <a:pt x="5" y="64"/>
                        <a:pt x="9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81" name="Freeform 56">
                  <a:extLst>
                    <a:ext uri="{FF2B5EF4-FFF2-40B4-BE49-F238E27FC236}">
                      <a16:creationId xmlns:a16="http://schemas.microsoft.com/office/drawing/2014/main" id="{370AB6F0-8D5C-4953-A7A4-CC8CBD552BD0}"/>
                    </a:ext>
                  </a:extLst>
                </p:cNvPr>
                <p:cNvSpPr/>
                <p:nvPr/>
              </p:nvSpPr>
              <p:spPr bwMode="auto">
                <a:xfrm>
                  <a:off x="3698876" y="3435351"/>
                  <a:ext cx="66675" cy="74613"/>
                </a:xfrm>
                <a:custGeom>
                  <a:avLst/>
                  <a:gdLst>
                    <a:gd name="T0" fmla="*/ 11 w 64"/>
                    <a:gd name="T1" fmla="*/ 66 h 71"/>
                    <a:gd name="T2" fmla="*/ 60 w 64"/>
                    <a:gd name="T3" fmla="*/ 9 h 71"/>
                    <a:gd name="T4" fmla="*/ 56 w 64"/>
                    <a:gd name="T5" fmla="*/ 1 h 71"/>
                    <a:gd name="T6" fmla="*/ 2 w 64"/>
                    <a:gd name="T7" fmla="*/ 62 h 71"/>
                    <a:gd name="T8" fmla="*/ 11 w 64"/>
                    <a:gd name="T9" fmla="*/ 6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71">
                      <a:moveTo>
                        <a:pt x="11" y="66"/>
                      </a:moveTo>
                      <a:cubicBezTo>
                        <a:pt x="22" y="42"/>
                        <a:pt x="41" y="26"/>
                        <a:pt x="60" y="9"/>
                      </a:cubicBezTo>
                      <a:cubicBezTo>
                        <a:pt x="64" y="6"/>
                        <a:pt x="60" y="0"/>
                        <a:pt x="56" y="1"/>
                      </a:cubicBezTo>
                      <a:cubicBezTo>
                        <a:pt x="26" y="8"/>
                        <a:pt x="8" y="34"/>
                        <a:pt x="2" y="62"/>
                      </a:cubicBezTo>
                      <a:cubicBezTo>
                        <a:pt x="0" y="67"/>
                        <a:pt x="8" y="71"/>
                        <a:pt x="11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82" name="Freeform 57">
                  <a:extLst>
                    <a:ext uri="{FF2B5EF4-FFF2-40B4-BE49-F238E27FC236}">
                      <a16:creationId xmlns:a16="http://schemas.microsoft.com/office/drawing/2014/main" id="{C6A30B16-EBCF-4FA3-B34B-2393C74F7189}"/>
                    </a:ext>
                  </a:extLst>
                </p:cNvPr>
                <p:cNvSpPr/>
                <p:nvPr/>
              </p:nvSpPr>
              <p:spPr bwMode="auto">
                <a:xfrm>
                  <a:off x="3798888" y="3357563"/>
                  <a:ext cx="57150" cy="34925"/>
                </a:xfrm>
                <a:custGeom>
                  <a:avLst/>
                  <a:gdLst>
                    <a:gd name="T0" fmla="*/ 5 w 56"/>
                    <a:gd name="T1" fmla="*/ 33 h 34"/>
                    <a:gd name="T2" fmla="*/ 16 w 56"/>
                    <a:gd name="T3" fmla="*/ 32 h 34"/>
                    <a:gd name="T4" fmla="*/ 29 w 56"/>
                    <a:gd name="T5" fmla="*/ 28 h 34"/>
                    <a:gd name="T6" fmla="*/ 51 w 56"/>
                    <a:gd name="T7" fmla="*/ 13 h 34"/>
                    <a:gd name="T8" fmla="*/ 46 w 56"/>
                    <a:gd name="T9" fmla="*/ 2 h 34"/>
                    <a:gd name="T10" fmla="*/ 22 w 56"/>
                    <a:gd name="T11" fmla="*/ 11 h 34"/>
                    <a:gd name="T12" fmla="*/ 10 w 56"/>
                    <a:gd name="T13" fmla="*/ 19 h 34"/>
                    <a:gd name="T14" fmla="*/ 3 w 56"/>
                    <a:gd name="T15" fmla="*/ 27 h 34"/>
                    <a:gd name="T16" fmla="*/ 5 w 56"/>
                    <a:gd name="T17" fmla="*/ 3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6" h="34">
                      <a:moveTo>
                        <a:pt x="5" y="33"/>
                      </a:moveTo>
                      <a:cubicBezTo>
                        <a:pt x="9" y="32"/>
                        <a:pt x="12" y="33"/>
                        <a:pt x="16" y="32"/>
                      </a:cubicBezTo>
                      <a:cubicBezTo>
                        <a:pt x="20" y="31"/>
                        <a:pt x="24" y="29"/>
                        <a:pt x="29" y="28"/>
                      </a:cubicBezTo>
                      <a:cubicBezTo>
                        <a:pt x="38" y="24"/>
                        <a:pt x="43" y="19"/>
                        <a:pt x="51" y="13"/>
                      </a:cubicBezTo>
                      <a:cubicBezTo>
                        <a:pt x="56" y="10"/>
                        <a:pt x="53" y="0"/>
                        <a:pt x="46" y="2"/>
                      </a:cubicBezTo>
                      <a:cubicBezTo>
                        <a:pt x="37" y="5"/>
                        <a:pt x="30" y="7"/>
                        <a:pt x="22" y="11"/>
                      </a:cubicBezTo>
                      <a:cubicBezTo>
                        <a:pt x="18" y="14"/>
                        <a:pt x="14" y="16"/>
                        <a:pt x="10" y="19"/>
                      </a:cubicBezTo>
                      <a:cubicBezTo>
                        <a:pt x="7" y="21"/>
                        <a:pt x="5" y="25"/>
                        <a:pt x="3" y="27"/>
                      </a:cubicBezTo>
                      <a:cubicBezTo>
                        <a:pt x="0" y="29"/>
                        <a:pt x="1" y="34"/>
                        <a:pt x="5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83" name="Freeform 58">
                  <a:extLst>
                    <a:ext uri="{FF2B5EF4-FFF2-40B4-BE49-F238E27FC236}">
                      <a16:creationId xmlns:a16="http://schemas.microsoft.com/office/drawing/2014/main" id="{6C655FF5-9E07-4B98-85AA-856BBBA25041}"/>
                    </a:ext>
                  </a:extLst>
                </p:cNvPr>
                <p:cNvSpPr/>
                <p:nvPr/>
              </p:nvSpPr>
              <p:spPr bwMode="auto">
                <a:xfrm>
                  <a:off x="3725863" y="3227388"/>
                  <a:ext cx="76200" cy="69850"/>
                </a:xfrm>
                <a:custGeom>
                  <a:avLst/>
                  <a:gdLst>
                    <a:gd name="T0" fmla="*/ 69 w 74"/>
                    <a:gd name="T1" fmla="*/ 58 h 68"/>
                    <a:gd name="T2" fmla="*/ 42 w 74"/>
                    <a:gd name="T3" fmla="*/ 36 h 68"/>
                    <a:gd name="T4" fmla="*/ 14 w 74"/>
                    <a:gd name="T5" fmla="*/ 6 h 68"/>
                    <a:gd name="T6" fmla="*/ 3 w 74"/>
                    <a:gd name="T7" fmla="*/ 15 h 68"/>
                    <a:gd name="T8" fmla="*/ 66 w 74"/>
                    <a:gd name="T9" fmla="*/ 66 h 68"/>
                    <a:gd name="T10" fmla="*/ 69 w 74"/>
                    <a:gd name="T11" fmla="*/ 5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8">
                      <a:moveTo>
                        <a:pt x="69" y="58"/>
                      </a:moveTo>
                      <a:cubicBezTo>
                        <a:pt x="59" y="53"/>
                        <a:pt x="50" y="44"/>
                        <a:pt x="42" y="36"/>
                      </a:cubicBezTo>
                      <a:cubicBezTo>
                        <a:pt x="32" y="26"/>
                        <a:pt x="23" y="16"/>
                        <a:pt x="14" y="6"/>
                      </a:cubicBezTo>
                      <a:cubicBezTo>
                        <a:pt x="9" y="0"/>
                        <a:pt x="0" y="8"/>
                        <a:pt x="3" y="15"/>
                      </a:cubicBezTo>
                      <a:cubicBezTo>
                        <a:pt x="17" y="41"/>
                        <a:pt x="38" y="58"/>
                        <a:pt x="66" y="66"/>
                      </a:cubicBezTo>
                      <a:cubicBezTo>
                        <a:pt x="71" y="68"/>
                        <a:pt x="74" y="60"/>
                        <a:pt x="69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84" name="Freeform 59">
                  <a:extLst>
                    <a:ext uri="{FF2B5EF4-FFF2-40B4-BE49-F238E27FC236}">
                      <a16:creationId xmlns:a16="http://schemas.microsoft.com/office/drawing/2014/main" id="{7D2ADCC3-0D5F-4975-84F0-73F917F3DDCB}"/>
                    </a:ext>
                  </a:extLst>
                </p:cNvPr>
                <p:cNvSpPr/>
                <p:nvPr/>
              </p:nvSpPr>
              <p:spPr bwMode="auto">
                <a:xfrm>
                  <a:off x="3622676" y="3065463"/>
                  <a:ext cx="60325" cy="96838"/>
                </a:xfrm>
                <a:custGeom>
                  <a:avLst/>
                  <a:gdLst>
                    <a:gd name="T0" fmla="*/ 54 w 58"/>
                    <a:gd name="T1" fmla="*/ 85 h 94"/>
                    <a:gd name="T2" fmla="*/ 12 w 58"/>
                    <a:gd name="T3" fmla="*/ 6 h 94"/>
                    <a:gd name="T4" fmla="*/ 2 w 58"/>
                    <a:gd name="T5" fmla="*/ 9 h 94"/>
                    <a:gd name="T6" fmla="*/ 47 w 58"/>
                    <a:gd name="T7" fmla="*/ 91 h 94"/>
                    <a:gd name="T8" fmla="*/ 54 w 58"/>
                    <a:gd name="T9" fmla="*/ 85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4">
                      <a:moveTo>
                        <a:pt x="54" y="85"/>
                      </a:moveTo>
                      <a:cubicBezTo>
                        <a:pt x="37" y="61"/>
                        <a:pt x="23" y="35"/>
                        <a:pt x="12" y="6"/>
                      </a:cubicBezTo>
                      <a:cubicBezTo>
                        <a:pt x="10" y="0"/>
                        <a:pt x="0" y="2"/>
                        <a:pt x="2" y="9"/>
                      </a:cubicBezTo>
                      <a:cubicBezTo>
                        <a:pt x="7" y="41"/>
                        <a:pt x="22" y="71"/>
                        <a:pt x="47" y="91"/>
                      </a:cubicBezTo>
                      <a:cubicBezTo>
                        <a:pt x="51" y="94"/>
                        <a:pt x="58" y="90"/>
                        <a:pt x="54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85" name="Freeform 60">
                  <a:extLst>
                    <a:ext uri="{FF2B5EF4-FFF2-40B4-BE49-F238E27FC236}">
                      <a16:creationId xmlns:a16="http://schemas.microsoft.com/office/drawing/2014/main" id="{D00201DB-CD9D-4006-BE16-557729C39015}"/>
                    </a:ext>
                  </a:extLst>
                </p:cNvPr>
                <p:cNvSpPr/>
                <p:nvPr/>
              </p:nvSpPr>
              <p:spPr bwMode="auto">
                <a:xfrm>
                  <a:off x="3565526" y="2909888"/>
                  <a:ext cx="22225" cy="68263"/>
                </a:xfrm>
                <a:custGeom>
                  <a:avLst/>
                  <a:gdLst>
                    <a:gd name="T0" fmla="*/ 22 w 22"/>
                    <a:gd name="T1" fmla="*/ 62 h 66"/>
                    <a:gd name="T2" fmla="*/ 9 w 22"/>
                    <a:gd name="T3" fmla="*/ 4 h 66"/>
                    <a:gd name="T4" fmla="*/ 1 w 22"/>
                    <a:gd name="T5" fmla="*/ 6 h 66"/>
                    <a:gd name="T6" fmla="*/ 18 w 22"/>
                    <a:gd name="T7" fmla="*/ 64 h 66"/>
                    <a:gd name="T8" fmla="*/ 22 w 22"/>
                    <a:gd name="T9" fmla="*/ 62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66">
                      <a:moveTo>
                        <a:pt x="22" y="62"/>
                      </a:moveTo>
                      <a:cubicBezTo>
                        <a:pt x="17" y="43"/>
                        <a:pt x="16" y="23"/>
                        <a:pt x="9" y="4"/>
                      </a:cubicBezTo>
                      <a:cubicBezTo>
                        <a:pt x="7" y="0"/>
                        <a:pt x="0" y="1"/>
                        <a:pt x="1" y="6"/>
                      </a:cubicBezTo>
                      <a:cubicBezTo>
                        <a:pt x="6" y="25"/>
                        <a:pt x="6" y="47"/>
                        <a:pt x="18" y="64"/>
                      </a:cubicBezTo>
                      <a:cubicBezTo>
                        <a:pt x="19" y="66"/>
                        <a:pt x="22" y="65"/>
                        <a:pt x="22" y="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86" name="Freeform 61">
                  <a:extLst>
                    <a:ext uri="{FF2B5EF4-FFF2-40B4-BE49-F238E27FC236}">
                      <a16:creationId xmlns:a16="http://schemas.microsoft.com/office/drawing/2014/main" id="{87DCB535-D733-4AC2-8297-C1155E86D078}"/>
                    </a:ext>
                  </a:extLst>
                </p:cNvPr>
                <p:cNvSpPr/>
                <p:nvPr/>
              </p:nvSpPr>
              <p:spPr bwMode="auto">
                <a:xfrm>
                  <a:off x="3538538" y="2741613"/>
                  <a:ext cx="28575" cy="100013"/>
                </a:xfrm>
                <a:custGeom>
                  <a:avLst/>
                  <a:gdLst>
                    <a:gd name="T0" fmla="*/ 22 w 27"/>
                    <a:gd name="T1" fmla="*/ 89 h 96"/>
                    <a:gd name="T2" fmla="*/ 15 w 27"/>
                    <a:gd name="T3" fmla="*/ 8 h 96"/>
                    <a:gd name="T4" fmla="*/ 2 w 27"/>
                    <a:gd name="T5" fmla="*/ 8 h 96"/>
                    <a:gd name="T6" fmla="*/ 9 w 27"/>
                    <a:gd name="T7" fmla="*/ 89 h 96"/>
                    <a:gd name="T8" fmla="*/ 22 w 27"/>
                    <a:gd name="T9" fmla="*/ 8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96">
                      <a:moveTo>
                        <a:pt x="22" y="89"/>
                      </a:moveTo>
                      <a:cubicBezTo>
                        <a:pt x="27" y="62"/>
                        <a:pt x="18" y="35"/>
                        <a:pt x="15" y="8"/>
                      </a:cubicBezTo>
                      <a:cubicBezTo>
                        <a:pt x="14" y="0"/>
                        <a:pt x="3" y="0"/>
                        <a:pt x="2" y="8"/>
                      </a:cubicBezTo>
                      <a:cubicBezTo>
                        <a:pt x="0" y="35"/>
                        <a:pt x="4" y="62"/>
                        <a:pt x="9" y="89"/>
                      </a:cubicBezTo>
                      <a:cubicBezTo>
                        <a:pt x="10" y="96"/>
                        <a:pt x="21" y="96"/>
                        <a:pt x="22" y="8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87" name="Freeform 62">
                  <a:extLst>
                    <a:ext uri="{FF2B5EF4-FFF2-40B4-BE49-F238E27FC236}">
                      <a16:creationId xmlns:a16="http://schemas.microsoft.com/office/drawing/2014/main" id="{6FFC27E7-AA98-467B-995B-2D8008AB1C3B}"/>
                    </a:ext>
                  </a:extLst>
                </p:cNvPr>
                <p:cNvSpPr/>
                <p:nvPr/>
              </p:nvSpPr>
              <p:spPr bwMode="auto">
                <a:xfrm>
                  <a:off x="3546476" y="2592388"/>
                  <a:ext cx="22225" cy="73025"/>
                </a:xfrm>
                <a:custGeom>
                  <a:avLst/>
                  <a:gdLst>
                    <a:gd name="T0" fmla="*/ 13 w 22"/>
                    <a:gd name="T1" fmla="*/ 66 h 70"/>
                    <a:gd name="T2" fmla="*/ 21 w 22"/>
                    <a:gd name="T3" fmla="*/ 8 h 70"/>
                    <a:gd name="T4" fmla="*/ 11 w 22"/>
                    <a:gd name="T5" fmla="*/ 6 h 70"/>
                    <a:gd name="T6" fmla="*/ 5 w 22"/>
                    <a:gd name="T7" fmla="*/ 66 h 70"/>
                    <a:gd name="T8" fmla="*/ 13 w 22"/>
                    <a:gd name="T9" fmla="*/ 66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70">
                      <a:moveTo>
                        <a:pt x="13" y="66"/>
                      </a:moveTo>
                      <a:cubicBezTo>
                        <a:pt x="17" y="47"/>
                        <a:pt x="16" y="27"/>
                        <a:pt x="21" y="8"/>
                      </a:cubicBezTo>
                      <a:cubicBezTo>
                        <a:pt x="22" y="2"/>
                        <a:pt x="13" y="0"/>
                        <a:pt x="11" y="6"/>
                      </a:cubicBezTo>
                      <a:cubicBezTo>
                        <a:pt x="4" y="26"/>
                        <a:pt x="0" y="45"/>
                        <a:pt x="5" y="66"/>
                      </a:cubicBezTo>
                      <a:cubicBezTo>
                        <a:pt x="6" y="70"/>
                        <a:pt x="12" y="70"/>
                        <a:pt x="13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88" name="Freeform 63">
                  <a:extLst>
                    <a:ext uri="{FF2B5EF4-FFF2-40B4-BE49-F238E27FC236}">
                      <a16:creationId xmlns:a16="http://schemas.microsoft.com/office/drawing/2014/main" id="{C73E76C2-A3CA-44D2-A491-D5D8489F2CEC}"/>
                    </a:ext>
                  </a:extLst>
                </p:cNvPr>
                <p:cNvSpPr/>
                <p:nvPr/>
              </p:nvSpPr>
              <p:spPr bwMode="auto">
                <a:xfrm>
                  <a:off x="3595688" y="2397126"/>
                  <a:ext cx="49213" cy="103188"/>
                </a:xfrm>
                <a:custGeom>
                  <a:avLst/>
                  <a:gdLst>
                    <a:gd name="T0" fmla="*/ 7 w 47"/>
                    <a:gd name="T1" fmla="*/ 96 h 99"/>
                    <a:gd name="T2" fmla="*/ 45 w 47"/>
                    <a:gd name="T3" fmla="*/ 8 h 99"/>
                    <a:gd name="T4" fmla="*/ 36 w 47"/>
                    <a:gd name="T5" fmla="*/ 5 h 99"/>
                    <a:gd name="T6" fmla="*/ 0 w 47"/>
                    <a:gd name="T7" fmla="*/ 94 h 99"/>
                    <a:gd name="T8" fmla="*/ 7 w 47"/>
                    <a:gd name="T9" fmla="*/ 96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99">
                      <a:moveTo>
                        <a:pt x="7" y="96"/>
                      </a:moveTo>
                      <a:cubicBezTo>
                        <a:pt x="20" y="67"/>
                        <a:pt x="33" y="38"/>
                        <a:pt x="45" y="8"/>
                      </a:cubicBezTo>
                      <a:cubicBezTo>
                        <a:pt x="47" y="3"/>
                        <a:pt x="39" y="0"/>
                        <a:pt x="36" y="5"/>
                      </a:cubicBezTo>
                      <a:cubicBezTo>
                        <a:pt x="19" y="33"/>
                        <a:pt x="4" y="61"/>
                        <a:pt x="0" y="94"/>
                      </a:cubicBezTo>
                      <a:cubicBezTo>
                        <a:pt x="0" y="97"/>
                        <a:pt x="6" y="99"/>
                        <a:pt x="7" y="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89" name="Freeform 64">
                  <a:extLst>
                    <a:ext uri="{FF2B5EF4-FFF2-40B4-BE49-F238E27FC236}">
                      <a16:creationId xmlns:a16="http://schemas.microsoft.com/office/drawing/2014/main" id="{C1E92A81-0537-4950-A01D-3E678BBCEE5A}"/>
                    </a:ext>
                  </a:extLst>
                </p:cNvPr>
                <p:cNvSpPr/>
                <p:nvPr/>
              </p:nvSpPr>
              <p:spPr bwMode="auto">
                <a:xfrm>
                  <a:off x="3670301" y="2254251"/>
                  <a:ext cx="57150" cy="80963"/>
                </a:xfrm>
                <a:custGeom>
                  <a:avLst/>
                  <a:gdLst>
                    <a:gd name="T0" fmla="*/ 8 w 55"/>
                    <a:gd name="T1" fmla="*/ 74 h 78"/>
                    <a:gd name="T2" fmla="*/ 27 w 55"/>
                    <a:gd name="T3" fmla="*/ 44 h 78"/>
                    <a:gd name="T4" fmla="*/ 52 w 55"/>
                    <a:gd name="T5" fmla="*/ 10 h 78"/>
                    <a:gd name="T6" fmla="*/ 45 w 55"/>
                    <a:gd name="T7" fmla="*/ 3 h 78"/>
                    <a:gd name="T8" fmla="*/ 16 w 55"/>
                    <a:gd name="T9" fmla="*/ 33 h 78"/>
                    <a:gd name="T10" fmla="*/ 1 w 55"/>
                    <a:gd name="T11" fmla="*/ 72 h 78"/>
                    <a:gd name="T12" fmla="*/ 8 w 55"/>
                    <a:gd name="T13" fmla="*/ 74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" h="78">
                      <a:moveTo>
                        <a:pt x="8" y="74"/>
                      </a:moveTo>
                      <a:cubicBezTo>
                        <a:pt x="12" y="63"/>
                        <a:pt x="21" y="53"/>
                        <a:pt x="27" y="44"/>
                      </a:cubicBezTo>
                      <a:cubicBezTo>
                        <a:pt x="35" y="32"/>
                        <a:pt x="45" y="22"/>
                        <a:pt x="52" y="10"/>
                      </a:cubicBezTo>
                      <a:cubicBezTo>
                        <a:pt x="55" y="6"/>
                        <a:pt x="50" y="0"/>
                        <a:pt x="45" y="3"/>
                      </a:cubicBezTo>
                      <a:cubicBezTo>
                        <a:pt x="34" y="11"/>
                        <a:pt x="25" y="21"/>
                        <a:pt x="16" y="33"/>
                      </a:cubicBezTo>
                      <a:cubicBezTo>
                        <a:pt x="7" y="45"/>
                        <a:pt x="5" y="57"/>
                        <a:pt x="1" y="72"/>
                      </a:cubicBezTo>
                      <a:cubicBezTo>
                        <a:pt x="0" y="76"/>
                        <a:pt x="6" y="78"/>
                        <a:pt x="8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90" name="Freeform 65">
                  <a:extLst>
                    <a:ext uri="{FF2B5EF4-FFF2-40B4-BE49-F238E27FC236}">
                      <a16:creationId xmlns:a16="http://schemas.microsoft.com/office/drawing/2014/main" id="{7F0ECE0B-FC3C-4177-9475-C57F5BBA056E}"/>
                    </a:ext>
                  </a:extLst>
                </p:cNvPr>
                <p:cNvSpPr/>
                <p:nvPr/>
              </p:nvSpPr>
              <p:spPr bwMode="auto">
                <a:xfrm>
                  <a:off x="3754438" y="2087563"/>
                  <a:ext cx="73025" cy="87313"/>
                </a:xfrm>
                <a:custGeom>
                  <a:avLst/>
                  <a:gdLst>
                    <a:gd name="T0" fmla="*/ 6 w 71"/>
                    <a:gd name="T1" fmla="*/ 84 h 85"/>
                    <a:gd name="T2" fmla="*/ 66 w 71"/>
                    <a:gd name="T3" fmla="*/ 14 h 85"/>
                    <a:gd name="T4" fmla="*/ 58 w 71"/>
                    <a:gd name="T5" fmla="*/ 5 h 85"/>
                    <a:gd name="T6" fmla="*/ 1 w 71"/>
                    <a:gd name="T7" fmla="*/ 81 h 85"/>
                    <a:gd name="T8" fmla="*/ 6 w 71"/>
                    <a:gd name="T9" fmla="*/ 84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" h="85">
                      <a:moveTo>
                        <a:pt x="6" y="84"/>
                      </a:moveTo>
                      <a:cubicBezTo>
                        <a:pt x="31" y="64"/>
                        <a:pt x="46" y="37"/>
                        <a:pt x="66" y="14"/>
                      </a:cubicBezTo>
                      <a:cubicBezTo>
                        <a:pt x="71" y="8"/>
                        <a:pt x="64" y="0"/>
                        <a:pt x="58" y="5"/>
                      </a:cubicBezTo>
                      <a:cubicBezTo>
                        <a:pt x="33" y="26"/>
                        <a:pt x="11" y="49"/>
                        <a:pt x="1" y="81"/>
                      </a:cubicBezTo>
                      <a:cubicBezTo>
                        <a:pt x="0" y="84"/>
                        <a:pt x="4" y="85"/>
                        <a:pt x="6" y="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91" name="Freeform 66">
                  <a:extLst>
                    <a:ext uri="{FF2B5EF4-FFF2-40B4-BE49-F238E27FC236}">
                      <a16:creationId xmlns:a16="http://schemas.microsoft.com/office/drawing/2014/main" id="{31B7DC14-8E39-4838-809D-6EDCA7EC2A7B}"/>
                    </a:ext>
                  </a:extLst>
                </p:cNvPr>
                <p:cNvSpPr/>
                <p:nvPr/>
              </p:nvSpPr>
              <p:spPr bwMode="auto">
                <a:xfrm>
                  <a:off x="3865563" y="1936751"/>
                  <a:ext cx="80963" cy="104775"/>
                </a:xfrm>
                <a:custGeom>
                  <a:avLst/>
                  <a:gdLst>
                    <a:gd name="T0" fmla="*/ 8 w 79"/>
                    <a:gd name="T1" fmla="*/ 98 h 101"/>
                    <a:gd name="T2" fmla="*/ 74 w 79"/>
                    <a:gd name="T3" fmla="*/ 12 h 101"/>
                    <a:gd name="T4" fmla="*/ 67 w 79"/>
                    <a:gd name="T5" fmla="*/ 5 h 101"/>
                    <a:gd name="T6" fmla="*/ 31 w 79"/>
                    <a:gd name="T7" fmla="*/ 43 h 101"/>
                    <a:gd name="T8" fmla="*/ 2 w 79"/>
                    <a:gd name="T9" fmla="*/ 94 h 101"/>
                    <a:gd name="T10" fmla="*/ 8 w 79"/>
                    <a:gd name="T11" fmla="*/ 98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101">
                      <a:moveTo>
                        <a:pt x="8" y="98"/>
                      </a:moveTo>
                      <a:cubicBezTo>
                        <a:pt x="34" y="72"/>
                        <a:pt x="51" y="41"/>
                        <a:pt x="74" y="12"/>
                      </a:cubicBezTo>
                      <a:cubicBezTo>
                        <a:pt x="79" y="7"/>
                        <a:pt x="72" y="0"/>
                        <a:pt x="67" y="5"/>
                      </a:cubicBezTo>
                      <a:cubicBezTo>
                        <a:pt x="53" y="17"/>
                        <a:pt x="41" y="28"/>
                        <a:pt x="31" y="43"/>
                      </a:cubicBezTo>
                      <a:cubicBezTo>
                        <a:pt x="20" y="59"/>
                        <a:pt x="12" y="76"/>
                        <a:pt x="2" y="94"/>
                      </a:cubicBezTo>
                      <a:cubicBezTo>
                        <a:pt x="0" y="97"/>
                        <a:pt x="5" y="101"/>
                        <a:pt x="8" y="9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92" name="Freeform 67">
                  <a:extLst>
                    <a:ext uri="{FF2B5EF4-FFF2-40B4-BE49-F238E27FC236}">
                      <a16:creationId xmlns:a16="http://schemas.microsoft.com/office/drawing/2014/main" id="{88EC3E88-0DC8-47F7-9ECC-D664E9F1F4AB}"/>
                    </a:ext>
                  </a:extLst>
                </p:cNvPr>
                <p:cNvSpPr/>
                <p:nvPr/>
              </p:nvSpPr>
              <p:spPr bwMode="auto">
                <a:xfrm>
                  <a:off x="3984626" y="1827213"/>
                  <a:ext cx="87313" cy="65088"/>
                </a:xfrm>
                <a:custGeom>
                  <a:avLst/>
                  <a:gdLst>
                    <a:gd name="T0" fmla="*/ 8 w 85"/>
                    <a:gd name="T1" fmla="*/ 61 h 63"/>
                    <a:gd name="T2" fmla="*/ 23 w 85"/>
                    <a:gd name="T3" fmla="*/ 57 h 63"/>
                    <a:gd name="T4" fmla="*/ 40 w 85"/>
                    <a:gd name="T5" fmla="*/ 47 h 63"/>
                    <a:gd name="T6" fmla="*/ 76 w 85"/>
                    <a:gd name="T7" fmla="*/ 21 h 63"/>
                    <a:gd name="T8" fmla="*/ 67 w 85"/>
                    <a:gd name="T9" fmla="*/ 6 h 63"/>
                    <a:gd name="T10" fmla="*/ 34 w 85"/>
                    <a:gd name="T11" fmla="*/ 26 h 63"/>
                    <a:gd name="T12" fmla="*/ 18 w 85"/>
                    <a:gd name="T13" fmla="*/ 38 h 63"/>
                    <a:gd name="T14" fmla="*/ 3 w 85"/>
                    <a:gd name="T15" fmla="*/ 53 h 63"/>
                    <a:gd name="T16" fmla="*/ 8 w 85"/>
                    <a:gd name="T17" fmla="*/ 61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5" h="63">
                      <a:moveTo>
                        <a:pt x="8" y="61"/>
                      </a:moveTo>
                      <a:cubicBezTo>
                        <a:pt x="13" y="59"/>
                        <a:pt x="18" y="59"/>
                        <a:pt x="23" y="57"/>
                      </a:cubicBezTo>
                      <a:cubicBezTo>
                        <a:pt x="29" y="54"/>
                        <a:pt x="35" y="50"/>
                        <a:pt x="40" y="47"/>
                      </a:cubicBezTo>
                      <a:cubicBezTo>
                        <a:pt x="53" y="39"/>
                        <a:pt x="64" y="30"/>
                        <a:pt x="76" y="21"/>
                      </a:cubicBezTo>
                      <a:cubicBezTo>
                        <a:pt x="85" y="14"/>
                        <a:pt x="77" y="0"/>
                        <a:pt x="67" y="6"/>
                      </a:cubicBezTo>
                      <a:cubicBezTo>
                        <a:pt x="56" y="12"/>
                        <a:pt x="44" y="18"/>
                        <a:pt x="34" y="26"/>
                      </a:cubicBezTo>
                      <a:cubicBezTo>
                        <a:pt x="28" y="30"/>
                        <a:pt x="23" y="34"/>
                        <a:pt x="18" y="38"/>
                      </a:cubicBezTo>
                      <a:cubicBezTo>
                        <a:pt x="11" y="42"/>
                        <a:pt x="8" y="48"/>
                        <a:pt x="3" y="53"/>
                      </a:cubicBezTo>
                      <a:cubicBezTo>
                        <a:pt x="0" y="57"/>
                        <a:pt x="3" y="63"/>
                        <a:pt x="8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93" name="Freeform 68">
                  <a:extLst>
                    <a:ext uri="{FF2B5EF4-FFF2-40B4-BE49-F238E27FC236}">
                      <a16:creationId xmlns:a16="http://schemas.microsoft.com/office/drawing/2014/main" id="{727FE61F-1EF3-4CFF-950E-138EBA1F8DD2}"/>
                    </a:ext>
                  </a:extLst>
                </p:cNvPr>
                <p:cNvSpPr/>
                <p:nvPr/>
              </p:nvSpPr>
              <p:spPr bwMode="auto">
                <a:xfrm>
                  <a:off x="4127501" y="1725613"/>
                  <a:ext cx="109538" cy="76200"/>
                </a:xfrm>
                <a:custGeom>
                  <a:avLst/>
                  <a:gdLst>
                    <a:gd name="T0" fmla="*/ 9 w 105"/>
                    <a:gd name="T1" fmla="*/ 71 h 74"/>
                    <a:gd name="T2" fmla="*/ 96 w 105"/>
                    <a:gd name="T3" fmla="*/ 16 h 74"/>
                    <a:gd name="T4" fmla="*/ 89 w 105"/>
                    <a:gd name="T5" fmla="*/ 4 h 74"/>
                    <a:gd name="T6" fmla="*/ 2 w 105"/>
                    <a:gd name="T7" fmla="*/ 66 h 74"/>
                    <a:gd name="T8" fmla="*/ 9 w 105"/>
                    <a:gd name="T9" fmla="*/ 7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74">
                      <a:moveTo>
                        <a:pt x="9" y="71"/>
                      </a:moveTo>
                      <a:cubicBezTo>
                        <a:pt x="33" y="47"/>
                        <a:pt x="67" y="33"/>
                        <a:pt x="96" y="16"/>
                      </a:cubicBezTo>
                      <a:cubicBezTo>
                        <a:pt x="105" y="12"/>
                        <a:pt x="97" y="0"/>
                        <a:pt x="89" y="4"/>
                      </a:cubicBezTo>
                      <a:cubicBezTo>
                        <a:pt x="55" y="19"/>
                        <a:pt x="22" y="32"/>
                        <a:pt x="2" y="66"/>
                      </a:cubicBezTo>
                      <a:cubicBezTo>
                        <a:pt x="0" y="70"/>
                        <a:pt x="5" y="74"/>
                        <a:pt x="9" y="7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94" name="Freeform 69">
                  <a:extLst>
                    <a:ext uri="{FF2B5EF4-FFF2-40B4-BE49-F238E27FC236}">
                      <a16:creationId xmlns:a16="http://schemas.microsoft.com/office/drawing/2014/main" id="{0CC78F17-B147-48D5-ADE2-2AAB21B66883}"/>
                    </a:ext>
                  </a:extLst>
                </p:cNvPr>
                <p:cNvSpPr/>
                <p:nvPr/>
              </p:nvSpPr>
              <p:spPr bwMode="auto">
                <a:xfrm>
                  <a:off x="4300538" y="1655763"/>
                  <a:ext cx="87313" cy="47625"/>
                </a:xfrm>
                <a:custGeom>
                  <a:avLst/>
                  <a:gdLst>
                    <a:gd name="T0" fmla="*/ 7 w 84"/>
                    <a:gd name="T1" fmla="*/ 46 h 47"/>
                    <a:gd name="T2" fmla="*/ 80 w 84"/>
                    <a:gd name="T3" fmla="*/ 9 h 47"/>
                    <a:gd name="T4" fmla="*/ 77 w 84"/>
                    <a:gd name="T5" fmla="*/ 3 h 47"/>
                    <a:gd name="T6" fmla="*/ 5 w 84"/>
                    <a:gd name="T7" fmla="*/ 38 h 47"/>
                    <a:gd name="T8" fmla="*/ 7 w 84"/>
                    <a:gd name="T9" fmla="*/ 4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" h="47">
                      <a:moveTo>
                        <a:pt x="7" y="46"/>
                      </a:moveTo>
                      <a:cubicBezTo>
                        <a:pt x="36" y="41"/>
                        <a:pt x="58" y="26"/>
                        <a:pt x="80" y="9"/>
                      </a:cubicBezTo>
                      <a:cubicBezTo>
                        <a:pt x="84" y="6"/>
                        <a:pt x="81" y="0"/>
                        <a:pt x="77" y="3"/>
                      </a:cubicBezTo>
                      <a:cubicBezTo>
                        <a:pt x="54" y="16"/>
                        <a:pt x="30" y="29"/>
                        <a:pt x="5" y="38"/>
                      </a:cubicBezTo>
                      <a:cubicBezTo>
                        <a:pt x="0" y="40"/>
                        <a:pt x="2" y="47"/>
                        <a:pt x="7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95" name="Freeform 70">
                  <a:extLst>
                    <a:ext uri="{FF2B5EF4-FFF2-40B4-BE49-F238E27FC236}">
                      <a16:creationId xmlns:a16="http://schemas.microsoft.com/office/drawing/2014/main" id="{092C0303-A9CA-4A61-9DF4-2D557394D2DF}"/>
                    </a:ext>
                  </a:extLst>
                </p:cNvPr>
                <p:cNvSpPr/>
                <p:nvPr/>
              </p:nvSpPr>
              <p:spPr bwMode="auto">
                <a:xfrm>
                  <a:off x="4451351" y="1609726"/>
                  <a:ext cx="103188" cy="31750"/>
                </a:xfrm>
                <a:custGeom>
                  <a:avLst/>
                  <a:gdLst>
                    <a:gd name="T0" fmla="*/ 4 w 100"/>
                    <a:gd name="T1" fmla="*/ 25 h 31"/>
                    <a:gd name="T2" fmla="*/ 95 w 100"/>
                    <a:gd name="T3" fmla="*/ 11 h 31"/>
                    <a:gd name="T4" fmla="*/ 92 w 100"/>
                    <a:gd name="T5" fmla="*/ 1 h 31"/>
                    <a:gd name="T6" fmla="*/ 4 w 100"/>
                    <a:gd name="T7" fmla="*/ 17 h 31"/>
                    <a:gd name="T8" fmla="*/ 4 w 100"/>
                    <a:gd name="T9" fmla="*/ 25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1">
                      <a:moveTo>
                        <a:pt x="4" y="25"/>
                      </a:moveTo>
                      <a:cubicBezTo>
                        <a:pt x="34" y="31"/>
                        <a:pt x="67" y="23"/>
                        <a:pt x="95" y="11"/>
                      </a:cubicBezTo>
                      <a:cubicBezTo>
                        <a:pt x="100" y="9"/>
                        <a:pt x="97" y="0"/>
                        <a:pt x="92" y="1"/>
                      </a:cubicBezTo>
                      <a:cubicBezTo>
                        <a:pt x="63" y="3"/>
                        <a:pt x="32" y="9"/>
                        <a:pt x="4" y="17"/>
                      </a:cubicBezTo>
                      <a:cubicBezTo>
                        <a:pt x="0" y="18"/>
                        <a:pt x="0" y="24"/>
                        <a:pt x="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96" name="Freeform 71">
                  <a:extLst>
                    <a:ext uri="{FF2B5EF4-FFF2-40B4-BE49-F238E27FC236}">
                      <a16:creationId xmlns:a16="http://schemas.microsoft.com/office/drawing/2014/main" id="{E2E3840E-B749-4F33-9B8F-DAB926778159}"/>
                    </a:ext>
                  </a:extLst>
                </p:cNvPr>
                <p:cNvSpPr/>
                <p:nvPr/>
              </p:nvSpPr>
              <p:spPr bwMode="auto">
                <a:xfrm>
                  <a:off x="4638676" y="1628776"/>
                  <a:ext cx="109538" cy="19050"/>
                </a:xfrm>
                <a:custGeom>
                  <a:avLst/>
                  <a:gdLst>
                    <a:gd name="T0" fmla="*/ 4 w 105"/>
                    <a:gd name="T1" fmla="*/ 13 h 18"/>
                    <a:gd name="T2" fmla="*/ 99 w 105"/>
                    <a:gd name="T3" fmla="*/ 14 h 18"/>
                    <a:gd name="T4" fmla="*/ 99 w 105"/>
                    <a:gd name="T5" fmla="*/ 4 h 18"/>
                    <a:gd name="T6" fmla="*/ 4 w 105"/>
                    <a:gd name="T7" fmla="*/ 5 h 18"/>
                    <a:gd name="T8" fmla="*/ 4 w 105"/>
                    <a:gd name="T9" fmla="*/ 1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18">
                      <a:moveTo>
                        <a:pt x="4" y="13"/>
                      </a:moveTo>
                      <a:cubicBezTo>
                        <a:pt x="35" y="18"/>
                        <a:pt x="67" y="17"/>
                        <a:pt x="99" y="14"/>
                      </a:cubicBezTo>
                      <a:cubicBezTo>
                        <a:pt x="105" y="13"/>
                        <a:pt x="105" y="5"/>
                        <a:pt x="99" y="4"/>
                      </a:cubicBezTo>
                      <a:cubicBezTo>
                        <a:pt x="67" y="1"/>
                        <a:pt x="35" y="0"/>
                        <a:pt x="4" y="5"/>
                      </a:cubicBezTo>
                      <a:cubicBezTo>
                        <a:pt x="0" y="6"/>
                        <a:pt x="0" y="12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97" name="Freeform 72">
                  <a:extLst>
                    <a:ext uri="{FF2B5EF4-FFF2-40B4-BE49-F238E27FC236}">
                      <a16:creationId xmlns:a16="http://schemas.microsoft.com/office/drawing/2014/main" id="{6D33B346-6B13-49B8-ADDA-31C2BC1A2388}"/>
                    </a:ext>
                  </a:extLst>
                </p:cNvPr>
                <p:cNvSpPr/>
                <p:nvPr/>
              </p:nvSpPr>
              <p:spPr bwMode="auto">
                <a:xfrm>
                  <a:off x="4851401" y="1643063"/>
                  <a:ext cx="68263" cy="30163"/>
                </a:xfrm>
                <a:custGeom>
                  <a:avLst/>
                  <a:gdLst>
                    <a:gd name="T0" fmla="*/ 2 w 65"/>
                    <a:gd name="T1" fmla="*/ 4 h 28"/>
                    <a:gd name="T2" fmla="*/ 59 w 65"/>
                    <a:gd name="T3" fmla="*/ 27 h 28"/>
                    <a:gd name="T4" fmla="*/ 62 w 65"/>
                    <a:gd name="T5" fmla="*/ 21 h 28"/>
                    <a:gd name="T6" fmla="*/ 3 w 65"/>
                    <a:gd name="T7" fmla="*/ 1 h 28"/>
                    <a:gd name="T8" fmla="*/ 2 w 65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28">
                      <a:moveTo>
                        <a:pt x="2" y="4"/>
                      </a:moveTo>
                      <a:cubicBezTo>
                        <a:pt x="19" y="15"/>
                        <a:pt x="40" y="22"/>
                        <a:pt x="59" y="27"/>
                      </a:cubicBezTo>
                      <a:cubicBezTo>
                        <a:pt x="63" y="28"/>
                        <a:pt x="65" y="23"/>
                        <a:pt x="62" y="21"/>
                      </a:cubicBezTo>
                      <a:cubicBezTo>
                        <a:pt x="43" y="13"/>
                        <a:pt x="23" y="7"/>
                        <a:pt x="3" y="1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98" name="Freeform 73">
                  <a:extLst>
                    <a:ext uri="{FF2B5EF4-FFF2-40B4-BE49-F238E27FC236}">
                      <a16:creationId xmlns:a16="http://schemas.microsoft.com/office/drawing/2014/main" id="{0FCB5350-3E26-4F8F-822B-C058391A60CB}"/>
                    </a:ext>
                  </a:extLst>
                </p:cNvPr>
                <p:cNvSpPr/>
                <p:nvPr/>
              </p:nvSpPr>
              <p:spPr bwMode="auto">
                <a:xfrm>
                  <a:off x="5008563" y="1714501"/>
                  <a:ext cx="71438" cy="33338"/>
                </a:xfrm>
                <a:custGeom>
                  <a:avLst/>
                  <a:gdLst>
                    <a:gd name="T0" fmla="*/ 3 w 68"/>
                    <a:gd name="T1" fmla="*/ 10 h 33"/>
                    <a:gd name="T2" fmla="*/ 59 w 68"/>
                    <a:gd name="T3" fmla="*/ 32 h 33"/>
                    <a:gd name="T4" fmla="*/ 64 w 68"/>
                    <a:gd name="T5" fmla="*/ 26 h 33"/>
                    <a:gd name="T6" fmla="*/ 3 w 68"/>
                    <a:gd name="T7" fmla="*/ 4 h 33"/>
                    <a:gd name="T8" fmla="*/ 3 w 68"/>
                    <a:gd name="T9" fmla="*/ 1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33">
                      <a:moveTo>
                        <a:pt x="3" y="10"/>
                      </a:moveTo>
                      <a:cubicBezTo>
                        <a:pt x="23" y="14"/>
                        <a:pt x="40" y="23"/>
                        <a:pt x="59" y="32"/>
                      </a:cubicBezTo>
                      <a:cubicBezTo>
                        <a:pt x="63" y="33"/>
                        <a:pt x="68" y="29"/>
                        <a:pt x="64" y="26"/>
                      </a:cubicBezTo>
                      <a:cubicBezTo>
                        <a:pt x="46" y="10"/>
                        <a:pt x="26" y="0"/>
                        <a:pt x="3" y="4"/>
                      </a:cubicBezTo>
                      <a:cubicBezTo>
                        <a:pt x="0" y="4"/>
                        <a:pt x="0" y="9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99" name="Freeform 74">
                  <a:extLst>
                    <a:ext uri="{FF2B5EF4-FFF2-40B4-BE49-F238E27FC236}">
                      <a16:creationId xmlns:a16="http://schemas.microsoft.com/office/drawing/2014/main" id="{33B22136-E893-448D-A4F1-228546CD65F3}"/>
                    </a:ext>
                  </a:extLst>
                </p:cNvPr>
                <p:cNvSpPr/>
                <p:nvPr/>
              </p:nvSpPr>
              <p:spPr bwMode="auto">
                <a:xfrm>
                  <a:off x="5149851" y="1784351"/>
                  <a:ext cx="85725" cy="47625"/>
                </a:xfrm>
                <a:custGeom>
                  <a:avLst/>
                  <a:gdLst>
                    <a:gd name="T0" fmla="*/ 3 w 83"/>
                    <a:gd name="T1" fmla="*/ 6 h 46"/>
                    <a:gd name="T2" fmla="*/ 75 w 83"/>
                    <a:gd name="T3" fmla="*/ 43 h 46"/>
                    <a:gd name="T4" fmla="*/ 79 w 83"/>
                    <a:gd name="T5" fmla="*/ 37 h 46"/>
                    <a:gd name="T6" fmla="*/ 6 w 83"/>
                    <a:gd name="T7" fmla="*/ 1 h 46"/>
                    <a:gd name="T8" fmla="*/ 3 w 83"/>
                    <a:gd name="T9" fmla="*/ 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46">
                      <a:moveTo>
                        <a:pt x="3" y="6"/>
                      </a:moveTo>
                      <a:cubicBezTo>
                        <a:pt x="28" y="18"/>
                        <a:pt x="52" y="30"/>
                        <a:pt x="75" y="43"/>
                      </a:cubicBezTo>
                      <a:cubicBezTo>
                        <a:pt x="80" y="46"/>
                        <a:pt x="83" y="39"/>
                        <a:pt x="79" y="37"/>
                      </a:cubicBezTo>
                      <a:cubicBezTo>
                        <a:pt x="57" y="20"/>
                        <a:pt x="33" y="7"/>
                        <a:pt x="6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00" name="Freeform 75">
                  <a:extLst>
                    <a:ext uri="{FF2B5EF4-FFF2-40B4-BE49-F238E27FC236}">
                      <a16:creationId xmlns:a16="http://schemas.microsoft.com/office/drawing/2014/main" id="{D909AA22-AD8D-47E6-8FCF-64C26CB58D2B}"/>
                    </a:ext>
                  </a:extLst>
                </p:cNvPr>
                <p:cNvSpPr/>
                <p:nvPr/>
              </p:nvSpPr>
              <p:spPr bwMode="auto">
                <a:xfrm>
                  <a:off x="5305426" y="1847851"/>
                  <a:ext cx="66675" cy="61913"/>
                </a:xfrm>
                <a:custGeom>
                  <a:avLst/>
                  <a:gdLst>
                    <a:gd name="T0" fmla="*/ 5 w 65"/>
                    <a:gd name="T1" fmla="*/ 12 h 59"/>
                    <a:gd name="T2" fmla="*/ 55 w 65"/>
                    <a:gd name="T3" fmla="*/ 55 h 59"/>
                    <a:gd name="T4" fmla="*/ 62 w 65"/>
                    <a:gd name="T5" fmla="*/ 49 h 59"/>
                    <a:gd name="T6" fmla="*/ 42 w 65"/>
                    <a:gd name="T7" fmla="*/ 23 h 59"/>
                    <a:gd name="T8" fmla="*/ 10 w 65"/>
                    <a:gd name="T9" fmla="*/ 4 h 59"/>
                    <a:gd name="T10" fmla="*/ 5 w 65"/>
                    <a:gd name="T11" fmla="*/ 12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5" h="59">
                      <a:moveTo>
                        <a:pt x="5" y="12"/>
                      </a:moveTo>
                      <a:cubicBezTo>
                        <a:pt x="23" y="25"/>
                        <a:pt x="42" y="37"/>
                        <a:pt x="55" y="55"/>
                      </a:cubicBezTo>
                      <a:cubicBezTo>
                        <a:pt x="58" y="59"/>
                        <a:pt x="65" y="53"/>
                        <a:pt x="62" y="49"/>
                      </a:cubicBezTo>
                      <a:cubicBezTo>
                        <a:pt x="57" y="39"/>
                        <a:pt x="50" y="31"/>
                        <a:pt x="42" y="23"/>
                      </a:cubicBezTo>
                      <a:cubicBezTo>
                        <a:pt x="33" y="15"/>
                        <a:pt x="21" y="9"/>
                        <a:pt x="10" y="4"/>
                      </a:cubicBezTo>
                      <a:cubicBezTo>
                        <a:pt x="5" y="0"/>
                        <a:pt x="0" y="8"/>
                        <a:pt x="5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01" name="Freeform 76">
                  <a:extLst>
                    <a:ext uri="{FF2B5EF4-FFF2-40B4-BE49-F238E27FC236}">
                      <a16:creationId xmlns:a16="http://schemas.microsoft.com/office/drawing/2014/main" id="{9C7E1E9C-3B65-4066-802F-6F955D7C7E6C}"/>
                    </a:ext>
                  </a:extLst>
                </p:cNvPr>
                <p:cNvSpPr/>
                <p:nvPr/>
              </p:nvSpPr>
              <p:spPr bwMode="auto">
                <a:xfrm>
                  <a:off x="5380038" y="1765301"/>
                  <a:ext cx="30163" cy="87313"/>
                </a:xfrm>
                <a:custGeom>
                  <a:avLst/>
                  <a:gdLst>
                    <a:gd name="T0" fmla="*/ 10 w 28"/>
                    <a:gd name="T1" fmla="*/ 81 h 84"/>
                    <a:gd name="T2" fmla="*/ 27 w 28"/>
                    <a:gd name="T3" fmla="*/ 10 h 84"/>
                    <a:gd name="T4" fmla="*/ 17 w 28"/>
                    <a:gd name="T5" fmla="*/ 6 h 84"/>
                    <a:gd name="T6" fmla="*/ 4 w 28"/>
                    <a:gd name="T7" fmla="*/ 81 h 84"/>
                    <a:gd name="T8" fmla="*/ 10 w 28"/>
                    <a:gd name="T9" fmla="*/ 81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84">
                      <a:moveTo>
                        <a:pt x="10" y="81"/>
                      </a:moveTo>
                      <a:cubicBezTo>
                        <a:pt x="15" y="57"/>
                        <a:pt x="22" y="34"/>
                        <a:pt x="27" y="10"/>
                      </a:cubicBezTo>
                      <a:cubicBezTo>
                        <a:pt x="28" y="4"/>
                        <a:pt x="20" y="0"/>
                        <a:pt x="17" y="6"/>
                      </a:cubicBezTo>
                      <a:cubicBezTo>
                        <a:pt x="6" y="29"/>
                        <a:pt x="0" y="55"/>
                        <a:pt x="4" y="81"/>
                      </a:cubicBezTo>
                      <a:cubicBezTo>
                        <a:pt x="5" y="84"/>
                        <a:pt x="10" y="84"/>
                        <a:pt x="10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02" name="Freeform 77">
                  <a:extLst>
                    <a:ext uri="{FF2B5EF4-FFF2-40B4-BE49-F238E27FC236}">
                      <a16:creationId xmlns:a16="http://schemas.microsoft.com/office/drawing/2014/main" id="{1317837A-0F99-4001-B1AC-5419250C6DF8}"/>
                    </a:ext>
                  </a:extLst>
                </p:cNvPr>
                <p:cNvSpPr/>
                <p:nvPr/>
              </p:nvSpPr>
              <p:spPr bwMode="auto">
                <a:xfrm>
                  <a:off x="5451476" y="1625601"/>
                  <a:ext cx="39688" cy="63500"/>
                </a:xfrm>
                <a:custGeom>
                  <a:avLst/>
                  <a:gdLst>
                    <a:gd name="T0" fmla="*/ 7 w 39"/>
                    <a:gd name="T1" fmla="*/ 58 h 62"/>
                    <a:gd name="T2" fmla="*/ 38 w 39"/>
                    <a:gd name="T3" fmla="*/ 7 h 62"/>
                    <a:gd name="T4" fmla="*/ 29 w 39"/>
                    <a:gd name="T5" fmla="*/ 3 h 62"/>
                    <a:gd name="T6" fmla="*/ 13 w 39"/>
                    <a:gd name="T7" fmla="*/ 25 h 62"/>
                    <a:gd name="T8" fmla="*/ 1 w 39"/>
                    <a:gd name="T9" fmla="*/ 56 h 62"/>
                    <a:gd name="T10" fmla="*/ 7 w 39"/>
                    <a:gd name="T11" fmla="*/ 58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" h="62">
                      <a:moveTo>
                        <a:pt x="7" y="58"/>
                      </a:moveTo>
                      <a:cubicBezTo>
                        <a:pt x="16" y="40"/>
                        <a:pt x="30" y="26"/>
                        <a:pt x="38" y="7"/>
                      </a:cubicBezTo>
                      <a:cubicBezTo>
                        <a:pt x="39" y="2"/>
                        <a:pt x="32" y="0"/>
                        <a:pt x="29" y="3"/>
                      </a:cubicBezTo>
                      <a:cubicBezTo>
                        <a:pt x="24" y="11"/>
                        <a:pt x="18" y="18"/>
                        <a:pt x="13" y="25"/>
                      </a:cubicBezTo>
                      <a:cubicBezTo>
                        <a:pt x="7" y="34"/>
                        <a:pt x="4" y="45"/>
                        <a:pt x="1" y="56"/>
                      </a:cubicBezTo>
                      <a:cubicBezTo>
                        <a:pt x="0" y="59"/>
                        <a:pt x="5" y="62"/>
                        <a:pt x="7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03" name="Freeform 78">
                  <a:extLst>
                    <a:ext uri="{FF2B5EF4-FFF2-40B4-BE49-F238E27FC236}">
                      <a16:creationId xmlns:a16="http://schemas.microsoft.com/office/drawing/2014/main" id="{A418E24D-F8DE-44FC-8D94-91D3EB1DCFAD}"/>
                    </a:ext>
                  </a:extLst>
                </p:cNvPr>
                <p:cNvSpPr/>
                <p:nvPr/>
              </p:nvSpPr>
              <p:spPr bwMode="auto">
                <a:xfrm>
                  <a:off x="5540376" y="1449388"/>
                  <a:ext cx="88900" cy="112713"/>
                </a:xfrm>
                <a:custGeom>
                  <a:avLst/>
                  <a:gdLst>
                    <a:gd name="T0" fmla="*/ 8 w 86"/>
                    <a:gd name="T1" fmla="*/ 105 h 108"/>
                    <a:gd name="T2" fmla="*/ 81 w 86"/>
                    <a:gd name="T3" fmla="*/ 12 h 108"/>
                    <a:gd name="T4" fmla="*/ 75 w 86"/>
                    <a:gd name="T5" fmla="*/ 4 h 108"/>
                    <a:gd name="T6" fmla="*/ 1 w 86"/>
                    <a:gd name="T7" fmla="*/ 101 h 108"/>
                    <a:gd name="T8" fmla="*/ 8 w 86"/>
                    <a:gd name="T9" fmla="*/ 105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108">
                      <a:moveTo>
                        <a:pt x="8" y="105"/>
                      </a:moveTo>
                      <a:cubicBezTo>
                        <a:pt x="34" y="75"/>
                        <a:pt x="53" y="41"/>
                        <a:pt x="81" y="12"/>
                      </a:cubicBezTo>
                      <a:cubicBezTo>
                        <a:pt x="86" y="8"/>
                        <a:pt x="80" y="0"/>
                        <a:pt x="75" y="4"/>
                      </a:cubicBezTo>
                      <a:cubicBezTo>
                        <a:pt x="39" y="25"/>
                        <a:pt x="16" y="63"/>
                        <a:pt x="1" y="101"/>
                      </a:cubicBezTo>
                      <a:cubicBezTo>
                        <a:pt x="0" y="105"/>
                        <a:pt x="5" y="108"/>
                        <a:pt x="8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04" name="Freeform 79">
                  <a:extLst>
                    <a:ext uri="{FF2B5EF4-FFF2-40B4-BE49-F238E27FC236}">
                      <a16:creationId xmlns:a16="http://schemas.microsoft.com/office/drawing/2014/main" id="{08CC5617-2940-4195-9B1A-7E16960335A8}"/>
                    </a:ext>
                  </a:extLst>
                </p:cNvPr>
                <p:cNvSpPr/>
                <p:nvPr/>
              </p:nvSpPr>
              <p:spPr bwMode="auto">
                <a:xfrm>
                  <a:off x="5675313" y="1382713"/>
                  <a:ext cx="88900" cy="57150"/>
                </a:xfrm>
                <a:custGeom>
                  <a:avLst/>
                  <a:gdLst>
                    <a:gd name="T0" fmla="*/ 7 w 86"/>
                    <a:gd name="T1" fmla="*/ 53 h 55"/>
                    <a:gd name="T2" fmla="*/ 79 w 86"/>
                    <a:gd name="T3" fmla="*/ 13 h 55"/>
                    <a:gd name="T4" fmla="*/ 76 w 86"/>
                    <a:gd name="T5" fmla="*/ 2 h 55"/>
                    <a:gd name="T6" fmla="*/ 3 w 86"/>
                    <a:gd name="T7" fmla="*/ 48 h 55"/>
                    <a:gd name="T8" fmla="*/ 7 w 86"/>
                    <a:gd name="T9" fmla="*/ 53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55">
                      <a:moveTo>
                        <a:pt x="7" y="53"/>
                      </a:moveTo>
                      <a:cubicBezTo>
                        <a:pt x="32" y="43"/>
                        <a:pt x="53" y="22"/>
                        <a:pt x="79" y="13"/>
                      </a:cubicBezTo>
                      <a:cubicBezTo>
                        <a:pt x="86" y="10"/>
                        <a:pt x="83" y="0"/>
                        <a:pt x="76" y="2"/>
                      </a:cubicBezTo>
                      <a:cubicBezTo>
                        <a:pt x="46" y="8"/>
                        <a:pt x="24" y="27"/>
                        <a:pt x="3" y="48"/>
                      </a:cubicBezTo>
                      <a:cubicBezTo>
                        <a:pt x="0" y="51"/>
                        <a:pt x="4" y="55"/>
                        <a:pt x="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05" name="Freeform 80">
                  <a:extLst>
                    <a:ext uri="{FF2B5EF4-FFF2-40B4-BE49-F238E27FC236}">
                      <a16:creationId xmlns:a16="http://schemas.microsoft.com/office/drawing/2014/main" id="{DBB2C5BA-07CF-4786-9AE7-3D303CDD6CB2}"/>
                    </a:ext>
                  </a:extLst>
                </p:cNvPr>
                <p:cNvSpPr/>
                <p:nvPr/>
              </p:nvSpPr>
              <p:spPr bwMode="auto">
                <a:xfrm>
                  <a:off x="5895976" y="1304926"/>
                  <a:ext cx="57150" cy="28575"/>
                </a:xfrm>
                <a:custGeom>
                  <a:avLst/>
                  <a:gdLst>
                    <a:gd name="T0" fmla="*/ 4 w 56"/>
                    <a:gd name="T1" fmla="*/ 26 h 27"/>
                    <a:gd name="T2" fmla="*/ 55 w 56"/>
                    <a:gd name="T3" fmla="*/ 4 h 27"/>
                    <a:gd name="T4" fmla="*/ 53 w 56"/>
                    <a:gd name="T5" fmla="*/ 2 h 27"/>
                    <a:gd name="T6" fmla="*/ 2 w 56"/>
                    <a:gd name="T7" fmla="*/ 23 h 27"/>
                    <a:gd name="T8" fmla="*/ 4 w 56"/>
                    <a:gd name="T9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27">
                      <a:moveTo>
                        <a:pt x="4" y="26"/>
                      </a:moveTo>
                      <a:cubicBezTo>
                        <a:pt x="21" y="18"/>
                        <a:pt x="41" y="18"/>
                        <a:pt x="55" y="4"/>
                      </a:cubicBezTo>
                      <a:cubicBezTo>
                        <a:pt x="56" y="2"/>
                        <a:pt x="54" y="0"/>
                        <a:pt x="53" y="2"/>
                      </a:cubicBezTo>
                      <a:cubicBezTo>
                        <a:pt x="38" y="14"/>
                        <a:pt x="19" y="15"/>
                        <a:pt x="2" y="23"/>
                      </a:cubicBezTo>
                      <a:cubicBezTo>
                        <a:pt x="0" y="24"/>
                        <a:pt x="2" y="27"/>
                        <a:pt x="4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06" name="Freeform 81">
                  <a:extLst>
                    <a:ext uri="{FF2B5EF4-FFF2-40B4-BE49-F238E27FC236}">
                      <a16:creationId xmlns:a16="http://schemas.microsoft.com/office/drawing/2014/main" id="{6F1FB5D3-9525-4605-A64A-77CC4255E1D8}"/>
                    </a:ext>
                  </a:extLst>
                </p:cNvPr>
                <p:cNvSpPr/>
                <p:nvPr/>
              </p:nvSpPr>
              <p:spPr bwMode="auto">
                <a:xfrm>
                  <a:off x="6059488" y="1247776"/>
                  <a:ext cx="125413" cy="41275"/>
                </a:xfrm>
                <a:custGeom>
                  <a:avLst/>
                  <a:gdLst>
                    <a:gd name="T0" fmla="*/ 6 w 121"/>
                    <a:gd name="T1" fmla="*/ 38 h 40"/>
                    <a:gd name="T2" fmla="*/ 115 w 121"/>
                    <a:gd name="T3" fmla="*/ 13 h 40"/>
                    <a:gd name="T4" fmla="*/ 113 w 121"/>
                    <a:gd name="T5" fmla="*/ 0 h 40"/>
                    <a:gd name="T6" fmla="*/ 3 w 121"/>
                    <a:gd name="T7" fmla="*/ 34 h 40"/>
                    <a:gd name="T8" fmla="*/ 6 w 121"/>
                    <a:gd name="T9" fmla="*/ 3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40">
                      <a:moveTo>
                        <a:pt x="6" y="38"/>
                      </a:moveTo>
                      <a:cubicBezTo>
                        <a:pt x="40" y="23"/>
                        <a:pt x="79" y="25"/>
                        <a:pt x="115" y="13"/>
                      </a:cubicBezTo>
                      <a:cubicBezTo>
                        <a:pt x="121" y="11"/>
                        <a:pt x="121" y="0"/>
                        <a:pt x="113" y="0"/>
                      </a:cubicBezTo>
                      <a:cubicBezTo>
                        <a:pt x="72" y="3"/>
                        <a:pt x="37" y="11"/>
                        <a:pt x="3" y="34"/>
                      </a:cubicBezTo>
                      <a:cubicBezTo>
                        <a:pt x="0" y="36"/>
                        <a:pt x="3" y="40"/>
                        <a:pt x="6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07" name="Freeform 82">
                  <a:extLst>
                    <a:ext uri="{FF2B5EF4-FFF2-40B4-BE49-F238E27FC236}">
                      <a16:creationId xmlns:a16="http://schemas.microsoft.com/office/drawing/2014/main" id="{025C32E8-9426-4A96-8BFB-A970BF38B61E}"/>
                    </a:ext>
                  </a:extLst>
                </p:cNvPr>
                <p:cNvSpPr/>
                <p:nvPr/>
              </p:nvSpPr>
              <p:spPr bwMode="auto">
                <a:xfrm>
                  <a:off x="6319838" y="1225551"/>
                  <a:ext cx="120650" cy="30163"/>
                </a:xfrm>
                <a:custGeom>
                  <a:avLst/>
                  <a:gdLst>
                    <a:gd name="T0" fmla="*/ 8 w 116"/>
                    <a:gd name="T1" fmla="*/ 25 h 28"/>
                    <a:gd name="T2" fmla="*/ 108 w 116"/>
                    <a:gd name="T3" fmla="*/ 27 h 28"/>
                    <a:gd name="T4" fmla="*/ 110 w 116"/>
                    <a:gd name="T5" fmla="*/ 15 h 28"/>
                    <a:gd name="T6" fmla="*/ 4 w 116"/>
                    <a:gd name="T7" fmla="*/ 17 h 28"/>
                    <a:gd name="T8" fmla="*/ 8 w 116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6" h="28">
                      <a:moveTo>
                        <a:pt x="8" y="25"/>
                      </a:moveTo>
                      <a:cubicBezTo>
                        <a:pt x="41" y="16"/>
                        <a:pt x="74" y="23"/>
                        <a:pt x="108" y="27"/>
                      </a:cubicBezTo>
                      <a:cubicBezTo>
                        <a:pt x="115" y="28"/>
                        <a:pt x="116" y="17"/>
                        <a:pt x="110" y="15"/>
                      </a:cubicBezTo>
                      <a:cubicBezTo>
                        <a:pt x="72" y="4"/>
                        <a:pt x="40" y="0"/>
                        <a:pt x="4" y="17"/>
                      </a:cubicBezTo>
                      <a:cubicBezTo>
                        <a:pt x="0" y="19"/>
                        <a:pt x="3" y="26"/>
                        <a:pt x="8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08" name="Freeform 83">
                  <a:extLst>
                    <a:ext uri="{FF2B5EF4-FFF2-40B4-BE49-F238E27FC236}">
                      <a16:creationId xmlns:a16="http://schemas.microsoft.com/office/drawing/2014/main" id="{10D58B64-B393-46DF-9CBC-27908868F37B}"/>
                    </a:ext>
                  </a:extLst>
                </p:cNvPr>
                <p:cNvSpPr/>
                <p:nvPr/>
              </p:nvSpPr>
              <p:spPr bwMode="auto">
                <a:xfrm>
                  <a:off x="6584951" y="1241426"/>
                  <a:ext cx="109538" cy="19050"/>
                </a:xfrm>
                <a:custGeom>
                  <a:avLst/>
                  <a:gdLst>
                    <a:gd name="T0" fmla="*/ 5 w 106"/>
                    <a:gd name="T1" fmla="*/ 9 h 18"/>
                    <a:gd name="T2" fmla="*/ 98 w 106"/>
                    <a:gd name="T3" fmla="*/ 17 h 18"/>
                    <a:gd name="T4" fmla="*/ 100 w 106"/>
                    <a:gd name="T5" fmla="*/ 9 h 18"/>
                    <a:gd name="T6" fmla="*/ 5 w 106"/>
                    <a:gd name="T7" fmla="*/ 2 h 18"/>
                    <a:gd name="T8" fmla="*/ 5 w 106"/>
                    <a:gd name="T9" fmla="*/ 9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6" h="18">
                      <a:moveTo>
                        <a:pt x="5" y="9"/>
                      </a:moveTo>
                      <a:cubicBezTo>
                        <a:pt x="35" y="11"/>
                        <a:pt x="68" y="12"/>
                        <a:pt x="98" y="17"/>
                      </a:cubicBezTo>
                      <a:cubicBezTo>
                        <a:pt x="103" y="18"/>
                        <a:pt x="106" y="10"/>
                        <a:pt x="100" y="9"/>
                      </a:cubicBezTo>
                      <a:cubicBezTo>
                        <a:pt x="68" y="0"/>
                        <a:pt x="38" y="1"/>
                        <a:pt x="5" y="2"/>
                      </a:cubicBezTo>
                      <a:cubicBezTo>
                        <a:pt x="0" y="2"/>
                        <a:pt x="0" y="9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09" name="Freeform 84">
                  <a:extLst>
                    <a:ext uri="{FF2B5EF4-FFF2-40B4-BE49-F238E27FC236}">
                      <a16:creationId xmlns:a16="http://schemas.microsoft.com/office/drawing/2014/main" id="{69E6EE21-34C1-4A7B-857B-B6EF1B5D61E0}"/>
                    </a:ext>
                  </a:extLst>
                </p:cNvPr>
                <p:cNvSpPr/>
                <p:nvPr/>
              </p:nvSpPr>
              <p:spPr bwMode="auto">
                <a:xfrm>
                  <a:off x="6799263" y="1285876"/>
                  <a:ext cx="117475" cy="47625"/>
                </a:xfrm>
                <a:custGeom>
                  <a:avLst/>
                  <a:gdLst>
                    <a:gd name="T0" fmla="*/ 5 w 112"/>
                    <a:gd name="T1" fmla="*/ 11 h 45"/>
                    <a:gd name="T2" fmla="*/ 100 w 112"/>
                    <a:gd name="T3" fmla="*/ 42 h 45"/>
                    <a:gd name="T4" fmla="*/ 105 w 112"/>
                    <a:gd name="T5" fmla="*/ 29 h 45"/>
                    <a:gd name="T6" fmla="*/ 8 w 112"/>
                    <a:gd name="T7" fmla="*/ 1 h 45"/>
                    <a:gd name="T8" fmla="*/ 5 w 112"/>
                    <a:gd name="T9" fmla="*/ 1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2" h="45">
                      <a:moveTo>
                        <a:pt x="5" y="11"/>
                      </a:moveTo>
                      <a:cubicBezTo>
                        <a:pt x="35" y="25"/>
                        <a:pt x="69" y="29"/>
                        <a:pt x="100" y="42"/>
                      </a:cubicBezTo>
                      <a:cubicBezTo>
                        <a:pt x="107" y="45"/>
                        <a:pt x="112" y="33"/>
                        <a:pt x="105" y="29"/>
                      </a:cubicBezTo>
                      <a:cubicBezTo>
                        <a:pt x="76" y="13"/>
                        <a:pt x="41" y="2"/>
                        <a:pt x="8" y="1"/>
                      </a:cubicBezTo>
                      <a:cubicBezTo>
                        <a:pt x="2" y="0"/>
                        <a:pt x="0" y="9"/>
                        <a:pt x="5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10" name="Freeform 85">
                  <a:extLst>
                    <a:ext uri="{FF2B5EF4-FFF2-40B4-BE49-F238E27FC236}">
                      <a16:creationId xmlns:a16="http://schemas.microsoft.com/office/drawing/2014/main" id="{E67F3BEB-A6BA-4A1A-B0C2-F537BD189CC8}"/>
                    </a:ext>
                  </a:extLst>
                </p:cNvPr>
                <p:cNvSpPr/>
                <p:nvPr/>
              </p:nvSpPr>
              <p:spPr bwMode="auto">
                <a:xfrm>
                  <a:off x="6962776" y="1343026"/>
                  <a:ext cx="122238" cy="44450"/>
                </a:xfrm>
                <a:custGeom>
                  <a:avLst/>
                  <a:gdLst>
                    <a:gd name="T0" fmla="*/ 3 w 117"/>
                    <a:gd name="T1" fmla="*/ 4 h 43"/>
                    <a:gd name="T2" fmla="*/ 109 w 117"/>
                    <a:gd name="T3" fmla="*/ 41 h 43"/>
                    <a:gd name="T4" fmla="*/ 113 w 117"/>
                    <a:gd name="T5" fmla="*/ 35 h 43"/>
                    <a:gd name="T6" fmla="*/ 3 w 117"/>
                    <a:gd name="T7" fmla="*/ 0 h 43"/>
                    <a:gd name="T8" fmla="*/ 3 w 117"/>
                    <a:gd name="T9" fmla="*/ 4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43">
                      <a:moveTo>
                        <a:pt x="3" y="4"/>
                      </a:moveTo>
                      <a:cubicBezTo>
                        <a:pt x="41" y="6"/>
                        <a:pt x="76" y="23"/>
                        <a:pt x="109" y="41"/>
                      </a:cubicBezTo>
                      <a:cubicBezTo>
                        <a:pt x="113" y="43"/>
                        <a:pt x="117" y="37"/>
                        <a:pt x="113" y="35"/>
                      </a:cubicBezTo>
                      <a:cubicBezTo>
                        <a:pt x="79" y="13"/>
                        <a:pt x="43" y="0"/>
                        <a:pt x="3" y="0"/>
                      </a:cubicBezTo>
                      <a:cubicBezTo>
                        <a:pt x="0" y="0"/>
                        <a:pt x="0" y="4"/>
                        <a:pt x="3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11" name="Freeform 86">
                  <a:extLst>
                    <a:ext uri="{FF2B5EF4-FFF2-40B4-BE49-F238E27FC236}">
                      <a16:creationId xmlns:a16="http://schemas.microsoft.com/office/drawing/2014/main" id="{3CC4357A-9137-490E-A509-E2EFBFAF9069}"/>
                    </a:ext>
                  </a:extLst>
                </p:cNvPr>
                <p:cNvSpPr/>
                <p:nvPr/>
              </p:nvSpPr>
              <p:spPr bwMode="auto">
                <a:xfrm>
                  <a:off x="7148513" y="1409701"/>
                  <a:ext cx="104775" cy="49213"/>
                </a:xfrm>
                <a:custGeom>
                  <a:avLst/>
                  <a:gdLst>
                    <a:gd name="T0" fmla="*/ 3 w 101"/>
                    <a:gd name="T1" fmla="*/ 6 h 47"/>
                    <a:gd name="T2" fmla="*/ 90 w 101"/>
                    <a:gd name="T3" fmla="*/ 45 h 47"/>
                    <a:gd name="T4" fmla="*/ 96 w 101"/>
                    <a:gd name="T5" fmla="*/ 35 h 47"/>
                    <a:gd name="T6" fmla="*/ 4 w 101"/>
                    <a:gd name="T7" fmla="*/ 0 h 47"/>
                    <a:gd name="T8" fmla="*/ 3 w 101"/>
                    <a:gd name="T9" fmla="*/ 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47">
                      <a:moveTo>
                        <a:pt x="3" y="6"/>
                      </a:moveTo>
                      <a:cubicBezTo>
                        <a:pt x="31" y="18"/>
                        <a:pt x="59" y="37"/>
                        <a:pt x="90" y="45"/>
                      </a:cubicBezTo>
                      <a:cubicBezTo>
                        <a:pt x="95" y="47"/>
                        <a:pt x="101" y="39"/>
                        <a:pt x="96" y="35"/>
                      </a:cubicBezTo>
                      <a:cubicBezTo>
                        <a:pt x="70" y="15"/>
                        <a:pt x="36" y="3"/>
                        <a:pt x="4" y="0"/>
                      </a:cubicBezTo>
                      <a:cubicBezTo>
                        <a:pt x="1" y="0"/>
                        <a:pt x="0" y="4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12" name="Freeform 87">
                  <a:extLst>
                    <a:ext uri="{FF2B5EF4-FFF2-40B4-BE49-F238E27FC236}">
                      <a16:creationId xmlns:a16="http://schemas.microsoft.com/office/drawing/2014/main" id="{58A21A22-0D62-4E6B-9EE8-83BFF2A10556}"/>
                    </a:ext>
                  </a:extLst>
                </p:cNvPr>
                <p:cNvSpPr/>
                <p:nvPr/>
              </p:nvSpPr>
              <p:spPr bwMode="auto">
                <a:xfrm>
                  <a:off x="7273926" y="1504951"/>
                  <a:ext cx="114300" cy="74613"/>
                </a:xfrm>
                <a:custGeom>
                  <a:avLst/>
                  <a:gdLst>
                    <a:gd name="T0" fmla="*/ 6 w 110"/>
                    <a:gd name="T1" fmla="*/ 10 h 71"/>
                    <a:gd name="T2" fmla="*/ 55 w 110"/>
                    <a:gd name="T3" fmla="*/ 40 h 71"/>
                    <a:gd name="T4" fmla="*/ 99 w 110"/>
                    <a:gd name="T5" fmla="*/ 67 h 71"/>
                    <a:gd name="T6" fmla="*/ 104 w 110"/>
                    <a:gd name="T7" fmla="*/ 58 h 71"/>
                    <a:gd name="T8" fmla="*/ 9 w 110"/>
                    <a:gd name="T9" fmla="*/ 0 h 71"/>
                    <a:gd name="T10" fmla="*/ 6 w 110"/>
                    <a:gd name="T11" fmla="*/ 1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0" h="71">
                      <a:moveTo>
                        <a:pt x="6" y="10"/>
                      </a:moveTo>
                      <a:cubicBezTo>
                        <a:pt x="24" y="16"/>
                        <a:pt x="41" y="28"/>
                        <a:pt x="55" y="40"/>
                      </a:cubicBezTo>
                      <a:cubicBezTo>
                        <a:pt x="69" y="51"/>
                        <a:pt x="83" y="59"/>
                        <a:pt x="99" y="67"/>
                      </a:cubicBezTo>
                      <a:cubicBezTo>
                        <a:pt x="105" y="71"/>
                        <a:pt x="110" y="62"/>
                        <a:pt x="104" y="58"/>
                      </a:cubicBezTo>
                      <a:cubicBezTo>
                        <a:pt x="73" y="35"/>
                        <a:pt x="49" y="6"/>
                        <a:pt x="9" y="0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13" name="Freeform 88">
                  <a:extLst>
                    <a:ext uri="{FF2B5EF4-FFF2-40B4-BE49-F238E27FC236}">
                      <a16:creationId xmlns:a16="http://schemas.microsoft.com/office/drawing/2014/main" id="{0F7E0899-EA21-44AF-AA29-A27137A5C749}"/>
                    </a:ext>
                  </a:extLst>
                </p:cNvPr>
                <p:cNvSpPr/>
                <p:nvPr/>
              </p:nvSpPr>
              <p:spPr bwMode="auto">
                <a:xfrm>
                  <a:off x="7424738" y="1631951"/>
                  <a:ext cx="88900" cy="96838"/>
                </a:xfrm>
                <a:custGeom>
                  <a:avLst/>
                  <a:gdLst>
                    <a:gd name="T0" fmla="*/ 3 w 85"/>
                    <a:gd name="T1" fmla="*/ 9 h 93"/>
                    <a:gd name="T2" fmla="*/ 75 w 85"/>
                    <a:gd name="T3" fmla="*/ 89 h 93"/>
                    <a:gd name="T4" fmla="*/ 83 w 85"/>
                    <a:gd name="T5" fmla="*/ 83 h 93"/>
                    <a:gd name="T6" fmla="*/ 8 w 85"/>
                    <a:gd name="T7" fmla="*/ 2 h 93"/>
                    <a:gd name="T8" fmla="*/ 3 w 85"/>
                    <a:gd name="T9" fmla="*/ 9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" h="93">
                      <a:moveTo>
                        <a:pt x="3" y="9"/>
                      </a:moveTo>
                      <a:cubicBezTo>
                        <a:pt x="28" y="35"/>
                        <a:pt x="50" y="63"/>
                        <a:pt x="75" y="89"/>
                      </a:cubicBezTo>
                      <a:cubicBezTo>
                        <a:pt x="79" y="93"/>
                        <a:pt x="85" y="88"/>
                        <a:pt x="83" y="83"/>
                      </a:cubicBezTo>
                      <a:cubicBezTo>
                        <a:pt x="64" y="52"/>
                        <a:pt x="41" y="20"/>
                        <a:pt x="8" y="2"/>
                      </a:cubicBezTo>
                      <a:cubicBezTo>
                        <a:pt x="4" y="0"/>
                        <a:pt x="0" y="5"/>
                        <a:pt x="3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14" name="Freeform 89">
                  <a:extLst>
                    <a:ext uri="{FF2B5EF4-FFF2-40B4-BE49-F238E27FC236}">
                      <a16:creationId xmlns:a16="http://schemas.microsoft.com/office/drawing/2014/main" id="{39842D9D-13CA-4F31-A223-2E64F48399C4}"/>
                    </a:ext>
                  </a:extLst>
                </p:cNvPr>
                <p:cNvSpPr/>
                <p:nvPr/>
              </p:nvSpPr>
              <p:spPr bwMode="auto">
                <a:xfrm>
                  <a:off x="7540626" y="1792288"/>
                  <a:ext cx="53975" cy="84138"/>
                </a:xfrm>
                <a:custGeom>
                  <a:avLst/>
                  <a:gdLst>
                    <a:gd name="T0" fmla="*/ 2 w 52"/>
                    <a:gd name="T1" fmla="*/ 4 h 81"/>
                    <a:gd name="T2" fmla="*/ 22 w 52"/>
                    <a:gd name="T3" fmla="*/ 44 h 81"/>
                    <a:gd name="T4" fmla="*/ 45 w 52"/>
                    <a:gd name="T5" fmla="*/ 78 h 81"/>
                    <a:gd name="T6" fmla="*/ 50 w 52"/>
                    <a:gd name="T7" fmla="*/ 74 h 81"/>
                    <a:gd name="T8" fmla="*/ 32 w 52"/>
                    <a:gd name="T9" fmla="*/ 39 h 81"/>
                    <a:gd name="T10" fmla="*/ 6 w 52"/>
                    <a:gd name="T11" fmla="*/ 2 h 81"/>
                    <a:gd name="T12" fmla="*/ 2 w 52"/>
                    <a:gd name="T13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81">
                      <a:moveTo>
                        <a:pt x="2" y="4"/>
                      </a:moveTo>
                      <a:cubicBezTo>
                        <a:pt x="9" y="17"/>
                        <a:pt x="15" y="31"/>
                        <a:pt x="22" y="44"/>
                      </a:cubicBezTo>
                      <a:cubicBezTo>
                        <a:pt x="29" y="56"/>
                        <a:pt x="36" y="67"/>
                        <a:pt x="45" y="78"/>
                      </a:cubicBezTo>
                      <a:cubicBezTo>
                        <a:pt x="47" y="81"/>
                        <a:pt x="52" y="77"/>
                        <a:pt x="50" y="74"/>
                      </a:cubicBezTo>
                      <a:cubicBezTo>
                        <a:pt x="44" y="62"/>
                        <a:pt x="38" y="50"/>
                        <a:pt x="32" y="39"/>
                      </a:cubicBezTo>
                      <a:cubicBezTo>
                        <a:pt x="24" y="25"/>
                        <a:pt x="14" y="14"/>
                        <a:pt x="6" y="2"/>
                      </a:cubicBezTo>
                      <a:cubicBezTo>
                        <a:pt x="4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15" name="Freeform 90">
                  <a:extLst>
                    <a:ext uri="{FF2B5EF4-FFF2-40B4-BE49-F238E27FC236}">
                      <a16:creationId xmlns:a16="http://schemas.microsoft.com/office/drawing/2014/main" id="{38751A6F-21CA-4ADD-87BE-A54C6B2C3735}"/>
                    </a:ext>
                  </a:extLst>
                </p:cNvPr>
                <p:cNvSpPr/>
                <p:nvPr/>
              </p:nvSpPr>
              <p:spPr bwMode="auto">
                <a:xfrm>
                  <a:off x="7627938" y="1963738"/>
                  <a:ext cx="57150" cy="109538"/>
                </a:xfrm>
                <a:custGeom>
                  <a:avLst/>
                  <a:gdLst>
                    <a:gd name="T0" fmla="*/ 2 w 55"/>
                    <a:gd name="T1" fmla="*/ 6 h 106"/>
                    <a:gd name="T2" fmla="*/ 45 w 55"/>
                    <a:gd name="T3" fmla="*/ 102 h 106"/>
                    <a:gd name="T4" fmla="*/ 53 w 55"/>
                    <a:gd name="T5" fmla="*/ 98 h 106"/>
                    <a:gd name="T6" fmla="*/ 9 w 55"/>
                    <a:gd name="T7" fmla="*/ 3 h 106"/>
                    <a:gd name="T8" fmla="*/ 2 w 55"/>
                    <a:gd name="T9" fmla="*/ 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106">
                      <a:moveTo>
                        <a:pt x="2" y="6"/>
                      </a:moveTo>
                      <a:cubicBezTo>
                        <a:pt x="14" y="39"/>
                        <a:pt x="30" y="70"/>
                        <a:pt x="45" y="102"/>
                      </a:cubicBezTo>
                      <a:cubicBezTo>
                        <a:pt x="47" y="106"/>
                        <a:pt x="55" y="103"/>
                        <a:pt x="53" y="98"/>
                      </a:cubicBezTo>
                      <a:cubicBezTo>
                        <a:pt x="42" y="65"/>
                        <a:pt x="28" y="33"/>
                        <a:pt x="9" y="3"/>
                      </a:cubicBezTo>
                      <a:cubicBezTo>
                        <a:pt x="7" y="0"/>
                        <a:pt x="0" y="2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16" name="Freeform 91">
                  <a:extLst>
                    <a:ext uri="{FF2B5EF4-FFF2-40B4-BE49-F238E27FC236}">
                      <a16:creationId xmlns:a16="http://schemas.microsoft.com/office/drawing/2014/main" id="{904119BD-1E4B-4A66-B1C6-3816BB68300F}"/>
                    </a:ext>
                  </a:extLst>
                </p:cNvPr>
                <p:cNvSpPr/>
                <p:nvPr/>
              </p:nvSpPr>
              <p:spPr bwMode="auto">
                <a:xfrm>
                  <a:off x="7700963" y="2119313"/>
                  <a:ext cx="49213" cy="73025"/>
                </a:xfrm>
                <a:custGeom>
                  <a:avLst/>
                  <a:gdLst>
                    <a:gd name="T0" fmla="*/ 2 w 47"/>
                    <a:gd name="T1" fmla="*/ 9 h 70"/>
                    <a:gd name="T2" fmla="*/ 32 w 47"/>
                    <a:gd name="T3" fmla="*/ 63 h 70"/>
                    <a:gd name="T4" fmla="*/ 43 w 47"/>
                    <a:gd name="T5" fmla="*/ 54 h 70"/>
                    <a:gd name="T6" fmla="*/ 13 w 47"/>
                    <a:gd name="T7" fmla="*/ 4 h 70"/>
                    <a:gd name="T8" fmla="*/ 2 w 47"/>
                    <a:gd name="T9" fmla="*/ 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70">
                      <a:moveTo>
                        <a:pt x="2" y="9"/>
                      </a:moveTo>
                      <a:cubicBezTo>
                        <a:pt x="9" y="29"/>
                        <a:pt x="18" y="47"/>
                        <a:pt x="32" y="63"/>
                      </a:cubicBezTo>
                      <a:cubicBezTo>
                        <a:pt x="37" y="70"/>
                        <a:pt x="47" y="61"/>
                        <a:pt x="43" y="54"/>
                      </a:cubicBezTo>
                      <a:cubicBezTo>
                        <a:pt x="34" y="37"/>
                        <a:pt x="24" y="20"/>
                        <a:pt x="13" y="4"/>
                      </a:cubicBezTo>
                      <a:cubicBezTo>
                        <a:pt x="9" y="0"/>
                        <a:pt x="0" y="2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17" name="Freeform 92">
                  <a:extLst>
                    <a:ext uri="{FF2B5EF4-FFF2-40B4-BE49-F238E27FC236}">
                      <a16:creationId xmlns:a16="http://schemas.microsoft.com/office/drawing/2014/main" id="{DAB246D2-320B-477F-96F2-C12020B397FB}"/>
                    </a:ext>
                  </a:extLst>
                </p:cNvPr>
                <p:cNvSpPr/>
                <p:nvPr/>
              </p:nvSpPr>
              <p:spPr bwMode="auto">
                <a:xfrm>
                  <a:off x="8164513" y="3827463"/>
                  <a:ext cx="123825" cy="60325"/>
                </a:xfrm>
                <a:custGeom>
                  <a:avLst/>
                  <a:gdLst>
                    <a:gd name="T0" fmla="*/ 1 w 118"/>
                    <a:gd name="T1" fmla="*/ 59 h 59"/>
                    <a:gd name="T2" fmla="*/ 115 w 118"/>
                    <a:gd name="T3" fmla="*/ 6 h 59"/>
                    <a:gd name="T4" fmla="*/ 112 w 118"/>
                    <a:gd name="T5" fmla="*/ 0 h 59"/>
                    <a:gd name="T6" fmla="*/ 0 w 118"/>
                    <a:gd name="T7" fmla="*/ 58 h 59"/>
                    <a:gd name="T8" fmla="*/ 1 w 118"/>
                    <a:gd name="T9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8" h="59">
                      <a:moveTo>
                        <a:pt x="1" y="59"/>
                      </a:moveTo>
                      <a:cubicBezTo>
                        <a:pt x="41" y="56"/>
                        <a:pt x="81" y="26"/>
                        <a:pt x="115" y="6"/>
                      </a:cubicBezTo>
                      <a:cubicBezTo>
                        <a:pt x="118" y="4"/>
                        <a:pt x="116" y="0"/>
                        <a:pt x="112" y="0"/>
                      </a:cubicBezTo>
                      <a:cubicBezTo>
                        <a:pt x="73" y="9"/>
                        <a:pt x="33" y="35"/>
                        <a:pt x="0" y="58"/>
                      </a:cubicBezTo>
                      <a:cubicBezTo>
                        <a:pt x="0" y="58"/>
                        <a:pt x="0" y="59"/>
                        <a:pt x="1" y="5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</p:grpSp>
        </p:grpSp>
        <p:sp>
          <p:nvSpPr>
            <p:cNvPr id="28" name="文本框 49">
              <a:extLst>
                <a:ext uri="{FF2B5EF4-FFF2-40B4-BE49-F238E27FC236}">
                  <a16:creationId xmlns:a16="http://schemas.microsoft.com/office/drawing/2014/main" id="{E9CF78FE-9F32-4956-898B-87BC320820C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64987" y="2122046"/>
              <a:ext cx="2909328" cy="9215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07" tIns="45703" rIns="91407" bIns="45703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defTabSz="914217">
                <a:buNone/>
              </a:pPr>
              <a:r>
                <a:rPr lang="vi-VN" sz="2400" i="1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Dùng ngôi thứ nhất để chia sẻ trải nghiệm của bàn thân.</a:t>
              </a:r>
              <a:endParaRPr lang="en-US" sz="2400" dirty="0">
                <a:solidFill>
                  <a:srgbClr val="000000"/>
                </a:solidFill>
                <a:latin typeface="Calibri"/>
              </a:endParaRPr>
            </a:p>
          </p:txBody>
        </p:sp>
      </p:grpSp>
      <p:grpSp>
        <p:nvGrpSpPr>
          <p:cNvPr id="118" name="组合 3">
            <a:extLst>
              <a:ext uri="{FF2B5EF4-FFF2-40B4-BE49-F238E27FC236}">
                <a16:creationId xmlns:a16="http://schemas.microsoft.com/office/drawing/2014/main" id="{5870B94D-5D36-4D10-8A3B-7BF49A7DBFA4}"/>
              </a:ext>
            </a:extLst>
          </p:cNvPr>
          <p:cNvGrpSpPr/>
          <p:nvPr/>
        </p:nvGrpSpPr>
        <p:grpSpPr>
          <a:xfrm>
            <a:off x="4162083" y="1366181"/>
            <a:ext cx="2557182" cy="1860199"/>
            <a:chOff x="7522624" y="1711467"/>
            <a:chExt cx="2698523" cy="1980244"/>
          </a:xfrm>
        </p:grpSpPr>
        <p:grpSp>
          <p:nvGrpSpPr>
            <p:cNvPr id="119" name="组合 225">
              <a:extLst>
                <a:ext uri="{FF2B5EF4-FFF2-40B4-BE49-F238E27FC236}">
                  <a16:creationId xmlns:a16="http://schemas.microsoft.com/office/drawing/2014/main" id="{3841CF2F-5722-4672-BAC7-2BDF3E9207CF}"/>
                </a:ext>
              </a:extLst>
            </p:cNvPr>
            <p:cNvGrpSpPr/>
            <p:nvPr/>
          </p:nvGrpSpPr>
          <p:grpSpPr>
            <a:xfrm flipH="1">
              <a:off x="7522624" y="1711467"/>
              <a:ext cx="2698523" cy="1980244"/>
              <a:chOff x="3246438" y="1068388"/>
              <a:chExt cx="5711825" cy="4678363"/>
            </a:xfrm>
            <a:solidFill>
              <a:schemeClr val="tx1"/>
            </a:solidFill>
          </p:grpSpPr>
          <p:sp>
            <p:nvSpPr>
              <p:cNvPr id="121" name="Freeform 5">
                <a:extLst>
                  <a:ext uri="{FF2B5EF4-FFF2-40B4-BE49-F238E27FC236}">
                    <a16:creationId xmlns:a16="http://schemas.microsoft.com/office/drawing/2014/main" id="{A425AEA3-FB98-4A22-81ED-49B1CD246527}"/>
                  </a:ext>
                </a:extLst>
              </p:cNvPr>
              <p:cNvSpPr/>
              <p:nvPr/>
            </p:nvSpPr>
            <p:spPr bwMode="auto">
              <a:xfrm>
                <a:off x="3251201" y="3335338"/>
                <a:ext cx="1773238" cy="1609725"/>
              </a:xfrm>
              <a:custGeom>
                <a:avLst/>
                <a:gdLst>
                  <a:gd name="T0" fmla="*/ 1697 w 1708"/>
                  <a:gd name="T1" fmla="*/ 1365 h 1551"/>
                  <a:gd name="T2" fmla="*/ 1422 w 1708"/>
                  <a:gd name="T3" fmla="*/ 1470 h 1551"/>
                  <a:gd name="T4" fmla="*/ 1072 w 1708"/>
                  <a:gd name="T5" fmla="*/ 1471 h 1551"/>
                  <a:gd name="T6" fmla="*/ 478 w 1708"/>
                  <a:gd name="T7" fmla="*/ 1262 h 1551"/>
                  <a:gd name="T8" fmla="*/ 166 w 1708"/>
                  <a:gd name="T9" fmla="*/ 672 h 1551"/>
                  <a:gd name="T10" fmla="*/ 422 w 1708"/>
                  <a:gd name="T11" fmla="*/ 54 h 1551"/>
                  <a:gd name="T12" fmla="*/ 393 w 1708"/>
                  <a:gd name="T13" fmla="*/ 16 h 1551"/>
                  <a:gd name="T14" fmla="*/ 349 w 1708"/>
                  <a:gd name="T15" fmla="*/ 1214 h 1551"/>
                  <a:gd name="T16" fmla="*/ 906 w 1708"/>
                  <a:gd name="T17" fmla="*/ 1500 h 1551"/>
                  <a:gd name="T18" fmla="*/ 1579 w 1708"/>
                  <a:gd name="T19" fmla="*/ 1467 h 1551"/>
                  <a:gd name="T20" fmla="*/ 1704 w 1708"/>
                  <a:gd name="T21" fmla="*/ 1373 h 1551"/>
                  <a:gd name="T22" fmla="*/ 1697 w 1708"/>
                  <a:gd name="T23" fmla="*/ 1365 h 1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08" h="1551">
                    <a:moveTo>
                      <a:pt x="1697" y="1365"/>
                    </a:moveTo>
                    <a:cubicBezTo>
                      <a:pt x="1630" y="1437"/>
                      <a:pt x="1515" y="1458"/>
                      <a:pt x="1422" y="1470"/>
                    </a:cubicBezTo>
                    <a:cubicBezTo>
                      <a:pt x="1307" y="1486"/>
                      <a:pt x="1188" y="1481"/>
                      <a:pt x="1072" y="1471"/>
                    </a:cubicBezTo>
                    <a:cubicBezTo>
                      <a:pt x="854" y="1452"/>
                      <a:pt x="649" y="1407"/>
                      <a:pt x="478" y="1262"/>
                    </a:cubicBezTo>
                    <a:cubicBezTo>
                      <a:pt x="305" y="1115"/>
                      <a:pt x="190" y="898"/>
                      <a:pt x="166" y="672"/>
                    </a:cubicBezTo>
                    <a:cubicBezTo>
                      <a:pt x="142" y="434"/>
                      <a:pt x="242" y="210"/>
                      <a:pt x="422" y="54"/>
                    </a:cubicBezTo>
                    <a:cubicBezTo>
                      <a:pt x="442" y="36"/>
                      <a:pt x="414" y="0"/>
                      <a:pt x="393" y="16"/>
                    </a:cubicBezTo>
                    <a:cubicBezTo>
                      <a:pt x="0" y="317"/>
                      <a:pt x="41" y="866"/>
                      <a:pt x="349" y="1214"/>
                    </a:cubicBezTo>
                    <a:cubicBezTo>
                      <a:pt x="495" y="1380"/>
                      <a:pt x="690" y="1468"/>
                      <a:pt x="906" y="1500"/>
                    </a:cubicBezTo>
                    <a:cubicBezTo>
                      <a:pt x="1121" y="1532"/>
                      <a:pt x="1372" y="1551"/>
                      <a:pt x="1579" y="1467"/>
                    </a:cubicBezTo>
                    <a:cubicBezTo>
                      <a:pt x="1629" y="1447"/>
                      <a:pt x="1671" y="1415"/>
                      <a:pt x="1704" y="1373"/>
                    </a:cubicBezTo>
                    <a:cubicBezTo>
                      <a:pt x="1708" y="1368"/>
                      <a:pt x="1702" y="1361"/>
                      <a:pt x="1697" y="13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defTabSz="914126"/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22" name="Freeform 6">
                <a:extLst>
                  <a:ext uri="{FF2B5EF4-FFF2-40B4-BE49-F238E27FC236}">
                    <a16:creationId xmlns:a16="http://schemas.microsoft.com/office/drawing/2014/main" id="{8CE79A64-3ED4-4825-BBE6-617ABE6A10FF}"/>
                  </a:ext>
                </a:extLst>
              </p:cNvPr>
              <p:cNvSpPr/>
              <p:nvPr/>
            </p:nvSpPr>
            <p:spPr bwMode="auto">
              <a:xfrm>
                <a:off x="3246438" y="1457326"/>
                <a:ext cx="2112963" cy="1933575"/>
              </a:xfrm>
              <a:custGeom>
                <a:avLst/>
                <a:gdLst>
                  <a:gd name="T0" fmla="*/ 394 w 2035"/>
                  <a:gd name="T1" fmla="*/ 1839 h 1862"/>
                  <a:gd name="T2" fmla="*/ 299 w 2035"/>
                  <a:gd name="T3" fmla="*/ 1656 h 1862"/>
                  <a:gd name="T4" fmla="*/ 221 w 2035"/>
                  <a:gd name="T5" fmla="*/ 1452 h 1862"/>
                  <a:gd name="T6" fmla="*/ 241 w 2035"/>
                  <a:gd name="T7" fmla="*/ 997 h 1862"/>
                  <a:gd name="T8" fmla="*/ 650 w 2035"/>
                  <a:gd name="T9" fmla="*/ 365 h 1862"/>
                  <a:gd name="T10" fmla="*/ 1301 w 2035"/>
                  <a:gd name="T11" fmla="*/ 65 h 1862"/>
                  <a:gd name="T12" fmla="*/ 1991 w 2035"/>
                  <a:gd name="T13" fmla="*/ 323 h 1862"/>
                  <a:gd name="T14" fmla="*/ 2019 w 2035"/>
                  <a:gd name="T15" fmla="*/ 295 h 1862"/>
                  <a:gd name="T16" fmla="*/ 1371 w 2035"/>
                  <a:gd name="T17" fmla="*/ 0 h 1862"/>
                  <a:gd name="T18" fmla="*/ 709 w 2035"/>
                  <a:gd name="T19" fmla="*/ 241 h 1862"/>
                  <a:gd name="T20" fmla="*/ 226 w 2035"/>
                  <a:gd name="T21" fmla="*/ 1619 h 1862"/>
                  <a:gd name="T22" fmla="*/ 375 w 2035"/>
                  <a:gd name="T23" fmla="*/ 1851 h 1862"/>
                  <a:gd name="T24" fmla="*/ 394 w 2035"/>
                  <a:gd name="T25" fmla="*/ 1839 h 1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35" h="1862">
                    <a:moveTo>
                      <a:pt x="394" y="1839"/>
                    </a:moveTo>
                    <a:cubicBezTo>
                      <a:pt x="360" y="1781"/>
                      <a:pt x="330" y="1716"/>
                      <a:pt x="299" y="1656"/>
                    </a:cubicBezTo>
                    <a:cubicBezTo>
                      <a:pt x="266" y="1591"/>
                      <a:pt x="240" y="1523"/>
                      <a:pt x="221" y="1452"/>
                    </a:cubicBezTo>
                    <a:cubicBezTo>
                      <a:pt x="181" y="1301"/>
                      <a:pt x="199" y="1146"/>
                      <a:pt x="241" y="997"/>
                    </a:cubicBezTo>
                    <a:cubicBezTo>
                      <a:pt x="310" y="752"/>
                      <a:pt x="461" y="533"/>
                      <a:pt x="650" y="365"/>
                    </a:cubicBezTo>
                    <a:cubicBezTo>
                      <a:pt x="830" y="204"/>
                      <a:pt x="1059" y="88"/>
                      <a:pt x="1301" y="65"/>
                    </a:cubicBezTo>
                    <a:cubicBezTo>
                      <a:pt x="1565" y="40"/>
                      <a:pt x="1795" y="154"/>
                      <a:pt x="1991" y="323"/>
                    </a:cubicBezTo>
                    <a:cubicBezTo>
                      <a:pt x="2010" y="340"/>
                      <a:pt x="2035" y="315"/>
                      <a:pt x="2019" y="295"/>
                    </a:cubicBezTo>
                    <a:cubicBezTo>
                      <a:pt x="1859" y="102"/>
                      <a:pt x="1621" y="0"/>
                      <a:pt x="1371" y="0"/>
                    </a:cubicBezTo>
                    <a:cubicBezTo>
                      <a:pt x="1131" y="0"/>
                      <a:pt x="899" y="101"/>
                      <a:pt x="709" y="241"/>
                    </a:cubicBezTo>
                    <a:cubicBezTo>
                      <a:pt x="298" y="545"/>
                      <a:pt x="0" y="1121"/>
                      <a:pt x="226" y="1619"/>
                    </a:cubicBezTo>
                    <a:cubicBezTo>
                      <a:pt x="266" y="1706"/>
                      <a:pt x="320" y="1775"/>
                      <a:pt x="375" y="1851"/>
                    </a:cubicBezTo>
                    <a:cubicBezTo>
                      <a:pt x="384" y="1862"/>
                      <a:pt x="402" y="1852"/>
                      <a:pt x="394" y="18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defTabSz="914126"/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23" name="Freeform 7">
                <a:extLst>
                  <a:ext uri="{FF2B5EF4-FFF2-40B4-BE49-F238E27FC236}">
                    <a16:creationId xmlns:a16="http://schemas.microsoft.com/office/drawing/2014/main" id="{2C7172BC-A7F5-4308-8D72-13DCBEBB2E2D}"/>
                  </a:ext>
                </a:extLst>
              </p:cNvPr>
              <p:cNvSpPr/>
              <p:nvPr/>
            </p:nvSpPr>
            <p:spPr bwMode="auto">
              <a:xfrm>
                <a:off x="5292726" y="1068388"/>
                <a:ext cx="2541588" cy="1016000"/>
              </a:xfrm>
              <a:custGeom>
                <a:avLst/>
                <a:gdLst>
                  <a:gd name="T0" fmla="*/ 38 w 2447"/>
                  <a:gd name="T1" fmla="*/ 664 h 979"/>
                  <a:gd name="T2" fmla="*/ 1375 w 2447"/>
                  <a:gd name="T3" fmla="*/ 104 h 979"/>
                  <a:gd name="T4" fmla="*/ 2005 w 2447"/>
                  <a:gd name="T5" fmla="*/ 373 h 979"/>
                  <a:gd name="T6" fmla="*/ 2402 w 2447"/>
                  <a:gd name="T7" fmla="*/ 953 h 979"/>
                  <a:gd name="T8" fmla="*/ 2442 w 2447"/>
                  <a:gd name="T9" fmla="*/ 943 h 979"/>
                  <a:gd name="T10" fmla="*/ 1377 w 2447"/>
                  <a:gd name="T11" fmla="*/ 41 h 979"/>
                  <a:gd name="T12" fmla="*/ 622 w 2447"/>
                  <a:gd name="T13" fmla="*/ 99 h 979"/>
                  <a:gd name="T14" fmla="*/ 15 w 2447"/>
                  <a:gd name="T15" fmla="*/ 622 h 979"/>
                  <a:gd name="T16" fmla="*/ 6 w 2447"/>
                  <a:gd name="T17" fmla="*/ 656 h 979"/>
                  <a:gd name="T18" fmla="*/ 38 w 2447"/>
                  <a:gd name="T19" fmla="*/ 664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47" h="979">
                    <a:moveTo>
                      <a:pt x="38" y="664"/>
                    </a:moveTo>
                    <a:cubicBezTo>
                      <a:pt x="235" y="159"/>
                      <a:pt x="897" y="25"/>
                      <a:pt x="1375" y="104"/>
                    </a:cubicBezTo>
                    <a:cubicBezTo>
                      <a:pt x="1602" y="141"/>
                      <a:pt x="1823" y="231"/>
                      <a:pt x="2005" y="373"/>
                    </a:cubicBezTo>
                    <a:cubicBezTo>
                      <a:pt x="2195" y="521"/>
                      <a:pt x="2325" y="727"/>
                      <a:pt x="2402" y="953"/>
                    </a:cubicBezTo>
                    <a:cubicBezTo>
                      <a:pt x="2411" y="979"/>
                      <a:pt x="2447" y="968"/>
                      <a:pt x="2442" y="943"/>
                    </a:cubicBezTo>
                    <a:cubicBezTo>
                      <a:pt x="2340" y="436"/>
                      <a:pt x="1862" y="118"/>
                      <a:pt x="1377" y="41"/>
                    </a:cubicBezTo>
                    <a:cubicBezTo>
                      <a:pt x="1125" y="0"/>
                      <a:pt x="864" y="21"/>
                      <a:pt x="622" y="99"/>
                    </a:cubicBezTo>
                    <a:cubicBezTo>
                      <a:pt x="370" y="180"/>
                      <a:pt x="103" y="360"/>
                      <a:pt x="15" y="622"/>
                    </a:cubicBezTo>
                    <a:cubicBezTo>
                      <a:pt x="13" y="633"/>
                      <a:pt x="10" y="645"/>
                      <a:pt x="6" y="656"/>
                    </a:cubicBezTo>
                    <a:cubicBezTo>
                      <a:pt x="0" y="676"/>
                      <a:pt x="30" y="683"/>
                      <a:pt x="38" y="6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defTabSz="914126"/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24" name="Freeform 8">
                <a:extLst>
                  <a:ext uri="{FF2B5EF4-FFF2-40B4-BE49-F238E27FC236}">
                    <a16:creationId xmlns:a16="http://schemas.microsoft.com/office/drawing/2014/main" id="{F034F6EF-1456-4A2E-AC0F-56A06297D50B}"/>
                  </a:ext>
                </a:extLst>
              </p:cNvPr>
              <p:cNvSpPr/>
              <p:nvPr/>
            </p:nvSpPr>
            <p:spPr bwMode="auto">
              <a:xfrm>
                <a:off x="7777163" y="1998663"/>
                <a:ext cx="1181100" cy="2060575"/>
              </a:xfrm>
              <a:custGeom>
                <a:avLst/>
                <a:gdLst>
                  <a:gd name="T0" fmla="*/ 20 w 1137"/>
                  <a:gd name="T1" fmla="*/ 63 h 1984"/>
                  <a:gd name="T2" fmla="*/ 215 w 1137"/>
                  <a:gd name="T3" fmla="*/ 53 h 1984"/>
                  <a:gd name="T4" fmla="*/ 400 w 1137"/>
                  <a:gd name="T5" fmla="*/ 98 h 1984"/>
                  <a:gd name="T6" fmla="*/ 735 w 1137"/>
                  <a:gd name="T7" fmla="*/ 336 h 1984"/>
                  <a:gd name="T8" fmla="*/ 1044 w 1137"/>
                  <a:gd name="T9" fmla="*/ 988 h 1984"/>
                  <a:gd name="T10" fmla="*/ 897 w 1137"/>
                  <a:gd name="T11" fmla="*/ 1554 h 1984"/>
                  <a:gd name="T12" fmla="*/ 343 w 1137"/>
                  <a:gd name="T13" fmla="*/ 1942 h 1984"/>
                  <a:gd name="T14" fmla="*/ 358 w 1137"/>
                  <a:gd name="T15" fmla="*/ 1980 h 1984"/>
                  <a:gd name="T16" fmla="*/ 953 w 1137"/>
                  <a:gd name="T17" fmla="*/ 1587 h 1984"/>
                  <a:gd name="T18" fmla="*/ 1107 w 1137"/>
                  <a:gd name="T19" fmla="*/ 964 h 1984"/>
                  <a:gd name="T20" fmla="*/ 752 w 1137"/>
                  <a:gd name="T21" fmla="*/ 266 h 1984"/>
                  <a:gd name="T22" fmla="*/ 415 w 1137"/>
                  <a:gd name="T23" fmla="*/ 44 h 1984"/>
                  <a:gd name="T24" fmla="*/ 215 w 1137"/>
                  <a:gd name="T25" fmla="*/ 2 h 1984"/>
                  <a:gd name="T26" fmla="*/ 119 w 1137"/>
                  <a:gd name="T27" fmla="*/ 7 h 1984"/>
                  <a:gd name="T28" fmla="*/ 14 w 1137"/>
                  <a:gd name="T29" fmla="*/ 41 h 1984"/>
                  <a:gd name="T30" fmla="*/ 20 w 1137"/>
                  <a:gd name="T31" fmla="*/ 63 h 1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37" h="1984">
                    <a:moveTo>
                      <a:pt x="20" y="63"/>
                    </a:moveTo>
                    <a:cubicBezTo>
                      <a:pt x="80" y="48"/>
                      <a:pt x="154" y="49"/>
                      <a:pt x="215" y="53"/>
                    </a:cubicBezTo>
                    <a:cubicBezTo>
                      <a:pt x="278" y="57"/>
                      <a:pt x="341" y="76"/>
                      <a:pt x="400" y="98"/>
                    </a:cubicBezTo>
                    <a:cubicBezTo>
                      <a:pt x="528" y="148"/>
                      <a:pt x="641" y="238"/>
                      <a:pt x="735" y="336"/>
                    </a:cubicBezTo>
                    <a:cubicBezTo>
                      <a:pt x="900" y="510"/>
                      <a:pt x="1016" y="750"/>
                      <a:pt x="1044" y="988"/>
                    </a:cubicBezTo>
                    <a:cubicBezTo>
                      <a:pt x="1069" y="1190"/>
                      <a:pt x="1016" y="1389"/>
                      <a:pt x="897" y="1554"/>
                    </a:cubicBezTo>
                    <a:cubicBezTo>
                      <a:pt x="757" y="1747"/>
                      <a:pt x="548" y="1839"/>
                      <a:pt x="343" y="1942"/>
                    </a:cubicBezTo>
                    <a:cubicBezTo>
                      <a:pt x="321" y="1953"/>
                      <a:pt x="337" y="1984"/>
                      <a:pt x="358" y="1980"/>
                    </a:cubicBezTo>
                    <a:cubicBezTo>
                      <a:pt x="592" y="1933"/>
                      <a:pt x="812" y="1776"/>
                      <a:pt x="953" y="1587"/>
                    </a:cubicBezTo>
                    <a:cubicBezTo>
                      <a:pt x="1086" y="1410"/>
                      <a:pt x="1137" y="1182"/>
                      <a:pt x="1107" y="964"/>
                    </a:cubicBezTo>
                    <a:cubicBezTo>
                      <a:pt x="1071" y="703"/>
                      <a:pt x="938" y="452"/>
                      <a:pt x="752" y="266"/>
                    </a:cubicBezTo>
                    <a:cubicBezTo>
                      <a:pt x="656" y="170"/>
                      <a:pt x="542" y="93"/>
                      <a:pt x="415" y="44"/>
                    </a:cubicBezTo>
                    <a:cubicBezTo>
                      <a:pt x="351" y="19"/>
                      <a:pt x="283" y="6"/>
                      <a:pt x="215" y="2"/>
                    </a:cubicBezTo>
                    <a:cubicBezTo>
                      <a:pt x="183" y="0"/>
                      <a:pt x="150" y="2"/>
                      <a:pt x="119" y="7"/>
                    </a:cubicBezTo>
                    <a:cubicBezTo>
                      <a:pt x="78" y="13"/>
                      <a:pt x="52" y="27"/>
                      <a:pt x="14" y="41"/>
                    </a:cubicBezTo>
                    <a:cubicBezTo>
                      <a:pt x="0" y="46"/>
                      <a:pt x="6" y="66"/>
                      <a:pt x="20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defTabSz="914126"/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25" name="Freeform 9">
                <a:extLst>
                  <a:ext uri="{FF2B5EF4-FFF2-40B4-BE49-F238E27FC236}">
                    <a16:creationId xmlns:a16="http://schemas.microsoft.com/office/drawing/2014/main" id="{4A750B0B-CED0-4D12-8B70-C3C1BB56A8EC}"/>
                  </a:ext>
                </a:extLst>
              </p:cNvPr>
              <p:cNvSpPr/>
              <p:nvPr/>
            </p:nvSpPr>
            <p:spPr bwMode="auto">
              <a:xfrm>
                <a:off x="7016751" y="4010026"/>
                <a:ext cx="1208088" cy="1095375"/>
              </a:xfrm>
              <a:custGeom>
                <a:avLst/>
                <a:gdLst>
                  <a:gd name="T0" fmla="*/ 1056 w 1164"/>
                  <a:gd name="T1" fmla="*/ 16 h 1055"/>
                  <a:gd name="T2" fmla="*/ 1085 w 1164"/>
                  <a:gd name="T3" fmla="*/ 64 h 1055"/>
                  <a:gd name="T4" fmla="*/ 1110 w 1164"/>
                  <a:gd name="T5" fmla="*/ 176 h 1055"/>
                  <a:gd name="T6" fmla="*/ 1081 w 1164"/>
                  <a:gd name="T7" fmla="*/ 362 h 1055"/>
                  <a:gd name="T8" fmla="*/ 828 w 1164"/>
                  <a:gd name="T9" fmla="*/ 714 h 1055"/>
                  <a:gd name="T10" fmla="*/ 30 w 1164"/>
                  <a:gd name="T11" fmla="*/ 996 h 1055"/>
                  <a:gd name="T12" fmla="*/ 30 w 1164"/>
                  <a:gd name="T13" fmla="*/ 1042 h 1055"/>
                  <a:gd name="T14" fmla="*/ 893 w 1164"/>
                  <a:gd name="T15" fmla="*/ 736 h 1055"/>
                  <a:gd name="T16" fmla="*/ 1143 w 1164"/>
                  <a:gd name="T17" fmla="*/ 346 h 1055"/>
                  <a:gd name="T18" fmla="*/ 1154 w 1164"/>
                  <a:gd name="T19" fmla="*/ 140 h 1055"/>
                  <a:gd name="T20" fmla="*/ 1121 w 1164"/>
                  <a:gd name="T21" fmla="*/ 43 h 1055"/>
                  <a:gd name="T22" fmla="*/ 1066 w 1164"/>
                  <a:gd name="T23" fmla="*/ 4 h 1055"/>
                  <a:gd name="T24" fmla="*/ 1056 w 1164"/>
                  <a:gd name="T25" fmla="*/ 16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64" h="1055">
                    <a:moveTo>
                      <a:pt x="1056" y="16"/>
                    </a:moveTo>
                    <a:cubicBezTo>
                      <a:pt x="1068" y="25"/>
                      <a:pt x="1078" y="52"/>
                      <a:pt x="1085" y="64"/>
                    </a:cubicBezTo>
                    <a:cubicBezTo>
                      <a:pt x="1104" y="97"/>
                      <a:pt x="1108" y="139"/>
                      <a:pt x="1110" y="176"/>
                    </a:cubicBezTo>
                    <a:cubicBezTo>
                      <a:pt x="1115" y="240"/>
                      <a:pt x="1103" y="302"/>
                      <a:pt x="1081" y="362"/>
                    </a:cubicBezTo>
                    <a:cubicBezTo>
                      <a:pt x="1032" y="501"/>
                      <a:pt x="939" y="620"/>
                      <a:pt x="828" y="714"/>
                    </a:cubicBezTo>
                    <a:cubicBezTo>
                      <a:pt x="609" y="901"/>
                      <a:pt x="312" y="981"/>
                      <a:pt x="30" y="996"/>
                    </a:cubicBezTo>
                    <a:cubicBezTo>
                      <a:pt x="0" y="998"/>
                      <a:pt x="0" y="1041"/>
                      <a:pt x="30" y="1042"/>
                    </a:cubicBezTo>
                    <a:cubicBezTo>
                      <a:pt x="339" y="1055"/>
                      <a:pt x="661" y="941"/>
                      <a:pt x="893" y="736"/>
                    </a:cubicBezTo>
                    <a:cubicBezTo>
                      <a:pt x="1011" y="632"/>
                      <a:pt x="1097" y="496"/>
                      <a:pt x="1143" y="346"/>
                    </a:cubicBezTo>
                    <a:cubicBezTo>
                      <a:pt x="1163" y="279"/>
                      <a:pt x="1164" y="208"/>
                      <a:pt x="1154" y="140"/>
                    </a:cubicBezTo>
                    <a:cubicBezTo>
                      <a:pt x="1150" y="106"/>
                      <a:pt x="1138" y="73"/>
                      <a:pt x="1121" y="43"/>
                    </a:cubicBezTo>
                    <a:cubicBezTo>
                      <a:pt x="1105" y="16"/>
                      <a:pt x="1089" y="17"/>
                      <a:pt x="1066" y="4"/>
                    </a:cubicBezTo>
                    <a:cubicBezTo>
                      <a:pt x="1058" y="0"/>
                      <a:pt x="1049" y="11"/>
                      <a:pt x="1056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defTabSz="914126"/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26" name="Freeform 10">
                <a:extLst>
                  <a:ext uri="{FF2B5EF4-FFF2-40B4-BE49-F238E27FC236}">
                    <a16:creationId xmlns:a16="http://schemas.microsoft.com/office/drawing/2014/main" id="{D96CC480-C800-45CD-880F-75421D128FFC}"/>
                  </a:ext>
                </a:extLst>
              </p:cNvPr>
              <p:cNvSpPr/>
              <p:nvPr/>
            </p:nvSpPr>
            <p:spPr bwMode="auto">
              <a:xfrm>
                <a:off x="4975226" y="4775201"/>
                <a:ext cx="1274763" cy="733425"/>
              </a:xfrm>
              <a:custGeom>
                <a:avLst/>
                <a:gdLst>
                  <a:gd name="T0" fmla="*/ 28 w 1229"/>
                  <a:gd name="T1" fmla="*/ 8 h 706"/>
                  <a:gd name="T2" fmla="*/ 139 w 1229"/>
                  <a:gd name="T3" fmla="*/ 371 h 706"/>
                  <a:gd name="T4" fmla="*/ 420 w 1229"/>
                  <a:gd name="T5" fmla="*/ 595 h 706"/>
                  <a:gd name="T6" fmla="*/ 1199 w 1229"/>
                  <a:gd name="T7" fmla="*/ 617 h 706"/>
                  <a:gd name="T8" fmla="*/ 1186 w 1229"/>
                  <a:gd name="T9" fmla="*/ 571 h 706"/>
                  <a:gd name="T10" fmla="*/ 469 w 1229"/>
                  <a:gd name="T11" fmla="*/ 549 h 706"/>
                  <a:gd name="T12" fmla="*/ 191 w 1229"/>
                  <a:gd name="T13" fmla="*/ 341 h 706"/>
                  <a:gd name="T14" fmla="*/ 105 w 1229"/>
                  <a:gd name="T15" fmla="*/ 187 h 706"/>
                  <a:gd name="T16" fmla="*/ 43 w 1229"/>
                  <a:gd name="T17" fmla="*/ 7 h 706"/>
                  <a:gd name="T18" fmla="*/ 28 w 1229"/>
                  <a:gd name="T19" fmla="*/ 8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29" h="706">
                    <a:moveTo>
                      <a:pt x="28" y="8"/>
                    </a:moveTo>
                    <a:cubicBezTo>
                      <a:pt x="0" y="129"/>
                      <a:pt x="72" y="275"/>
                      <a:pt x="139" y="371"/>
                    </a:cubicBezTo>
                    <a:cubicBezTo>
                      <a:pt x="210" y="470"/>
                      <a:pt x="310" y="545"/>
                      <a:pt x="420" y="595"/>
                    </a:cubicBezTo>
                    <a:cubicBezTo>
                      <a:pt x="664" y="706"/>
                      <a:pt x="948" y="698"/>
                      <a:pt x="1199" y="617"/>
                    </a:cubicBezTo>
                    <a:cubicBezTo>
                      <a:pt x="1229" y="608"/>
                      <a:pt x="1217" y="563"/>
                      <a:pt x="1186" y="571"/>
                    </a:cubicBezTo>
                    <a:cubicBezTo>
                      <a:pt x="954" y="630"/>
                      <a:pt x="695" y="637"/>
                      <a:pt x="469" y="549"/>
                    </a:cubicBezTo>
                    <a:cubicBezTo>
                      <a:pt x="360" y="506"/>
                      <a:pt x="262" y="433"/>
                      <a:pt x="191" y="341"/>
                    </a:cubicBezTo>
                    <a:cubicBezTo>
                      <a:pt x="155" y="294"/>
                      <a:pt x="127" y="241"/>
                      <a:pt x="105" y="187"/>
                    </a:cubicBezTo>
                    <a:cubicBezTo>
                      <a:pt x="81" y="128"/>
                      <a:pt x="72" y="63"/>
                      <a:pt x="43" y="7"/>
                    </a:cubicBezTo>
                    <a:cubicBezTo>
                      <a:pt x="40" y="0"/>
                      <a:pt x="30" y="2"/>
                      <a:pt x="2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defTabSz="914126"/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27" name="Freeform 11">
                <a:extLst>
                  <a:ext uri="{FF2B5EF4-FFF2-40B4-BE49-F238E27FC236}">
                    <a16:creationId xmlns:a16="http://schemas.microsoft.com/office/drawing/2014/main" id="{4D32D243-A0F4-43C2-91A2-1C0069A28353}"/>
                  </a:ext>
                </a:extLst>
              </p:cNvPr>
              <p:cNvSpPr/>
              <p:nvPr/>
            </p:nvSpPr>
            <p:spPr bwMode="auto">
              <a:xfrm>
                <a:off x="6203951" y="5040313"/>
                <a:ext cx="1285875" cy="706438"/>
              </a:xfrm>
              <a:custGeom>
                <a:avLst/>
                <a:gdLst>
                  <a:gd name="T0" fmla="*/ 9 w 1238"/>
                  <a:gd name="T1" fmla="*/ 343 h 681"/>
                  <a:gd name="T2" fmla="*/ 575 w 1238"/>
                  <a:gd name="T3" fmla="*/ 605 h 681"/>
                  <a:gd name="T4" fmla="*/ 1222 w 1238"/>
                  <a:gd name="T5" fmla="*/ 529 h 681"/>
                  <a:gd name="T6" fmla="*/ 1222 w 1238"/>
                  <a:gd name="T7" fmla="*/ 485 h 681"/>
                  <a:gd name="T8" fmla="*/ 968 w 1238"/>
                  <a:gd name="T9" fmla="*/ 314 h 681"/>
                  <a:gd name="T10" fmla="*/ 825 w 1238"/>
                  <a:gd name="T11" fmla="*/ 32 h 681"/>
                  <a:gd name="T12" fmla="*/ 776 w 1238"/>
                  <a:gd name="T13" fmla="*/ 46 h 681"/>
                  <a:gd name="T14" fmla="*/ 921 w 1238"/>
                  <a:gd name="T15" fmla="*/ 340 h 681"/>
                  <a:gd name="T16" fmla="*/ 1196 w 1238"/>
                  <a:gd name="T17" fmla="*/ 529 h 681"/>
                  <a:gd name="T18" fmla="*/ 1196 w 1238"/>
                  <a:gd name="T19" fmla="*/ 485 h 681"/>
                  <a:gd name="T20" fmla="*/ 23 w 1238"/>
                  <a:gd name="T21" fmla="*/ 324 h 681"/>
                  <a:gd name="T22" fmla="*/ 9 w 1238"/>
                  <a:gd name="T23" fmla="*/ 343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38" h="681">
                    <a:moveTo>
                      <a:pt x="9" y="343"/>
                    </a:moveTo>
                    <a:cubicBezTo>
                      <a:pt x="152" y="493"/>
                      <a:pt x="376" y="569"/>
                      <a:pt x="575" y="605"/>
                    </a:cubicBezTo>
                    <a:cubicBezTo>
                      <a:pt x="792" y="644"/>
                      <a:pt x="1024" y="631"/>
                      <a:pt x="1222" y="529"/>
                    </a:cubicBezTo>
                    <a:cubicBezTo>
                      <a:pt x="1238" y="520"/>
                      <a:pt x="1238" y="494"/>
                      <a:pt x="1222" y="485"/>
                    </a:cubicBezTo>
                    <a:cubicBezTo>
                      <a:pt x="1131" y="437"/>
                      <a:pt x="1041" y="387"/>
                      <a:pt x="968" y="314"/>
                    </a:cubicBezTo>
                    <a:cubicBezTo>
                      <a:pt x="889" y="238"/>
                      <a:pt x="847" y="138"/>
                      <a:pt x="825" y="32"/>
                    </a:cubicBezTo>
                    <a:cubicBezTo>
                      <a:pt x="819" y="0"/>
                      <a:pt x="770" y="14"/>
                      <a:pt x="776" y="46"/>
                    </a:cubicBezTo>
                    <a:cubicBezTo>
                      <a:pt x="799" y="157"/>
                      <a:pt x="844" y="256"/>
                      <a:pt x="921" y="340"/>
                    </a:cubicBezTo>
                    <a:cubicBezTo>
                      <a:pt x="997" y="422"/>
                      <a:pt x="1098" y="479"/>
                      <a:pt x="1196" y="529"/>
                    </a:cubicBezTo>
                    <a:cubicBezTo>
                      <a:pt x="1196" y="514"/>
                      <a:pt x="1196" y="500"/>
                      <a:pt x="1196" y="485"/>
                    </a:cubicBezTo>
                    <a:cubicBezTo>
                      <a:pt x="821" y="681"/>
                      <a:pt x="352" y="551"/>
                      <a:pt x="23" y="324"/>
                    </a:cubicBezTo>
                    <a:cubicBezTo>
                      <a:pt x="12" y="316"/>
                      <a:pt x="0" y="333"/>
                      <a:pt x="9" y="3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defTabSz="914126"/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grpSp>
            <p:nvGrpSpPr>
              <p:cNvPr id="128" name="组合 233">
                <a:extLst>
                  <a:ext uri="{FF2B5EF4-FFF2-40B4-BE49-F238E27FC236}">
                    <a16:creationId xmlns:a16="http://schemas.microsoft.com/office/drawing/2014/main" id="{20F128F9-080E-4248-B04E-42F0242F46E7}"/>
                  </a:ext>
                </a:extLst>
              </p:cNvPr>
              <p:cNvGrpSpPr/>
              <p:nvPr/>
            </p:nvGrpSpPr>
            <p:grpSpPr>
              <a:xfrm>
                <a:off x="3517901" y="1225551"/>
                <a:ext cx="5260975" cy="4090987"/>
                <a:chOff x="3517901" y="1225551"/>
                <a:chExt cx="5260975" cy="4090987"/>
              </a:xfrm>
              <a:grpFill/>
            </p:grpSpPr>
            <p:sp>
              <p:nvSpPr>
                <p:cNvPr id="129" name="Freeform 12">
                  <a:extLst>
                    <a:ext uri="{FF2B5EF4-FFF2-40B4-BE49-F238E27FC236}">
                      <a16:creationId xmlns:a16="http://schemas.microsoft.com/office/drawing/2014/main" id="{E5D21414-9F55-41CE-8529-04C982F027BF}"/>
                    </a:ext>
                  </a:extLst>
                </p:cNvPr>
                <p:cNvSpPr/>
                <p:nvPr/>
              </p:nvSpPr>
              <p:spPr bwMode="auto">
                <a:xfrm>
                  <a:off x="7805738" y="2135188"/>
                  <a:ext cx="109538" cy="38100"/>
                </a:xfrm>
                <a:custGeom>
                  <a:avLst/>
                  <a:gdLst>
                    <a:gd name="T0" fmla="*/ 6 w 106"/>
                    <a:gd name="T1" fmla="*/ 35 h 37"/>
                    <a:gd name="T2" fmla="*/ 45 w 106"/>
                    <a:gd name="T3" fmla="*/ 33 h 37"/>
                    <a:gd name="T4" fmla="*/ 97 w 106"/>
                    <a:gd name="T5" fmla="*/ 22 h 37"/>
                    <a:gd name="T6" fmla="*/ 97 w 106"/>
                    <a:gd name="T7" fmla="*/ 6 h 37"/>
                    <a:gd name="T8" fmla="*/ 52 w 106"/>
                    <a:gd name="T9" fmla="*/ 6 h 37"/>
                    <a:gd name="T10" fmla="*/ 4 w 106"/>
                    <a:gd name="T11" fmla="*/ 24 h 37"/>
                    <a:gd name="T12" fmla="*/ 6 w 106"/>
                    <a:gd name="T13" fmla="*/ 3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6" h="37">
                      <a:moveTo>
                        <a:pt x="6" y="35"/>
                      </a:moveTo>
                      <a:cubicBezTo>
                        <a:pt x="20" y="37"/>
                        <a:pt x="32" y="35"/>
                        <a:pt x="45" y="33"/>
                      </a:cubicBezTo>
                      <a:cubicBezTo>
                        <a:pt x="63" y="30"/>
                        <a:pt x="80" y="29"/>
                        <a:pt x="97" y="22"/>
                      </a:cubicBezTo>
                      <a:cubicBezTo>
                        <a:pt x="105" y="19"/>
                        <a:pt x="106" y="9"/>
                        <a:pt x="97" y="6"/>
                      </a:cubicBezTo>
                      <a:cubicBezTo>
                        <a:pt x="81" y="0"/>
                        <a:pt x="68" y="2"/>
                        <a:pt x="52" y="6"/>
                      </a:cubicBezTo>
                      <a:cubicBezTo>
                        <a:pt x="34" y="9"/>
                        <a:pt x="17" y="13"/>
                        <a:pt x="4" y="24"/>
                      </a:cubicBezTo>
                      <a:cubicBezTo>
                        <a:pt x="0" y="27"/>
                        <a:pt x="2" y="34"/>
                        <a:pt x="6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30" name="Freeform 13">
                  <a:extLst>
                    <a:ext uri="{FF2B5EF4-FFF2-40B4-BE49-F238E27FC236}">
                      <a16:creationId xmlns:a16="http://schemas.microsoft.com/office/drawing/2014/main" id="{CEC948D7-FBC4-4D52-8BD6-108E6F0F5D1C}"/>
                    </a:ext>
                  </a:extLst>
                </p:cNvPr>
                <p:cNvSpPr/>
                <p:nvPr/>
              </p:nvSpPr>
              <p:spPr bwMode="auto">
                <a:xfrm>
                  <a:off x="8018463" y="2144713"/>
                  <a:ext cx="92075" cy="34925"/>
                </a:xfrm>
                <a:custGeom>
                  <a:avLst/>
                  <a:gdLst>
                    <a:gd name="T0" fmla="*/ 4 w 89"/>
                    <a:gd name="T1" fmla="*/ 9 h 35"/>
                    <a:gd name="T2" fmla="*/ 79 w 89"/>
                    <a:gd name="T3" fmla="*/ 34 h 35"/>
                    <a:gd name="T4" fmla="*/ 83 w 89"/>
                    <a:gd name="T5" fmla="*/ 20 h 35"/>
                    <a:gd name="T6" fmla="*/ 7 w 89"/>
                    <a:gd name="T7" fmla="*/ 0 h 35"/>
                    <a:gd name="T8" fmla="*/ 4 w 89"/>
                    <a:gd name="T9" fmla="*/ 9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9" h="35">
                      <a:moveTo>
                        <a:pt x="4" y="9"/>
                      </a:moveTo>
                      <a:cubicBezTo>
                        <a:pt x="28" y="23"/>
                        <a:pt x="52" y="31"/>
                        <a:pt x="79" y="34"/>
                      </a:cubicBezTo>
                      <a:cubicBezTo>
                        <a:pt x="87" y="35"/>
                        <a:pt x="89" y="24"/>
                        <a:pt x="83" y="20"/>
                      </a:cubicBezTo>
                      <a:cubicBezTo>
                        <a:pt x="59" y="6"/>
                        <a:pt x="34" y="3"/>
                        <a:pt x="7" y="0"/>
                      </a:cubicBezTo>
                      <a:cubicBezTo>
                        <a:pt x="2" y="0"/>
                        <a:pt x="0" y="7"/>
                        <a:pt x="4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31" name="Freeform 14">
                  <a:extLst>
                    <a:ext uri="{FF2B5EF4-FFF2-40B4-BE49-F238E27FC236}">
                      <a16:creationId xmlns:a16="http://schemas.microsoft.com/office/drawing/2014/main" id="{EEDDC0D4-4E58-44E4-BD59-4B8C43EB824E}"/>
                    </a:ext>
                  </a:extLst>
                </p:cNvPr>
                <p:cNvSpPr/>
                <p:nvPr/>
              </p:nvSpPr>
              <p:spPr bwMode="auto">
                <a:xfrm>
                  <a:off x="8228013" y="2225676"/>
                  <a:ext cx="107950" cy="61913"/>
                </a:xfrm>
                <a:custGeom>
                  <a:avLst/>
                  <a:gdLst>
                    <a:gd name="T0" fmla="*/ 6 w 105"/>
                    <a:gd name="T1" fmla="*/ 10 h 59"/>
                    <a:gd name="T2" fmla="*/ 91 w 105"/>
                    <a:gd name="T3" fmla="*/ 55 h 59"/>
                    <a:gd name="T4" fmla="*/ 99 w 105"/>
                    <a:gd name="T5" fmla="*/ 44 h 59"/>
                    <a:gd name="T6" fmla="*/ 9 w 105"/>
                    <a:gd name="T7" fmla="*/ 1 h 59"/>
                    <a:gd name="T8" fmla="*/ 6 w 105"/>
                    <a:gd name="T9" fmla="*/ 10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59">
                      <a:moveTo>
                        <a:pt x="6" y="10"/>
                      </a:moveTo>
                      <a:cubicBezTo>
                        <a:pt x="35" y="21"/>
                        <a:pt x="64" y="39"/>
                        <a:pt x="91" y="55"/>
                      </a:cubicBezTo>
                      <a:cubicBezTo>
                        <a:pt x="97" y="59"/>
                        <a:pt x="105" y="49"/>
                        <a:pt x="99" y="44"/>
                      </a:cubicBezTo>
                      <a:cubicBezTo>
                        <a:pt x="72" y="20"/>
                        <a:pt x="44" y="7"/>
                        <a:pt x="9" y="1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32" name="Freeform 15">
                  <a:extLst>
                    <a:ext uri="{FF2B5EF4-FFF2-40B4-BE49-F238E27FC236}">
                      <a16:creationId xmlns:a16="http://schemas.microsoft.com/office/drawing/2014/main" id="{E12FB58C-05FF-4A42-9A6A-280B2C31BFF8}"/>
                    </a:ext>
                  </a:extLst>
                </p:cNvPr>
                <p:cNvSpPr/>
                <p:nvPr/>
              </p:nvSpPr>
              <p:spPr bwMode="auto">
                <a:xfrm>
                  <a:off x="8421688" y="2389188"/>
                  <a:ext cx="77788" cy="84138"/>
                </a:xfrm>
                <a:custGeom>
                  <a:avLst/>
                  <a:gdLst>
                    <a:gd name="T0" fmla="*/ 1 w 75"/>
                    <a:gd name="T1" fmla="*/ 1 h 81"/>
                    <a:gd name="T2" fmla="*/ 14 w 75"/>
                    <a:gd name="T3" fmla="*/ 20 h 81"/>
                    <a:gd name="T4" fmla="*/ 31 w 75"/>
                    <a:gd name="T5" fmla="*/ 42 h 81"/>
                    <a:gd name="T6" fmla="*/ 62 w 75"/>
                    <a:gd name="T7" fmla="*/ 77 h 81"/>
                    <a:gd name="T8" fmla="*/ 72 w 75"/>
                    <a:gd name="T9" fmla="*/ 71 h 81"/>
                    <a:gd name="T10" fmla="*/ 45 w 75"/>
                    <a:gd name="T11" fmla="*/ 35 h 81"/>
                    <a:gd name="T12" fmla="*/ 24 w 75"/>
                    <a:gd name="T13" fmla="*/ 16 h 81"/>
                    <a:gd name="T14" fmla="*/ 2 w 75"/>
                    <a:gd name="T15" fmla="*/ 0 h 81"/>
                    <a:gd name="T16" fmla="*/ 1 w 75"/>
                    <a:gd name="T17" fmla="*/ 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5" h="81">
                      <a:moveTo>
                        <a:pt x="1" y="1"/>
                      </a:moveTo>
                      <a:cubicBezTo>
                        <a:pt x="6" y="6"/>
                        <a:pt x="9" y="14"/>
                        <a:pt x="14" y="20"/>
                      </a:cubicBezTo>
                      <a:cubicBezTo>
                        <a:pt x="19" y="27"/>
                        <a:pt x="25" y="35"/>
                        <a:pt x="31" y="42"/>
                      </a:cubicBezTo>
                      <a:cubicBezTo>
                        <a:pt x="41" y="54"/>
                        <a:pt x="51" y="66"/>
                        <a:pt x="62" y="77"/>
                      </a:cubicBezTo>
                      <a:cubicBezTo>
                        <a:pt x="66" y="81"/>
                        <a:pt x="75" y="77"/>
                        <a:pt x="72" y="71"/>
                      </a:cubicBezTo>
                      <a:cubicBezTo>
                        <a:pt x="66" y="57"/>
                        <a:pt x="57" y="46"/>
                        <a:pt x="45" y="35"/>
                      </a:cubicBezTo>
                      <a:cubicBezTo>
                        <a:pt x="38" y="28"/>
                        <a:pt x="31" y="22"/>
                        <a:pt x="24" y="16"/>
                      </a:cubicBezTo>
                      <a:cubicBezTo>
                        <a:pt x="17" y="10"/>
                        <a:pt x="8" y="6"/>
                        <a:pt x="2" y="0"/>
                      </a:cubicBezTo>
                      <a:cubicBezTo>
                        <a:pt x="1" y="0"/>
                        <a:pt x="0" y="0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33" name="Freeform 16">
                  <a:extLst>
                    <a:ext uri="{FF2B5EF4-FFF2-40B4-BE49-F238E27FC236}">
                      <a16:creationId xmlns:a16="http://schemas.microsoft.com/office/drawing/2014/main" id="{F4354F25-5071-42D4-B5A0-1009E48B5AC8}"/>
                    </a:ext>
                  </a:extLst>
                </p:cNvPr>
                <p:cNvSpPr/>
                <p:nvPr/>
              </p:nvSpPr>
              <p:spPr bwMode="auto">
                <a:xfrm>
                  <a:off x="8572501" y="2570163"/>
                  <a:ext cx="60325" cy="90488"/>
                </a:xfrm>
                <a:custGeom>
                  <a:avLst/>
                  <a:gdLst>
                    <a:gd name="T0" fmla="*/ 3 w 57"/>
                    <a:gd name="T1" fmla="*/ 10 h 88"/>
                    <a:gd name="T2" fmla="*/ 47 w 57"/>
                    <a:gd name="T3" fmla="*/ 83 h 88"/>
                    <a:gd name="T4" fmla="*/ 55 w 57"/>
                    <a:gd name="T5" fmla="*/ 77 h 88"/>
                    <a:gd name="T6" fmla="*/ 11 w 57"/>
                    <a:gd name="T7" fmla="*/ 5 h 88"/>
                    <a:gd name="T8" fmla="*/ 3 w 57"/>
                    <a:gd name="T9" fmla="*/ 10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88">
                      <a:moveTo>
                        <a:pt x="3" y="10"/>
                      </a:moveTo>
                      <a:cubicBezTo>
                        <a:pt x="17" y="35"/>
                        <a:pt x="27" y="63"/>
                        <a:pt x="47" y="83"/>
                      </a:cubicBezTo>
                      <a:cubicBezTo>
                        <a:pt x="51" y="88"/>
                        <a:pt x="57" y="82"/>
                        <a:pt x="55" y="77"/>
                      </a:cubicBezTo>
                      <a:cubicBezTo>
                        <a:pt x="44" y="51"/>
                        <a:pt x="28" y="27"/>
                        <a:pt x="11" y="5"/>
                      </a:cubicBezTo>
                      <a:cubicBezTo>
                        <a:pt x="8" y="0"/>
                        <a:pt x="0" y="4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34" name="Freeform 17">
                  <a:extLst>
                    <a:ext uri="{FF2B5EF4-FFF2-40B4-BE49-F238E27FC236}">
                      <a16:creationId xmlns:a16="http://schemas.microsoft.com/office/drawing/2014/main" id="{FE07DED5-D287-4B4A-9DE1-D728976BF992}"/>
                    </a:ext>
                  </a:extLst>
                </p:cNvPr>
                <p:cNvSpPr/>
                <p:nvPr/>
              </p:nvSpPr>
              <p:spPr bwMode="auto">
                <a:xfrm>
                  <a:off x="8664576" y="2767013"/>
                  <a:ext cx="42863" cy="88900"/>
                </a:xfrm>
                <a:custGeom>
                  <a:avLst/>
                  <a:gdLst>
                    <a:gd name="T0" fmla="*/ 3 w 41"/>
                    <a:gd name="T1" fmla="*/ 7 h 86"/>
                    <a:gd name="T2" fmla="*/ 30 w 41"/>
                    <a:gd name="T3" fmla="*/ 79 h 86"/>
                    <a:gd name="T4" fmla="*/ 40 w 41"/>
                    <a:gd name="T5" fmla="*/ 76 h 86"/>
                    <a:gd name="T6" fmla="*/ 9 w 41"/>
                    <a:gd name="T7" fmla="*/ 4 h 86"/>
                    <a:gd name="T8" fmla="*/ 3 w 41"/>
                    <a:gd name="T9" fmla="*/ 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86">
                      <a:moveTo>
                        <a:pt x="3" y="7"/>
                      </a:moveTo>
                      <a:cubicBezTo>
                        <a:pt x="16" y="29"/>
                        <a:pt x="21" y="56"/>
                        <a:pt x="30" y="79"/>
                      </a:cubicBezTo>
                      <a:cubicBezTo>
                        <a:pt x="32" y="86"/>
                        <a:pt x="41" y="83"/>
                        <a:pt x="40" y="76"/>
                      </a:cubicBezTo>
                      <a:cubicBezTo>
                        <a:pt x="36" y="48"/>
                        <a:pt x="25" y="27"/>
                        <a:pt x="9" y="4"/>
                      </a:cubicBezTo>
                      <a:cubicBezTo>
                        <a:pt x="7" y="0"/>
                        <a:pt x="0" y="3"/>
                        <a:pt x="3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35" name="Freeform 18">
                  <a:extLst>
                    <a:ext uri="{FF2B5EF4-FFF2-40B4-BE49-F238E27FC236}">
                      <a16:creationId xmlns:a16="http://schemas.microsoft.com/office/drawing/2014/main" id="{38B28F73-4840-40B1-B3A9-A8FA8C87619B}"/>
                    </a:ext>
                  </a:extLst>
                </p:cNvPr>
                <p:cNvSpPr/>
                <p:nvPr/>
              </p:nvSpPr>
              <p:spPr bwMode="auto">
                <a:xfrm>
                  <a:off x="8740776" y="2992438"/>
                  <a:ext cx="26988" cy="107950"/>
                </a:xfrm>
                <a:custGeom>
                  <a:avLst/>
                  <a:gdLst>
                    <a:gd name="T0" fmla="*/ 2 w 27"/>
                    <a:gd name="T1" fmla="*/ 7 h 104"/>
                    <a:gd name="T2" fmla="*/ 17 w 27"/>
                    <a:gd name="T3" fmla="*/ 100 h 104"/>
                    <a:gd name="T4" fmla="*/ 23 w 27"/>
                    <a:gd name="T5" fmla="*/ 100 h 104"/>
                    <a:gd name="T6" fmla="*/ 9 w 27"/>
                    <a:gd name="T7" fmla="*/ 4 h 104"/>
                    <a:gd name="T8" fmla="*/ 2 w 27"/>
                    <a:gd name="T9" fmla="*/ 7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04">
                      <a:moveTo>
                        <a:pt x="2" y="7"/>
                      </a:moveTo>
                      <a:cubicBezTo>
                        <a:pt x="14" y="36"/>
                        <a:pt x="13" y="68"/>
                        <a:pt x="17" y="100"/>
                      </a:cubicBezTo>
                      <a:cubicBezTo>
                        <a:pt x="17" y="104"/>
                        <a:pt x="23" y="104"/>
                        <a:pt x="23" y="100"/>
                      </a:cubicBezTo>
                      <a:cubicBezTo>
                        <a:pt x="27" y="67"/>
                        <a:pt x="24" y="33"/>
                        <a:pt x="9" y="4"/>
                      </a:cubicBezTo>
                      <a:cubicBezTo>
                        <a:pt x="7" y="0"/>
                        <a:pt x="0" y="3"/>
                        <a:pt x="2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36" name="Freeform 19">
                  <a:extLst>
                    <a:ext uri="{FF2B5EF4-FFF2-40B4-BE49-F238E27FC236}">
                      <a16:creationId xmlns:a16="http://schemas.microsoft.com/office/drawing/2014/main" id="{27B45940-925C-4C05-8146-72D2F8469911}"/>
                    </a:ext>
                  </a:extLst>
                </p:cNvPr>
                <p:cNvSpPr/>
                <p:nvPr/>
              </p:nvSpPr>
              <p:spPr bwMode="auto">
                <a:xfrm>
                  <a:off x="8753476" y="3206751"/>
                  <a:ext cx="25400" cy="80963"/>
                </a:xfrm>
                <a:custGeom>
                  <a:avLst/>
                  <a:gdLst>
                    <a:gd name="T0" fmla="*/ 13 w 24"/>
                    <a:gd name="T1" fmla="*/ 2 h 78"/>
                    <a:gd name="T2" fmla="*/ 4 w 24"/>
                    <a:gd name="T3" fmla="*/ 32 h 78"/>
                    <a:gd name="T4" fmla="*/ 2 w 24"/>
                    <a:gd name="T5" fmla="*/ 46 h 78"/>
                    <a:gd name="T6" fmla="*/ 0 w 24"/>
                    <a:gd name="T7" fmla="*/ 66 h 78"/>
                    <a:gd name="T8" fmla="*/ 13 w 24"/>
                    <a:gd name="T9" fmla="*/ 71 h 78"/>
                    <a:gd name="T10" fmla="*/ 23 w 24"/>
                    <a:gd name="T11" fmla="*/ 39 h 78"/>
                    <a:gd name="T12" fmla="*/ 15 w 24"/>
                    <a:gd name="T13" fmla="*/ 2 h 78"/>
                    <a:gd name="T14" fmla="*/ 13 w 24"/>
                    <a:gd name="T15" fmla="*/ 2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" h="78">
                      <a:moveTo>
                        <a:pt x="13" y="2"/>
                      </a:moveTo>
                      <a:cubicBezTo>
                        <a:pt x="9" y="12"/>
                        <a:pt x="6" y="21"/>
                        <a:pt x="4" y="32"/>
                      </a:cubicBezTo>
                      <a:cubicBezTo>
                        <a:pt x="3" y="37"/>
                        <a:pt x="2" y="41"/>
                        <a:pt x="2" y="46"/>
                      </a:cubicBezTo>
                      <a:cubicBezTo>
                        <a:pt x="1" y="53"/>
                        <a:pt x="1" y="59"/>
                        <a:pt x="0" y="66"/>
                      </a:cubicBezTo>
                      <a:cubicBezTo>
                        <a:pt x="0" y="72"/>
                        <a:pt x="9" y="78"/>
                        <a:pt x="13" y="71"/>
                      </a:cubicBezTo>
                      <a:cubicBezTo>
                        <a:pt x="18" y="60"/>
                        <a:pt x="21" y="52"/>
                        <a:pt x="23" y="39"/>
                      </a:cubicBezTo>
                      <a:cubicBezTo>
                        <a:pt x="24" y="25"/>
                        <a:pt x="20" y="15"/>
                        <a:pt x="15" y="2"/>
                      </a:cubicBezTo>
                      <a:cubicBezTo>
                        <a:pt x="15" y="0"/>
                        <a:pt x="13" y="1"/>
                        <a:pt x="13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37" name="Freeform 20">
                  <a:extLst>
                    <a:ext uri="{FF2B5EF4-FFF2-40B4-BE49-F238E27FC236}">
                      <a16:creationId xmlns:a16="http://schemas.microsoft.com/office/drawing/2014/main" id="{5429CC19-05FA-4162-B1AA-81F2CDA66390}"/>
                    </a:ext>
                  </a:extLst>
                </p:cNvPr>
                <p:cNvSpPr/>
                <p:nvPr/>
              </p:nvSpPr>
              <p:spPr bwMode="auto">
                <a:xfrm>
                  <a:off x="8672513" y="3368676"/>
                  <a:ext cx="61913" cy="100013"/>
                </a:xfrm>
                <a:custGeom>
                  <a:avLst/>
                  <a:gdLst>
                    <a:gd name="T0" fmla="*/ 46 w 61"/>
                    <a:gd name="T1" fmla="*/ 3 h 97"/>
                    <a:gd name="T2" fmla="*/ 6 w 61"/>
                    <a:gd name="T3" fmla="*/ 81 h 97"/>
                    <a:gd name="T4" fmla="*/ 20 w 61"/>
                    <a:gd name="T5" fmla="*/ 91 h 97"/>
                    <a:gd name="T6" fmla="*/ 52 w 61"/>
                    <a:gd name="T7" fmla="*/ 51 h 97"/>
                    <a:gd name="T8" fmla="*/ 53 w 61"/>
                    <a:gd name="T9" fmla="*/ 3 h 97"/>
                    <a:gd name="T10" fmla="*/ 46 w 61"/>
                    <a:gd name="T11" fmla="*/ 3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1" h="97">
                      <a:moveTo>
                        <a:pt x="46" y="3"/>
                      </a:moveTo>
                      <a:cubicBezTo>
                        <a:pt x="33" y="29"/>
                        <a:pt x="23" y="57"/>
                        <a:pt x="6" y="81"/>
                      </a:cubicBezTo>
                      <a:cubicBezTo>
                        <a:pt x="0" y="89"/>
                        <a:pt x="13" y="97"/>
                        <a:pt x="20" y="91"/>
                      </a:cubicBezTo>
                      <a:cubicBezTo>
                        <a:pt x="34" y="80"/>
                        <a:pt x="45" y="69"/>
                        <a:pt x="52" y="51"/>
                      </a:cubicBezTo>
                      <a:cubicBezTo>
                        <a:pt x="58" y="35"/>
                        <a:pt x="61" y="20"/>
                        <a:pt x="53" y="3"/>
                      </a:cubicBezTo>
                      <a:cubicBezTo>
                        <a:pt x="52" y="0"/>
                        <a:pt x="47" y="1"/>
                        <a:pt x="4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38" name="Freeform 21">
                  <a:extLst>
                    <a:ext uri="{FF2B5EF4-FFF2-40B4-BE49-F238E27FC236}">
                      <a16:creationId xmlns:a16="http://schemas.microsoft.com/office/drawing/2014/main" id="{173BC9EE-B7DF-4981-A980-D277EB0F9390}"/>
                    </a:ext>
                  </a:extLst>
                </p:cNvPr>
                <p:cNvSpPr/>
                <p:nvPr/>
              </p:nvSpPr>
              <p:spPr bwMode="auto">
                <a:xfrm>
                  <a:off x="8559801" y="3544888"/>
                  <a:ext cx="68263" cy="84138"/>
                </a:xfrm>
                <a:custGeom>
                  <a:avLst/>
                  <a:gdLst>
                    <a:gd name="T0" fmla="*/ 51 w 66"/>
                    <a:gd name="T1" fmla="*/ 4 h 81"/>
                    <a:gd name="T2" fmla="*/ 24 w 66"/>
                    <a:gd name="T3" fmla="*/ 33 h 81"/>
                    <a:gd name="T4" fmla="*/ 14 w 66"/>
                    <a:gd name="T5" fmla="*/ 46 h 81"/>
                    <a:gd name="T6" fmla="*/ 5 w 66"/>
                    <a:gd name="T7" fmla="*/ 62 h 81"/>
                    <a:gd name="T8" fmla="*/ 18 w 66"/>
                    <a:gd name="T9" fmla="*/ 75 h 81"/>
                    <a:gd name="T10" fmla="*/ 32 w 66"/>
                    <a:gd name="T11" fmla="*/ 65 h 81"/>
                    <a:gd name="T12" fmla="*/ 45 w 66"/>
                    <a:gd name="T13" fmla="*/ 49 h 81"/>
                    <a:gd name="T14" fmla="*/ 63 w 66"/>
                    <a:gd name="T15" fmla="*/ 11 h 81"/>
                    <a:gd name="T16" fmla="*/ 51 w 66"/>
                    <a:gd name="T17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6" h="81">
                      <a:moveTo>
                        <a:pt x="51" y="4"/>
                      </a:moveTo>
                      <a:cubicBezTo>
                        <a:pt x="41" y="13"/>
                        <a:pt x="32" y="22"/>
                        <a:pt x="24" y="33"/>
                      </a:cubicBezTo>
                      <a:cubicBezTo>
                        <a:pt x="21" y="37"/>
                        <a:pt x="17" y="41"/>
                        <a:pt x="14" y="46"/>
                      </a:cubicBezTo>
                      <a:cubicBezTo>
                        <a:pt x="10" y="51"/>
                        <a:pt x="9" y="57"/>
                        <a:pt x="5" y="62"/>
                      </a:cubicBezTo>
                      <a:cubicBezTo>
                        <a:pt x="0" y="70"/>
                        <a:pt x="10" y="81"/>
                        <a:pt x="18" y="75"/>
                      </a:cubicBezTo>
                      <a:cubicBezTo>
                        <a:pt x="22" y="72"/>
                        <a:pt x="29" y="69"/>
                        <a:pt x="32" y="65"/>
                      </a:cubicBezTo>
                      <a:cubicBezTo>
                        <a:pt x="37" y="60"/>
                        <a:pt x="41" y="55"/>
                        <a:pt x="45" y="49"/>
                      </a:cubicBezTo>
                      <a:cubicBezTo>
                        <a:pt x="53" y="37"/>
                        <a:pt x="59" y="25"/>
                        <a:pt x="63" y="11"/>
                      </a:cubicBezTo>
                      <a:cubicBezTo>
                        <a:pt x="66" y="4"/>
                        <a:pt x="56" y="0"/>
                        <a:pt x="51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39" name="Freeform 22">
                  <a:extLst>
                    <a:ext uri="{FF2B5EF4-FFF2-40B4-BE49-F238E27FC236}">
                      <a16:creationId xmlns:a16="http://schemas.microsoft.com/office/drawing/2014/main" id="{50A2A64B-8201-461F-9A81-A4787E919E2E}"/>
                    </a:ext>
                  </a:extLst>
                </p:cNvPr>
                <p:cNvSpPr/>
                <p:nvPr/>
              </p:nvSpPr>
              <p:spPr bwMode="auto">
                <a:xfrm>
                  <a:off x="8374063" y="3732213"/>
                  <a:ext cx="80963" cy="65088"/>
                </a:xfrm>
                <a:custGeom>
                  <a:avLst/>
                  <a:gdLst>
                    <a:gd name="T0" fmla="*/ 66 w 79"/>
                    <a:gd name="T1" fmla="*/ 3 h 62"/>
                    <a:gd name="T2" fmla="*/ 35 w 79"/>
                    <a:gd name="T3" fmla="*/ 23 h 62"/>
                    <a:gd name="T4" fmla="*/ 6 w 79"/>
                    <a:gd name="T5" fmla="*/ 48 h 62"/>
                    <a:gd name="T6" fmla="*/ 14 w 79"/>
                    <a:gd name="T7" fmla="*/ 58 h 62"/>
                    <a:gd name="T8" fmla="*/ 45 w 79"/>
                    <a:gd name="T9" fmla="*/ 38 h 62"/>
                    <a:gd name="T10" fmla="*/ 73 w 79"/>
                    <a:gd name="T11" fmla="*/ 13 h 62"/>
                    <a:gd name="T12" fmla="*/ 66 w 79"/>
                    <a:gd name="T13" fmla="*/ 3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62">
                      <a:moveTo>
                        <a:pt x="66" y="3"/>
                      </a:moveTo>
                      <a:cubicBezTo>
                        <a:pt x="55" y="9"/>
                        <a:pt x="45" y="15"/>
                        <a:pt x="35" y="23"/>
                      </a:cubicBezTo>
                      <a:cubicBezTo>
                        <a:pt x="25" y="31"/>
                        <a:pt x="16" y="39"/>
                        <a:pt x="6" y="48"/>
                      </a:cubicBezTo>
                      <a:cubicBezTo>
                        <a:pt x="0" y="53"/>
                        <a:pt x="8" y="62"/>
                        <a:pt x="14" y="58"/>
                      </a:cubicBezTo>
                      <a:cubicBezTo>
                        <a:pt x="25" y="52"/>
                        <a:pt x="35" y="46"/>
                        <a:pt x="45" y="38"/>
                      </a:cubicBezTo>
                      <a:cubicBezTo>
                        <a:pt x="55" y="30"/>
                        <a:pt x="64" y="21"/>
                        <a:pt x="73" y="13"/>
                      </a:cubicBezTo>
                      <a:cubicBezTo>
                        <a:pt x="79" y="9"/>
                        <a:pt x="72" y="0"/>
                        <a:pt x="6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40" name="Freeform 23">
                  <a:extLst>
                    <a:ext uri="{FF2B5EF4-FFF2-40B4-BE49-F238E27FC236}">
                      <a16:creationId xmlns:a16="http://schemas.microsoft.com/office/drawing/2014/main" id="{FDD5F413-3194-4BBA-B24C-FB7D19CCECB4}"/>
                    </a:ext>
                  </a:extLst>
                </p:cNvPr>
                <p:cNvSpPr/>
                <p:nvPr/>
              </p:nvSpPr>
              <p:spPr bwMode="auto">
                <a:xfrm>
                  <a:off x="7953376" y="3932238"/>
                  <a:ext cx="93663" cy="30163"/>
                </a:xfrm>
                <a:custGeom>
                  <a:avLst/>
                  <a:gdLst>
                    <a:gd name="T0" fmla="*/ 82 w 91"/>
                    <a:gd name="T1" fmla="*/ 1 h 30"/>
                    <a:gd name="T2" fmla="*/ 42 w 91"/>
                    <a:gd name="T3" fmla="*/ 5 h 30"/>
                    <a:gd name="T4" fmla="*/ 9 w 91"/>
                    <a:gd name="T5" fmla="*/ 11 h 30"/>
                    <a:gd name="T6" fmla="*/ 9 w 91"/>
                    <a:gd name="T7" fmla="*/ 28 h 30"/>
                    <a:gd name="T8" fmla="*/ 45 w 91"/>
                    <a:gd name="T9" fmla="*/ 27 h 30"/>
                    <a:gd name="T10" fmla="*/ 86 w 91"/>
                    <a:gd name="T11" fmla="*/ 9 h 30"/>
                    <a:gd name="T12" fmla="*/ 82 w 91"/>
                    <a:gd name="T13" fmla="*/ 1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1" h="30">
                      <a:moveTo>
                        <a:pt x="82" y="1"/>
                      </a:moveTo>
                      <a:cubicBezTo>
                        <a:pt x="69" y="3"/>
                        <a:pt x="55" y="3"/>
                        <a:pt x="42" y="5"/>
                      </a:cubicBezTo>
                      <a:cubicBezTo>
                        <a:pt x="31" y="6"/>
                        <a:pt x="20" y="9"/>
                        <a:pt x="9" y="11"/>
                      </a:cubicBezTo>
                      <a:cubicBezTo>
                        <a:pt x="0" y="13"/>
                        <a:pt x="0" y="27"/>
                        <a:pt x="9" y="28"/>
                      </a:cubicBezTo>
                      <a:cubicBezTo>
                        <a:pt x="22" y="30"/>
                        <a:pt x="32" y="30"/>
                        <a:pt x="45" y="27"/>
                      </a:cubicBezTo>
                      <a:cubicBezTo>
                        <a:pt x="60" y="23"/>
                        <a:pt x="72" y="15"/>
                        <a:pt x="86" y="9"/>
                      </a:cubicBezTo>
                      <a:cubicBezTo>
                        <a:pt x="91" y="7"/>
                        <a:pt x="87" y="0"/>
                        <a:pt x="8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41" name="Freeform 24">
                  <a:extLst>
                    <a:ext uri="{FF2B5EF4-FFF2-40B4-BE49-F238E27FC236}">
                      <a16:creationId xmlns:a16="http://schemas.microsoft.com/office/drawing/2014/main" id="{CDB15970-4968-4B4A-8DD8-0CE2F92694D8}"/>
                    </a:ext>
                  </a:extLst>
                </p:cNvPr>
                <p:cNvSpPr/>
                <p:nvPr/>
              </p:nvSpPr>
              <p:spPr bwMode="auto">
                <a:xfrm>
                  <a:off x="7991476" y="3992563"/>
                  <a:ext cx="65088" cy="77788"/>
                </a:xfrm>
                <a:custGeom>
                  <a:avLst/>
                  <a:gdLst>
                    <a:gd name="T0" fmla="*/ 2 w 63"/>
                    <a:gd name="T1" fmla="*/ 6 h 74"/>
                    <a:gd name="T2" fmla="*/ 12 w 63"/>
                    <a:gd name="T3" fmla="*/ 18 h 74"/>
                    <a:gd name="T4" fmla="*/ 24 w 63"/>
                    <a:gd name="T5" fmla="*/ 34 h 74"/>
                    <a:gd name="T6" fmla="*/ 36 w 63"/>
                    <a:gd name="T7" fmla="*/ 51 h 74"/>
                    <a:gd name="T8" fmla="*/ 47 w 63"/>
                    <a:gd name="T9" fmla="*/ 66 h 74"/>
                    <a:gd name="T10" fmla="*/ 61 w 63"/>
                    <a:gd name="T11" fmla="*/ 60 h 74"/>
                    <a:gd name="T12" fmla="*/ 37 w 63"/>
                    <a:gd name="T13" fmla="*/ 16 h 74"/>
                    <a:gd name="T14" fmla="*/ 18 w 63"/>
                    <a:gd name="T15" fmla="*/ 3 h 74"/>
                    <a:gd name="T16" fmla="*/ 3 w 63"/>
                    <a:gd name="T17" fmla="*/ 2 h 74"/>
                    <a:gd name="T18" fmla="*/ 2 w 63"/>
                    <a:gd name="T19" fmla="*/ 6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3" h="74">
                      <a:moveTo>
                        <a:pt x="2" y="6"/>
                      </a:moveTo>
                      <a:cubicBezTo>
                        <a:pt x="6" y="7"/>
                        <a:pt x="10" y="15"/>
                        <a:pt x="12" y="18"/>
                      </a:cubicBezTo>
                      <a:cubicBezTo>
                        <a:pt x="15" y="24"/>
                        <a:pt x="20" y="29"/>
                        <a:pt x="24" y="34"/>
                      </a:cubicBezTo>
                      <a:cubicBezTo>
                        <a:pt x="29" y="39"/>
                        <a:pt x="32" y="45"/>
                        <a:pt x="36" y="51"/>
                      </a:cubicBezTo>
                      <a:cubicBezTo>
                        <a:pt x="39" y="56"/>
                        <a:pt x="44" y="60"/>
                        <a:pt x="47" y="66"/>
                      </a:cubicBezTo>
                      <a:cubicBezTo>
                        <a:pt x="51" y="74"/>
                        <a:pt x="63" y="68"/>
                        <a:pt x="61" y="60"/>
                      </a:cubicBezTo>
                      <a:cubicBezTo>
                        <a:pt x="57" y="43"/>
                        <a:pt x="50" y="29"/>
                        <a:pt x="37" y="16"/>
                      </a:cubicBezTo>
                      <a:cubicBezTo>
                        <a:pt x="32" y="10"/>
                        <a:pt x="26" y="6"/>
                        <a:pt x="18" y="3"/>
                      </a:cubicBezTo>
                      <a:cubicBezTo>
                        <a:pt x="13" y="0"/>
                        <a:pt x="8" y="1"/>
                        <a:pt x="3" y="2"/>
                      </a:cubicBezTo>
                      <a:cubicBezTo>
                        <a:pt x="0" y="2"/>
                        <a:pt x="0" y="6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42" name="Freeform 25">
                  <a:extLst>
                    <a:ext uri="{FF2B5EF4-FFF2-40B4-BE49-F238E27FC236}">
                      <a16:creationId xmlns:a16="http://schemas.microsoft.com/office/drawing/2014/main" id="{9A30AE4C-E337-4D76-911A-97902F504ED9}"/>
                    </a:ext>
                  </a:extLst>
                </p:cNvPr>
                <p:cNvSpPr/>
                <p:nvPr/>
              </p:nvSpPr>
              <p:spPr bwMode="auto">
                <a:xfrm>
                  <a:off x="8085138" y="4160838"/>
                  <a:ext cx="26988" cy="95250"/>
                </a:xfrm>
                <a:custGeom>
                  <a:avLst/>
                  <a:gdLst>
                    <a:gd name="T0" fmla="*/ 0 w 26"/>
                    <a:gd name="T1" fmla="*/ 8 h 91"/>
                    <a:gd name="T2" fmla="*/ 6 w 26"/>
                    <a:gd name="T3" fmla="*/ 83 h 91"/>
                    <a:gd name="T4" fmla="*/ 22 w 26"/>
                    <a:gd name="T5" fmla="*/ 83 h 91"/>
                    <a:gd name="T6" fmla="*/ 13 w 26"/>
                    <a:gd name="T7" fmla="*/ 5 h 91"/>
                    <a:gd name="T8" fmla="*/ 0 w 26"/>
                    <a:gd name="T9" fmla="*/ 8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91">
                      <a:moveTo>
                        <a:pt x="0" y="8"/>
                      </a:moveTo>
                      <a:cubicBezTo>
                        <a:pt x="1" y="33"/>
                        <a:pt x="2" y="59"/>
                        <a:pt x="6" y="83"/>
                      </a:cubicBezTo>
                      <a:cubicBezTo>
                        <a:pt x="8" y="91"/>
                        <a:pt x="20" y="91"/>
                        <a:pt x="22" y="83"/>
                      </a:cubicBezTo>
                      <a:cubicBezTo>
                        <a:pt x="26" y="58"/>
                        <a:pt x="26" y="27"/>
                        <a:pt x="13" y="5"/>
                      </a:cubicBezTo>
                      <a:cubicBezTo>
                        <a:pt x="9" y="0"/>
                        <a:pt x="0" y="2"/>
                        <a:pt x="0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43" name="Freeform 26">
                  <a:extLst>
                    <a:ext uri="{FF2B5EF4-FFF2-40B4-BE49-F238E27FC236}">
                      <a16:creationId xmlns:a16="http://schemas.microsoft.com/office/drawing/2014/main" id="{8AA0208A-D690-46F9-A2C9-F8AEB7A3002B}"/>
                    </a:ext>
                  </a:extLst>
                </p:cNvPr>
                <p:cNvSpPr/>
                <p:nvPr/>
              </p:nvSpPr>
              <p:spPr bwMode="auto">
                <a:xfrm>
                  <a:off x="8034338" y="4348163"/>
                  <a:ext cx="44450" cy="106363"/>
                </a:xfrm>
                <a:custGeom>
                  <a:avLst/>
                  <a:gdLst>
                    <a:gd name="T0" fmla="*/ 8 w 43"/>
                    <a:gd name="T1" fmla="*/ 99 h 102"/>
                    <a:gd name="T2" fmla="*/ 32 w 43"/>
                    <a:gd name="T3" fmla="*/ 61 h 102"/>
                    <a:gd name="T4" fmla="*/ 42 w 43"/>
                    <a:gd name="T5" fmla="*/ 9 h 102"/>
                    <a:gd name="T6" fmla="*/ 27 w 43"/>
                    <a:gd name="T7" fmla="*/ 7 h 102"/>
                    <a:gd name="T8" fmla="*/ 13 w 43"/>
                    <a:gd name="T9" fmla="*/ 50 h 102"/>
                    <a:gd name="T10" fmla="*/ 1 w 43"/>
                    <a:gd name="T11" fmla="*/ 95 h 102"/>
                    <a:gd name="T12" fmla="*/ 8 w 43"/>
                    <a:gd name="T13" fmla="*/ 99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02">
                      <a:moveTo>
                        <a:pt x="8" y="99"/>
                      </a:moveTo>
                      <a:cubicBezTo>
                        <a:pt x="19" y="87"/>
                        <a:pt x="26" y="76"/>
                        <a:pt x="32" y="61"/>
                      </a:cubicBezTo>
                      <a:cubicBezTo>
                        <a:pt x="38" y="44"/>
                        <a:pt x="40" y="27"/>
                        <a:pt x="42" y="9"/>
                      </a:cubicBezTo>
                      <a:cubicBezTo>
                        <a:pt x="43" y="0"/>
                        <a:pt x="30" y="0"/>
                        <a:pt x="27" y="7"/>
                      </a:cubicBezTo>
                      <a:cubicBezTo>
                        <a:pt x="21" y="22"/>
                        <a:pt x="16" y="35"/>
                        <a:pt x="13" y="50"/>
                      </a:cubicBezTo>
                      <a:cubicBezTo>
                        <a:pt x="9" y="64"/>
                        <a:pt x="7" y="81"/>
                        <a:pt x="1" y="95"/>
                      </a:cubicBezTo>
                      <a:cubicBezTo>
                        <a:pt x="0" y="99"/>
                        <a:pt x="6" y="102"/>
                        <a:pt x="8" y="9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44" name="Freeform 27">
                  <a:extLst>
                    <a:ext uri="{FF2B5EF4-FFF2-40B4-BE49-F238E27FC236}">
                      <a16:creationId xmlns:a16="http://schemas.microsoft.com/office/drawing/2014/main" id="{9CC769EB-DE12-4BD7-A55F-B3E8FE6825AE}"/>
                    </a:ext>
                  </a:extLst>
                </p:cNvPr>
                <p:cNvSpPr/>
                <p:nvPr/>
              </p:nvSpPr>
              <p:spPr bwMode="auto">
                <a:xfrm>
                  <a:off x="7883526" y="4581526"/>
                  <a:ext cx="80963" cy="74613"/>
                </a:xfrm>
                <a:custGeom>
                  <a:avLst/>
                  <a:gdLst>
                    <a:gd name="T0" fmla="*/ 7 w 78"/>
                    <a:gd name="T1" fmla="*/ 69 h 72"/>
                    <a:gd name="T2" fmla="*/ 45 w 78"/>
                    <a:gd name="T3" fmla="*/ 47 h 72"/>
                    <a:gd name="T4" fmla="*/ 75 w 78"/>
                    <a:gd name="T5" fmla="*/ 11 h 72"/>
                    <a:gd name="T6" fmla="*/ 67 w 78"/>
                    <a:gd name="T7" fmla="*/ 5 h 72"/>
                    <a:gd name="T8" fmla="*/ 37 w 78"/>
                    <a:gd name="T9" fmla="*/ 33 h 72"/>
                    <a:gd name="T10" fmla="*/ 4 w 78"/>
                    <a:gd name="T11" fmla="*/ 63 h 72"/>
                    <a:gd name="T12" fmla="*/ 7 w 78"/>
                    <a:gd name="T13" fmla="*/ 69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72">
                      <a:moveTo>
                        <a:pt x="7" y="69"/>
                      </a:moveTo>
                      <a:cubicBezTo>
                        <a:pt x="20" y="62"/>
                        <a:pt x="33" y="56"/>
                        <a:pt x="45" y="47"/>
                      </a:cubicBezTo>
                      <a:cubicBezTo>
                        <a:pt x="57" y="37"/>
                        <a:pt x="68" y="26"/>
                        <a:pt x="75" y="11"/>
                      </a:cubicBezTo>
                      <a:cubicBezTo>
                        <a:pt x="78" y="6"/>
                        <a:pt x="71" y="0"/>
                        <a:pt x="67" y="5"/>
                      </a:cubicBezTo>
                      <a:cubicBezTo>
                        <a:pt x="57" y="15"/>
                        <a:pt x="47" y="24"/>
                        <a:pt x="37" y="33"/>
                      </a:cubicBezTo>
                      <a:cubicBezTo>
                        <a:pt x="26" y="43"/>
                        <a:pt x="15" y="55"/>
                        <a:pt x="4" y="63"/>
                      </a:cubicBezTo>
                      <a:cubicBezTo>
                        <a:pt x="0" y="66"/>
                        <a:pt x="3" y="72"/>
                        <a:pt x="7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45" name="Freeform 28">
                  <a:extLst>
                    <a:ext uri="{FF2B5EF4-FFF2-40B4-BE49-F238E27FC236}">
                      <a16:creationId xmlns:a16="http://schemas.microsoft.com/office/drawing/2014/main" id="{5EB7354D-9EB0-4642-A732-6A9A5CAA61BD}"/>
                    </a:ext>
                  </a:extLst>
                </p:cNvPr>
                <p:cNvSpPr/>
                <p:nvPr/>
              </p:nvSpPr>
              <p:spPr bwMode="auto">
                <a:xfrm>
                  <a:off x="7666038" y="4762501"/>
                  <a:ext cx="120650" cy="58738"/>
                </a:xfrm>
                <a:custGeom>
                  <a:avLst/>
                  <a:gdLst>
                    <a:gd name="T0" fmla="*/ 6 w 117"/>
                    <a:gd name="T1" fmla="*/ 56 h 56"/>
                    <a:gd name="T2" fmla="*/ 111 w 117"/>
                    <a:gd name="T3" fmla="*/ 13 h 56"/>
                    <a:gd name="T4" fmla="*/ 105 w 117"/>
                    <a:gd name="T5" fmla="*/ 2 h 56"/>
                    <a:gd name="T6" fmla="*/ 5 w 117"/>
                    <a:gd name="T7" fmla="*/ 48 h 56"/>
                    <a:gd name="T8" fmla="*/ 6 w 117"/>
                    <a:gd name="T9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56">
                      <a:moveTo>
                        <a:pt x="6" y="56"/>
                      </a:moveTo>
                      <a:cubicBezTo>
                        <a:pt x="44" y="51"/>
                        <a:pt x="81" y="37"/>
                        <a:pt x="111" y="13"/>
                      </a:cubicBezTo>
                      <a:cubicBezTo>
                        <a:pt x="117" y="9"/>
                        <a:pt x="111" y="0"/>
                        <a:pt x="105" y="2"/>
                      </a:cubicBezTo>
                      <a:cubicBezTo>
                        <a:pt x="70" y="12"/>
                        <a:pt x="40" y="36"/>
                        <a:pt x="5" y="48"/>
                      </a:cubicBezTo>
                      <a:cubicBezTo>
                        <a:pt x="0" y="49"/>
                        <a:pt x="1" y="56"/>
                        <a:pt x="6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46" name="Freeform 29">
                  <a:extLst>
                    <a:ext uri="{FF2B5EF4-FFF2-40B4-BE49-F238E27FC236}">
                      <a16:creationId xmlns:a16="http://schemas.microsoft.com/office/drawing/2014/main" id="{C8EC35EF-FA74-4B6A-B8C6-77EB7C35B41F}"/>
                    </a:ext>
                  </a:extLst>
                </p:cNvPr>
                <p:cNvSpPr/>
                <p:nvPr/>
              </p:nvSpPr>
              <p:spPr bwMode="auto">
                <a:xfrm>
                  <a:off x="7434263" y="4868863"/>
                  <a:ext cx="123825" cy="47625"/>
                </a:xfrm>
                <a:custGeom>
                  <a:avLst/>
                  <a:gdLst>
                    <a:gd name="T0" fmla="*/ 4 w 120"/>
                    <a:gd name="T1" fmla="*/ 46 h 46"/>
                    <a:gd name="T2" fmla="*/ 117 w 120"/>
                    <a:gd name="T3" fmla="*/ 10 h 46"/>
                    <a:gd name="T4" fmla="*/ 112 w 120"/>
                    <a:gd name="T5" fmla="*/ 2 h 46"/>
                    <a:gd name="T6" fmla="*/ 3 w 120"/>
                    <a:gd name="T7" fmla="*/ 39 h 46"/>
                    <a:gd name="T8" fmla="*/ 4 w 120"/>
                    <a:gd name="T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0" h="46">
                      <a:moveTo>
                        <a:pt x="4" y="46"/>
                      </a:moveTo>
                      <a:cubicBezTo>
                        <a:pt x="43" y="44"/>
                        <a:pt x="86" y="36"/>
                        <a:pt x="117" y="10"/>
                      </a:cubicBezTo>
                      <a:cubicBezTo>
                        <a:pt x="120" y="7"/>
                        <a:pt x="116" y="0"/>
                        <a:pt x="112" y="2"/>
                      </a:cubicBezTo>
                      <a:cubicBezTo>
                        <a:pt x="75" y="14"/>
                        <a:pt x="40" y="27"/>
                        <a:pt x="3" y="39"/>
                      </a:cubicBezTo>
                      <a:cubicBezTo>
                        <a:pt x="0" y="40"/>
                        <a:pt x="0" y="46"/>
                        <a:pt x="4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47" name="Freeform 30">
                  <a:extLst>
                    <a:ext uri="{FF2B5EF4-FFF2-40B4-BE49-F238E27FC236}">
                      <a16:creationId xmlns:a16="http://schemas.microsoft.com/office/drawing/2014/main" id="{78FD2136-E352-47DF-B541-9540B11A32D1}"/>
                    </a:ext>
                  </a:extLst>
                </p:cNvPr>
                <p:cNvSpPr/>
                <p:nvPr/>
              </p:nvSpPr>
              <p:spPr bwMode="auto">
                <a:xfrm>
                  <a:off x="7192963" y="4932363"/>
                  <a:ext cx="153988" cy="38100"/>
                </a:xfrm>
                <a:custGeom>
                  <a:avLst/>
                  <a:gdLst>
                    <a:gd name="T0" fmla="*/ 6 w 148"/>
                    <a:gd name="T1" fmla="*/ 36 h 37"/>
                    <a:gd name="T2" fmla="*/ 137 w 148"/>
                    <a:gd name="T3" fmla="*/ 20 h 37"/>
                    <a:gd name="T4" fmla="*/ 133 w 148"/>
                    <a:gd name="T5" fmla="*/ 3 h 37"/>
                    <a:gd name="T6" fmla="*/ 3 w 148"/>
                    <a:gd name="T7" fmla="*/ 31 h 37"/>
                    <a:gd name="T8" fmla="*/ 6 w 148"/>
                    <a:gd name="T9" fmla="*/ 3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8" h="37">
                      <a:moveTo>
                        <a:pt x="6" y="36"/>
                      </a:moveTo>
                      <a:cubicBezTo>
                        <a:pt x="51" y="28"/>
                        <a:pt x="94" y="36"/>
                        <a:pt x="137" y="20"/>
                      </a:cubicBezTo>
                      <a:cubicBezTo>
                        <a:pt x="148" y="16"/>
                        <a:pt x="144" y="0"/>
                        <a:pt x="133" y="3"/>
                      </a:cubicBezTo>
                      <a:cubicBezTo>
                        <a:pt x="88" y="13"/>
                        <a:pt x="46" y="13"/>
                        <a:pt x="3" y="31"/>
                      </a:cubicBezTo>
                      <a:cubicBezTo>
                        <a:pt x="0" y="32"/>
                        <a:pt x="2" y="37"/>
                        <a:pt x="6" y="3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48" name="Freeform 31">
                  <a:extLst>
                    <a:ext uri="{FF2B5EF4-FFF2-40B4-BE49-F238E27FC236}">
                      <a16:creationId xmlns:a16="http://schemas.microsoft.com/office/drawing/2014/main" id="{D56DE6B9-1EBE-44BB-AD25-9C816439FB1E}"/>
                    </a:ext>
                  </a:extLst>
                </p:cNvPr>
                <p:cNvSpPr/>
                <p:nvPr/>
              </p:nvSpPr>
              <p:spPr bwMode="auto">
                <a:xfrm>
                  <a:off x="6989763" y="4945063"/>
                  <a:ext cx="88900" cy="22225"/>
                </a:xfrm>
                <a:custGeom>
                  <a:avLst/>
                  <a:gdLst>
                    <a:gd name="T0" fmla="*/ 4 w 86"/>
                    <a:gd name="T1" fmla="*/ 18 h 22"/>
                    <a:gd name="T2" fmla="*/ 80 w 86"/>
                    <a:gd name="T3" fmla="*/ 10 h 22"/>
                    <a:gd name="T4" fmla="*/ 77 w 86"/>
                    <a:gd name="T5" fmla="*/ 1 h 22"/>
                    <a:gd name="T6" fmla="*/ 4 w 86"/>
                    <a:gd name="T7" fmla="*/ 8 h 22"/>
                    <a:gd name="T8" fmla="*/ 4 w 86"/>
                    <a:gd name="T9" fmla="*/ 18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22">
                      <a:moveTo>
                        <a:pt x="4" y="18"/>
                      </a:moveTo>
                      <a:cubicBezTo>
                        <a:pt x="30" y="22"/>
                        <a:pt x="56" y="21"/>
                        <a:pt x="80" y="10"/>
                      </a:cubicBezTo>
                      <a:cubicBezTo>
                        <a:pt x="86" y="8"/>
                        <a:pt x="82" y="0"/>
                        <a:pt x="77" y="1"/>
                      </a:cubicBezTo>
                      <a:cubicBezTo>
                        <a:pt x="53" y="5"/>
                        <a:pt x="28" y="5"/>
                        <a:pt x="4" y="8"/>
                      </a:cubicBezTo>
                      <a:cubicBezTo>
                        <a:pt x="0" y="9"/>
                        <a:pt x="0" y="17"/>
                        <a:pt x="4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49" name="Freeform 32">
                  <a:extLst>
                    <a:ext uri="{FF2B5EF4-FFF2-40B4-BE49-F238E27FC236}">
                      <a16:creationId xmlns:a16="http://schemas.microsoft.com/office/drawing/2014/main" id="{090707BB-9C57-4659-8409-4701EFD44170}"/>
                    </a:ext>
                  </a:extLst>
                </p:cNvPr>
                <p:cNvSpPr/>
                <p:nvPr/>
              </p:nvSpPr>
              <p:spPr bwMode="auto">
                <a:xfrm>
                  <a:off x="6748463" y="4924426"/>
                  <a:ext cx="80963" cy="31750"/>
                </a:xfrm>
                <a:custGeom>
                  <a:avLst/>
                  <a:gdLst>
                    <a:gd name="T0" fmla="*/ 6 w 79"/>
                    <a:gd name="T1" fmla="*/ 17 h 31"/>
                    <a:gd name="T2" fmla="*/ 37 w 79"/>
                    <a:gd name="T3" fmla="*/ 24 h 31"/>
                    <a:gd name="T4" fmla="*/ 72 w 79"/>
                    <a:gd name="T5" fmla="*/ 31 h 31"/>
                    <a:gd name="T6" fmla="*/ 75 w 79"/>
                    <a:gd name="T7" fmla="*/ 21 h 31"/>
                    <a:gd name="T8" fmla="*/ 6 w 79"/>
                    <a:gd name="T9" fmla="*/ 6 h 31"/>
                    <a:gd name="T10" fmla="*/ 6 w 79"/>
                    <a:gd name="T11" fmla="*/ 17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31">
                      <a:moveTo>
                        <a:pt x="6" y="17"/>
                      </a:moveTo>
                      <a:cubicBezTo>
                        <a:pt x="16" y="20"/>
                        <a:pt x="27" y="22"/>
                        <a:pt x="37" y="24"/>
                      </a:cubicBezTo>
                      <a:cubicBezTo>
                        <a:pt x="49" y="27"/>
                        <a:pt x="60" y="31"/>
                        <a:pt x="72" y="31"/>
                      </a:cubicBezTo>
                      <a:cubicBezTo>
                        <a:pt x="78" y="31"/>
                        <a:pt x="79" y="24"/>
                        <a:pt x="75" y="21"/>
                      </a:cubicBezTo>
                      <a:cubicBezTo>
                        <a:pt x="56" y="8"/>
                        <a:pt x="28" y="0"/>
                        <a:pt x="6" y="6"/>
                      </a:cubicBezTo>
                      <a:cubicBezTo>
                        <a:pt x="0" y="8"/>
                        <a:pt x="1" y="15"/>
                        <a:pt x="6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50" name="Freeform 33">
                  <a:extLst>
                    <a:ext uri="{FF2B5EF4-FFF2-40B4-BE49-F238E27FC236}">
                      <a16:creationId xmlns:a16="http://schemas.microsoft.com/office/drawing/2014/main" id="{8162A9B9-4042-420D-AC4B-4C29DD0519D0}"/>
                    </a:ext>
                  </a:extLst>
                </p:cNvPr>
                <p:cNvSpPr/>
                <p:nvPr/>
              </p:nvSpPr>
              <p:spPr bwMode="auto">
                <a:xfrm>
                  <a:off x="6559551" y="4949826"/>
                  <a:ext cx="68263" cy="61913"/>
                </a:xfrm>
                <a:custGeom>
                  <a:avLst/>
                  <a:gdLst>
                    <a:gd name="T0" fmla="*/ 11 w 67"/>
                    <a:gd name="T1" fmla="*/ 56 h 59"/>
                    <a:gd name="T2" fmla="*/ 39 w 67"/>
                    <a:gd name="T3" fmla="*/ 37 h 59"/>
                    <a:gd name="T4" fmla="*/ 63 w 67"/>
                    <a:gd name="T5" fmla="*/ 12 h 59"/>
                    <a:gd name="T6" fmla="*/ 55 w 67"/>
                    <a:gd name="T7" fmla="*/ 4 h 59"/>
                    <a:gd name="T8" fmla="*/ 31 w 67"/>
                    <a:gd name="T9" fmla="*/ 25 h 59"/>
                    <a:gd name="T10" fmla="*/ 4 w 67"/>
                    <a:gd name="T11" fmla="*/ 48 h 59"/>
                    <a:gd name="T12" fmla="*/ 11 w 67"/>
                    <a:gd name="T13" fmla="*/ 56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" h="59">
                      <a:moveTo>
                        <a:pt x="11" y="56"/>
                      </a:moveTo>
                      <a:cubicBezTo>
                        <a:pt x="21" y="50"/>
                        <a:pt x="30" y="44"/>
                        <a:pt x="39" y="37"/>
                      </a:cubicBezTo>
                      <a:cubicBezTo>
                        <a:pt x="48" y="29"/>
                        <a:pt x="55" y="21"/>
                        <a:pt x="63" y="12"/>
                      </a:cubicBezTo>
                      <a:cubicBezTo>
                        <a:pt x="67" y="7"/>
                        <a:pt x="60" y="0"/>
                        <a:pt x="55" y="4"/>
                      </a:cubicBezTo>
                      <a:cubicBezTo>
                        <a:pt x="47" y="11"/>
                        <a:pt x="39" y="17"/>
                        <a:pt x="31" y="25"/>
                      </a:cubicBezTo>
                      <a:cubicBezTo>
                        <a:pt x="22" y="33"/>
                        <a:pt x="14" y="41"/>
                        <a:pt x="4" y="48"/>
                      </a:cubicBezTo>
                      <a:cubicBezTo>
                        <a:pt x="0" y="52"/>
                        <a:pt x="6" y="59"/>
                        <a:pt x="11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51" name="Freeform 34">
                  <a:extLst>
                    <a:ext uri="{FF2B5EF4-FFF2-40B4-BE49-F238E27FC236}">
                      <a16:creationId xmlns:a16="http://schemas.microsoft.com/office/drawing/2014/main" id="{E8179D54-9264-483E-8EE1-CF809266AE59}"/>
                    </a:ext>
                  </a:extLst>
                </p:cNvPr>
                <p:cNvSpPr/>
                <p:nvPr/>
              </p:nvSpPr>
              <p:spPr bwMode="auto">
                <a:xfrm>
                  <a:off x="6375401" y="5078413"/>
                  <a:ext cx="80963" cy="49213"/>
                </a:xfrm>
                <a:custGeom>
                  <a:avLst/>
                  <a:gdLst>
                    <a:gd name="T0" fmla="*/ 5 w 78"/>
                    <a:gd name="T1" fmla="*/ 46 h 46"/>
                    <a:gd name="T2" fmla="*/ 41 w 78"/>
                    <a:gd name="T3" fmla="*/ 34 h 46"/>
                    <a:gd name="T4" fmla="*/ 73 w 78"/>
                    <a:gd name="T5" fmla="*/ 11 h 46"/>
                    <a:gd name="T6" fmla="*/ 67 w 78"/>
                    <a:gd name="T7" fmla="*/ 2 h 46"/>
                    <a:gd name="T8" fmla="*/ 33 w 78"/>
                    <a:gd name="T9" fmla="*/ 21 h 46"/>
                    <a:gd name="T10" fmla="*/ 3 w 78"/>
                    <a:gd name="T11" fmla="*/ 41 h 46"/>
                    <a:gd name="T12" fmla="*/ 5 w 78"/>
                    <a:gd name="T13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46">
                      <a:moveTo>
                        <a:pt x="5" y="46"/>
                      </a:moveTo>
                      <a:cubicBezTo>
                        <a:pt x="17" y="42"/>
                        <a:pt x="29" y="41"/>
                        <a:pt x="41" y="34"/>
                      </a:cubicBezTo>
                      <a:cubicBezTo>
                        <a:pt x="53" y="28"/>
                        <a:pt x="63" y="20"/>
                        <a:pt x="73" y="11"/>
                      </a:cubicBezTo>
                      <a:cubicBezTo>
                        <a:pt x="78" y="6"/>
                        <a:pt x="72" y="0"/>
                        <a:pt x="67" y="2"/>
                      </a:cubicBezTo>
                      <a:cubicBezTo>
                        <a:pt x="55" y="8"/>
                        <a:pt x="44" y="14"/>
                        <a:pt x="33" y="21"/>
                      </a:cubicBezTo>
                      <a:cubicBezTo>
                        <a:pt x="23" y="28"/>
                        <a:pt x="14" y="37"/>
                        <a:pt x="3" y="41"/>
                      </a:cubicBezTo>
                      <a:cubicBezTo>
                        <a:pt x="0" y="42"/>
                        <a:pt x="2" y="46"/>
                        <a:pt x="5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52" name="Freeform 35">
                  <a:extLst>
                    <a:ext uri="{FF2B5EF4-FFF2-40B4-BE49-F238E27FC236}">
                      <a16:creationId xmlns:a16="http://schemas.microsoft.com/office/drawing/2014/main" id="{1A4E1915-CBF2-4C67-8C2B-B4A55F031B21}"/>
                    </a:ext>
                  </a:extLst>
                </p:cNvPr>
                <p:cNvSpPr/>
                <p:nvPr/>
              </p:nvSpPr>
              <p:spPr bwMode="auto">
                <a:xfrm>
                  <a:off x="6167438" y="5192713"/>
                  <a:ext cx="114300" cy="50800"/>
                </a:xfrm>
                <a:custGeom>
                  <a:avLst/>
                  <a:gdLst>
                    <a:gd name="T0" fmla="*/ 10 w 110"/>
                    <a:gd name="T1" fmla="*/ 48 h 50"/>
                    <a:gd name="T2" fmla="*/ 105 w 110"/>
                    <a:gd name="T3" fmla="*/ 11 h 50"/>
                    <a:gd name="T4" fmla="*/ 102 w 110"/>
                    <a:gd name="T5" fmla="*/ 2 h 50"/>
                    <a:gd name="T6" fmla="*/ 7 w 110"/>
                    <a:gd name="T7" fmla="*/ 37 h 50"/>
                    <a:gd name="T8" fmla="*/ 10 w 110"/>
                    <a:gd name="T9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50">
                      <a:moveTo>
                        <a:pt x="10" y="48"/>
                      </a:moveTo>
                      <a:cubicBezTo>
                        <a:pt x="45" y="42"/>
                        <a:pt x="75" y="29"/>
                        <a:pt x="105" y="11"/>
                      </a:cubicBezTo>
                      <a:cubicBezTo>
                        <a:pt x="110" y="8"/>
                        <a:pt x="107" y="0"/>
                        <a:pt x="102" y="2"/>
                      </a:cubicBezTo>
                      <a:cubicBezTo>
                        <a:pt x="71" y="15"/>
                        <a:pt x="40" y="30"/>
                        <a:pt x="7" y="37"/>
                      </a:cubicBezTo>
                      <a:cubicBezTo>
                        <a:pt x="0" y="39"/>
                        <a:pt x="3" y="50"/>
                        <a:pt x="10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53" name="Freeform 36">
                  <a:extLst>
                    <a:ext uri="{FF2B5EF4-FFF2-40B4-BE49-F238E27FC236}">
                      <a16:creationId xmlns:a16="http://schemas.microsoft.com/office/drawing/2014/main" id="{8C057786-4203-4F34-B5C0-60FC6D751783}"/>
                    </a:ext>
                  </a:extLst>
                </p:cNvPr>
                <p:cNvSpPr/>
                <p:nvPr/>
              </p:nvSpPr>
              <p:spPr bwMode="auto">
                <a:xfrm>
                  <a:off x="5929313" y="5272088"/>
                  <a:ext cx="131763" cy="36513"/>
                </a:xfrm>
                <a:custGeom>
                  <a:avLst/>
                  <a:gdLst>
                    <a:gd name="T0" fmla="*/ 7 w 128"/>
                    <a:gd name="T1" fmla="*/ 30 h 35"/>
                    <a:gd name="T2" fmla="*/ 120 w 128"/>
                    <a:gd name="T3" fmla="*/ 16 h 35"/>
                    <a:gd name="T4" fmla="*/ 114 w 128"/>
                    <a:gd name="T5" fmla="*/ 2 h 35"/>
                    <a:gd name="T6" fmla="*/ 7 w 128"/>
                    <a:gd name="T7" fmla="*/ 18 h 35"/>
                    <a:gd name="T8" fmla="*/ 7 w 128"/>
                    <a:gd name="T9" fmla="*/ 3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" h="35">
                      <a:moveTo>
                        <a:pt x="7" y="30"/>
                      </a:moveTo>
                      <a:cubicBezTo>
                        <a:pt x="47" y="33"/>
                        <a:pt x="84" y="35"/>
                        <a:pt x="120" y="16"/>
                      </a:cubicBezTo>
                      <a:cubicBezTo>
                        <a:pt x="128" y="11"/>
                        <a:pt x="122" y="0"/>
                        <a:pt x="114" y="2"/>
                      </a:cubicBezTo>
                      <a:cubicBezTo>
                        <a:pt x="79" y="10"/>
                        <a:pt x="43" y="15"/>
                        <a:pt x="7" y="18"/>
                      </a:cubicBezTo>
                      <a:cubicBezTo>
                        <a:pt x="0" y="18"/>
                        <a:pt x="0" y="29"/>
                        <a:pt x="7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54" name="Freeform 37">
                  <a:extLst>
                    <a:ext uri="{FF2B5EF4-FFF2-40B4-BE49-F238E27FC236}">
                      <a16:creationId xmlns:a16="http://schemas.microsoft.com/office/drawing/2014/main" id="{9CC7FA0E-CDA2-4EEF-8C8F-248340DD195B}"/>
                    </a:ext>
                  </a:extLst>
                </p:cNvPr>
                <p:cNvSpPr/>
                <p:nvPr/>
              </p:nvSpPr>
              <p:spPr bwMode="auto">
                <a:xfrm>
                  <a:off x="5719763" y="5281613"/>
                  <a:ext cx="104775" cy="34925"/>
                </a:xfrm>
                <a:custGeom>
                  <a:avLst/>
                  <a:gdLst>
                    <a:gd name="T0" fmla="*/ 3 w 101"/>
                    <a:gd name="T1" fmla="*/ 11 h 33"/>
                    <a:gd name="T2" fmla="*/ 94 w 101"/>
                    <a:gd name="T3" fmla="*/ 29 h 33"/>
                    <a:gd name="T4" fmla="*/ 94 w 101"/>
                    <a:gd name="T5" fmla="*/ 15 h 33"/>
                    <a:gd name="T6" fmla="*/ 6 w 101"/>
                    <a:gd name="T7" fmla="*/ 3 h 33"/>
                    <a:gd name="T8" fmla="*/ 3 w 101"/>
                    <a:gd name="T9" fmla="*/ 1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33">
                      <a:moveTo>
                        <a:pt x="3" y="11"/>
                      </a:moveTo>
                      <a:cubicBezTo>
                        <a:pt x="29" y="28"/>
                        <a:pt x="65" y="33"/>
                        <a:pt x="94" y="29"/>
                      </a:cubicBezTo>
                      <a:cubicBezTo>
                        <a:pt x="101" y="28"/>
                        <a:pt x="101" y="16"/>
                        <a:pt x="94" y="15"/>
                      </a:cubicBezTo>
                      <a:cubicBezTo>
                        <a:pt x="66" y="10"/>
                        <a:pt x="34" y="0"/>
                        <a:pt x="6" y="3"/>
                      </a:cubicBezTo>
                      <a:cubicBezTo>
                        <a:pt x="1" y="3"/>
                        <a:pt x="0" y="9"/>
                        <a:pt x="3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55" name="Freeform 38">
                  <a:extLst>
                    <a:ext uri="{FF2B5EF4-FFF2-40B4-BE49-F238E27FC236}">
                      <a16:creationId xmlns:a16="http://schemas.microsoft.com/office/drawing/2014/main" id="{26495CAD-6C83-40CD-AA5D-22C17E0E2929}"/>
                    </a:ext>
                  </a:extLst>
                </p:cNvPr>
                <p:cNvSpPr/>
                <p:nvPr/>
              </p:nvSpPr>
              <p:spPr bwMode="auto">
                <a:xfrm>
                  <a:off x="5516563" y="5238751"/>
                  <a:ext cx="103188" cy="33338"/>
                </a:xfrm>
                <a:custGeom>
                  <a:avLst/>
                  <a:gdLst>
                    <a:gd name="T0" fmla="*/ 5 w 100"/>
                    <a:gd name="T1" fmla="*/ 9 h 32"/>
                    <a:gd name="T2" fmla="*/ 92 w 100"/>
                    <a:gd name="T3" fmla="*/ 31 h 32"/>
                    <a:gd name="T4" fmla="*/ 94 w 100"/>
                    <a:gd name="T5" fmla="*/ 22 h 32"/>
                    <a:gd name="T6" fmla="*/ 7 w 100"/>
                    <a:gd name="T7" fmla="*/ 1 h 32"/>
                    <a:gd name="T8" fmla="*/ 5 w 100"/>
                    <a:gd name="T9" fmla="*/ 9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2">
                      <a:moveTo>
                        <a:pt x="5" y="9"/>
                      </a:moveTo>
                      <a:cubicBezTo>
                        <a:pt x="34" y="18"/>
                        <a:pt x="62" y="26"/>
                        <a:pt x="92" y="31"/>
                      </a:cubicBezTo>
                      <a:cubicBezTo>
                        <a:pt x="98" y="32"/>
                        <a:pt x="100" y="24"/>
                        <a:pt x="94" y="22"/>
                      </a:cubicBezTo>
                      <a:cubicBezTo>
                        <a:pt x="66" y="13"/>
                        <a:pt x="37" y="6"/>
                        <a:pt x="7" y="1"/>
                      </a:cubicBezTo>
                      <a:cubicBezTo>
                        <a:pt x="2" y="0"/>
                        <a:pt x="0" y="7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56" name="Freeform 39">
                  <a:extLst>
                    <a:ext uri="{FF2B5EF4-FFF2-40B4-BE49-F238E27FC236}">
                      <a16:creationId xmlns:a16="http://schemas.microsoft.com/office/drawing/2014/main" id="{C217ECB1-CEEA-4634-A3A8-911CB0D9453B}"/>
                    </a:ext>
                  </a:extLst>
                </p:cNvPr>
                <p:cNvSpPr/>
                <p:nvPr/>
              </p:nvSpPr>
              <p:spPr bwMode="auto">
                <a:xfrm>
                  <a:off x="5327651" y="5132388"/>
                  <a:ext cx="85725" cy="60325"/>
                </a:xfrm>
                <a:custGeom>
                  <a:avLst/>
                  <a:gdLst>
                    <a:gd name="T0" fmla="*/ 2 w 82"/>
                    <a:gd name="T1" fmla="*/ 8 h 58"/>
                    <a:gd name="T2" fmla="*/ 71 w 82"/>
                    <a:gd name="T3" fmla="*/ 57 h 58"/>
                    <a:gd name="T4" fmla="*/ 74 w 82"/>
                    <a:gd name="T5" fmla="*/ 44 h 58"/>
                    <a:gd name="T6" fmla="*/ 11 w 82"/>
                    <a:gd name="T7" fmla="*/ 3 h 58"/>
                    <a:gd name="T8" fmla="*/ 2 w 82"/>
                    <a:gd name="T9" fmla="*/ 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8">
                      <a:moveTo>
                        <a:pt x="2" y="8"/>
                      </a:moveTo>
                      <a:cubicBezTo>
                        <a:pt x="14" y="38"/>
                        <a:pt x="41" y="52"/>
                        <a:pt x="71" y="57"/>
                      </a:cubicBezTo>
                      <a:cubicBezTo>
                        <a:pt x="79" y="58"/>
                        <a:pt x="82" y="47"/>
                        <a:pt x="74" y="44"/>
                      </a:cubicBezTo>
                      <a:cubicBezTo>
                        <a:pt x="51" y="35"/>
                        <a:pt x="30" y="19"/>
                        <a:pt x="11" y="3"/>
                      </a:cubicBezTo>
                      <a:cubicBezTo>
                        <a:pt x="8" y="0"/>
                        <a:pt x="0" y="3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57" name="Freeform 40">
                  <a:extLst>
                    <a:ext uri="{FF2B5EF4-FFF2-40B4-BE49-F238E27FC236}">
                      <a16:creationId xmlns:a16="http://schemas.microsoft.com/office/drawing/2014/main" id="{B231DDD2-0654-4EDC-8016-EFD65970B54B}"/>
                    </a:ext>
                  </a:extLst>
                </p:cNvPr>
                <p:cNvSpPr/>
                <p:nvPr/>
              </p:nvSpPr>
              <p:spPr bwMode="auto">
                <a:xfrm>
                  <a:off x="5167313" y="4940301"/>
                  <a:ext cx="87313" cy="103188"/>
                </a:xfrm>
                <a:custGeom>
                  <a:avLst/>
                  <a:gdLst>
                    <a:gd name="T0" fmla="*/ 4 w 83"/>
                    <a:gd name="T1" fmla="*/ 13 h 98"/>
                    <a:gd name="T2" fmla="*/ 72 w 83"/>
                    <a:gd name="T3" fmla="*/ 94 h 98"/>
                    <a:gd name="T4" fmla="*/ 80 w 83"/>
                    <a:gd name="T5" fmla="*/ 87 h 98"/>
                    <a:gd name="T6" fmla="*/ 13 w 83"/>
                    <a:gd name="T7" fmla="*/ 4 h 98"/>
                    <a:gd name="T8" fmla="*/ 4 w 83"/>
                    <a:gd name="T9" fmla="*/ 13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98">
                      <a:moveTo>
                        <a:pt x="4" y="13"/>
                      </a:moveTo>
                      <a:cubicBezTo>
                        <a:pt x="23" y="41"/>
                        <a:pt x="44" y="74"/>
                        <a:pt x="72" y="94"/>
                      </a:cubicBezTo>
                      <a:cubicBezTo>
                        <a:pt x="76" y="98"/>
                        <a:pt x="83" y="91"/>
                        <a:pt x="80" y="87"/>
                      </a:cubicBezTo>
                      <a:cubicBezTo>
                        <a:pt x="61" y="58"/>
                        <a:pt x="41" y="25"/>
                        <a:pt x="13" y="4"/>
                      </a:cubicBezTo>
                      <a:cubicBezTo>
                        <a:pt x="8" y="0"/>
                        <a:pt x="0" y="8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58" name="Freeform 41">
                  <a:extLst>
                    <a:ext uri="{FF2B5EF4-FFF2-40B4-BE49-F238E27FC236}">
                      <a16:creationId xmlns:a16="http://schemas.microsoft.com/office/drawing/2014/main" id="{DFB11617-362A-46EE-8201-446A84490D0C}"/>
                    </a:ext>
                  </a:extLst>
                </p:cNvPr>
                <p:cNvSpPr/>
                <p:nvPr/>
              </p:nvSpPr>
              <p:spPr bwMode="auto">
                <a:xfrm>
                  <a:off x="5113338" y="4803776"/>
                  <a:ext cx="50800" cy="74613"/>
                </a:xfrm>
                <a:custGeom>
                  <a:avLst/>
                  <a:gdLst>
                    <a:gd name="T0" fmla="*/ 2 w 49"/>
                    <a:gd name="T1" fmla="*/ 6 h 71"/>
                    <a:gd name="T2" fmla="*/ 15 w 49"/>
                    <a:gd name="T3" fmla="*/ 35 h 71"/>
                    <a:gd name="T4" fmla="*/ 35 w 49"/>
                    <a:gd name="T5" fmla="*/ 65 h 71"/>
                    <a:gd name="T6" fmla="*/ 45 w 49"/>
                    <a:gd name="T7" fmla="*/ 59 h 71"/>
                    <a:gd name="T8" fmla="*/ 26 w 49"/>
                    <a:gd name="T9" fmla="*/ 28 h 71"/>
                    <a:gd name="T10" fmla="*/ 5 w 49"/>
                    <a:gd name="T11" fmla="*/ 3 h 71"/>
                    <a:gd name="T12" fmla="*/ 2 w 49"/>
                    <a:gd name="T13" fmla="*/ 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9" h="71">
                      <a:moveTo>
                        <a:pt x="2" y="6"/>
                      </a:moveTo>
                      <a:cubicBezTo>
                        <a:pt x="6" y="15"/>
                        <a:pt x="10" y="25"/>
                        <a:pt x="15" y="35"/>
                      </a:cubicBezTo>
                      <a:cubicBezTo>
                        <a:pt x="21" y="46"/>
                        <a:pt x="27" y="55"/>
                        <a:pt x="35" y="65"/>
                      </a:cubicBezTo>
                      <a:cubicBezTo>
                        <a:pt x="39" y="71"/>
                        <a:pt x="49" y="66"/>
                        <a:pt x="45" y="59"/>
                      </a:cubicBezTo>
                      <a:cubicBezTo>
                        <a:pt x="39" y="49"/>
                        <a:pt x="33" y="38"/>
                        <a:pt x="26" y="28"/>
                      </a:cubicBezTo>
                      <a:cubicBezTo>
                        <a:pt x="20" y="19"/>
                        <a:pt x="13" y="11"/>
                        <a:pt x="5" y="3"/>
                      </a:cubicBezTo>
                      <a:cubicBezTo>
                        <a:pt x="4" y="0"/>
                        <a:pt x="0" y="3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59" name="Freeform 42">
                  <a:extLst>
                    <a:ext uri="{FF2B5EF4-FFF2-40B4-BE49-F238E27FC236}">
                      <a16:creationId xmlns:a16="http://schemas.microsoft.com/office/drawing/2014/main" id="{8B340E1D-FDF5-4389-BBEB-D4FDF9392693}"/>
                    </a:ext>
                  </a:extLst>
                </p:cNvPr>
                <p:cNvSpPr/>
                <p:nvPr/>
              </p:nvSpPr>
              <p:spPr bwMode="auto">
                <a:xfrm>
                  <a:off x="5035551" y="4613276"/>
                  <a:ext cx="60325" cy="101600"/>
                </a:xfrm>
                <a:custGeom>
                  <a:avLst/>
                  <a:gdLst>
                    <a:gd name="T0" fmla="*/ 2 w 58"/>
                    <a:gd name="T1" fmla="*/ 8 h 97"/>
                    <a:gd name="T2" fmla="*/ 45 w 58"/>
                    <a:gd name="T3" fmla="*/ 91 h 97"/>
                    <a:gd name="T4" fmla="*/ 56 w 58"/>
                    <a:gd name="T5" fmla="*/ 84 h 97"/>
                    <a:gd name="T6" fmla="*/ 11 w 58"/>
                    <a:gd name="T7" fmla="*/ 4 h 97"/>
                    <a:gd name="T8" fmla="*/ 2 w 58"/>
                    <a:gd name="T9" fmla="*/ 8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7">
                      <a:moveTo>
                        <a:pt x="2" y="8"/>
                      </a:moveTo>
                      <a:cubicBezTo>
                        <a:pt x="10" y="37"/>
                        <a:pt x="25" y="67"/>
                        <a:pt x="45" y="91"/>
                      </a:cubicBezTo>
                      <a:cubicBezTo>
                        <a:pt x="50" y="97"/>
                        <a:pt x="58" y="91"/>
                        <a:pt x="56" y="84"/>
                      </a:cubicBezTo>
                      <a:cubicBezTo>
                        <a:pt x="49" y="54"/>
                        <a:pt x="29" y="28"/>
                        <a:pt x="11" y="4"/>
                      </a:cubicBezTo>
                      <a:cubicBezTo>
                        <a:pt x="7" y="0"/>
                        <a:pt x="0" y="2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60" name="Freeform 43">
                  <a:extLst>
                    <a:ext uri="{FF2B5EF4-FFF2-40B4-BE49-F238E27FC236}">
                      <a16:creationId xmlns:a16="http://schemas.microsoft.com/office/drawing/2014/main" id="{C897FFDB-D02B-48B0-AAC8-6D4D70890405}"/>
                    </a:ext>
                  </a:extLst>
                </p:cNvPr>
                <p:cNvSpPr/>
                <p:nvPr/>
              </p:nvSpPr>
              <p:spPr bwMode="auto">
                <a:xfrm>
                  <a:off x="4221163" y="4760913"/>
                  <a:ext cx="82550" cy="20638"/>
                </a:xfrm>
                <a:custGeom>
                  <a:avLst/>
                  <a:gdLst>
                    <a:gd name="T0" fmla="*/ 2 w 79"/>
                    <a:gd name="T1" fmla="*/ 4 h 19"/>
                    <a:gd name="T2" fmla="*/ 74 w 79"/>
                    <a:gd name="T3" fmla="*/ 19 h 19"/>
                    <a:gd name="T4" fmla="*/ 76 w 79"/>
                    <a:gd name="T5" fmla="*/ 14 h 19"/>
                    <a:gd name="T6" fmla="*/ 3 w 79"/>
                    <a:gd name="T7" fmla="*/ 0 h 19"/>
                    <a:gd name="T8" fmla="*/ 2 w 79"/>
                    <a:gd name="T9" fmla="*/ 4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19">
                      <a:moveTo>
                        <a:pt x="2" y="4"/>
                      </a:moveTo>
                      <a:cubicBezTo>
                        <a:pt x="26" y="11"/>
                        <a:pt x="50" y="14"/>
                        <a:pt x="74" y="19"/>
                      </a:cubicBezTo>
                      <a:cubicBezTo>
                        <a:pt x="77" y="19"/>
                        <a:pt x="79" y="15"/>
                        <a:pt x="76" y="14"/>
                      </a:cubicBezTo>
                      <a:cubicBezTo>
                        <a:pt x="52" y="8"/>
                        <a:pt x="27" y="7"/>
                        <a:pt x="3" y="0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61" name="Freeform 44">
                  <a:extLst>
                    <a:ext uri="{FF2B5EF4-FFF2-40B4-BE49-F238E27FC236}">
                      <a16:creationId xmlns:a16="http://schemas.microsoft.com/office/drawing/2014/main" id="{9A04636C-72E4-4E97-96D6-6C20665752B2}"/>
                    </a:ext>
                  </a:extLst>
                </p:cNvPr>
                <p:cNvSpPr/>
                <p:nvPr/>
              </p:nvSpPr>
              <p:spPr bwMode="auto">
                <a:xfrm>
                  <a:off x="4384676" y="4772026"/>
                  <a:ext cx="106363" cy="17463"/>
                </a:xfrm>
                <a:custGeom>
                  <a:avLst/>
                  <a:gdLst>
                    <a:gd name="T0" fmla="*/ 5 w 102"/>
                    <a:gd name="T1" fmla="*/ 16 h 17"/>
                    <a:gd name="T2" fmla="*/ 98 w 102"/>
                    <a:gd name="T3" fmla="*/ 10 h 17"/>
                    <a:gd name="T4" fmla="*/ 98 w 102"/>
                    <a:gd name="T5" fmla="*/ 3 h 17"/>
                    <a:gd name="T6" fmla="*/ 3 w 102"/>
                    <a:gd name="T7" fmla="*/ 11 h 17"/>
                    <a:gd name="T8" fmla="*/ 5 w 102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2" h="17">
                      <a:moveTo>
                        <a:pt x="5" y="16"/>
                      </a:moveTo>
                      <a:cubicBezTo>
                        <a:pt x="35" y="11"/>
                        <a:pt x="67" y="13"/>
                        <a:pt x="98" y="10"/>
                      </a:cubicBezTo>
                      <a:cubicBezTo>
                        <a:pt x="102" y="10"/>
                        <a:pt x="102" y="3"/>
                        <a:pt x="98" y="3"/>
                      </a:cubicBezTo>
                      <a:cubicBezTo>
                        <a:pt x="66" y="0"/>
                        <a:pt x="34" y="2"/>
                        <a:pt x="3" y="11"/>
                      </a:cubicBezTo>
                      <a:cubicBezTo>
                        <a:pt x="0" y="12"/>
                        <a:pt x="1" y="17"/>
                        <a:pt x="5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62" name="Freeform 45">
                  <a:extLst>
                    <a:ext uri="{FF2B5EF4-FFF2-40B4-BE49-F238E27FC236}">
                      <a16:creationId xmlns:a16="http://schemas.microsoft.com/office/drawing/2014/main" id="{3956BB4C-92F2-4A58-8B6D-F410BAFD2954}"/>
                    </a:ext>
                  </a:extLst>
                </p:cNvPr>
                <p:cNvSpPr/>
                <p:nvPr/>
              </p:nvSpPr>
              <p:spPr bwMode="auto">
                <a:xfrm>
                  <a:off x="4584701" y="4762501"/>
                  <a:ext cx="90488" cy="34925"/>
                </a:xfrm>
                <a:custGeom>
                  <a:avLst/>
                  <a:gdLst>
                    <a:gd name="T0" fmla="*/ 4 w 87"/>
                    <a:gd name="T1" fmla="*/ 20 h 33"/>
                    <a:gd name="T2" fmla="*/ 83 w 87"/>
                    <a:gd name="T3" fmla="*/ 12 h 33"/>
                    <a:gd name="T4" fmla="*/ 77 w 87"/>
                    <a:gd name="T5" fmla="*/ 2 h 33"/>
                    <a:gd name="T6" fmla="*/ 6 w 87"/>
                    <a:gd name="T7" fmla="*/ 10 h 33"/>
                    <a:gd name="T8" fmla="*/ 4 w 87"/>
                    <a:gd name="T9" fmla="*/ 2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33">
                      <a:moveTo>
                        <a:pt x="4" y="20"/>
                      </a:moveTo>
                      <a:cubicBezTo>
                        <a:pt x="29" y="33"/>
                        <a:pt x="61" y="33"/>
                        <a:pt x="83" y="12"/>
                      </a:cubicBezTo>
                      <a:cubicBezTo>
                        <a:pt x="87" y="9"/>
                        <a:pt x="83" y="0"/>
                        <a:pt x="77" y="2"/>
                      </a:cubicBezTo>
                      <a:cubicBezTo>
                        <a:pt x="55" y="11"/>
                        <a:pt x="30" y="13"/>
                        <a:pt x="6" y="10"/>
                      </a:cubicBezTo>
                      <a:cubicBezTo>
                        <a:pt x="1" y="10"/>
                        <a:pt x="0" y="17"/>
                        <a:pt x="4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63" name="Freeform 46">
                  <a:extLst>
                    <a:ext uri="{FF2B5EF4-FFF2-40B4-BE49-F238E27FC236}">
                      <a16:creationId xmlns:a16="http://schemas.microsoft.com/office/drawing/2014/main" id="{462B4C83-9E20-4711-9836-D30D610C8AA7}"/>
                    </a:ext>
                  </a:extLst>
                </p:cNvPr>
                <p:cNvSpPr/>
                <p:nvPr/>
              </p:nvSpPr>
              <p:spPr bwMode="auto">
                <a:xfrm>
                  <a:off x="4751388" y="4727576"/>
                  <a:ext cx="88900" cy="25400"/>
                </a:xfrm>
                <a:custGeom>
                  <a:avLst/>
                  <a:gdLst>
                    <a:gd name="T0" fmla="*/ 5 w 86"/>
                    <a:gd name="T1" fmla="*/ 24 h 25"/>
                    <a:gd name="T2" fmla="*/ 79 w 86"/>
                    <a:gd name="T3" fmla="*/ 11 h 25"/>
                    <a:gd name="T4" fmla="*/ 76 w 86"/>
                    <a:gd name="T5" fmla="*/ 1 h 25"/>
                    <a:gd name="T6" fmla="*/ 41 w 86"/>
                    <a:gd name="T7" fmla="*/ 8 h 25"/>
                    <a:gd name="T8" fmla="*/ 5 w 86"/>
                    <a:gd name="T9" fmla="*/ 17 h 25"/>
                    <a:gd name="T10" fmla="*/ 5 w 86"/>
                    <a:gd name="T11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6" h="25">
                      <a:moveTo>
                        <a:pt x="5" y="24"/>
                      </a:moveTo>
                      <a:cubicBezTo>
                        <a:pt x="32" y="25"/>
                        <a:pt x="54" y="20"/>
                        <a:pt x="79" y="11"/>
                      </a:cubicBezTo>
                      <a:cubicBezTo>
                        <a:pt x="86" y="9"/>
                        <a:pt x="83" y="0"/>
                        <a:pt x="76" y="1"/>
                      </a:cubicBezTo>
                      <a:cubicBezTo>
                        <a:pt x="64" y="3"/>
                        <a:pt x="53" y="5"/>
                        <a:pt x="41" y="8"/>
                      </a:cubicBezTo>
                      <a:cubicBezTo>
                        <a:pt x="30" y="11"/>
                        <a:pt x="17" y="16"/>
                        <a:pt x="5" y="17"/>
                      </a:cubicBezTo>
                      <a:cubicBezTo>
                        <a:pt x="0" y="17"/>
                        <a:pt x="0" y="24"/>
                        <a:pt x="5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64" name="Freeform 47">
                  <a:extLst>
                    <a:ext uri="{FF2B5EF4-FFF2-40B4-BE49-F238E27FC236}">
                      <a16:creationId xmlns:a16="http://schemas.microsoft.com/office/drawing/2014/main" id="{E4F365AD-12A5-4AEE-8EFB-FC803BBF8C19}"/>
                    </a:ext>
                  </a:extLst>
                </p:cNvPr>
                <p:cNvSpPr/>
                <p:nvPr/>
              </p:nvSpPr>
              <p:spPr bwMode="auto">
                <a:xfrm>
                  <a:off x="4892676" y="4657726"/>
                  <a:ext cx="92075" cy="52388"/>
                </a:xfrm>
                <a:custGeom>
                  <a:avLst/>
                  <a:gdLst>
                    <a:gd name="T0" fmla="*/ 9 w 89"/>
                    <a:gd name="T1" fmla="*/ 48 h 50"/>
                    <a:gd name="T2" fmla="*/ 43 w 89"/>
                    <a:gd name="T3" fmla="*/ 32 h 50"/>
                    <a:gd name="T4" fmla="*/ 81 w 89"/>
                    <a:gd name="T5" fmla="*/ 15 h 50"/>
                    <a:gd name="T6" fmla="*/ 77 w 89"/>
                    <a:gd name="T7" fmla="*/ 1 h 50"/>
                    <a:gd name="T8" fmla="*/ 38 w 89"/>
                    <a:gd name="T9" fmla="*/ 14 h 50"/>
                    <a:gd name="T10" fmla="*/ 4 w 89"/>
                    <a:gd name="T11" fmla="*/ 41 h 50"/>
                    <a:gd name="T12" fmla="*/ 9 w 89"/>
                    <a:gd name="T13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9" h="50">
                      <a:moveTo>
                        <a:pt x="9" y="48"/>
                      </a:moveTo>
                      <a:cubicBezTo>
                        <a:pt x="20" y="42"/>
                        <a:pt x="32" y="37"/>
                        <a:pt x="43" y="32"/>
                      </a:cubicBezTo>
                      <a:cubicBezTo>
                        <a:pt x="55" y="26"/>
                        <a:pt x="68" y="20"/>
                        <a:pt x="81" y="15"/>
                      </a:cubicBezTo>
                      <a:cubicBezTo>
                        <a:pt x="89" y="11"/>
                        <a:pt x="86" y="0"/>
                        <a:pt x="77" y="1"/>
                      </a:cubicBezTo>
                      <a:cubicBezTo>
                        <a:pt x="62" y="4"/>
                        <a:pt x="51" y="7"/>
                        <a:pt x="38" y="14"/>
                      </a:cubicBezTo>
                      <a:cubicBezTo>
                        <a:pt x="25" y="22"/>
                        <a:pt x="15" y="32"/>
                        <a:pt x="4" y="41"/>
                      </a:cubicBezTo>
                      <a:cubicBezTo>
                        <a:pt x="0" y="44"/>
                        <a:pt x="5" y="50"/>
                        <a:pt x="9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65" name="Freeform 48">
                  <a:extLst>
                    <a:ext uri="{FF2B5EF4-FFF2-40B4-BE49-F238E27FC236}">
                      <a16:creationId xmlns:a16="http://schemas.microsoft.com/office/drawing/2014/main" id="{DA92CD9D-36E2-4AA7-96F6-FA1886FC60C1}"/>
                    </a:ext>
                  </a:extLst>
                </p:cNvPr>
                <p:cNvSpPr/>
                <p:nvPr/>
              </p:nvSpPr>
              <p:spPr bwMode="auto">
                <a:xfrm>
                  <a:off x="4024313" y="4714876"/>
                  <a:ext cx="93663" cy="31750"/>
                </a:xfrm>
                <a:custGeom>
                  <a:avLst/>
                  <a:gdLst>
                    <a:gd name="T0" fmla="*/ 3 w 91"/>
                    <a:gd name="T1" fmla="*/ 6 h 31"/>
                    <a:gd name="T2" fmla="*/ 83 w 91"/>
                    <a:gd name="T3" fmla="*/ 30 h 31"/>
                    <a:gd name="T4" fmla="*/ 85 w 91"/>
                    <a:gd name="T5" fmla="*/ 21 h 31"/>
                    <a:gd name="T6" fmla="*/ 5 w 91"/>
                    <a:gd name="T7" fmla="*/ 1 h 31"/>
                    <a:gd name="T8" fmla="*/ 3 w 91"/>
                    <a:gd name="T9" fmla="*/ 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" h="31">
                      <a:moveTo>
                        <a:pt x="3" y="6"/>
                      </a:moveTo>
                      <a:cubicBezTo>
                        <a:pt x="29" y="18"/>
                        <a:pt x="55" y="25"/>
                        <a:pt x="83" y="30"/>
                      </a:cubicBezTo>
                      <a:cubicBezTo>
                        <a:pt x="89" y="31"/>
                        <a:pt x="91" y="23"/>
                        <a:pt x="85" y="21"/>
                      </a:cubicBezTo>
                      <a:cubicBezTo>
                        <a:pt x="59" y="12"/>
                        <a:pt x="33" y="6"/>
                        <a:pt x="5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66" name="Freeform 49">
                  <a:extLst>
                    <a:ext uri="{FF2B5EF4-FFF2-40B4-BE49-F238E27FC236}">
                      <a16:creationId xmlns:a16="http://schemas.microsoft.com/office/drawing/2014/main" id="{9293471B-B06F-46CA-AE2C-DFE6C8DD697F}"/>
                    </a:ext>
                  </a:extLst>
                </p:cNvPr>
                <p:cNvSpPr/>
                <p:nvPr/>
              </p:nvSpPr>
              <p:spPr bwMode="auto">
                <a:xfrm>
                  <a:off x="3851276" y="4625976"/>
                  <a:ext cx="98425" cy="63500"/>
                </a:xfrm>
                <a:custGeom>
                  <a:avLst/>
                  <a:gdLst>
                    <a:gd name="T0" fmla="*/ 2 w 94"/>
                    <a:gd name="T1" fmla="*/ 4 h 61"/>
                    <a:gd name="T2" fmla="*/ 82 w 94"/>
                    <a:gd name="T3" fmla="*/ 60 h 61"/>
                    <a:gd name="T4" fmla="*/ 88 w 94"/>
                    <a:gd name="T5" fmla="*/ 49 h 61"/>
                    <a:gd name="T6" fmla="*/ 5 w 94"/>
                    <a:gd name="T7" fmla="*/ 1 h 61"/>
                    <a:gd name="T8" fmla="*/ 2 w 94"/>
                    <a:gd name="T9" fmla="*/ 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61">
                      <a:moveTo>
                        <a:pt x="2" y="4"/>
                      </a:moveTo>
                      <a:cubicBezTo>
                        <a:pt x="26" y="27"/>
                        <a:pt x="50" y="51"/>
                        <a:pt x="82" y="60"/>
                      </a:cubicBezTo>
                      <a:cubicBezTo>
                        <a:pt x="88" y="61"/>
                        <a:pt x="94" y="53"/>
                        <a:pt x="88" y="49"/>
                      </a:cubicBezTo>
                      <a:cubicBezTo>
                        <a:pt x="64" y="28"/>
                        <a:pt x="35" y="13"/>
                        <a:pt x="5" y="1"/>
                      </a:cubicBezTo>
                      <a:cubicBezTo>
                        <a:pt x="3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67" name="Freeform 50">
                  <a:extLst>
                    <a:ext uri="{FF2B5EF4-FFF2-40B4-BE49-F238E27FC236}">
                      <a16:creationId xmlns:a16="http://schemas.microsoft.com/office/drawing/2014/main" id="{806DA8AD-8F39-4B47-A515-4868850D1F2F}"/>
                    </a:ext>
                  </a:extLst>
                </p:cNvPr>
                <p:cNvSpPr/>
                <p:nvPr/>
              </p:nvSpPr>
              <p:spPr bwMode="auto">
                <a:xfrm>
                  <a:off x="3706813" y="4486276"/>
                  <a:ext cx="82550" cy="73025"/>
                </a:xfrm>
                <a:custGeom>
                  <a:avLst/>
                  <a:gdLst>
                    <a:gd name="T0" fmla="*/ 2 w 79"/>
                    <a:gd name="T1" fmla="*/ 9 h 71"/>
                    <a:gd name="T2" fmla="*/ 68 w 79"/>
                    <a:gd name="T3" fmla="*/ 69 h 71"/>
                    <a:gd name="T4" fmla="*/ 75 w 79"/>
                    <a:gd name="T5" fmla="*/ 61 h 71"/>
                    <a:gd name="T6" fmla="*/ 9 w 79"/>
                    <a:gd name="T7" fmla="*/ 4 h 71"/>
                    <a:gd name="T8" fmla="*/ 2 w 79"/>
                    <a:gd name="T9" fmla="*/ 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71">
                      <a:moveTo>
                        <a:pt x="2" y="9"/>
                      </a:moveTo>
                      <a:cubicBezTo>
                        <a:pt x="15" y="34"/>
                        <a:pt x="42" y="57"/>
                        <a:pt x="68" y="69"/>
                      </a:cubicBezTo>
                      <a:cubicBezTo>
                        <a:pt x="73" y="71"/>
                        <a:pt x="79" y="65"/>
                        <a:pt x="75" y="61"/>
                      </a:cubicBezTo>
                      <a:cubicBezTo>
                        <a:pt x="53" y="40"/>
                        <a:pt x="28" y="25"/>
                        <a:pt x="9" y="4"/>
                      </a:cubicBezTo>
                      <a:cubicBezTo>
                        <a:pt x="5" y="0"/>
                        <a:pt x="0" y="5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68" name="Freeform 51">
                  <a:extLst>
                    <a:ext uri="{FF2B5EF4-FFF2-40B4-BE49-F238E27FC236}">
                      <a16:creationId xmlns:a16="http://schemas.microsoft.com/office/drawing/2014/main" id="{489F3904-F911-488F-839F-3ECAA16125EC}"/>
                    </a:ext>
                  </a:extLst>
                </p:cNvPr>
                <p:cNvSpPr/>
                <p:nvPr/>
              </p:nvSpPr>
              <p:spPr bwMode="auto">
                <a:xfrm>
                  <a:off x="3595688" y="4313238"/>
                  <a:ext cx="57150" cy="82550"/>
                </a:xfrm>
                <a:custGeom>
                  <a:avLst/>
                  <a:gdLst>
                    <a:gd name="T0" fmla="*/ 1 w 56"/>
                    <a:gd name="T1" fmla="*/ 6 h 79"/>
                    <a:gd name="T2" fmla="*/ 45 w 56"/>
                    <a:gd name="T3" fmla="*/ 75 h 79"/>
                    <a:gd name="T4" fmla="*/ 52 w 56"/>
                    <a:gd name="T5" fmla="*/ 68 h 79"/>
                    <a:gd name="T6" fmla="*/ 9 w 56"/>
                    <a:gd name="T7" fmla="*/ 4 h 79"/>
                    <a:gd name="T8" fmla="*/ 1 w 56"/>
                    <a:gd name="T9" fmla="*/ 6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79">
                      <a:moveTo>
                        <a:pt x="1" y="6"/>
                      </a:moveTo>
                      <a:cubicBezTo>
                        <a:pt x="5" y="35"/>
                        <a:pt x="24" y="56"/>
                        <a:pt x="45" y="75"/>
                      </a:cubicBezTo>
                      <a:cubicBezTo>
                        <a:pt x="50" y="79"/>
                        <a:pt x="56" y="73"/>
                        <a:pt x="52" y="68"/>
                      </a:cubicBezTo>
                      <a:cubicBezTo>
                        <a:pt x="35" y="48"/>
                        <a:pt x="22" y="26"/>
                        <a:pt x="9" y="4"/>
                      </a:cubicBezTo>
                      <a:cubicBezTo>
                        <a:pt x="7" y="0"/>
                        <a:pt x="0" y="2"/>
                        <a:pt x="1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69" name="Freeform 52">
                  <a:extLst>
                    <a:ext uri="{FF2B5EF4-FFF2-40B4-BE49-F238E27FC236}">
                      <a16:creationId xmlns:a16="http://schemas.microsoft.com/office/drawing/2014/main" id="{ACB8247B-0234-473D-A613-E59F623EAE87}"/>
                    </a:ext>
                  </a:extLst>
                </p:cNvPr>
                <p:cNvSpPr/>
                <p:nvPr/>
              </p:nvSpPr>
              <p:spPr bwMode="auto">
                <a:xfrm>
                  <a:off x="3533776" y="4113213"/>
                  <a:ext cx="42863" cy="101600"/>
                </a:xfrm>
                <a:custGeom>
                  <a:avLst/>
                  <a:gdLst>
                    <a:gd name="T0" fmla="*/ 2 w 42"/>
                    <a:gd name="T1" fmla="*/ 5 h 99"/>
                    <a:gd name="T2" fmla="*/ 31 w 42"/>
                    <a:gd name="T3" fmla="*/ 94 h 99"/>
                    <a:gd name="T4" fmla="*/ 39 w 42"/>
                    <a:gd name="T5" fmla="*/ 89 h 99"/>
                    <a:gd name="T6" fmla="*/ 10 w 42"/>
                    <a:gd name="T7" fmla="*/ 5 h 99"/>
                    <a:gd name="T8" fmla="*/ 2 w 42"/>
                    <a:gd name="T9" fmla="*/ 5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99">
                      <a:moveTo>
                        <a:pt x="2" y="5"/>
                      </a:moveTo>
                      <a:cubicBezTo>
                        <a:pt x="0" y="37"/>
                        <a:pt x="13" y="68"/>
                        <a:pt x="31" y="94"/>
                      </a:cubicBezTo>
                      <a:cubicBezTo>
                        <a:pt x="35" y="99"/>
                        <a:pt x="42" y="94"/>
                        <a:pt x="39" y="89"/>
                      </a:cubicBezTo>
                      <a:cubicBezTo>
                        <a:pt x="24" y="64"/>
                        <a:pt x="14" y="34"/>
                        <a:pt x="10" y="5"/>
                      </a:cubicBezTo>
                      <a:cubicBezTo>
                        <a:pt x="9" y="0"/>
                        <a:pt x="3" y="0"/>
                        <a:pt x="2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70" name="Freeform 53">
                  <a:extLst>
                    <a:ext uri="{FF2B5EF4-FFF2-40B4-BE49-F238E27FC236}">
                      <a16:creationId xmlns:a16="http://schemas.microsoft.com/office/drawing/2014/main" id="{A654B7E0-D445-4F90-A3C8-0933EF9C729A}"/>
                    </a:ext>
                  </a:extLst>
                </p:cNvPr>
                <p:cNvSpPr/>
                <p:nvPr/>
              </p:nvSpPr>
              <p:spPr bwMode="auto">
                <a:xfrm>
                  <a:off x="3517901" y="3932238"/>
                  <a:ext cx="20638" cy="79375"/>
                </a:xfrm>
                <a:custGeom>
                  <a:avLst/>
                  <a:gdLst>
                    <a:gd name="T0" fmla="*/ 4 w 19"/>
                    <a:gd name="T1" fmla="*/ 4 h 76"/>
                    <a:gd name="T2" fmla="*/ 10 w 19"/>
                    <a:gd name="T3" fmla="*/ 71 h 76"/>
                    <a:gd name="T4" fmla="*/ 18 w 19"/>
                    <a:gd name="T5" fmla="*/ 68 h 76"/>
                    <a:gd name="T6" fmla="*/ 10 w 19"/>
                    <a:gd name="T7" fmla="*/ 4 h 76"/>
                    <a:gd name="T8" fmla="*/ 4 w 19"/>
                    <a:gd name="T9" fmla="*/ 4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76">
                      <a:moveTo>
                        <a:pt x="4" y="4"/>
                      </a:moveTo>
                      <a:cubicBezTo>
                        <a:pt x="2" y="27"/>
                        <a:pt x="0" y="50"/>
                        <a:pt x="10" y="71"/>
                      </a:cubicBezTo>
                      <a:cubicBezTo>
                        <a:pt x="13" y="76"/>
                        <a:pt x="19" y="72"/>
                        <a:pt x="18" y="68"/>
                      </a:cubicBezTo>
                      <a:cubicBezTo>
                        <a:pt x="15" y="47"/>
                        <a:pt x="12" y="25"/>
                        <a:pt x="10" y="4"/>
                      </a:cubicBezTo>
                      <a:cubicBezTo>
                        <a:pt x="10" y="0"/>
                        <a:pt x="4" y="0"/>
                        <a:pt x="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71" name="Freeform 54">
                  <a:extLst>
                    <a:ext uri="{FF2B5EF4-FFF2-40B4-BE49-F238E27FC236}">
                      <a16:creationId xmlns:a16="http://schemas.microsoft.com/office/drawing/2014/main" id="{93340EBB-33DC-4E20-AF93-4235C00AA712}"/>
                    </a:ext>
                  </a:extLst>
                </p:cNvPr>
                <p:cNvSpPr/>
                <p:nvPr/>
              </p:nvSpPr>
              <p:spPr bwMode="auto">
                <a:xfrm>
                  <a:off x="3522663" y="3695701"/>
                  <a:ext cx="47625" cy="131763"/>
                </a:xfrm>
                <a:custGeom>
                  <a:avLst/>
                  <a:gdLst>
                    <a:gd name="T0" fmla="*/ 4 w 46"/>
                    <a:gd name="T1" fmla="*/ 125 h 127"/>
                    <a:gd name="T2" fmla="*/ 43 w 46"/>
                    <a:gd name="T3" fmla="*/ 12 h 127"/>
                    <a:gd name="T4" fmla="*/ 33 w 46"/>
                    <a:gd name="T5" fmla="*/ 6 h 127"/>
                    <a:gd name="T6" fmla="*/ 0 w 46"/>
                    <a:gd name="T7" fmla="*/ 124 h 127"/>
                    <a:gd name="T8" fmla="*/ 4 w 46"/>
                    <a:gd name="T9" fmla="*/ 125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127">
                      <a:moveTo>
                        <a:pt x="4" y="125"/>
                      </a:moveTo>
                      <a:cubicBezTo>
                        <a:pt x="17" y="88"/>
                        <a:pt x="25" y="47"/>
                        <a:pt x="43" y="12"/>
                      </a:cubicBezTo>
                      <a:cubicBezTo>
                        <a:pt x="46" y="5"/>
                        <a:pt x="37" y="0"/>
                        <a:pt x="33" y="6"/>
                      </a:cubicBezTo>
                      <a:cubicBezTo>
                        <a:pt x="10" y="43"/>
                        <a:pt x="6" y="82"/>
                        <a:pt x="0" y="124"/>
                      </a:cubicBezTo>
                      <a:cubicBezTo>
                        <a:pt x="0" y="126"/>
                        <a:pt x="3" y="127"/>
                        <a:pt x="4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72" name="Freeform 55">
                  <a:extLst>
                    <a:ext uri="{FF2B5EF4-FFF2-40B4-BE49-F238E27FC236}">
                      <a16:creationId xmlns:a16="http://schemas.microsoft.com/office/drawing/2014/main" id="{065FFAC6-B7DC-48C2-B589-44C69D12A99B}"/>
                    </a:ext>
                  </a:extLst>
                </p:cNvPr>
                <p:cNvSpPr/>
                <p:nvPr/>
              </p:nvSpPr>
              <p:spPr bwMode="auto">
                <a:xfrm>
                  <a:off x="3586163" y="3575051"/>
                  <a:ext cx="50800" cy="66675"/>
                </a:xfrm>
                <a:custGeom>
                  <a:avLst/>
                  <a:gdLst>
                    <a:gd name="T0" fmla="*/ 9 w 48"/>
                    <a:gd name="T1" fmla="*/ 61 h 64"/>
                    <a:gd name="T2" fmla="*/ 21 w 48"/>
                    <a:gd name="T3" fmla="*/ 53 h 64"/>
                    <a:gd name="T4" fmla="*/ 31 w 48"/>
                    <a:gd name="T5" fmla="*/ 40 h 64"/>
                    <a:gd name="T6" fmla="*/ 47 w 48"/>
                    <a:gd name="T7" fmla="*/ 9 h 64"/>
                    <a:gd name="T8" fmla="*/ 39 w 48"/>
                    <a:gd name="T9" fmla="*/ 3 h 64"/>
                    <a:gd name="T10" fmla="*/ 18 w 48"/>
                    <a:gd name="T11" fmla="*/ 29 h 64"/>
                    <a:gd name="T12" fmla="*/ 11 w 48"/>
                    <a:gd name="T13" fmla="*/ 41 h 64"/>
                    <a:gd name="T14" fmla="*/ 3 w 48"/>
                    <a:gd name="T15" fmla="*/ 57 h 64"/>
                    <a:gd name="T16" fmla="*/ 9 w 48"/>
                    <a:gd name="T17" fmla="*/ 6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8" h="64">
                      <a:moveTo>
                        <a:pt x="9" y="61"/>
                      </a:moveTo>
                      <a:cubicBezTo>
                        <a:pt x="13" y="58"/>
                        <a:pt x="17" y="56"/>
                        <a:pt x="21" y="53"/>
                      </a:cubicBezTo>
                      <a:cubicBezTo>
                        <a:pt x="25" y="49"/>
                        <a:pt x="28" y="45"/>
                        <a:pt x="31" y="40"/>
                      </a:cubicBezTo>
                      <a:cubicBezTo>
                        <a:pt x="39" y="31"/>
                        <a:pt x="44" y="21"/>
                        <a:pt x="47" y="9"/>
                      </a:cubicBezTo>
                      <a:cubicBezTo>
                        <a:pt x="48" y="5"/>
                        <a:pt x="43" y="0"/>
                        <a:pt x="39" y="3"/>
                      </a:cubicBezTo>
                      <a:cubicBezTo>
                        <a:pt x="30" y="11"/>
                        <a:pt x="24" y="19"/>
                        <a:pt x="18" y="29"/>
                      </a:cubicBezTo>
                      <a:cubicBezTo>
                        <a:pt x="15" y="33"/>
                        <a:pt x="13" y="37"/>
                        <a:pt x="11" y="41"/>
                      </a:cubicBezTo>
                      <a:cubicBezTo>
                        <a:pt x="8" y="46"/>
                        <a:pt x="6" y="52"/>
                        <a:pt x="3" y="57"/>
                      </a:cubicBezTo>
                      <a:cubicBezTo>
                        <a:pt x="0" y="60"/>
                        <a:pt x="5" y="64"/>
                        <a:pt x="9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73" name="Freeform 56">
                  <a:extLst>
                    <a:ext uri="{FF2B5EF4-FFF2-40B4-BE49-F238E27FC236}">
                      <a16:creationId xmlns:a16="http://schemas.microsoft.com/office/drawing/2014/main" id="{5AAF0A37-B864-4B05-94F0-5B23EC81DC78}"/>
                    </a:ext>
                  </a:extLst>
                </p:cNvPr>
                <p:cNvSpPr/>
                <p:nvPr/>
              </p:nvSpPr>
              <p:spPr bwMode="auto">
                <a:xfrm>
                  <a:off x="3698876" y="3435351"/>
                  <a:ext cx="66675" cy="74613"/>
                </a:xfrm>
                <a:custGeom>
                  <a:avLst/>
                  <a:gdLst>
                    <a:gd name="T0" fmla="*/ 11 w 64"/>
                    <a:gd name="T1" fmla="*/ 66 h 71"/>
                    <a:gd name="T2" fmla="*/ 60 w 64"/>
                    <a:gd name="T3" fmla="*/ 9 h 71"/>
                    <a:gd name="T4" fmla="*/ 56 w 64"/>
                    <a:gd name="T5" fmla="*/ 1 h 71"/>
                    <a:gd name="T6" fmla="*/ 2 w 64"/>
                    <a:gd name="T7" fmla="*/ 62 h 71"/>
                    <a:gd name="T8" fmla="*/ 11 w 64"/>
                    <a:gd name="T9" fmla="*/ 6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71">
                      <a:moveTo>
                        <a:pt x="11" y="66"/>
                      </a:moveTo>
                      <a:cubicBezTo>
                        <a:pt x="22" y="42"/>
                        <a:pt x="41" y="26"/>
                        <a:pt x="60" y="9"/>
                      </a:cubicBezTo>
                      <a:cubicBezTo>
                        <a:pt x="64" y="6"/>
                        <a:pt x="60" y="0"/>
                        <a:pt x="56" y="1"/>
                      </a:cubicBezTo>
                      <a:cubicBezTo>
                        <a:pt x="26" y="8"/>
                        <a:pt x="8" y="34"/>
                        <a:pt x="2" y="62"/>
                      </a:cubicBezTo>
                      <a:cubicBezTo>
                        <a:pt x="0" y="67"/>
                        <a:pt x="8" y="71"/>
                        <a:pt x="11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74" name="Freeform 57">
                  <a:extLst>
                    <a:ext uri="{FF2B5EF4-FFF2-40B4-BE49-F238E27FC236}">
                      <a16:creationId xmlns:a16="http://schemas.microsoft.com/office/drawing/2014/main" id="{AEDD4440-F31D-4A2E-B2C3-52695AA41335}"/>
                    </a:ext>
                  </a:extLst>
                </p:cNvPr>
                <p:cNvSpPr/>
                <p:nvPr/>
              </p:nvSpPr>
              <p:spPr bwMode="auto">
                <a:xfrm>
                  <a:off x="3798888" y="3357563"/>
                  <a:ext cx="57150" cy="34925"/>
                </a:xfrm>
                <a:custGeom>
                  <a:avLst/>
                  <a:gdLst>
                    <a:gd name="T0" fmla="*/ 5 w 56"/>
                    <a:gd name="T1" fmla="*/ 33 h 34"/>
                    <a:gd name="T2" fmla="*/ 16 w 56"/>
                    <a:gd name="T3" fmla="*/ 32 h 34"/>
                    <a:gd name="T4" fmla="*/ 29 w 56"/>
                    <a:gd name="T5" fmla="*/ 28 h 34"/>
                    <a:gd name="T6" fmla="*/ 51 w 56"/>
                    <a:gd name="T7" fmla="*/ 13 h 34"/>
                    <a:gd name="T8" fmla="*/ 46 w 56"/>
                    <a:gd name="T9" fmla="*/ 2 h 34"/>
                    <a:gd name="T10" fmla="*/ 22 w 56"/>
                    <a:gd name="T11" fmla="*/ 11 h 34"/>
                    <a:gd name="T12" fmla="*/ 10 w 56"/>
                    <a:gd name="T13" fmla="*/ 19 h 34"/>
                    <a:gd name="T14" fmla="*/ 3 w 56"/>
                    <a:gd name="T15" fmla="*/ 27 h 34"/>
                    <a:gd name="T16" fmla="*/ 5 w 56"/>
                    <a:gd name="T17" fmla="*/ 3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6" h="34">
                      <a:moveTo>
                        <a:pt x="5" y="33"/>
                      </a:moveTo>
                      <a:cubicBezTo>
                        <a:pt x="9" y="32"/>
                        <a:pt x="12" y="33"/>
                        <a:pt x="16" y="32"/>
                      </a:cubicBezTo>
                      <a:cubicBezTo>
                        <a:pt x="20" y="31"/>
                        <a:pt x="24" y="29"/>
                        <a:pt x="29" y="28"/>
                      </a:cubicBezTo>
                      <a:cubicBezTo>
                        <a:pt x="38" y="24"/>
                        <a:pt x="43" y="19"/>
                        <a:pt x="51" y="13"/>
                      </a:cubicBezTo>
                      <a:cubicBezTo>
                        <a:pt x="56" y="10"/>
                        <a:pt x="53" y="0"/>
                        <a:pt x="46" y="2"/>
                      </a:cubicBezTo>
                      <a:cubicBezTo>
                        <a:pt x="37" y="5"/>
                        <a:pt x="30" y="7"/>
                        <a:pt x="22" y="11"/>
                      </a:cubicBezTo>
                      <a:cubicBezTo>
                        <a:pt x="18" y="14"/>
                        <a:pt x="14" y="16"/>
                        <a:pt x="10" y="19"/>
                      </a:cubicBezTo>
                      <a:cubicBezTo>
                        <a:pt x="7" y="21"/>
                        <a:pt x="5" y="25"/>
                        <a:pt x="3" y="27"/>
                      </a:cubicBezTo>
                      <a:cubicBezTo>
                        <a:pt x="0" y="29"/>
                        <a:pt x="1" y="34"/>
                        <a:pt x="5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75" name="Freeform 58">
                  <a:extLst>
                    <a:ext uri="{FF2B5EF4-FFF2-40B4-BE49-F238E27FC236}">
                      <a16:creationId xmlns:a16="http://schemas.microsoft.com/office/drawing/2014/main" id="{4005BC86-0E79-42FD-9863-0F2DA91B85C1}"/>
                    </a:ext>
                  </a:extLst>
                </p:cNvPr>
                <p:cNvSpPr/>
                <p:nvPr/>
              </p:nvSpPr>
              <p:spPr bwMode="auto">
                <a:xfrm>
                  <a:off x="3725863" y="3227388"/>
                  <a:ext cx="76200" cy="69850"/>
                </a:xfrm>
                <a:custGeom>
                  <a:avLst/>
                  <a:gdLst>
                    <a:gd name="T0" fmla="*/ 69 w 74"/>
                    <a:gd name="T1" fmla="*/ 58 h 68"/>
                    <a:gd name="T2" fmla="*/ 42 w 74"/>
                    <a:gd name="T3" fmla="*/ 36 h 68"/>
                    <a:gd name="T4" fmla="*/ 14 w 74"/>
                    <a:gd name="T5" fmla="*/ 6 h 68"/>
                    <a:gd name="T6" fmla="*/ 3 w 74"/>
                    <a:gd name="T7" fmla="*/ 15 h 68"/>
                    <a:gd name="T8" fmla="*/ 66 w 74"/>
                    <a:gd name="T9" fmla="*/ 66 h 68"/>
                    <a:gd name="T10" fmla="*/ 69 w 74"/>
                    <a:gd name="T11" fmla="*/ 5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8">
                      <a:moveTo>
                        <a:pt x="69" y="58"/>
                      </a:moveTo>
                      <a:cubicBezTo>
                        <a:pt x="59" y="53"/>
                        <a:pt x="50" y="44"/>
                        <a:pt x="42" y="36"/>
                      </a:cubicBezTo>
                      <a:cubicBezTo>
                        <a:pt x="32" y="26"/>
                        <a:pt x="23" y="16"/>
                        <a:pt x="14" y="6"/>
                      </a:cubicBezTo>
                      <a:cubicBezTo>
                        <a:pt x="9" y="0"/>
                        <a:pt x="0" y="8"/>
                        <a:pt x="3" y="15"/>
                      </a:cubicBezTo>
                      <a:cubicBezTo>
                        <a:pt x="17" y="41"/>
                        <a:pt x="38" y="58"/>
                        <a:pt x="66" y="66"/>
                      </a:cubicBezTo>
                      <a:cubicBezTo>
                        <a:pt x="71" y="68"/>
                        <a:pt x="74" y="60"/>
                        <a:pt x="69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76" name="Freeform 59">
                  <a:extLst>
                    <a:ext uri="{FF2B5EF4-FFF2-40B4-BE49-F238E27FC236}">
                      <a16:creationId xmlns:a16="http://schemas.microsoft.com/office/drawing/2014/main" id="{9EC8486C-BDF4-4A94-A468-42389EF1D38D}"/>
                    </a:ext>
                  </a:extLst>
                </p:cNvPr>
                <p:cNvSpPr/>
                <p:nvPr/>
              </p:nvSpPr>
              <p:spPr bwMode="auto">
                <a:xfrm>
                  <a:off x="3622676" y="3065463"/>
                  <a:ext cx="60325" cy="96838"/>
                </a:xfrm>
                <a:custGeom>
                  <a:avLst/>
                  <a:gdLst>
                    <a:gd name="T0" fmla="*/ 54 w 58"/>
                    <a:gd name="T1" fmla="*/ 85 h 94"/>
                    <a:gd name="T2" fmla="*/ 12 w 58"/>
                    <a:gd name="T3" fmla="*/ 6 h 94"/>
                    <a:gd name="T4" fmla="*/ 2 w 58"/>
                    <a:gd name="T5" fmla="*/ 9 h 94"/>
                    <a:gd name="T6" fmla="*/ 47 w 58"/>
                    <a:gd name="T7" fmla="*/ 91 h 94"/>
                    <a:gd name="T8" fmla="*/ 54 w 58"/>
                    <a:gd name="T9" fmla="*/ 85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4">
                      <a:moveTo>
                        <a:pt x="54" y="85"/>
                      </a:moveTo>
                      <a:cubicBezTo>
                        <a:pt x="37" y="61"/>
                        <a:pt x="23" y="35"/>
                        <a:pt x="12" y="6"/>
                      </a:cubicBezTo>
                      <a:cubicBezTo>
                        <a:pt x="10" y="0"/>
                        <a:pt x="0" y="2"/>
                        <a:pt x="2" y="9"/>
                      </a:cubicBezTo>
                      <a:cubicBezTo>
                        <a:pt x="7" y="41"/>
                        <a:pt x="22" y="71"/>
                        <a:pt x="47" y="91"/>
                      </a:cubicBezTo>
                      <a:cubicBezTo>
                        <a:pt x="51" y="94"/>
                        <a:pt x="58" y="90"/>
                        <a:pt x="54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77" name="Freeform 60">
                  <a:extLst>
                    <a:ext uri="{FF2B5EF4-FFF2-40B4-BE49-F238E27FC236}">
                      <a16:creationId xmlns:a16="http://schemas.microsoft.com/office/drawing/2014/main" id="{90AC8B8B-F209-42B5-A5A1-BAC176774911}"/>
                    </a:ext>
                  </a:extLst>
                </p:cNvPr>
                <p:cNvSpPr/>
                <p:nvPr/>
              </p:nvSpPr>
              <p:spPr bwMode="auto">
                <a:xfrm>
                  <a:off x="3565526" y="2909888"/>
                  <a:ext cx="22225" cy="68263"/>
                </a:xfrm>
                <a:custGeom>
                  <a:avLst/>
                  <a:gdLst>
                    <a:gd name="T0" fmla="*/ 22 w 22"/>
                    <a:gd name="T1" fmla="*/ 62 h 66"/>
                    <a:gd name="T2" fmla="*/ 9 w 22"/>
                    <a:gd name="T3" fmla="*/ 4 h 66"/>
                    <a:gd name="T4" fmla="*/ 1 w 22"/>
                    <a:gd name="T5" fmla="*/ 6 h 66"/>
                    <a:gd name="T6" fmla="*/ 18 w 22"/>
                    <a:gd name="T7" fmla="*/ 64 h 66"/>
                    <a:gd name="T8" fmla="*/ 22 w 22"/>
                    <a:gd name="T9" fmla="*/ 62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66">
                      <a:moveTo>
                        <a:pt x="22" y="62"/>
                      </a:moveTo>
                      <a:cubicBezTo>
                        <a:pt x="17" y="43"/>
                        <a:pt x="16" y="23"/>
                        <a:pt x="9" y="4"/>
                      </a:cubicBezTo>
                      <a:cubicBezTo>
                        <a:pt x="7" y="0"/>
                        <a:pt x="0" y="1"/>
                        <a:pt x="1" y="6"/>
                      </a:cubicBezTo>
                      <a:cubicBezTo>
                        <a:pt x="6" y="25"/>
                        <a:pt x="6" y="47"/>
                        <a:pt x="18" y="64"/>
                      </a:cubicBezTo>
                      <a:cubicBezTo>
                        <a:pt x="19" y="66"/>
                        <a:pt x="22" y="65"/>
                        <a:pt x="22" y="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78" name="Freeform 61">
                  <a:extLst>
                    <a:ext uri="{FF2B5EF4-FFF2-40B4-BE49-F238E27FC236}">
                      <a16:creationId xmlns:a16="http://schemas.microsoft.com/office/drawing/2014/main" id="{AFEE6515-CA08-4DD3-AA24-F240B14CB7F5}"/>
                    </a:ext>
                  </a:extLst>
                </p:cNvPr>
                <p:cNvSpPr/>
                <p:nvPr/>
              </p:nvSpPr>
              <p:spPr bwMode="auto">
                <a:xfrm>
                  <a:off x="3538538" y="2741613"/>
                  <a:ext cx="28575" cy="100013"/>
                </a:xfrm>
                <a:custGeom>
                  <a:avLst/>
                  <a:gdLst>
                    <a:gd name="T0" fmla="*/ 22 w 27"/>
                    <a:gd name="T1" fmla="*/ 89 h 96"/>
                    <a:gd name="T2" fmla="*/ 15 w 27"/>
                    <a:gd name="T3" fmla="*/ 8 h 96"/>
                    <a:gd name="T4" fmla="*/ 2 w 27"/>
                    <a:gd name="T5" fmla="*/ 8 h 96"/>
                    <a:gd name="T6" fmla="*/ 9 w 27"/>
                    <a:gd name="T7" fmla="*/ 89 h 96"/>
                    <a:gd name="T8" fmla="*/ 22 w 27"/>
                    <a:gd name="T9" fmla="*/ 8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96">
                      <a:moveTo>
                        <a:pt x="22" y="89"/>
                      </a:moveTo>
                      <a:cubicBezTo>
                        <a:pt x="27" y="62"/>
                        <a:pt x="18" y="35"/>
                        <a:pt x="15" y="8"/>
                      </a:cubicBezTo>
                      <a:cubicBezTo>
                        <a:pt x="14" y="0"/>
                        <a:pt x="3" y="0"/>
                        <a:pt x="2" y="8"/>
                      </a:cubicBezTo>
                      <a:cubicBezTo>
                        <a:pt x="0" y="35"/>
                        <a:pt x="4" y="62"/>
                        <a:pt x="9" y="89"/>
                      </a:cubicBezTo>
                      <a:cubicBezTo>
                        <a:pt x="10" y="96"/>
                        <a:pt x="21" y="96"/>
                        <a:pt x="22" y="8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79" name="Freeform 62">
                  <a:extLst>
                    <a:ext uri="{FF2B5EF4-FFF2-40B4-BE49-F238E27FC236}">
                      <a16:creationId xmlns:a16="http://schemas.microsoft.com/office/drawing/2014/main" id="{84E465AD-49F2-417A-8CB9-868EABC56D64}"/>
                    </a:ext>
                  </a:extLst>
                </p:cNvPr>
                <p:cNvSpPr/>
                <p:nvPr/>
              </p:nvSpPr>
              <p:spPr bwMode="auto">
                <a:xfrm>
                  <a:off x="3546476" y="2592388"/>
                  <a:ext cx="22225" cy="73025"/>
                </a:xfrm>
                <a:custGeom>
                  <a:avLst/>
                  <a:gdLst>
                    <a:gd name="T0" fmla="*/ 13 w 22"/>
                    <a:gd name="T1" fmla="*/ 66 h 70"/>
                    <a:gd name="T2" fmla="*/ 21 w 22"/>
                    <a:gd name="T3" fmla="*/ 8 h 70"/>
                    <a:gd name="T4" fmla="*/ 11 w 22"/>
                    <a:gd name="T5" fmla="*/ 6 h 70"/>
                    <a:gd name="T6" fmla="*/ 5 w 22"/>
                    <a:gd name="T7" fmla="*/ 66 h 70"/>
                    <a:gd name="T8" fmla="*/ 13 w 22"/>
                    <a:gd name="T9" fmla="*/ 66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70">
                      <a:moveTo>
                        <a:pt x="13" y="66"/>
                      </a:moveTo>
                      <a:cubicBezTo>
                        <a:pt x="17" y="47"/>
                        <a:pt x="16" y="27"/>
                        <a:pt x="21" y="8"/>
                      </a:cubicBezTo>
                      <a:cubicBezTo>
                        <a:pt x="22" y="2"/>
                        <a:pt x="13" y="0"/>
                        <a:pt x="11" y="6"/>
                      </a:cubicBezTo>
                      <a:cubicBezTo>
                        <a:pt x="4" y="26"/>
                        <a:pt x="0" y="45"/>
                        <a:pt x="5" y="66"/>
                      </a:cubicBezTo>
                      <a:cubicBezTo>
                        <a:pt x="6" y="70"/>
                        <a:pt x="12" y="70"/>
                        <a:pt x="13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80" name="Freeform 63">
                  <a:extLst>
                    <a:ext uri="{FF2B5EF4-FFF2-40B4-BE49-F238E27FC236}">
                      <a16:creationId xmlns:a16="http://schemas.microsoft.com/office/drawing/2014/main" id="{ED711285-517A-47E2-986B-D34CF26DE534}"/>
                    </a:ext>
                  </a:extLst>
                </p:cNvPr>
                <p:cNvSpPr/>
                <p:nvPr/>
              </p:nvSpPr>
              <p:spPr bwMode="auto">
                <a:xfrm>
                  <a:off x="3595688" y="2397126"/>
                  <a:ext cx="49213" cy="103188"/>
                </a:xfrm>
                <a:custGeom>
                  <a:avLst/>
                  <a:gdLst>
                    <a:gd name="T0" fmla="*/ 7 w 47"/>
                    <a:gd name="T1" fmla="*/ 96 h 99"/>
                    <a:gd name="T2" fmla="*/ 45 w 47"/>
                    <a:gd name="T3" fmla="*/ 8 h 99"/>
                    <a:gd name="T4" fmla="*/ 36 w 47"/>
                    <a:gd name="T5" fmla="*/ 5 h 99"/>
                    <a:gd name="T6" fmla="*/ 0 w 47"/>
                    <a:gd name="T7" fmla="*/ 94 h 99"/>
                    <a:gd name="T8" fmla="*/ 7 w 47"/>
                    <a:gd name="T9" fmla="*/ 96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99">
                      <a:moveTo>
                        <a:pt x="7" y="96"/>
                      </a:moveTo>
                      <a:cubicBezTo>
                        <a:pt x="20" y="67"/>
                        <a:pt x="33" y="38"/>
                        <a:pt x="45" y="8"/>
                      </a:cubicBezTo>
                      <a:cubicBezTo>
                        <a:pt x="47" y="3"/>
                        <a:pt x="39" y="0"/>
                        <a:pt x="36" y="5"/>
                      </a:cubicBezTo>
                      <a:cubicBezTo>
                        <a:pt x="19" y="33"/>
                        <a:pt x="4" y="61"/>
                        <a:pt x="0" y="94"/>
                      </a:cubicBezTo>
                      <a:cubicBezTo>
                        <a:pt x="0" y="97"/>
                        <a:pt x="6" y="99"/>
                        <a:pt x="7" y="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81" name="Freeform 64">
                  <a:extLst>
                    <a:ext uri="{FF2B5EF4-FFF2-40B4-BE49-F238E27FC236}">
                      <a16:creationId xmlns:a16="http://schemas.microsoft.com/office/drawing/2014/main" id="{7AA94D49-2F82-4A89-AFE4-82FA88AB2F4A}"/>
                    </a:ext>
                  </a:extLst>
                </p:cNvPr>
                <p:cNvSpPr/>
                <p:nvPr/>
              </p:nvSpPr>
              <p:spPr bwMode="auto">
                <a:xfrm>
                  <a:off x="3670301" y="2254251"/>
                  <a:ext cx="57150" cy="80963"/>
                </a:xfrm>
                <a:custGeom>
                  <a:avLst/>
                  <a:gdLst>
                    <a:gd name="T0" fmla="*/ 8 w 55"/>
                    <a:gd name="T1" fmla="*/ 74 h 78"/>
                    <a:gd name="T2" fmla="*/ 27 w 55"/>
                    <a:gd name="T3" fmla="*/ 44 h 78"/>
                    <a:gd name="T4" fmla="*/ 52 w 55"/>
                    <a:gd name="T5" fmla="*/ 10 h 78"/>
                    <a:gd name="T6" fmla="*/ 45 w 55"/>
                    <a:gd name="T7" fmla="*/ 3 h 78"/>
                    <a:gd name="T8" fmla="*/ 16 w 55"/>
                    <a:gd name="T9" fmla="*/ 33 h 78"/>
                    <a:gd name="T10" fmla="*/ 1 w 55"/>
                    <a:gd name="T11" fmla="*/ 72 h 78"/>
                    <a:gd name="T12" fmla="*/ 8 w 55"/>
                    <a:gd name="T13" fmla="*/ 74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" h="78">
                      <a:moveTo>
                        <a:pt x="8" y="74"/>
                      </a:moveTo>
                      <a:cubicBezTo>
                        <a:pt x="12" y="63"/>
                        <a:pt x="21" y="53"/>
                        <a:pt x="27" y="44"/>
                      </a:cubicBezTo>
                      <a:cubicBezTo>
                        <a:pt x="35" y="32"/>
                        <a:pt x="45" y="22"/>
                        <a:pt x="52" y="10"/>
                      </a:cubicBezTo>
                      <a:cubicBezTo>
                        <a:pt x="55" y="6"/>
                        <a:pt x="50" y="0"/>
                        <a:pt x="45" y="3"/>
                      </a:cubicBezTo>
                      <a:cubicBezTo>
                        <a:pt x="34" y="11"/>
                        <a:pt x="25" y="21"/>
                        <a:pt x="16" y="33"/>
                      </a:cubicBezTo>
                      <a:cubicBezTo>
                        <a:pt x="7" y="45"/>
                        <a:pt x="5" y="57"/>
                        <a:pt x="1" y="72"/>
                      </a:cubicBezTo>
                      <a:cubicBezTo>
                        <a:pt x="0" y="76"/>
                        <a:pt x="6" y="78"/>
                        <a:pt x="8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82" name="Freeform 65">
                  <a:extLst>
                    <a:ext uri="{FF2B5EF4-FFF2-40B4-BE49-F238E27FC236}">
                      <a16:creationId xmlns:a16="http://schemas.microsoft.com/office/drawing/2014/main" id="{72CC4A7F-C091-4AC8-86F4-82B775A06331}"/>
                    </a:ext>
                  </a:extLst>
                </p:cNvPr>
                <p:cNvSpPr/>
                <p:nvPr/>
              </p:nvSpPr>
              <p:spPr bwMode="auto">
                <a:xfrm>
                  <a:off x="3754438" y="2087563"/>
                  <a:ext cx="73025" cy="87313"/>
                </a:xfrm>
                <a:custGeom>
                  <a:avLst/>
                  <a:gdLst>
                    <a:gd name="T0" fmla="*/ 6 w 71"/>
                    <a:gd name="T1" fmla="*/ 84 h 85"/>
                    <a:gd name="T2" fmla="*/ 66 w 71"/>
                    <a:gd name="T3" fmla="*/ 14 h 85"/>
                    <a:gd name="T4" fmla="*/ 58 w 71"/>
                    <a:gd name="T5" fmla="*/ 5 h 85"/>
                    <a:gd name="T6" fmla="*/ 1 w 71"/>
                    <a:gd name="T7" fmla="*/ 81 h 85"/>
                    <a:gd name="T8" fmla="*/ 6 w 71"/>
                    <a:gd name="T9" fmla="*/ 84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" h="85">
                      <a:moveTo>
                        <a:pt x="6" y="84"/>
                      </a:moveTo>
                      <a:cubicBezTo>
                        <a:pt x="31" y="64"/>
                        <a:pt x="46" y="37"/>
                        <a:pt x="66" y="14"/>
                      </a:cubicBezTo>
                      <a:cubicBezTo>
                        <a:pt x="71" y="8"/>
                        <a:pt x="64" y="0"/>
                        <a:pt x="58" y="5"/>
                      </a:cubicBezTo>
                      <a:cubicBezTo>
                        <a:pt x="33" y="26"/>
                        <a:pt x="11" y="49"/>
                        <a:pt x="1" y="81"/>
                      </a:cubicBezTo>
                      <a:cubicBezTo>
                        <a:pt x="0" y="84"/>
                        <a:pt x="4" y="85"/>
                        <a:pt x="6" y="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83" name="Freeform 66">
                  <a:extLst>
                    <a:ext uri="{FF2B5EF4-FFF2-40B4-BE49-F238E27FC236}">
                      <a16:creationId xmlns:a16="http://schemas.microsoft.com/office/drawing/2014/main" id="{27C4EB60-AD50-43EE-8E92-7A9FA69A7219}"/>
                    </a:ext>
                  </a:extLst>
                </p:cNvPr>
                <p:cNvSpPr/>
                <p:nvPr/>
              </p:nvSpPr>
              <p:spPr bwMode="auto">
                <a:xfrm>
                  <a:off x="3865563" y="1936751"/>
                  <a:ext cx="80963" cy="104775"/>
                </a:xfrm>
                <a:custGeom>
                  <a:avLst/>
                  <a:gdLst>
                    <a:gd name="T0" fmla="*/ 8 w 79"/>
                    <a:gd name="T1" fmla="*/ 98 h 101"/>
                    <a:gd name="T2" fmla="*/ 74 w 79"/>
                    <a:gd name="T3" fmla="*/ 12 h 101"/>
                    <a:gd name="T4" fmla="*/ 67 w 79"/>
                    <a:gd name="T5" fmla="*/ 5 h 101"/>
                    <a:gd name="T6" fmla="*/ 31 w 79"/>
                    <a:gd name="T7" fmla="*/ 43 h 101"/>
                    <a:gd name="T8" fmla="*/ 2 w 79"/>
                    <a:gd name="T9" fmla="*/ 94 h 101"/>
                    <a:gd name="T10" fmla="*/ 8 w 79"/>
                    <a:gd name="T11" fmla="*/ 98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101">
                      <a:moveTo>
                        <a:pt x="8" y="98"/>
                      </a:moveTo>
                      <a:cubicBezTo>
                        <a:pt x="34" y="72"/>
                        <a:pt x="51" y="41"/>
                        <a:pt x="74" y="12"/>
                      </a:cubicBezTo>
                      <a:cubicBezTo>
                        <a:pt x="79" y="7"/>
                        <a:pt x="72" y="0"/>
                        <a:pt x="67" y="5"/>
                      </a:cubicBezTo>
                      <a:cubicBezTo>
                        <a:pt x="53" y="17"/>
                        <a:pt x="41" y="28"/>
                        <a:pt x="31" y="43"/>
                      </a:cubicBezTo>
                      <a:cubicBezTo>
                        <a:pt x="20" y="59"/>
                        <a:pt x="12" y="76"/>
                        <a:pt x="2" y="94"/>
                      </a:cubicBezTo>
                      <a:cubicBezTo>
                        <a:pt x="0" y="97"/>
                        <a:pt x="5" y="101"/>
                        <a:pt x="8" y="9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84" name="Freeform 67">
                  <a:extLst>
                    <a:ext uri="{FF2B5EF4-FFF2-40B4-BE49-F238E27FC236}">
                      <a16:creationId xmlns:a16="http://schemas.microsoft.com/office/drawing/2014/main" id="{F6212A2B-821D-4FA9-B2BB-2B287B2C49AC}"/>
                    </a:ext>
                  </a:extLst>
                </p:cNvPr>
                <p:cNvSpPr/>
                <p:nvPr/>
              </p:nvSpPr>
              <p:spPr bwMode="auto">
                <a:xfrm>
                  <a:off x="3984626" y="1827213"/>
                  <a:ext cx="87313" cy="65088"/>
                </a:xfrm>
                <a:custGeom>
                  <a:avLst/>
                  <a:gdLst>
                    <a:gd name="T0" fmla="*/ 8 w 85"/>
                    <a:gd name="T1" fmla="*/ 61 h 63"/>
                    <a:gd name="T2" fmla="*/ 23 w 85"/>
                    <a:gd name="T3" fmla="*/ 57 h 63"/>
                    <a:gd name="T4" fmla="*/ 40 w 85"/>
                    <a:gd name="T5" fmla="*/ 47 h 63"/>
                    <a:gd name="T6" fmla="*/ 76 w 85"/>
                    <a:gd name="T7" fmla="*/ 21 h 63"/>
                    <a:gd name="T8" fmla="*/ 67 w 85"/>
                    <a:gd name="T9" fmla="*/ 6 h 63"/>
                    <a:gd name="T10" fmla="*/ 34 w 85"/>
                    <a:gd name="T11" fmla="*/ 26 h 63"/>
                    <a:gd name="T12" fmla="*/ 18 w 85"/>
                    <a:gd name="T13" fmla="*/ 38 h 63"/>
                    <a:gd name="T14" fmla="*/ 3 w 85"/>
                    <a:gd name="T15" fmla="*/ 53 h 63"/>
                    <a:gd name="T16" fmla="*/ 8 w 85"/>
                    <a:gd name="T17" fmla="*/ 61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5" h="63">
                      <a:moveTo>
                        <a:pt x="8" y="61"/>
                      </a:moveTo>
                      <a:cubicBezTo>
                        <a:pt x="13" y="59"/>
                        <a:pt x="18" y="59"/>
                        <a:pt x="23" y="57"/>
                      </a:cubicBezTo>
                      <a:cubicBezTo>
                        <a:pt x="29" y="54"/>
                        <a:pt x="35" y="50"/>
                        <a:pt x="40" y="47"/>
                      </a:cubicBezTo>
                      <a:cubicBezTo>
                        <a:pt x="53" y="39"/>
                        <a:pt x="64" y="30"/>
                        <a:pt x="76" y="21"/>
                      </a:cubicBezTo>
                      <a:cubicBezTo>
                        <a:pt x="85" y="14"/>
                        <a:pt x="77" y="0"/>
                        <a:pt x="67" y="6"/>
                      </a:cubicBezTo>
                      <a:cubicBezTo>
                        <a:pt x="56" y="12"/>
                        <a:pt x="44" y="18"/>
                        <a:pt x="34" y="26"/>
                      </a:cubicBezTo>
                      <a:cubicBezTo>
                        <a:pt x="28" y="30"/>
                        <a:pt x="23" y="34"/>
                        <a:pt x="18" y="38"/>
                      </a:cubicBezTo>
                      <a:cubicBezTo>
                        <a:pt x="11" y="42"/>
                        <a:pt x="8" y="48"/>
                        <a:pt x="3" y="53"/>
                      </a:cubicBezTo>
                      <a:cubicBezTo>
                        <a:pt x="0" y="57"/>
                        <a:pt x="3" y="63"/>
                        <a:pt x="8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85" name="Freeform 68">
                  <a:extLst>
                    <a:ext uri="{FF2B5EF4-FFF2-40B4-BE49-F238E27FC236}">
                      <a16:creationId xmlns:a16="http://schemas.microsoft.com/office/drawing/2014/main" id="{8E4B7047-7A76-49A0-88D4-2CAF7D8C5F20}"/>
                    </a:ext>
                  </a:extLst>
                </p:cNvPr>
                <p:cNvSpPr/>
                <p:nvPr/>
              </p:nvSpPr>
              <p:spPr bwMode="auto">
                <a:xfrm>
                  <a:off x="4127501" y="1725613"/>
                  <a:ext cx="109538" cy="76200"/>
                </a:xfrm>
                <a:custGeom>
                  <a:avLst/>
                  <a:gdLst>
                    <a:gd name="T0" fmla="*/ 9 w 105"/>
                    <a:gd name="T1" fmla="*/ 71 h 74"/>
                    <a:gd name="T2" fmla="*/ 96 w 105"/>
                    <a:gd name="T3" fmla="*/ 16 h 74"/>
                    <a:gd name="T4" fmla="*/ 89 w 105"/>
                    <a:gd name="T5" fmla="*/ 4 h 74"/>
                    <a:gd name="T6" fmla="*/ 2 w 105"/>
                    <a:gd name="T7" fmla="*/ 66 h 74"/>
                    <a:gd name="T8" fmla="*/ 9 w 105"/>
                    <a:gd name="T9" fmla="*/ 7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74">
                      <a:moveTo>
                        <a:pt x="9" y="71"/>
                      </a:moveTo>
                      <a:cubicBezTo>
                        <a:pt x="33" y="47"/>
                        <a:pt x="67" y="33"/>
                        <a:pt x="96" y="16"/>
                      </a:cubicBezTo>
                      <a:cubicBezTo>
                        <a:pt x="105" y="12"/>
                        <a:pt x="97" y="0"/>
                        <a:pt x="89" y="4"/>
                      </a:cubicBezTo>
                      <a:cubicBezTo>
                        <a:pt x="55" y="19"/>
                        <a:pt x="22" y="32"/>
                        <a:pt x="2" y="66"/>
                      </a:cubicBezTo>
                      <a:cubicBezTo>
                        <a:pt x="0" y="70"/>
                        <a:pt x="5" y="74"/>
                        <a:pt x="9" y="7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86" name="Freeform 69">
                  <a:extLst>
                    <a:ext uri="{FF2B5EF4-FFF2-40B4-BE49-F238E27FC236}">
                      <a16:creationId xmlns:a16="http://schemas.microsoft.com/office/drawing/2014/main" id="{4131A23A-7932-4BF7-92F4-62B6C107CE6B}"/>
                    </a:ext>
                  </a:extLst>
                </p:cNvPr>
                <p:cNvSpPr/>
                <p:nvPr/>
              </p:nvSpPr>
              <p:spPr bwMode="auto">
                <a:xfrm>
                  <a:off x="4300538" y="1655763"/>
                  <a:ext cx="87313" cy="47625"/>
                </a:xfrm>
                <a:custGeom>
                  <a:avLst/>
                  <a:gdLst>
                    <a:gd name="T0" fmla="*/ 7 w 84"/>
                    <a:gd name="T1" fmla="*/ 46 h 47"/>
                    <a:gd name="T2" fmla="*/ 80 w 84"/>
                    <a:gd name="T3" fmla="*/ 9 h 47"/>
                    <a:gd name="T4" fmla="*/ 77 w 84"/>
                    <a:gd name="T5" fmla="*/ 3 h 47"/>
                    <a:gd name="T6" fmla="*/ 5 w 84"/>
                    <a:gd name="T7" fmla="*/ 38 h 47"/>
                    <a:gd name="T8" fmla="*/ 7 w 84"/>
                    <a:gd name="T9" fmla="*/ 4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" h="47">
                      <a:moveTo>
                        <a:pt x="7" y="46"/>
                      </a:moveTo>
                      <a:cubicBezTo>
                        <a:pt x="36" y="41"/>
                        <a:pt x="58" y="26"/>
                        <a:pt x="80" y="9"/>
                      </a:cubicBezTo>
                      <a:cubicBezTo>
                        <a:pt x="84" y="6"/>
                        <a:pt x="81" y="0"/>
                        <a:pt x="77" y="3"/>
                      </a:cubicBezTo>
                      <a:cubicBezTo>
                        <a:pt x="54" y="16"/>
                        <a:pt x="30" y="29"/>
                        <a:pt x="5" y="38"/>
                      </a:cubicBezTo>
                      <a:cubicBezTo>
                        <a:pt x="0" y="40"/>
                        <a:pt x="2" y="47"/>
                        <a:pt x="7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87" name="Freeform 70">
                  <a:extLst>
                    <a:ext uri="{FF2B5EF4-FFF2-40B4-BE49-F238E27FC236}">
                      <a16:creationId xmlns:a16="http://schemas.microsoft.com/office/drawing/2014/main" id="{E12494F1-3375-44DD-9C29-BED241921D70}"/>
                    </a:ext>
                  </a:extLst>
                </p:cNvPr>
                <p:cNvSpPr/>
                <p:nvPr/>
              </p:nvSpPr>
              <p:spPr bwMode="auto">
                <a:xfrm>
                  <a:off x="4451351" y="1609726"/>
                  <a:ext cx="103188" cy="31750"/>
                </a:xfrm>
                <a:custGeom>
                  <a:avLst/>
                  <a:gdLst>
                    <a:gd name="T0" fmla="*/ 4 w 100"/>
                    <a:gd name="T1" fmla="*/ 25 h 31"/>
                    <a:gd name="T2" fmla="*/ 95 w 100"/>
                    <a:gd name="T3" fmla="*/ 11 h 31"/>
                    <a:gd name="T4" fmla="*/ 92 w 100"/>
                    <a:gd name="T5" fmla="*/ 1 h 31"/>
                    <a:gd name="T6" fmla="*/ 4 w 100"/>
                    <a:gd name="T7" fmla="*/ 17 h 31"/>
                    <a:gd name="T8" fmla="*/ 4 w 100"/>
                    <a:gd name="T9" fmla="*/ 25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1">
                      <a:moveTo>
                        <a:pt x="4" y="25"/>
                      </a:moveTo>
                      <a:cubicBezTo>
                        <a:pt x="34" y="31"/>
                        <a:pt x="67" y="23"/>
                        <a:pt x="95" y="11"/>
                      </a:cubicBezTo>
                      <a:cubicBezTo>
                        <a:pt x="100" y="9"/>
                        <a:pt x="97" y="0"/>
                        <a:pt x="92" y="1"/>
                      </a:cubicBezTo>
                      <a:cubicBezTo>
                        <a:pt x="63" y="3"/>
                        <a:pt x="32" y="9"/>
                        <a:pt x="4" y="17"/>
                      </a:cubicBezTo>
                      <a:cubicBezTo>
                        <a:pt x="0" y="18"/>
                        <a:pt x="0" y="24"/>
                        <a:pt x="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88" name="Freeform 71">
                  <a:extLst>
                    <a:ext uri="{FF2B5EF4-FFF2-40B4-BE49-F238E27FC236}">
                      <a16:creationId xmlns:a16="http://schemas.microsoft.com/office/drawing/2014/main" id="{9FB39C3D-7886-4FD6-BE4C-27EA2F2F1DF6}"/>
                    </a:ext>
                  </a:extLst>
                </p:cNvPr>
                <p:cNvSpPr/>
                <p:nvPr/>
              </p:nvSpPr>
              <p:spPr bwMode="auto">
                <a:xfrm>
                  <a:off x="4638676" y="1628776"/>
                  <a:ext cx="109538" cy="19050"/>
                </a:xfrm>
                <a:custGeom>
                  <a:avLst/>
                  <a:gdLst>
                    <a:gd name="T0" fmla="*/ 4 w 105"/>
                    <a:gd name="T1" fmla="*/ 13 h 18"/>
                    <a:gd name="T2" fmla="*/ 99 w 105"/>
                    <a:gd name="T3" fmla="*/ 14 h 18"/>
                    <a:gd name="T4" fmla="*/ 99 w 105"/>
                    <a:gd name="T5" fmla="*/ 4 h 18"/>
                    <a:gd name="T6" fmla="*/ 4 w 105"/>
                    <a:gd name="T7" fmla="*/ 5 h 18"/>
                    <a:gd name="T8" fmla="*/ 4 w 105"/>
                    <a:gd name="T9" fmla="*/ 1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18">
                      <a:moveTo>
                        <a:pt x="4" y="13"/>
                      </a:moveTo>
                      <a:cubicBezTo>
                        <a:pt x="35" y="18"/>
                        <a:pt x="67" y="17"/>
                        <a:pt x="99" y="14"/>
                      </a:cubicBezTo>
                      <a:cubicBezTo>
                        <a:pt x="105" y="13"/>
                        <a:pt x="105" y="5"/>
                        <a:pt x="99" y="4"/>
                      </a:cubicBezTo>
                      <a:cubicBezTo>
                        <a:pt x="67" y="1"/>
                        <a:pt x="35" y="0"/>
                        <a:pt x="4" y="5"/>
                      </a:cubicBezTo>
                      <a:cubicBezTo>
                        <a:pt x="0" y="6"/>
                        <a:pt x="0" y="12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89" name="Freeform 72">
                  <a:extLst>
                    <a:ext uri="{FF2B5EF4-FFF2-40B4-BE49-F238E27FC236}">
                      <a16:creationId xmlns:a16="http://schemas.microsoft.com/office/drawing/2014/main" id="{86E6E586-F42D-4C73-9CBB-03658097A253}"/>
                    </a:ext>
                  </a:extLst>
                </p:cNvPr>
                <p:cNvSpPr/>
                <p:nvPr/>
              </p:nvSpPr>
              <p:spPr bwMode="auto">
                <a:xfrm>
                  <a:off x="4851401" y="1643063"/>
                  <a:ext cx="68263" cy="30163"/>
                </a:xfrm>
                <a:custGeom>
                  <a:avLst/>
                  <a:gdLst>
                    <a:gd name="T0" fmla="*/ 2 w 65"/>
                    <a:gd name="T1" fmla="*/ 4 h 28"/>
                    <a:gd name="T2" fmla="*/ 59 w 65"/>
                    <a:gd name="T3" fmla="*/ 27 h 28"/>
                    <a:gd name="T4" fmla="*/ 62 w 65"/>
                    <a:gd name="T5" fmla="*/ 21 h 28"/>
                    <a:gd name="T6" fmla="*/ 3 w 65"/>
                    <a:gd name="T7" fmla="*/ 1 h 28"/>
                    <a:gd name="T8" fmla="*/ 2 w 65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28">
                      <a:moveTo>
                        <a:pt x="2" y="4"/>
                      </a:moveTo>
                      <a:cubicBezTo>
                        <a:pt x="19" y="15"/>
                        <a:pt x="40" y="22"/>
                        <a:pt x="59" y="27"/>
                      </a:cubicBezTo>
                      <a:cubicBezTo>
                        <a:pt x="63" y="28"/>
                        <a:pt x="65" y="23"/>
                        <a:pt x="62" y="21"/>
                      </a:cubicBezTo>
                      <a:cubicBezTo>
                        <a:pt x="43" y="13"/>
                        <a:pt x="23" y="7"/>
                        <a:pt x="3" y="1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90" name="Freeform 73">
                  <a:extLst>
                    <a:ext uri="{FF2B5EF4-FFF2-40B4-BE49-F238E27FC236}">
                      <a16:creationId xmlns:a16="http://schemas.microsoft.com/office/drawing/2014/main" id="{13EE3B66-F362-4E25-83C8-23A75108B67D}"/>
                    </a:ext>
                  </a:extLst>
                </p:cNvPr>
                <p:cNvSpPr/>
                <p:nvPr/>
              </p:nvSpPr>
              <p:spPr bwMode="auto">
                <a:xfrm>
                  <a:off x="5008563" y="1714501"/>
                  <a:ext cx="71438" cy="33338"/>
                </a:xfrm>
                <a:custGeom>
                  <a:avLst/>
                  <a:gdLst>
                    <a:gd name="T0" fmla="*/ 3 w 68"/>
                    <a:gd name="T1" fmla="*/ 10 h 33"/>
                    <a:gd name="T2" fmla="*/ 59 w 68"/>
                    <a:gd name="T3" fmla="*/ 32 h 33"/>
                    <a:gd name="T4" fmla="*/ 64 w 68"/>
                    <a:gd name="T5" fmla="*/ 26 h 33"/>
                    <a:gd name="T6" fmla="*/ 3 w 68"/>
                    <a:gd name="T7" fmla="*/ 4 h 33"/>
                    <a:gd name="T8" fmla="*/ 3 w 68"/>
                    <a:gd name="T9" fmla="*/ 1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33">
                      <a:moveTo>
                        <a:pt x="3" y="10"/>
                      </a:moveTo>
                      <a:cubicBezTo>
                        <a:pt x="23" y="14"/>
                        <a:pt x="40" y="23"/>
                        <a:pt x="59" y="32"/>
                      </a:cubicBezTo>
                      <a:cubicBezTo>
                        <a:pt x="63" y="33"/>
                        <a:pt x="68" y="29"/>
                        <a:pt x="64" y="26"/>
                      </a:cubicBezTo>
                      <a:cubicBezTo>
                        <a:pt x="46" y="10"/>
                        <a:pt x="26" y="0"/>
                        <a:pt x="3" y="4"/>
                      </a:cubicBezTo>
                      <a:cubicBezTo>
                        <a:pt x="0" y="4"/>
                        <a:pt x="0" y="9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91" name="Freeform 74">
                  <a:extLst>
                    <a:ext uri="{FF2B5EF4-FFF2-40B4-BE49-F238E27FC236}">
                      <a16:creationId xmlns:a16="http://schemas.microsoft.com/office/drawing/2014/main" id="{1E184FE9-8C89-4A93-A931-D3F8A4606EDC}"/>
                    </a:ext>
                  </a:extLst>
                </p:cNvPr>
                <p:cNvSpPr/>
                <p:nvPr/>
              </p:nvSpPr>
              <p:spPr bwMode="auto">
                <a:xfrm>
                  <a:off x="5149851" y="1784351"/>
                  <a:ext cx="85725" cy="47625"/>
                </a:xfrm>
                <a:custGeom>
                  <a:avLst/>
                  <a:gdLst>
                    <a:gd name="T0" fmla="*/ 3 w 83"/>
                    <a:gd name="T1" fmla="*/ 6 h 46"/>
                    <a:gd name="T2" fmla="*/ 75 w 83"/>
                    <a:gd name="T3" fmla="*/ 43 h 46"/>
                    <a:gd name="T4" fmla="*/ 79 w 83"/>
                    <a:gd name="T5" fmla="*/ 37 h 46"/>
                    <a:gd name="T6" fmla="*/ 6 w 83"/>
                    <a:gd name="T7" fmla="*/ 1 h 46"/>
                    <a:gd name="T8" fmla="*/ 3 w 83"/>
                    <a:gd name="T9" fmla="*/ 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46">
                      <a:moveTo>
                        <a:pt x="3" y="6"/>
                      </a:moveTo>
                      <a:cubicBezTo>
                        <a:pt x="28" y="18"/>
                        <a:pt x="52" y="30"/>
                        <a:pt x="75" y="43"/>
                      </a:cubicBezTo>
                      <a:cubicBezTo>
                        <a:pt x="80" y="46"/>
                        <a:pt x="83" y="39"/>
                        <a:pt x="79" y="37"/>
                      </a:cubicBezTo>
                      <a:cubicBezTo>
                        <a:pt x="57" y="20"/>
                        <a:pt x="33" y="7"/>
                        <a:pt x="6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92" name="Freeform 75">
                  <a:extLst>
                    <a:ext uri="{FF2B5EF4-FFF2-40B4-BE49-F238E27FC236}">
                      <a16:creationId xmlns:a16="http://schemas.microsoft.com/office/drawing/2014/main" id="{664C3A9A-0B8C-4279-BB23-E7D101B9F7A9}"/>
                    </a:ext>
                  </a:extLst>
                </p:cNvPr>
                <p:cNvSpPr/>
                <p:nvPr/>
              </p:nvSpPr>
              <p:spPr bwMode="auto">
                <a:xfrm>
                  <a:off x="5305426" y="1847851"/>
                  <a:ext cx="66675" cy="61913"/>
                </a:xfrm>
                <a:custGeom>
                  <a:avLst/>
                  <a:gdLst>
                    <a:gd name="T0" fmla="*/ 5 w 65"/>
                    <a:gd name="T1" fmla="*/ 12 h 59"/>
                    <a:gd name="T2" fmla="*/ 55 w 65"/>
                    <a:gd name="T3" fmla="*/ 55 h 59"/>
                    <a:gd name="T4" fmla="*/ 62 w 65"/>
                    <a:gd name="T5" fmla="*/ 49 h 59"/>
                    <a:gd name="T6" fmla="*/ 42 w 65"/>
                    <a:gd name="T7" fmla="*/ 23 h 59"/>
                    <a:gd name="T8" fmla="*/ 10 w 65"/>
                    <a:gd name="T9" fmla="*/ 4 h 59"/>
                    <a:gd name="T10" fmla="*/ 5 w 65"/>
                    <a:gd name="T11" fmla="*/ 12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5" h="59">
                      <a:moveTo>
                        <a:pt x="5" y="12"/>
                      </a:moveTo>
                      <a:cubicBezTo>
                        <a:pt x="23" y="25"/>
                        <a:pt x="42" y="37"/>
                        <a:pt x="55" y="55"/>
                      </a:cubicBezTo>
                      <a:cubicBezTo>
                        <a:pt x="58" y="59"/>
                        <a:pt x="65" y="53"/>
                        <a:pt x="62" y="49"/>
                      </a:cubicBezTo>
                      <a:cubicBezTo>
                        <a:pt x="57" y="39"/>
                        <a:pt x="50" y="31"/>
                        <a:pt x="42" y="23"/>
                      </a:cubicBezTo>
                      <a:cubicBezTo>
                        <a:pt x="33" y="15"/>
                        <a:pt x="21" y="9"/>
                        <a:pt x="10" y="4"/>
                      </a:cubicBezTo>
                      <a:cubicBezTo>
                        <a:pt x="5" y="0"/>
                        <a:pt x="0" y="8"/>
                        <a:pt x="5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93" name="Freeform 76">
                  <a:extLst>
                    <a:ext uri="{FF2B5EF4-FFF2-40B4-BE49-F238E27FC236}">
                      <a16:creationId xmlns:a16="http://schemas.microsoft.com/office/drawing/2014/main" id="{5C93BD2C-1919-4CF2-8338-2F0420DA1C94}"/>
                    </a:ext>
                  </a:extLst>
                </p:cNvPr>
                <p:cNvSpPr/>
                <p:nvPr/>
              </p:nvSpPr>
              <p:spPr bwMode="auto">
                <a:xfrm>
                  <a:off x="5380038" y="1765301"/>
                  <a:ext cx="30163" cy="87313"/>
                </a:xfrm>
                <a:custGeom>
                  <a:avLst/>
                  <a:gdLst>
                    <a:gd name="T0" fmla="*/ 10 w 28"/>
                    <a:gd name="T1" fmla="*/ 81 h 84"/>
                    <a:gd name="T2" fmla="*/ 27 w 28"/>
                    <a:gd name="T3" fmla="*/ 10 h 84"/>
                    <a:gd name="T4" fmla="*/ 17 w 28"/>
                    <a:gd name="T5" fmla="*/ 6 h 84"/>
                    <a:gd name="T6" fmla="*/ 4 w 28"/>
                    <a:gd name="T7" fmla="*/ 81 h 84"/>
                    <a:gd name="T8" fmla="*/ 10 w 28"/>
                    <a:gd name="T9" fmla="*/ 81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84">
                      <a:moveTo>
                        <a:pt x="10" y="81"/>
                      </a:moveTo>
                      <a:cubicBezTo>
                        <a:pt x="15" y="57"/>
                        <a:pt x="22" y="34"/>
                        <a:pt x="27" y="10"/>
                      </a:cubicBezTo>
                      <a:cubicBezTo>
                        <a:pt x="28" y="4"/>
                        <a:pt x="20" y="0"/>
                        <a:pt x="17" y="6"/>
                      </a:cubicBezTo>
                      <a:cubicBezTo>
                        <a:pt x="6" y="29"/>
                        <a:pt x="0" y="55"/>
                        <a:pt x="4" y="81"/>
                      </a:cubicBezTo>
                      <a:cubicBezTo>
                        <a:pt x="5" y="84"/>
                        <a:pt x="10" y="84"/>
                        <a:pt x="10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94" name="Freeform 77">
                  <a:extLst>
                    <a:ext uri="{FF2B5EF4-FFF2-40B4-BE49-F238E27FC236}">
                      <a16:creationId xmlns:a16="http://schemas.microsoft.com/office/drawing/2014/main" id="{AB8C4CBD-77BC-49CA-9D6B-E6DAD86D4682}"/>
                    </a:ext>
                  </a:extLst>
                </p:cNvPr>
                <p:cNvSpPr/>
                <p:nvPr/>
              </p:nvSpPr>
              <p:spPr bwMode="auto">
                <a:xfrm>
                  <a:off x="5451476" y="1625601"/>
                  <a:ext cx="39688" cy="63500"/>
                </a:xfrm>
                <a:custGeom>
                  <a:avLst/>
                  <a:gdLst>
                    <a:gd name="T0" fmla="*/ 7 w 39"/>
                    <a:gd name="T1" fmla="*/ 58 h 62"/>
                    <a:gd name="T2" fmla="*/ 38 w 39"/>
                    <a:gd name="T3" fmla="*/ 7 h 62"/>
                    <a:gd name="T4" fmla="*/ 29 w 39"/>
                    <a:gd name="T5" fmla="*/ 3 h 62"/>
                    <a:gd name="T6" fmla="*/ 13 w 39"/>
                    <a:gd name="T7" fmla="*/ 25 h 62"/>
                    <a:gd name="T8" fmla="*/ 1 w 39"/>
                    <a:gd name="T9" fmla="*/ 56 h 62"/>
                    <a:gd name="T10" fmla="*/ 7 w 39"/>
                    <a:gd name="T11" fmla="*/ 58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" h="62">
                      <a:moveTo>
                        <a:pt x="7" y="58"/>
                      </a:moveTo>
                      <a:cubicBezTo>
                        <a:pt x="16" y="40"/>
                        <a:pt x="30" y="26"/>
                        <a:pt x="38" y="7"/>
                      </a:cubicBezTo>
                      <a:cubicBezTo>
                        <a:pt x="39" y="2"/>
                        <a:pt x="32" y="0"/>
                        <a:pt x="29" y="3"/>
                      </a:cubicBezTo>
                      <a:cubicBezTo>
                        <a:pt x="24" y="11"/>
                        <a:pt x="18" y="18"/>
                        <a:pt x="13" y="25"/>
                      </a:cubicBezTo>
                      <a:cubicBezTo>
                        <a:pt x="7" y="34"/>
                        <a:pt x="4" y="45"/>
                        <a:pt x="1" y="56"/>
                      </a:cubicBezTo>
                      <a:cubicBezTo>
                        <a:pt x="0" y="59"/>
                        <a:pt x="5" y="62"/>
                        <a:pt x="7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95" name="Freeform 78">
                  <a:extLst>
                    <a:ext uri="{FF2B5EF4-FFF2-40B4-BE49-F238E27FC236}">
                      <a16:creationId xmlns:a16="http://schemas.microsoft.com/office/drawing/2014/main" id="{27AE42BD-98AB-4D24-AA35-A0FEFC838E48}"/>
                    </a:ext>
                  </a:extLst>
                </p:cNvPr>
                <p:cNvSpPr/>
                <p:nvPr/>
              </p:nvSpPr>
              <p:spPr bwMode="auto">
                <a:xfrm>
                  <a:off x="5540376" y="1449388"/>
                  <a:ext cx="88900" cy="112713"/>
                </a:xfrm>
                <a:custGeom>
                  <a:avLst/>
                  <a:gdLst>
                    <a:gd name="T0" fmla="*/ 8 w 86"/>
                    <a:gd name="T1" fmla="*/ 105 h 108"/>
                    <a:gd name="T2" fmla="*/ 81 w 86"/>
                    <a:gd name="T3" fmla="*/ 12 h 108"/>
                    <a:gd name="T4" fmla="*/ 75 w 86"/>
                    <a:gd name="T5" fmla="*/ 4 h 108"/>
                    <a:gd name="T6" fmla="*/ 1 w 86"/>
                    <a:gd name="T7" fmla="*/ 101 h 108"/>
                    <a:gd name="T8" fmla="*/ 8 w 86"/>
                    <a:gd name="T9" fmla="*/ 105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108">
                      <a:moveTo>
                        <a:pt x="8" y="105"/>
                      </a:moveTo>
                      <a:cubicBezTo>
                        <a:pt x="34" y="75"/>
                        <a:pt x="53" y="41"/>
                        <a:pt x="81" y="12"/>
                      </a:cubicBezTo>
                      <a:cubicBezTo>
                        <a:pt x="86" y="8"/>
                        <a:pt x="80" y="0"/>
                        <a:pt x="75" y="4"/>
                      </a:cubicBezTo>
                      <a:cubicBezTo>
                        <a:pt x="39" y="25"/>
                        <a:pt x="16" y="63"/>
                        <a:pt x="1" y="101"/>
                      </a:cubicBezTo>
                      <a:cubicBezTo>
                        <a:pt x="0" y="105"/>
                        <a:pt x="5" y="108"/>
                        <a:pt x="8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96" name="Freeform 79">
                  <a:extLst>
                    <a:ext uri="{FF2B5EF4-FFF2-40B4-BE49-F238E27FC236}">
                      <a16:creationId xmlns:a16="http://schemas.microsoft.com/office/drawing/2014/main" id="{A7490DF0-A5B7-4166-BFE3-3F6ED26F3AB6}"/>
                    </a:ext>
                  </a:extLst>
                </p:cNvPr>
                <p:cNvSpPr/>
                <p:nvPr/>
              </p:nvSpPr>
              <p:spPr bwMode="auto">
                <a:xfrm>
                  <a:off x="5675313" y="1382713"/>
                  <a:ext cx="88900" cy="57150"/>
                </a:xfrm>
                <a:custGeom>
                  <a:avLst/>
                  <a:gdLst>
                    <a:gd name="T0" fmla="*/ 7 w 86"/>
                    <a:gd name="T1" fmla="*/ 53 h 55"/>
                    <a:gd name="T2" fmla="*/ 79 w 86"/>
                    <a:gd name="T3" fmla="*/ 13 h 55"/>
                    <a:gd name="T4" fmla="*/ 76 w 86"/>
                    <a:gd name="T5" fmla="*/ 2 h 55"/>
                    <a:gd name="T6" fmla="*/ 3 w 86"/>
                    <a:gd name="T7" fmla="*/ 48 h 55"/>
                    <a:gd name="T8" fmla="*/ 7 w 86"/>
                    <a:gd name="T9" fmla="*/ 53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55">
                      <a:moveTo>
                        <a:pt x="7" y="53"/>
                      </a:moveTo>
                      <a:cubicBezTo>
                        <a:pt x="32" y="43"/>
                        <a:pt x="53" y="22"/>
                        <a:pt x="79" y="13"/>
                      </a:cubicBezTo>
                      <a:cubicBezTo>
                        <a:pt x="86" y="10"/>
                        <a:pt x="83" y="0"/>
                        <a:pt x="76" y="2"/>
                      </a:cubicBezTo>
                      <a:cubicBezTo>
                        <a:pt x="46" y="8"/>
                        <a:pt x="24" y="27"/>
                        <a:pt x="3" y="48"/>
                      </a:cubicBezTo>
                      <a:cubicBezTo>
                        <a:pt x="0" y="51"/>
                        <a:pt x="4" y="55"/>
                        <a:pt x="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97" name="Freeform 80">
                  <a:extLst>
                    <a:ext uri="{FF2B5EF4-FFF2-40B4-BE49-F238E27FC236}">
                      <a16:creationId xmlns:a16="http://schemas.microsoft.com/office/drawing/2014/main" id="{5C300F4C-174A-4685-8081-21E1C649B77F}"/>
                    </a:ext>
                  </a:extLst>
                </p:cNvPr>
                <p:cNvSpPr/>
                <p:nvPr/>
              </p:nvSpPr>
              <p:spPr bwMode="auto">
                <a:xfrm>
                  <a:off x="5895976" y="1304926"/>
                  <a:ext cx="57150" cy="28575"/>
                </a:xfrm>
                <a:custGeom>
                  <a:avLst/>
                  <a:gdLst>
                    <a:gd name="T0" fmla="*/ 4 w 56"/>
                    <a:gd name="T1" fmla="*/ 26 h 27"/>
                    <a:gd name="T2" fmla="*/ 55 w 56"/>
                    <a:gd name="T3" fmla="*/ 4 h 27"/>
                    <a:gd name="T4" fmla="*/ 53 w 56"/>
                    <a:gd name="T5" fmla="*/ 2 h 27"/>
                    <a:gd name="T6" fmla="*/ 2 w 56"/>
                    <a:gd name="T7" fmla="*/ 23 h 27"/>
                    <a:gd name="T8" fmla="*/ 4 w 56"/>
                    <a:gd name="T9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27">
                      <a:moveTo>
                        <a:pt x="4" y="26"/>
                      </a:moveTo>
                      <a:cubicBezTo>
                        <a:pt x="21" y="18"/>
                        <a:pt x="41" y="18"/>
                        <a:pt x="55" y="4"/>
                      </a:cubicBezTo>
                      <a:cubicBezTo>
                        <a:pt x="56" y="2"/>
                        <a:pt x="54" y="0"/>
                        <a:pt x="53" y="2"/>
                      </a:cubicBezTo>
                      <a:cubicBezTo>
                        <a:pt x="38" y="14"/>
                        <a:pt x="19" y="15"/>
                        <a:pt x="2" y="23"/>
                      </a:cubicBezTo>
                      <a:cubicBezTo>
                        <a:pt x="0" y="24"/>
                        <a:pt x="2" y="27"/>
                        <a:pt x="4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98" name="Freeform 81">
                  <a:extLst>
                    <a:ext uri="{FF2B5EF4-FFF2-40B4-BE49-F238E27FC236}">
                      <a16:creationId xmlns:a16="http://schemas.microsoft.com/office/drawing/2014/main" id="{05CD3B65-6329-4BE7-B20B-951BCB397DBA}"/>
                    </a:ext>
                  </a:extLst>
                </p:cNvPr>
                <p:cNvSpPr/>
                <p:nvPr/>
              </p:nvSpPr>
              <p:spPr bwMode="auto">
                <a:xfrm>
                  <a:off x="6059488" y="1247776"/>
                  <a:ext cx="125413" cy="41275"/>
                </a:xfrm>
                <a:custGeom>
                  <a:avLst/>
                  <a:gdLst>
                    <a:gd name="T0" fmla="*/ 6 w 121"/>
                    <a:gd name="T1" fmla="*/ 38 h 40"/>
                    <a:gd name="T2" fmla="*/ 115 w 121"/>
                    <a:gd name="T3" fmla="*/ 13 h 40"/>
                    <a:gd name="T4" fmla="*/ 113 w 121"/>
                    <a:gd name="T5" fmla="*/ 0 h 40"/>
                    <a:gd name="T6" fmla="*/ 3 w 121"/>
                    <a:gd name="T7" fmla="*/ 34 h 40"/>
                    <a:gd name="T8" fmla="*/ 6 w 121"/>
                    <a:gd name="T9" fmla="*/ 3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40">
                      <a:moveTo>
                        <a:pt x="6" y="38"/>
                      </a:moveTo>
                      <a:cubicBezTo>
                        <a:pt x="40" y="23"/>
                        <a:pt x="79" y="25"/>
                        <a:pt x="115" y="13"/>
                      </a:cubicBezTo>
                      <a:cubicBezTo>
                        <a:pt x="121" y="11"/>
                        <a:pt x="121" y="0"/>
                        <a:pt x="113" y="0"/>
                      </a:cubicBezTo>
                      <a:cubicBezTo>
                        <a:pt x="72" y="3"/>
                        <a:pt x="37" y="11"/>
                        <a:pt x="3" y="34"/>
                      </a:cubicBezTo>
                      <a:cubicBezTo>
                        <a:pt x="0" y="36"/>
                        <a:pt x="3" y="40"/>
                        <a:pt x="6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99" name="Freeform 82">
                  <a:extLst>
                    <a:ext uri="{FF2B5EF4-FFF2-40B4-BE49-F238E27FC236}">
                      <a16:creationId xmlns:a16="http://schemas.microsoft.com/office/drawing/2014/main" id="{A52979EE-C015-4C6C-9BD7-46B36F6C8F5B}"/>
                    </a:ext>
                  </a:extLst>
                </p:cNvPr>
                <p:cNvSpPr/>
                <p:nvPr/>
              </p:nvSpPr>
              <p:spPr bwMode="auto">
                <a:xfrm>
                  <a:off x="6319838" y="1225551"/>
                  <a:ext cx="120650" cy="30163"/>
                </a:xfrm>
                <a:custGeom>
                  <a:avLst/>
                  <a:gdLst>
                    <a:gd name="T0" fmla="*/ 8 w 116"/>
                    <a:gd name="T1" fmla="*/ 25 h 28"/>
                    <a:gd name="T2" fmla="*/ 108 w 116"/>
                    <a:gd name="T3" fmla="*/ 27 h 28"/>
                    <a:gd name="T4" fmla="*/ 110 w 116"/>
                    <a:gd name="T5" fmla="*/ 15 h 28"/>
                    <a:gd name="T6" fmla="*/ 4 w 116"/>
                    <a:gd name="T7" fmla="*/ 17 h 28"/>
                    <a:gd name="T8" fmla="*/ 8 w 116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6" h="28">
                      <a:moveTo>
                        <a:pt x="8" y="25"/>
                      </a:moveTo>
                      <a:cubicBezTo>
                        <a:pt x="41" y="16"/>
                        <a:pt x="74" y="23"/>
                        <a:pt x="108" y="27"/>
                      </a:cubicBezTo>
                      <a:cubicBezTo>
                        <a:pt x="115" y="28"/>
                        <a:pt x="116" y="17"/>
                        <a:pt x="110" y="15"/>
                      </a:cubicBezTo>
                      <a:cubicBezTo>
                        <a:pt x="72" y="4"/>
                        <a:pt x="40" y="0"/>
                        <a:pt x="4" y="17"/>
                      </a:cubicBezTo>
                      <a:cubicBezTo>
                        <a:pt x="0" y="19"/>
                        <a:pt x="3" y="26"/>
                        <a:pt x="8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200" name="Freeform 83">
                  <a:extLst>
                    <a:ext uri="{FF2B5EF4-FFF2-40B4-BE49-F238E27FC236}">
                      <a16:creationId xmlns:a16="http://schemas.microsoft.com/office/drawing/2014/main" id="{D6DEC8AC-9991-4FB4-977B-0BFAC9AAFE2A}"/>
                    </a:ext>
                  </a:extLst>
                </p:cNvPr>
                <p:cNvSpPr/>
                <p:nvPr/>
              </p:nvSpPr>
              <p:spPr bwMode="auto">
                <a:xfrm>
                  <a:off x="6584951" y="1241426"/>
                  <a:ext cx="109538" cy="19050"/>
                </a:xfrm>
                <a:custGeom>
                  <a:avLst/>
                  <a:gdLst>
                    <a:gd name="T0" fmla="*/ 5 w 106"/>
                    <a:gd name="T1" fmla="*/ 9 h 18"/>
                    <a:gd name="T2" fmla="*/ 98 w 106"/>
                    <a:gd name="T3" fmla="*/ 17 h 18"/>
                    <a:gd name="T4" fmla="*/ 100 w 106"/>
                    <a:gd name="T5" fmla="*/ 9 h 18"/>
                    <a:gd name="T6" fmla="*/ 5 w 106"/>
                    <a:gd name="T7" fmla="*/ 2 h 18"/>
                    <a:gd name="T8" fmla="*/ 5 w 106"/>
                    <a:gd name="T9" fmla="*/ 9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6" h="18">
                      <a:moveTo>
                        <a:pt x="5" y="9"/>
                      </a:moveTo>
                      <a:cubicBezTo>
                        <a:pt x="35" y="11"/>
                        <a:pt x="68" y="12"/>
                        <a:pt x="98" y="17"/>
                      </a:cubicBezTo>
                      <a:cubicBezTo>
                        <a:pt x="103" y="18"/>
                        <a:pt x="106" y="10"/>
                        <a:pt x="100" y="9"/>
                      </a:cubicBezTo>
                      <a:cubicBezTo>
                        <a:pt x="68" y="0"/>
                        <a:pt x="38" y="1"/>
                        <a:pt x="5" y="2"/>
                      </a:cubicBezTo>
                      <a:cubicBezTo>
                        <a:pt x="0" y="2"/>
                        <a:pt x="0" y="9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201" name="Freeform 84">
                  <a:extLst>
                    <a:ext uri="{FF2B5EF4-FFF2-40B4-BE49-F238E27FC236}">
                      <a16:creationId xmlns:a16="http://schemas.microsoft.com/office/drawing/2014/main" id="{17FB778A-4C98-479C-9EFC-8F2F1838167E}"/>
                    </a:ext>
                  </a:extLst>
                </p:cNvPr>
                <p:cNvSpPr/>
                <p:nvPr/>
              </p:nvSpPr>
              <p:spPr bwMode="auto">
                <a:xfrm>
                  <a:off x="6799263" y="1285876"/>
                  <a:ext cx="117475" cy="47625"/>
                </a:xfrm>
                <a:custGeom>
                  <a:avLst/>
                  <a:gdLst>
                    <a:gd name="T0" fmla="*/ 5 w 112"/>
                    <a:gd name="T1" fmla="*/ 11 h 45"/>
                    <a:gd name="T2" fmla="*/ 100 w 112"/>
                    <a:gd name="T3" fmla="*/ 42 h 45"/>
                    <a:gd name="T4" fmla="*/ 105 w 112"/>
                    <a:gd name="T5" fmla="*/ 29 h 45"/>
                    <a:gd name="T6" fmla="*/ 8 w 112"/>
                    <a:gd name="T7" fmla="*/ 1 h 45"/>
                    <a:gd name="T8" fmla="*/ 5 w 112"/>
                    <a:gd name="T9" fmla="*/ 1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2" h="45">
                      <a:moveTo>
                        <a:pt x="5" y="11"/>
                      </a:moveTo>
                      <a:cubicBezTo>
                        <a:pt x="35" y="25"/>
                        <a:pt x="69" y="29"/>
                        <a:pt x="100" y="42"/>
                      </a:cubicBezTo>
                      <a:cubicBezTo>
                        <a:pt x="107" y="45"/>
                        <a:pt x="112" y="33"/>
                        <a:pt x="105" y="29"/>
                      </a:cubicBezTo>
                      <a:cubicBezTo>
                        <a:pt x="76" y="13"/>
                        <a:pt x="41" y="2"/>
                        <a:pt x="8" y="1"/>
                      </a:cubicBezTo>
                      <a:cubicBezTo>
                        <a:pt x="2" y="0"/>
                        <a:pt x="0" y="9"/>
                        <a:pt x="5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202" name="Freeform 85">
                  <a:extLst>
                    <a:ext uri="{FF2B5EF4-FFF2-40B4-BE49-F238E27FC236}">
                      <a16:creationId xmlns:a16="http://schemas.microsoft.com/office/drawing/2014/main" id="{330BEC31-0476-4E12-8F8F-423277A4209B}"/>
                    </a:ext>
                  </a:extLst>
                </p:cNvPr>
                <p:cNvSpPr/>
                <p:nvPr/>
              </p:nvSpPr>
              <p:spPr bwMode="auto">
                <a:xfrm>
                  <a:off x="6962776" y="1343026"/>
                  <a:ext cx="122238" cy="44450"/>
                </a:xfrm>
                <a:custGeom>
                  <a:avLst/>
                  <a:gdLst>
                    <a:gd name="T0" fmla="*/ 3 w 117"/>
                    <a:gd name="T1" fmla="*/ 4 h 43"/>
                    <a:gd name="T2" fmla="*/ 109 w 117"/>
                    <a:gd name="T3" fmla="*/ 41 h 43"/>
                    <a:gd name="T4" fmla="*/ 113 w 117"/>
                    <a:gd name="T5" fmla="*/ 35 h 43"/>
                    <a:gd name="T6" fmla="*/ 3 w 117"/>
                    <a:gd name="T7" fmla="*/ 0 h 43"/>
                    <a:gd name="T8" fmla="*/ 3 w 117"/>
                    <a:gd name="T9" fmla="*/ 4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43">
                      <a:moveTo>
                        <a:pt x="3" y="4"/>
                      </a:moveTo>
                      <a:cubicBezTo>
                        <a:pt x="41" y="6"/>
                        <a:pt x="76" y="23"/>
                        <a:pt x="109" y="41"/>
                      </a:cubicBezTo>
                      <a:cubicBezTo>
                        <a:pt x="113" y="43"/>
                        <a:pt x="117" y="37"/>
                        <a:pt x="113" y="35"/>
                      </a:cubicBezTo>
                      <a:cubicBezTo>
                        <a:pt x="79" y="13"/>
                        <a:pt x="43" y="0"/>
                        <a:pt x="3" y="0"/>
                      </a:cubicBezTo>
                      <a:cubicBezTo>
                        <a:pt x="0" y="0"/>
                        <a:pt x="0" y="4"/>
                        <a:pt x="3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203" name="Freeform 86">
                  <a:extLst>
                    <a:ext uri="{FF2B5EF4-FFF2-40B4-BE49-F238E27FC236}">
                      <a16:creationId xmlns:a16="http://schemas.microsoft.com/office/drawing/2014/main" id="{01E38696-6DA7-40A1-9DB6-9851FC7A3A08}"/>
                    </a:ext>
                  </a:extLst>
                </p:cNvPr>
                <p:cNvSpPr/>
                <p:nvPr/>
              </p:nvSpPr>
              <p:spPr bwMode="auto">
                <a:xfrm>
                  <a:off x="7148513" y="1409701"/>
                  <a:ext cx="104775" cy="49213"/>
                </a:xfrm>
                <a:custGeom>
                  <a:avLst/>
                  <a:gdLst>
                    <a:gd name="T0" fmla="*/ 3 w 101"/>
                    <a:gd name="T1" fmla="*/ 6 h 47"/>
                    <a:gd name="T2" fmla="*/ 90 w 101"/>
                    <a:gd name="T3" fmla="*/ 45 h 47"/>
                    <a:gd name="T4" fmla="*/ 96 w 101"/>
                    <a:gd name="T5" fmla="*/ 35 h 47"/>
                    <a:gd name="T6" fmla="*/ 4 w 101"/>
                    <a:gd name="T7" fmla="*/ 0 h 47"/>
                    <a:gd name="T8" fmla="*/ 3 w 101"/>
                    <a:gd name="T9" fmla="*/ 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47">
                      <a:moveTo>
                        <a:pt x="3" y="6"/>
                      </a:moveTo>
                      <a:cubicBezTo>
                        <a:pt x="31" y="18"/>
                        <a:pt x="59" y="37"/>
                        <a:pt x="90" y="45"/>
                      </a:cubicBezTo>
                      <a:cubicBezTo>
                        <a:pt x="95" y="47"/>
                        <a:pt x="101" y="39"/>
                        <a:pt x="96" y="35"/>
                      </a:cubicBezTo>
                      <a:cubicBezTo>
                        <a:pt x="70" y="15"/>
                        <a:pt x="36" y="3"/>
                        <a:pt x="4" y="0"/>
                      </a:cubicBezTo>
                      <a:cubicBezTo>
                        <a:pt x="1" y="0"/>
                        <a:pt x="0" y="4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204" name="Freeform 87">
                  <a:extLst>
                    <a:ext uri="{FF2B5EF4-FFF2-40B4-BE49-F238E27FC236}">
                      <a16:creationId xmlns:a16="http://schemas.microsoft.com/office/drawing/2014/main" id="{66D1D82B-BECF-40A7-BC56-4A01241E84F5}"/>
                    </a:ext>
                  </a:extLst>
                </p:cNvPr>
                <p:cNvSpPr/>
                <p:nvPr/>
              </p:nvSpPr>
              <p:spPr bwMode="auto">
                <a:xfrm>
                  <a:off x="7273926" y="1504951"/>
                  <a:ext cx="114300" cy="74613"/>
                </a:xfrm>
                <a:custGeom>
                  <a:avLst/>
                  <a:gdLst>
                    <a:gd name="T0" fmla="*/ 6 w 110"/>
                    <a:gd name="T1" fmla="*/ 10 h 71"/>
                    <a:gd name="T2" fmla="*/ 55 w 110"/>
                    <a:gd name="T3" fmla="*/ 40 h 71"/>
                    <a:gd name="T4" fmla="*/ 99 w 110"/>
                    <a:gd name="T5" fmla="*/ 67 h 71"/>
                    <a:gd name="T6" fmla="*/ 104 w 110"/>
                    <a:gd name="T7" fmla="*/ 58 h 71"/>
                    <a:gd name="T8" fmla="*/ 9 w 110"/>
                    <a:gd name="T9" fmla="*/ 0 h 71"/>
                    <a:gd name="T10" fmla="*/ 6 w 110"/>
                    <a:gd name="T11" fmla="*/ 1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0" h="71">
                      <a:moveTo>
                        <a:pt x="6" y="10"/>
                      </a:moveTo>
                      <a:cubicBezTo>
                        <a:pt x="24" y="16"/>
                        <a:pt x="41" y="28"/>
                        <a:pt x="55" y="40"/>
                      </a:cubicBezTo>
                      <a:cubicBezTo>
                        <a:pt x="69" y="51"/>
                        <a:pt x="83" y="59"/>
                        <a:pt x="99" y="67"/>
                      </a:cubicBezTo>
                      <a:cubicBezTo>
                        <a:pt x="105" y="71"/>
                        <a:pt x="110" y="62"/>
                        <a:pt x="104" y="58"/>
                      </a:cubicBezTo>
                      <a:cubicBezTo>
                        <a:pt x="73" y="35"/>
                        <a:pt x="49" y="6"/>
                        <a:pt x="9" y="0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205" name="Freeform 88">
                  <a:extLst>
                    <a:ext uri="{FF2B5EF4-FFF2-40B4-BE49-F238E27FC236}">
                      <a16:creationId xmlns:a16="http://schemas.microsoft.com/office/drawing/2014/main" id="{694364E0-FEF2-4CFA-B4BA-011B93FED90E}"/>
                    </a:ext>
                  </a:extLst>
                </p:cNvPr>
                <p:cNvSpPr/>
                <p:nvPr/>
              </p:nvSpPr>
              <p:spPr bwMode="auto">
                <a:xfrm>
                  <a:off x="7424738" y="1631951"/>
                  <a:ext cx="88900" cy="96838"/>
                </a:xfrm>
                <a:custGeom>
                  <a:avLst/>
                  <a:gdLst>
                    <a:gd name="T0" fmla="*/ 3 w 85"/>
                    <a:gd name="T1" fmla="*/ 9 h 93"/>
                    <a:gd name="T2" fmla="*/ 75 w 85"/>
                    <a:gd name="T3" fmla="*/ 89 h 93"/>
                    <a:gd name="T4" fmla="*/ 83 w 85"/>
                    <a:gd name="T5" fmla="*/ 83 h 93"/>
                    <a:gd name="T6" fmla="*/ 8 w 85"/>
                    <a:gd name="T7" fmla="*/ 2 h 93"/>
                    <a:gd name="T8" fmla="*/ 3 w 85"/>
                    <a:gd name="T9" fmla="*/ 9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" h="93">
                      <a:moveTo>
                        <a:pt x="3" y="9"/>
                      </a:moveTo>
                      <a:cubicBezTo>
                        <a:pt x="28" y="35"/>
                        <a:pt x="50" y="63"/>
                        <a:pt x="75" y="89"/>
                      </a:cubicBezTo>
                      <a:cubicBezTo>
                        <a:pt x="79" y="93"/>
                        <a:pt x="85" y="88"/>
                        <a:pt x="83" y="83"/>
                      </a:cubicBezTo>
                      <a:cubicBezTo>
                        <a:pt x="64" y="52"/>
                        <a:pt x="41" y="20"/>
                        <a:pt x="8" y="2"/>
                      </a:cubicBezTo>
                      <a:cubicBezTo>
                        <a:pt x="4" y="0"/>
                        <a:pt x="0" y="5"/>
                        <a:pt x="3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206" name="Freeform 89">
                  <a:extLst>
                    <a:ext uri="{FF2B5EF4-FFF2-40B4-BE49-F238E27FC236}">
                      <a16:creationId xmlns:a16="http://schemas.microsoft.com/office/drawing/2014/main" id="{2E085FC5-EEB3-4289-ADA4-7EC6BA502A90}"/>
                    </a:ext>
                  </a:extLst>
                </p:cNvPr>
                <p:cNvSpPr/>
                <p:nvPr/>
              </p:nvSpPr>
              <p:spPr bwMode="auto">
                <a:xfrm>
                  <a:off x="7540626" y="1792288"/>
                  <a:ext cx="53975" cy="84138"/>
                </a:xfrm>
                <a:custGeom>
                  <a:avLst/>
                  <a:gdLst>
                    <a:gd name="T0" fmla="*/ 2 w 52"/>
                    <a:gd name="T1" fmla="*/ 4 h 81"/>
                    <a:gd name="T2" fmla="*/ 22 w 52"/>
                    <a:gd name="T3" fmla="*/ 44 h 81"/>
                    <a:gd name="T4" fmla="*/ 45 w 52"/>
                    <a:gd name="T5" fmla="*/ 78 h 81"/>
                    <a:gd name="T6" fmla="*/ 50 w 52"/>
                    <a:gd name="T7" fmla="*/ 74 h 81"/>
                    <a:gd name="T8" fmla="*/ 32 w 52"/>
                    <a:gd name="T9" fmla="*/ 39 h 81"/>
                    <a:gd name="T10" fmla="*/ 6 w 52"/>
                    <a:gd name="T11" fmla="*/ 2 h 81"/>
                    <a:gd name="T12" fmla="*/ 2 w 52"/>
                    <a:gd name="T13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81">
                      <a:moveTo>
                        <a:pt x="2" y="4"/>
                      </a:moveTo>
                      <a:cubicBezTo>
                        <a:pt x="9" y="17"/>
                        <a:pt x="15" y="31"/>
                        <a:pt x="22" y="44"/>
                      </a:cubicBezTo>
                      <a:cubicBezTo>
                        <a:pt x="29" y="56"/>
                        <a:pt x="36" y="67"/>
                        <a:pt x="45" y="78"/>
                      </a:cubicBezTo>
                      <a:cubicBezTo>
                        <a:pt x="47" y="81"/>
                        <a:pt x="52" y="77"/>
                        <a:pt x="50" y="74"/>
                      </a:cubicBezTo>
                      <a:cubicBezTo>
                        <a:pt x="44" y="62"/>
                        <a:pt x="38" y="50"/>
                        <a:pt x="32" y="39"/>
                      </a:cubicBezTo>
                      <a:cubicBezTo>
                        <a:pt x="24" y="25"/>
                        <a:pt x="14" y="14"/>
                        <a:pt x="6" y="2"/>
                      </a:cubicBezTo>
                      <a:cubicBezTo>
                        <a:pt x="4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207" name="Freeform 90">
                  <a:extLst>
                    <a:ext uri="{FF2B5EF4-FFF2-40B4-BE49-F238E27FC236}">
                      <a16:creationId xmlns:a16="http://schemas.microsoft.com/office/drawing/2014/main" id="{D08301CA-E976-418C-AB19-01D36A2E1D97}"/>
                    </a:ext>
                  </a:extLst>
                </p:cNvPr>
                <p:cNvSpPr/>
                <p:nvPr/>
              </p:nvSpPr>
              <p:spPr bwMode="auto">
                <a:xfrm>
                  <a:off x="7627938" y="1963738"/>
                  <a:ext cx="57150" cy="109538"/>
                </a:xfrm>
                <a:custGeom>
                  <a:avLst/>
                  <a:gdLst>
                    <a:gd name="T0" fmla="*/ 2 w 55"/>
                    <a:gd name="T1" fmla="*/ 6 h 106"/>
                    <a:gd name="T2" fmla="*/ 45 w 55"/>
                    <a:gd name="T3" fmla="*/ 102 h 106"/>
                    <a:gd name="T4" fmla="*/ 53 w 55"/>
                    <a:gd name="T5" fmla="*/ 98 h 106"/>
                    <a:gd name="T6" fmla="*/ 9 w 55"/>
                    <a:gd name="T7" fmla="*/ 3 h 106"/>
                    <a:gd name="T8" fmla="*/ 2 w 55"/>
                    <a:gd name="T9" fmla="*/ 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106">
                      <a:moveTo>
                        <a:pt x="2" y="6"/>
                      </a:moveTo>
                      <a:cubicBezTo>
                        <a:pt x="14" y="39"/>
                        <a:pt x="30" y="70"/>
                        <a:pt x="45" y="102"/>
                      </a:cubicBezTo>
                      <a:cubicBezTo>
                        <a:pt x="47" y="106"/>
                        <a:pt x="55" y="103"/>
                        <a:pt x="53" y="98"/>
                      </a:cubicBezTo>
                      <a:cubicBezTo>
                        <a:pt x="42" y="65"/>
                        <a:pt x="28" y="33"/>
                        <a:pt x="9" y="3"/>
                      </a:cubicBezTo>
                      <a:cubicBezTo>
                        <a:pt x="7" y="0"/>
                        <a:pt x="0" y="2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208" name="Freeform 91">
                  <a:extLst>
                    <a:ext uri="{FF2B5EF4-FFF2-40B4-BE49-F238E27FC236}">
                      <a16:creationId xmlns:a16="http://schemas.microsoft.com/office/drawing/2014/main" id="{7AD4FC00-59D8-4210-856B-1C07267B1F66}"/>
                    </a:ext>
                  </a:extLst>
                </p:cNvPr>
                <p:cNvSpPr/>
                <p:nvPr/>
              </p:nvSpPr>
              <p:spPr bwMode="auto">
                <a:xfrm>
                  <a:off x="7700963" y="2119313"/>
                  <a:ext cx="49213" cy="73025"/>
                </a:xfrm>
                <a:custGeom>
                  <a:avLst/>
                  <a:gdLst>
                    <a:gd name="T0" fmla="*/ 2 w 47"/>
                    <a:gd name="T1" fmla="*/ 9 h 70"/>
                    <a:gd name="T2" fmla="*/ 32 w 47"/>
                    <a:gd name="T3" fmla="*/ 63 h 70"/>
                    <a:gd name="T4" fmla="*/ 43 w 47"/>
                    <a:gd name="T5" fmla="*/ 54 h 70"/>
                    <a:gd name="T6" fmla="*/ 13 w 47"/>
                    <a:gd name="T7" fmla="*/ 4 h 70"/>
                    <a:gd name="T8" fmla="*/ 2 w 47"/>
                    <a:gd name="T9" fmla="*/ 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70">
                      <a:moveTo>
                        <a:pt x="2" y="9"/>
                      </a:moveTo>
                      <a:cubicBezTo>
                        <a:pt x="9" y="29"/>
                        <a:pt x="18" y="47"/>
                        <a:pt x="32" y="63"/>
                      </a:cubicBezTo>
                      <a:cubicBezTo>
                        <a:pt x="37" y="70"/>
                        <a:pt x="47" y="61"/>
                        <a:pt x="43" y="54"/>
                      </a:cubicBezTo>
                      <a:cubicBezTo>
                        <a:pt x="34" y="37"/>
                        <a:pt x="24" y="20"/>
                        <a:pt x="13" y="4"/>
                      </a:cubicBezTo>
                      <a:cubicBezTo>
                        <a:pt x="9" y="0"/>
                        <a:pt x="0" y="2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209" name="Freeform 92">
                  <a:extLst>
                    <a:ext uri="{FF2B5EF4-FFF2-40B4-BE49-F238E27FC236}">
                      <a16:creationId xmlns:a16="http://schemas.microsoft.com/office/drawing/2014/main" id="{A67D8390-7EFA-4392-9B1E-95EE4957D749}"/>
                    </a:ext>
                  </a:extLst>
                </p:cNvPr>
                <p:cNvSpPr/>
                <p:nvPr/>
              </p:nvSpPr>
              <p:spPr bwMode="auto">
                <a:xfrm>
                  <a:off x="8164513" y="3827463"/>
                  <a:ext cx="123825" cy="60325"/>
                </a:xfrm>
                <a:custGeom>
                  <a:avLst/>
                  <a:gdLst>
                    <a:gd name="T0" fmla="*/ 1 w 118"/>
                    <a:gd name="T1" fmla="*/ 59 h 59"/>
                    <a:gd name="T2" fmla="*/ 115 w 118"/>
                    <a:gd name="T3" fmla="*/ 6 h 59"/>
                    <a:gd name="T4" fmla="*/ 112 w 118"/>
                    <a:gd name="T5" fmla="*/ 0 h 59"/>
                    <a:gd name="T6" fmla="*/ 0 w 118"/>
                    <a:gd name="T7" fmla="*/ 58 h 59"/>
                    <a:gd name="T8" fmla="*/ 1 w 118"/>
                    <a:gd name="T9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8" h="59">
                      <a:moveTo>
                        <a:pt x="1" y="59"/>
                      </a:moveTo>
                      <a:cubicBezTo>
                        <a:pt x="41" y="56"/>
                        <a:pt x="81" y="26"/>
                        <a:pt x="115" y="6"/>
                      </a:cubicBezTo>
                      <a:cubicBezTo>
                        <a:pt x="118" y="4"/>
                        <a:pt x="116" y="0"/>
                        <a:pt x="112" y="0"/>
                      </a:cubicBezTo>
                      <a:cubicBezTo>
                        <a:pt x="73" y="9"/>
                        <a:pt x="33" y="35"/>
                        <a:pt x="0" y="58"/>
                      </a:cubicBezTo>
                      <a:cubicBezTo>
                        <a:pt x="0" y="58"/>
                        <a:pt x="0" y="59"/>
                        <a:pt x="1" y="5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</p:grpSp>
        </p:grpSp>
        <p:sp>
          <p:nvSpPr>
            <p:cNvPr id="120" name="文本框 49">
              <a:extLst>
                <a:ext uri="{FF2B5EF4-FFF2-40B4-BE49-F238E27FC236}">
                  <a16:creationId xmlns:a16="http://schemas.microsoft.com/office/drawing/2014/main" id="{FF155A2C-BDA6-462B-ABBC-AE448B3691C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48015" y="2052728"/>
              <a:ext cx="2095630" cy="11598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07" tIns="45703" rIns="91407" bIns="45703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defTabSz="914217">
                <a:buNone/>
              </a:pPr>
              <a:r>
                <a:rPr lang="vi-VN" sz="2400" i="1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Sắp xếp các sự việc theo trình tự hợp lí.</a:t>
              </a:r>
              <a:endParaRPr lang="en-US" sz="2400" dirty="0">
                <a:solidFill>
                  <a:srgbClr val="000000"/>
                </a:solidFill>
                <a:latin typeface="Calibri"/>
              </a:endParaRPr>
            </a:p>
          </p:txBody>
        </p:sp>
      </p:grpSp>
      <p:grpSp>
        <p:nvGrpSpPr>
          <p:cNvPr id="302" name="组合 4">
            <a:extLst>
              <a:ext uri="{FF2B5EF4-FFF2-40B4-BE49-F238E27FC236}">
                <a16:creationId xmlns:a16="http://schemas.microsoft.com/office/drawing/2014/main" id="{3F84AF79-9A4F-44FD-B4BF-8EF2CD87BEF4}"/>
              </a:ext>
            </a:extLst>
          </p:cNvPr>
          <p:cNvGrpSpPr/>
          <p:nvPr/>
        </p:nvGrpSpPr>
        <p:grpSpPr>
          <a:xfrm>
            <a:off x="7365195" y="2071585"/>
            <a:ext cx="2453645" cy="1875683"/>
            <a:chOff x="8543412" y="3705249"/>
            <a:chExt cx="2506734" cy="1762160"/>
          </a:xfrm>
        </p:grpSpPr>
        <p:grpSp>
          <p:nvGrpSpPr>
            <p:cNvPr id="303" name="组合 315">
              <a:extLst>
                <a:ext uri="{FF2B5EF4-FFF2-40B4-BE49-F238E27FC236}">
                  <a16:creationId xmlns:a16="http://schemas.microsoft.com/office/drawing/2014/main" id="{4820D7E6-B640-4700-B829-F18D975E90A3}"/>
                </a:ext>
              </a:extLst>
            </p:cNvPr>
            <p:cNvGrpSpPr/>
            <p:nvPr/>
          </p:nvGrpSpPr>
          <p:grpSpPr>
            <a:xfrm rot="626096" flipH="1">
              <a:off x="8543412" y="3705249"/>
              <a:ext cx="2506734" cy="1762160"/>
              <a:chOff x="3246438" y="1068388"/>
              <a:chExt cx="5711825" cy="4678363"/>
            </a:xfrm>
            <a:solidFill>
              <a:schemeClr val="tx1"/>
            </a:solidFill>
          </p:grpSpPr>
          <p:sp>
            <p:nvSpPr>
              <p:cNvPr id="305" name="Freeform 5">
                <a:extLst>
                  <a:ext uri="{FF2B5EF4-FFF2-40B4-BE49-F238E27FC236}">
                    <a16:creationId xmlns:a16="http://schemas.microsoft.com/office/drawing/2014/main" id="{25B0B9A5-520A-466C-89C1-95887B81DE67}"/>
                  </a:ext>
                </a:extLst>
              </p:cNvPr>
              <p:cNvSpPr/>
              <p:nvPr/>
            </p:nvSpPr>
            <p:spPr bwMode="auto">
              <a:xfrm>
                <a:off x="3251201" y="3335338"/>
                <a:ext cx="1773238" cy="1609725"/>
              </a:xfrm>
              <a:custGeom>
                <a:avLst/>
                <a:gdLst>
                  <a:gd name="T0" fmla="*/ 1697 w 1708"/>
                  <a:gd name="T1" fmla="*/ 1365 h 1551"/>
                  <a:gd name="T2" fmla="*/ 1422 w 1708"/>
                  <a:gd name="T3" fmla="*/ 1470 h 1551"/>
                  <a:gd name="T4" fmla="*/ 1072 w 1708"/>
                  <a:gd name="T5" fmla="*/ 1471 h 1551"/>
                  <a:gd name="T6" fmla="*/ 478 w 1708"/>
                  <a:gd name="T7" fmla="*/ 1262 h 1551"/>
                  <a:gd name="T8" fmla="*/ 166 w 1708"/>
                  <a:gd name="T9" fmla="*/ 672 h 1551"/>
                  <a:gd name="T10" fmla="*/ 422 w 1708"/>
                  <a:gd name="T11" fmla="*/ 54 h 1551"/>
                  <a:gd name="T12" fmla="*/ 393 w 1708"/>
                  <a:gd name="T13" fmla="*/ 16 h 1551"/>
                  <a:gd name="T14" fmla="*/ 349 w 1708"/>
                  <a:gd name="T15" fmla="*/ 1214 h 1551"/>
                  <a:gd name="T16" fmla="*/ 906 w 1708"/>
                  <a:gd name="T17" fmla="*/ 1500 h 1551"/>
                  <a:gd name="T18" fmla="*/ 1579 w 1708"/>
                  <a:gd name="T19" fmla="*/ 1467 h 1551"/>
                  <a:gd name="T20" fmla="*/ 1704 w 1708"/>
                  <a:gd name="T21" fmla="*/ 1373 h 1551"/>
                  <a:gd name="T22" fmla="*/ 1697 w 1708"/>
                  <a:gd name="T23" fmla="*/ 1365 h 1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08" h="1551">
                    <a:moveTo>
                      <a:pt x="1697" y="1365"/>
                    </a:moveTo>
                    <a:cubicBezTo>
                      <a:pt x="1630" y="1437"/>
                      <a:pt x="1515" y="1458"/>
                      <a:pt x="1422" y="1470"/>
                    </a:cubicBezTo>
                    <a:cubicBezTo>
                      <a:pt x="1307" y="1486"/>
                      <a:pt x="1188" y="1481"/>
                      <a:pt x="1072" y="1471"/>
                    </a:cubicBezTo>
                    <a:cubicBezTo>
                      <a:pt x="854" y="1452"/>
                      <a:pt x="649" y="1407"/>
                      <a:pt x="478" y="1262"/>
                    </a:cubicBezTo>
                    <a:cubicBezTo>
                      <a:pt x="305" y="1115"/>
                      <a:pt x="190" y="898"/>
                      <a:pt x="166" y="672"/>
                    </a:cubicBezTo>
                    <a:cubicBezTo>
                      <a:pt x="142" y="434"/>
                      <a:pt x="242" y="210"/>
                      <a:pt x="422" y="54"/>
                    </a:cubicBezTo>
                    <a:cubicBezTo>
                      <a:pt x="442" y="36"/>
                      <a:pt x="414" y="0"/>
                      <a:pt x="393" y="16"/>
                    </a:cubicBezTo>
                    <a:cubicBezTo>
                      <a:pt x="0" y="317"/>
                      <a:pt x="41" y="866"/>
                      <a:pt x="349" y="1214"/>
                    </a:cubicBezTo>
                    <a:cubicBezTo>
                      <a:pt x="495" y="1380"/>
                      <a:pt x="690" y="1468"/>
                      <a:pt x="906" y="1500"/>
                    </a:cubicBezTo>
                    <a:cubicBezTo>
                      <a:pt x="1121" y="1532"/>
                      <a:pt x="1372" y="1551"/>
                      <a:pt x="1579" y="1467"/>
                    </a:cubicBezTo>
                    <a:cubicBezTo>
                      <a:pt x="1629" y="1447"/>
                      <a:pt x="1671" y="1415"/>
                      <a:pt x="1704" y="1373"/>
                    </a:cubicBezTo>
                    <a:cubicBezTo>
                      <a:pt x="1708" y="1368"/>
                      <a:pt x="1702" y="1361"/>
                      <a:pt x="1697" y="13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defTabSz="914126"/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06" name="Freeform 6">
                <a:extLst>
                  <a:ext uri="{FF2B5EF4-FFF2-40B4-BE49-F238E27FC236}">
                    <a16:creationId xmlns:a16="http://schemas.microsoft.com/office/drawing/2014/main" id="{B0F8DB78-C215-43C0-8C29-685317EE7111}"/>
                  </a:ext>
                </a:extLst>
              </p:cNvPr>
              <p:cNvSpPr/>
              <p:nvPr/>
            </p:nvSpPr>
            <p:spPr bwMode="auto">
              <a:xfrm>
                <a:off x="3246438" y="1457326"/>
                <a:ext cx="2112963" cy="1933575"/>
              </a:xfrm>
              <a:custGeom>
                <a:avLst/>
                <a:gdLst>
                  <a:gd name="T0" fmla="*/ 394 w 2035"/>
                  <a:gd name="T1" fmla="*/ 1839 h 1862"/>
                  <a:gd name="T2" fmla="*/ 299 w 2035"/>
                  <a:gd name="T3" fmla="*/ 1656 h 1862"/>
                  <a:gd name="T4" fmla="*/ 221 w 2035"/>
                  <a:gd name="T5" fmla="*/ 1452 h 1862"/>
                  <a:gd name="T6" fmla="*/ 241 w 2035"/>
                  <a:gd name="T7" fmla="*/ 997 h 1862"/>
                  <a:gd name="T8" fmla="*/ 650 w 2035"/>
                  <a:gd name="T9" fmla="*/ 365 h 1862"/>
                  <a:gd name="T10" fmla="*/ 1301 w 2035"/>
                  <a:gd name="T11" fmla="*/ 65 h 1862"/>
                  <a:gd name="T12" fmla="*/ 1991 w 2035"/>
                  <a:gd name="T13" fmla="*/ 323 h 1862"/>
                  <a:gd name="T14" fmla="*/ 2019 w 2035"/>
                  <a:gd name="T15" fmla="*/ 295 h 1862"/>
                  <a:gd name="T16" fmla="*/ 1371 w 2035"/>
                  <a:gd name="T17" fmla="*/ 0 h 1862"/>
                  <a:gd name="T18" fmla="*/ 709 w 2035"/>
                  <a:gd name="T19" fmla="*/ 241 h 1862"/>
                  <a:gd name="T20" fmla="*/ 226 w 2035"/>
                  <a:gd name="T21" fmla="*/ 1619 h 1862"/>
                  <a:gd name="T22" fmla="*/ 375 w 2035"/>
                  <a:gd name="T23" fmla="*/ 1851 h 1862"/>
                  <a:gd name="T24" fmla="*/ 394 w 2035"/>
                  <a:gd name="T25" fmla="*/ 1839 h 1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35" h="1862">
                    <a:moveTo>
                      <a:pt x="394" y="1839"/>
                    </a:moveTo>
                    <a:cubicBezTo>
                      <a:pt x="360" y="1781"/>
                      <a:pt x="330" y="1716"/>
                      <a:pt x="299" y="1656"/>
                    </a:cubicBezTo>
                    <a:cubicBezTo>
                      <a:pt x="266" y="1591"/>
                      <a:pt x="240" y="1523"/>
                      <a:pt x="221" y="1452"/>
                    </a:cubicBezTo>
                    <a:cubicBezTo>
                      <a:pt x="181" y="1301"/>
                      <a:pt x="199" y="1146"/>
                      <a:pt x="241" y="997"/>
                    </a:cubicBezTo>
                    <a:cubicBezTo>
                      <a:pt x="310" y="752"/>
                      <a:pt x="461" y="533"/>
                      <a:pt x="650" y="365"/>
                    </a:cubicBezTo>
                    <a:cubicBezTo>
                      <a:pt x="830" y="204"/>
                      <a:pt x="1059" y="88"/>
                      <a:pt x="1301" y="65"/>
                    </a:cubicBezTo>
                    <a:cubicBezTo>
                      <a:pt x="1565" y="40"/>
                      <a:pt x="1795" y="154"/>
                      <a:pt x="1991" y="323"/>
                    </a:cubicBezTo>
                    <a:cubicBezTo>
                      <a:pt x="2010" y="340"/>
                      <a:pt x="2035" y="315"/>
                      <a:pt x="2019" y="295"/>
                    </a:cubicBezTo>
                    <a:cubicBezTo>
                      <a:pt x="1859" y="102"/>
                      <a:pt x="1621" y="0"/>
                      <a:pt x="1371" y="0"/>
                    </a:cubicBezTo>
                    <a:cubicBezTo>
                      <a:pt x="1131" y="0"/>
                      <a:pt x="899" y="101"/>
                      <a:pt x="709" y="241"/>
                    </a:cubicBezTo>
                    <a:cubicBezTo>
                      <a:pt x="298" y="545"/>
                      <a:pt x="0" y="1121"/>
                      <a:pt x="226" y="1619"/>
                    </a:cubicBezTo>
                    <a:cubicBezTo>
                      <a:pt x="266" y="1706"/>
                      <a:pt x="320" y="1775"/>
                      <a:pt x="375" y="1851"/>
                    </a:cubicBezTo>
                    <a:cubicBezTo>
                      <a:pt x="384" y="1862"/>
                      <a:pt x="402" y="1852"/>
                      <a:pt x="394" y="18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defTabSz="914126"/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07" name="Freeform 7">
                <a:extLst>
                  <a:ext uri="{FF2B5EF4-FFF2-40B4-BE49-F238E27FC236}">
                    <a16:creationId xmlns:a16="http://schemas.microsoft.com/office/drawing/2014/main" id="{777FEBC0-9BD3-4F11-9113-CA4A189D8308}"/>
                  </a:ext>
                </a:extLst>
              </p:cNvPr>
              <p:cNvSpPr/>
              <p:nvPr/>
            </p:nvSpPr>
            <p:spPr bwMode="auto">
              <a:xfrm>
                <a:off x="5292726" y="1068388"/>
                <a:ext cx="2541588" cy="1016000"/>
              </a:xfrm>
              <a:custGeom>
                <a:avLst/>
                <a:gdLst>
                  <a:gd name="T0" fmla="*/ 38 w 2447"/>
                  <a:gd name="T1" fmla="*/ 664 h 979"/>
                  <a:gd name="T2" fmla="*/ 1375 w 2447"/>
                  <a:gd name="T3" fmla="*/ 104 h 979"/>
                  <a:gd name="T4" fmla="*/ 2005 w 2447"/>
                  <a:gd name="T5" fmla="*/ 373 h 979"/>
                  <a:gd name="T6" fmla="*/ 2402 w 2447"/>
                  <a:gd name="T7" fmla="*/ 953 h 979"/>
                  <a:gd name="T8" fmla="*/ 2442 w 2447"/>
                  <a:gd name="T9" fmla="*/ 943 h 979"/>
                  <a:gd name="T10" fmla="*/ 1377 w 2447"/>
                  <a:gd name="T11" fmla="*/ 41 h 979"/>
                  <a:gd name="T12" fmla="*/ 622 w 2447"/>
                  <a:gd name="T13" fmla="*/ 99 h 979"/>
                  <a:gd name="T14" fmla="*/ 15 w 2447"/>
                  <a:gd name="T15" fmla="*/ 622 h 979"/>
                  <a:gd name="T16" fmla="*/ 6 w 2447"/>
                  <a:gd name="T17" fmla="*/ 656 h 979"/>
                  <a:gd name="T18" fmla="*/ 38 w 2447"/>
                  <a:gd name="T19" fmla="*/ 664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47" h="979">
                    <a:moveTo>
                      <a:pt x="38" y="664"/>
                    </a:moveTo>
                    <a:cubicBezTo>
                      <a:pt x="235" y="159"/>
                      <a:pt x="897" y="25"/>
                      <a:pt x="1375" y="104"/>
                    </a:cubicBezTo>
                    <a:cubicBezTo>
                      <a:pt x="1602" y="141"/>
                      <a:pt x="1823" y="231"/>
                      <a:pt x="2005" y="373"/>
                    </a:cubicBezTo>
                    <a:cubicBezTo>
                      <a:pt x="2195" y="521"/>
                      <a:pt x="2325" y="727"/>
                      <a:pt x="2402" y="953"/>
                    </a:cubicBezTo>
                    <a:cubicBezTo>
                      <a:pt x="2411" y="979"/>
                      <a:pt x="2447" y="968"/>
                      <a:pt x="2442" y="943"/>
                    </a:cubicBezTo>
                    <a:cubicBezTo>
                      <a:pt x="2340" y="436"/>
                      <a:pt x="1862" y="118"/>
                      <a:pt x="1377" y="41"/>
                    </a:cubicBezTo>
                    <a:cubicBezTo>
                      <a:pt x="1125" y="0"/>
                      <a:pt x="864" y="21"/>
                      <a:pt x="622" y="99"/>
                    </a:cubicBezTo>
                    <a:cubicBezTo>
                      <a:pt x="370" y="180"/>
                      <a:pt x="103" y="360"/>
                      <a:pt x="15" y="622"/>
                    </a:cubicBezTo>
                    <a:cubicBezTo>
                      <a:pt x="13" y="633"/>
                      <a:pt x="10" y="645"/>
                      <a:pt x="6" y="656"/>
                    </a:cubicBezTo>
                    <a:cubicBezTo>
                      <a:pt x="0" y="676"/>
                      <a:pt x="30" y="683"/>
                      <a:pt x="38" y="6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defTabSz="914126"/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08" name="Freeform 8">
                <a:extLst>
                  <a:ext uri="{FF2B5EF4-FFF2-40B4-BE49-F238E27FC236}">
                    <a16:creationId xmlns:a16="http://schemas.microsoft.com/office/drawing/2014/main" id="{AC21797F-87E8-4B58-8113-AC8EB0E28D9D}"/>
                  </a:ext>
                </a:extLst>
              </p:cNvPr>
              <p:cNvSpPr/>
              <p:nvPr/>
            </p:nvSpPr>
            <p:spPr bwMode="auto">
              <a:xfrm>
                <a:off x="7777163" y="1998663"/>
                <a:ext cx="1181100" cy="2060575"/>
              </a:xfrm>
              <a:custGeom>
                <a:avLst/>
                <a:gdLst>
                  <a:gd name="T0" fmla="*/ 20 w 1137"/>
                  <a:gd name="T1" fmla="*/ 63 h 1984"/>
                  <a:gd name="T2" fmla="*/ 215 w 1137"/>
                  <a:gd name="T3" fmla="*/ 53 h 1984"/>
                  <a:gd name="T4" fmla="*/ 400 w 1137"/>
                  <a:gd name="T5" fmla="*/ 98 h 1984"/>
                  <a:gd name="T6" fmla="*/ 735 w 1137"/>
                  <a:gd name="T7" fmla="*/ 336 h 1984"/>
                  <a:gd name="T8" fmla="*/ 1044 w 1137"/>
                  <a:gd name="T9" fmla="*/ 988 h 1984"/>
                  <a:gd name="T10" fmla="*/ 897 w 1137"/>
                  <a:gd name="T11" fmla="*/ 1554 h 1984"/>
                  <a:gd name="T12" fmla="*/ 343 w 1137"/>
                  <a:gd name="T13" fmla="*/ 1942 h 1984"/>
                  <a:gd name="T14" fmla="*/ 358 w 1137"/>
                  <a:gd name="T15" fmla="*/ 1980 h 1984"/>
                  <a:gd name="T16" fmla="*/ 953 w 1137"/>
                  <a:gd name="T17" fmla="*/ 1587 h 1984"/>
                  <a:gd name="T18" fmla="*/ 1107 w 1137"/>
                  <a:gd name="T19" fmla="*/ 964 h 1984"/>
                  <a:gd name="T20" fmla="*/ 752 w 1137"/>
                  <a:gd name="T21" fmla="*/ 266 h 1984"/>
                  <a:gd name="T22" fmla="*/ 415 w 1137"/>
                  <a:gd name="T23" fmla="*/ 44 h 1984"/>
                  <a:gd name="T24" fmla="*/ 215 w 1137"/>
                  <a:gd name="T25" fmla="*/ 2 h 1984"/>
                  <a:gd name="T26" fmla="*/ 119 w 1137"/>
                  <a:gd name="T27" fmla="*/ 7 h 1984"/>
                  <a:gd name="T28" fmla="*/ 14 w 1137"/>
                  <a:gd name="T29" fmla="*/ 41 h 1984"/>
                  <a:gd name="T30" fmla="*/ 20 w 1137"/>
                  <a:gd name="T31" fmla="*/ 63 h 1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37" h="1984">
                    <a:moveTo>
                      <a:pt x="20" y="63"/>
                    </a:moveTo>
                    <a:cubicBezTo>
                      <a:pt x="80" y="48"/>
                      <a:pt x="154" y="49"/>
                      <a:pt x="215" y="53"/>
                    </a:cubicBezTo>
                    <a:cubicBezTo>
                      <a:pt x="278" y="57"/>
                      <a:pt x="341" y="76"/>
                      <a:pt x="400" y="98"/>
                    </a:cubicBezTo>
                    <a:cubicBezTo>
                      <a:pt x="528" y="148"/>
                      <a:pt x="641" y="238"/>
                      <a:pt x="735" y="336"/>
                    </a:cubicBezTo>
                    <a:cubicBezTo>
                      <a:pt x="900" y="510"/>
                      <a:pt x="1016" y="750"/>
                      <a:pt x="1044" y="988"/>
                    </a:cubicBezTo>
                    <a:cubicBezTo>
                      <a:pt x="1069" y="1190"/>
                      <a:pt x="1016" y="1389"/>
                      <a:pt x="897" y="1554"/>
                    </a:cubicBezTo>
                    <a:cubicBezTo>
                      <a:pt x="757" y="1747"/>
                      <a:pt x="548" y="1839"/>
                      <a:pt x="343" y="1942"/>
                    </a:cubicBezTo>
                    <a:cubicBezTo>
                      <a:pt x="321" y="1953"/>
                      <a:pt x="337" y="1984"/>
                      <a:pt x="358" y="1980"/>
                    </a:cubicBezTo>
                    <a:cubicBezTo>
                      <a:pt x="592" y="1933"/>
                      <a:pt x="812" y="1776"/>
                      <a:pt x="953" y="1587"/>
                    </a:cubicBezTo>
                    <a:cubicBezTo>
                      <a:pt x="1086" y="1410"/>
                      <a:pt x="1137" y="1182"/>
                      <a:pt x="1107" y="964"/>
                    </a:cubicBezTo>
                    <a:cubicBezTo>
                      <a:pt x="1071" y="703"/>
                      <a:pt x="938" y="452"/>
                      <a:pt x="752" y="266"/>
                    </a:cubicBezTo>
                    <a:cubicBezTo>
                      <a:pt x="656" y="170"/>
                      <a:pt x="542" y="93"/>
                      <a:pt x="415" y="44"/>
                    </a:cubicBezTo>
                    <a:cubicBezTo>
                      <a:pt x="351" y="19"/>
                      <a:pt x="283" y="6"/>
                      <a:pt x="215" y="2"/>
                    </a:cubicBezTo>
                    <a:cubicBezTo>
                      <a:pt x="183" y="0"/>
                      <a:pt x="150" y="2"/>
                      <a:pt x="119" y="7"/>
                    </a:cubicBezTo>
                    <a:cubicBezTo>
                      <a:pt x="78" y="13"/>
                      <a:pt x="52" y="27"/>
                      <a:pt x="14" y="41"/>
                    </a:cubicBezTo>
                    <a:cubicBezTo>
                      <a:pt x="0" y="46"/>
                      <a:pt x="6" y="66"/>
                      <a:pt x="20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defTabSz="914126"/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09" name="Freeform 9">
                <a:extLst>
                  <a:ext uri="{FF2B5EF4-FFF2-40B4-BE49-F238E27FC236}">
                    <a16:creationId xmlns:a16="http://schemas.microsoft.com/office/drawing/2014/main" id="{61B8C014-DD8E-42C9-9FDD-2D04E953E0DE}"/>
                  </a:ext>
                </a:extLst>
              </p:cNvPr>
              <p:cNvSpPr/>
              <p:nvPr/>
            </p:nvSpPr>
            <p:spPr bwMode="auto">
              <a:xfrm>
                <a:off x="7016751" y="4010026"/>
                <a:ext cx="1208088" cy="1095375"/>
              </a:xfrm>
              <a:custGeom>
                <a:avLst/>
                <a:gdLst>
                  <a:gd name="T0" fmla="*/ 1056 w 1164"/>
                  <a:gd name="T1" fmla="*/ 16 h 1055"/>
                  <a:gd name="T2" fmla="*/ 1085 w 1164"/>
                  <a:gd name="T3" fmla="*/ 64 h 1055"/>
                  <a:gd name="T4" fmla="*/ 1110 w 1164"/>
                  <a:gd name="T5" fmla="*/ 176 h 1055"/>
                  <a:gd name="T6" fmla="*/ 1081 w 1164"/>
                  <a:gd name="T7" fmla="*/ 362 h 1055"/>
                  <a:gd name="T8" fmla="*/ 828 w 1164"/>
                  <a:gd name="T9" fmla="*/ 714 h 1055"/>
                  <a:gd name="T10" fmla="*/ 30 w 1164"/>
                  <a:gd name="T11" fmla="*/ 996 h 1055"/>
                  <a:gd name="T12" fmla="*/ 30 w 1164"/>
                  <a:gd name="T13" fmla="*/ 1042 h 1055"/>
                  <a:gd name="T14" fmla="*/ 893 w 1164"/>
                  <a:gd name="T15" fmla="*/ 736 h 1055"/>
                  <a:gd name="T16" fmla="*/ 1143 w 1164"/>
                  <a:gd name="T17" fmla="*/ 346 h 1055"/>
                  <a:gd name="T18" fmla="*/ 1154 w 1164"/>
                  <a:gd name="T19" fmla="*/ 140 h 1055"/>
                  <a:gd name="T20" fmla="*/ 1121 w 1164"/>
                  <a:gd name="T21" fmla="*/ 43 h 1055"/>
                  <a:gd name="T22" fmla="*/ 1066 w 1164"/>
                  <a:gd name="T23" fmla="*/ 4 h 1055"/>
                  <a:gd name="T24" fmla="*/ 1056 w 1164"/>
                  <a:gd name="T25" fmla="*/ 16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64" h="1055">
                    <a:moveTo>
                      <a:pt x="1056" y="16"/>
                    </a:moveTo>
                    <a:cubicBezTo>
                      <a:pt x="1068" y="25"/>
                      <a:pt x="1078" y="52"/>
                      <a:pt x="1085" y="64"/>
                    </a:cubicBezTo>
                    <a:cubicBezTo>
                      <a:pt x="1104" y="97"/>
                      <a:pt x="1108" y="139"/>
                      <a:pt x="1110" y="176"/>
                    </a:cubicBezTo>
                    <a:cubicBezTo>
                      <a:pt x="1115" y="240"/>
                      <a:pt x="1103" y="302"/>
                      <a:pt x="1081" y="362"/>
                    </a:cubicBezTo>
                    <a:cubicBezTo>
                      <a:pt x="1032" y="501"/>
                      <a:pt x="939" y="620"/>
                      <a:pt x="828" y="714"/>
                    </a:cubicBezTo>
                    <a:cubicBezTo>
                      <a:pt x="609" y="901"/>
                      <a:pt x="312" y="981"/>
                      <a:pt x="30" y="996"/>
                    </a:cubicBezTo>
                    <a:cubicBezTo>
                      <a:pt x="0" y="998"/>
                      <a:pt x="0" y="1041"/>
                      <a:pt x="30" y="1042"/>
                    </a:cubicBezTo>
                    <a:cubicBezTo>
                      <a:pt x="339" y="1055"/>
                      <a:pt x="661" y="941"/>
                      <a:pt x="893" y="736"/>
                    </a:cubicBezTo>
                    <a:cubicBezTo>
                      <a:pt x="1011" y="632"/>
                      <a:pt x="1097" y="496"/>
                      <a:pt x="1143" y="346"/>
                    </a:cubicBezTo>
                    <a:cubicBezTo>
                      <a:pt x="1163" y="279"/>
                      <a:pt x="1164" y="208"/>
                      <a:pt x="1154" y="140"/>
                    </a:cubicBezTo>
                    <a:cubicBezTo>
                      <a:pt x="1150" y="106"/>
                      <a:pt x="1138" y="73"/>
                      <a:pt x="1121" y="43"/>
                    </a:cubicBezTo>
                    <a:cubicBezTo>
                      <a:pt x="1105" y="16"/>
                      <a:pt x="1089" y="17"/>
                      <a:pt x="1066" y="4"/>
                    </a:cubicBezTo>
                    <a:cubicBezTo>
                      <a:pt x="1058" y="0"/>
                      <a:pt x="1049" y="11"/>
                      <a:pt x="1056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defTabSz="914126"/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10" name="Freeform 10">
                <a:extLst>
                  <a:ext uri="{FF2B5EF4-FFF2-40B4-BE49-F238E27FC236}">
                    <a16:creationId xmlns:a16="http://schemas.microsoft.com/office/drawing/2014/main" id="{69455291-17D6-4B36-A7CE-B07EC7BD3815}"/>
                  </a:ext>
                </a:extLst>
              </p:cNvPr>
              <p:cNvSpPr/>
              <p:nvPr/>
            </p:nvSpPr>
            <p:spPr bwMode="auto">
              <a:xfrm>
                <a:off x="4975226" y="4775201"/>
                <a:ext cx="1274763" cy="733425"/>
              </a:xfrm>
              <a:custGeom>
                <a:avLst/>
                <a:gdLst>
                  <a:gd name="T0" fmla="*/ 28 w 1229"/>
                  <a:gd name="T1" fmla="*/ 8 h 706"/>
                  <a:gd name="T2" fmla="*/ 139 w 1229"/>
                  <a:gd name="T3" fmla="*/ 371 h 706"/>
                  <a:gd name="T4" fmla="*/ 420 w 1229"/>
                  <a:gd name="T5" fmla="*/ 595 h 706"/>
                  <a:gd name="T6" fmla="*/ 1199 w 1229"/>
                  <a:gd name="T7" fmla="*/ 617 h 706"/>
                  <a:gd name="T8" fmla="*/ 1186 w 1229"/>
                  <a:gd name="T9" fmla="*/ 571 h 706"/>
                  <a:gd name="T10" fmla="*/ 469 w 1229"/>
                  <a:gd name="T11" fmla="*/ 549 h 706"/>
                  <a:gd name="T12" fmla="*/ 191 w 1229"/>
                  <a:gd name="T13" fmla="*/ 341 h 706"/>
                  <a:gd name="T14" fmla="*/ 105 w 1229"/>
                  <a:gd name="T15" fmla="*/ 187 h 706"/>
                  <a:gd name="T16" fmla="*/ 43 w 1229"/>
                  <a:gd name="T17" fmla="*/ 7 h 706"/>
                  <a:gd name="T18" fmla="*/ 28 w 1229"/>
                  <a:gd name="T19" fmla="*/ 8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29" h="706">
                    <a:moveTo>
                      <a:pt x="28" y="8"/>
                    </a:moveTo>
                    <a:cubicBezTo>
                      <a:pt x="0" y="129"/>
                      <a:pt x="72" y="275"/>
                      <a:pt x="139" y="371"/>
                    </a:cubicBezTo>
                    <a:cubicBezTo>
                      <a:pt x="210" y="470"/>
                      <a:pt x="310" y="545"/>
                      <a:pt x="420" y="595"/>
                    </a:cubicBezTo>
                    <a:cubicBezTo>
                      <a:pt x="664" y="706"/>
                      <a:pt x="948" y="698"/>
                      <a:pt x="1199" y="617"/>
                    </a:cubicBezTo>
                    <a:cubicBezTo>
                      <a:pt x="1229" y="608"/>
                      <a:pt x="1217" y="563"/>
                      <a:pt x="1186" y="571"/>
                    </a:cubicBezTo>
                    <a:cubicBezTo>
                      <a:pt x="954" y="630"/>
                      <a:pt x="695" y="637"/>
                      <a:pt x="469" y="549"/>
                    </a:cubicBezTo>
                    <a:cubicBezTo>
                      <a:pt x="360" y="506"/>
                      <a:pt x="262" y="433"/>
                      <a:pt x="191" y="341"/>
                    </a:cubicBezTo>
                    <a:cubicBezTo>
                      <a:pt x="155" y="294"/>
                      <a:pt x="127" y="241"/>
                      <a:pt x="105" y="187"/>
                    </a:cubicBezTo>
                    <a:cubicBezTo>
                      <a:pt x="81" y="128"/>
                      <a:pt x="72" y="63"/>
                      <a:pt x="43" y="7"/>
                    </a:cubicBezTo>
                    <a:cubicBezTo>
                      <a:pt x="40" y="0"/>
                      <a:pt x="30" y="2"/>
                      <a:pt x="2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defTabSz="914126"/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11" name="Freeform 11">
                <a:extLst>
                  <a:ext uri="{FF2B5EF4-FFF2-40B4-BE49-F238E27FC236}">
                    <a16:creationId xmlns:a16="http://schemas.microsoft.com/office/drawing/2014/main" id="{52799F36-72EC-4BE1-AA97-5E9B84FCDE81}"/>
                  </a:ext>
                </a:extLst>
              </p:cNvPr>
              <p:cNvSpPr/>
              <p:nvPr/>
            </p:nvSpPr>
            <p:spPr bwMode="auto">
              <a:xfrm>
                <a:off x="6203951" y="5040313"/>
                <a:ext cx="1285875" cy="706438"/>
              </a:xfrm>
              <a:custGeom>
                <a:avLst/>
                <a:gdLst>
                  <a:gd name="T0" fmla="*/ 9 w 1238"/>
                  <a:gd name="T1" fmla="*/ 343 h 681"/>
                  <a:gd name="T2" fmla="*/ 575 w 1238"/>
                  <a:gd name="T3" fmla="*/ 605 h 681"/>
                  <a:gd name="T4" fmla="*/ 1222 w 1238"/>
                  <a:gd name="T5" fmla="*/ 529 h 681"/>
                  <a:gd name="T6" fmla="*/ 1222 w 1238"/>
                  <a:gd name="T7" fmla="*/ 485 h 681"/>
                  <a:gd name="T8" fmla="*/ 968 w 1238"/>
                  <a:gd name="T9" fmla="*/ 314 h 681"/>
                  <a:gd name="T10" fmla="*/ 825 w 1238"/>
                  <a:gd name="T11" fmla="*/ 32 h 681"/>
                  <a:gd name="T12" fmla="*/ 776 w 1238"/>
                  <a:gd name="T13" fmla="*/ 46 h 681"/>
                  <a:gd name="T14" fmla="*/ 921 w 1238"/>
                  <a:gd name="T15" fmla="*/ 340 h 681"/>
                  <a:gd name="T16" fmla="*/ 1196 w 1238"/>
                  <a:gd name="T17" fmla="*/ 529 h 681"/>
                  <a:gd name="T18" fmla="*/ 1196 w 1238"/>
                  <a:gd name="T19" fmla="*/ 485 h 681"/>
                  <a:gd name="T20" fmla="*/ 23 w 1238"/>
                  <a:gd name="T21" fmla="*/ 324 h 681"/>
                  <a:gd name="T22" fmla="*/ 9 w 1238"/>
                  <a:gd name="T23" fmla="*/ 343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38" h="681">
                    <a:moveTo>
                      <a:pt x="9" y="343"/>
                    </a:moveTo>
                    <a:cubicBezTo>
                      <a:pt x="152" y="493"/>
                      <a:pt x="376" y="569"/>
                      <a:pt x="575" y="605"/>
                    </a:cubicBezTo>
                    <a:cubicBezTo>
                      <a:pt x="792" y="644"/>
                      <a:pt x="1024" y="631"/>
                      <a:pt x="1222" y="529"/>
                    </a:cubicBezTo>
                    <a:cubicBezTo>
                      <a:pt x="1238" y="520"/>
                      <a:pt x="1238" y="494"/>
                      <a:pt x="1222" y="485"/>
                    </a:cubicBezTo>
                    <a:cubicBezTo>
                      <a:pt x="1131" y="437"/>
                      <a:pt x="1041" y="387"/>
                      <a:pt x="968" y="314"/>
                    </a:cubicBezTo>
                    <a:cubicBezTo>
                      <a:pt x="889" y="238"/>
                      <a:pt x="847" y="138"/>
                      <a:pt x="825" y="32"/>
                    </a:cubicBezTo>
                    <a:cubicBezTo>
                      <a:pt x="819" y="0"/>
                      <a:pt x="770" y="14"/>
                      <a:pt x="776" y="46"/>
                    </a:cubicBezTo>
                    <a:cubicBezTo>
                      <a:pt x="799" y="157"/>
                      <a:pt x="844" y="256"/>
                      <a:pt x="921" y="340"/>
                    </a:cubicBezTo>
                    <a:cubicBezTo>
                      <a:pt x="997" y="422"/>
                      <a:pt x="1098" y="479"/>
                      <a:pt x="1196" y="529"/>
                    </a:cubicBezTo>
                    <a:cubicBezTo>
                      <a:pt x="1196" y="514"/>
                      <a:pt x="1196" y="500"/>
                      <a:pt x="1196" y="485"/>
                    </a:cubicBezTo>
                    <a:cubicBezTo>
                      <a:pt x="821" y="681"/>
                      <a:pt x="352" y="551"/>
                      <a:pt x="23" y="324"/>
                    </a:cubicBezTo>
                    <a:cubicBezTo>
                      <a:pt x="12" y="316"/>
                      <a:pt x="0" y="333"/>
                      <a:pt x="9" y="3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defTabSz="914126"/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grpSp>
            <p:nvGrpSpPr>
              <p:cNvPr id="312" name="组合 323">
                <a:extLst>
                  <a:ext uri="{FF2B5EF4-FFF2-40B4-BE49-F238E27FC236}">
                    <a16:creationId xmlns:a16="http://schemas.microsoft.com/office/drawing/2014/main" id="{98C5BF76-4F42-4FCF-9BB3-5FCD9AA7245E}"/>
                  </a:ext>
                </a:extLst>
              </p:cNvPr>
              <p:cNvGrpSpPr/>
              <p:nvPr/>
            </p:nvGrpSpPr>
            <p:grpSpPr>
              <a:xfrm>
                <a:off x="3517901" y="1225551"/>
                <a:ext cx="5260975" cy="4090987"/>
                <a:chOff x="3517901" y="1225551"/>
                <a:chExt cx="5260975" cy="4090987"/>
              </a:xfrm>
              <a:grpFill/>
            </p:grpSpPr>
            <p:sp>
              <p:nvSpPr>
                <p:cNvPr id="313" name="Freeform 12">
                  <a:extLst>
                    <a:ext uri="{FF2B5EF4-FFF2-40B4-BE49-F238E27FC236}">
                      <a16:creationId xmlns:a16="http://schemas.microsoft.com/office/drawing/2014/main" id="{A1B48524-7EDF-4482-8D07-BBC69644ADAB}"/>
                    </a:ext>
                  </a:extLst>
                </p:cNvPr>
                <p:cNvSpPr/>
                <p:nvPr/>
              </p:nvSpPr>
              <p:spPr bwMode="auto">
                <a:xfrm>
                  <a:off x="7805738" y="2135188"/>
                  <a:ext cx="109538" cy="38100"/>
                </a:xfrm>
                <a:custGeom>
                  <a:avLst/>
                  <a:gdLst>
                    <a:gd name="T0" fmla="*/ 6 w 106"/>
                    <a:gd name="T1" fmla="*/ 35 h 37"/>
                    <a:gd name="T2" fmla="*/ 45 w 106"/>
                    <a:gd name="T3" fmla="*/ 33 h 37"/>
                    <a:gd name="T4" fmla="*/ 97 w 106"/>
                    <a:gd name="T5" fmla="*/ 22 h 37"/>
                    <a:gd name="T6" fmla="*/ 97 w 106"/>
                    <a:gd name="T7" fmla="*/ 6 h 37"/>
                    <a:gd name="T8" fmla="*/ 52 w 106"/>
                    <a:gd name="T9" fmla="*/ 6 h 37"/>
                    <a:gd name="T10" fmla="*/ 4 w 106"/>
                    <a:gd name="T11" fmla="*/ 24 h 37"/>
                    <a:gd name="T12" fmla="*/ 6 w 106"/>
                    <a:gd name="T13" fmla="*/ 3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6" h="37">
                      <a:moveTo>
                        <a:pt x="6" y="35"/>
                      </a:moveTo>
                      <a:cubicBezTo>
                        <a:pt x="20" y="37"/>
                        <a:pt x="32" y="35"/>
                        <a:pt x="45" y="33"/>
                      </a:cubicBezTo>
                      <a:cubicBezTo>
                        <a:pt x="63" y="30"/>
                        <a:pt x="80" y="29"/>
                        <a:pt x="97" y="22"/>
                      </a:cubicBezTo>
                      <a:cubicBezTo>
                        <a:pt x="105" y="19"/>
                        <a:pt x="106" y="9"/>
                        <a:pt x="97" y="6"/>
                      </a:cubicBezTo>
                      <a:cubicBezTo>
                        <a:pt x="81" y="0"/>
                        <a:pt x="68" y="2"/>
                        <a:pt x="52" y="6"/>
                      </a:cubicBezTo>
                      <a:cubicBezTo>
                        <a:pt x="34" y="9"/>
                        <a:pt x="17" y="13"/>
                        <a:pt x="4" y="24"/>
                      </a:cubicBezTo>
                      <a:cubicBezTo>
                        <a:pt x="0" y="27"/>
                        <a:pt x="2" y="34"/>
                        <a:pt x="6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14" name="Freeform 13">
                  <a:extLst>
                    <a:ext uri="{FF2B5EF4-FFF2-40B4-BE49-F238E27FC236}">
                      <a16:creationId xmlns:a16="http://schemas.microsoft.com/office/drawing/2014/main" id="{6402B0D6-3CEB-4E6C-B3C8-D169037527B2}"/>
                    </a:ext>
                  </a:extLst>
                </p:cNvPr>
                <p:cNvSpPr/>
                <p:nvPr/>
              </p:nvSpPr>
              <p:spPr bwMode="auto">
                <a:xfrm>
                  <a:off x="8018463" y="2144713"/>
                  <a:ext cx="92075" cy="34925"/>
                </a:xfrm>
                <a:custGeom>
                  <a:avLst/>
                  <a:gdLst>
                    <a:gd name="T0" fmla="*/ 4 w 89"/>
                    <a:gd name="T1" fmla="*/ 9 h 35"/>
                    <a:gd name="T2" fmla="*/ 79 w 89"/>
                    <a:gd name="T3" fmla="*/ 34 h 35"/>
                    <a:gd name="T4" fmla="*/ 83 w 89"/>
                    <a:gd name="T5" fmla="*/ 20 h 35"/>
                    <a:gd name="T6" fmla="*/ 7 w 89"/>
                    <a:gd name="T7" fmla="*/ 0 h 35"/>
                    <a:gd name="T8" fmla="*/ 4 w 89"/>
                    <a:gd name="T9" fmla="*/ 9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9" h="35">
                      <a:moveTo>
                        <a:pt x="4" y="9"/>
                      </a:moveTo>
                      <a:cubicBezTo>
                        <a:pt x="28" y="23"/>
                        <a:pt x="52" y="31"/>
                        <a:pt x="79" y="34"/>
                      </a:cubicBezTo>
                      <a:cubicBezTo>
                        <a:pt x="87" y="35"/>
                        <a:pt x="89" y="24"/>
                        <a:pt x="83" y="20"/>
                      </a:cubicBezTo>
                      <a:cubicBezTo>
                        <a:pt x="59" y="6"/>
                        <a:pt x="34" y="3"/>
                        <a:pt x="7" y="0"/>
                      </a:cubicBezTo>
                      <a:cubicBezTo>
                        <a:pt x="2" y="0"/>
                        <a:pt x="0" y="7"/>
                        <a:pt x="4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15" name="Freeform 14">
                  <a:extLst>
                    <a:ext uri="{FF2B5EF4-FFF2-40B4-BE49-F238E27FC236}">
                      <a16:creationId xmlns:a16="http://schemas.microsoft.com/office/drawing/2014/main" id="{EFE99532-DA70-461E-A143-2BFD1FDF4A16}"/>
                    </a:ext>
                  </a:extLst>
                </p:cNvPr>
                <p:cNvSpPr/>
                <p:nvPr/>
              </p:nvSpPr>
              <p:spPr bwMode="auto">
                <a:xfrm>
                  <a:off x="8228013" y="2225676"/>
                  <a:ext cx="107950" cy="61913"/>
                </a:xfrm>
                <a:custGeom>
                  <a:avLst/>
                  <a:gdLst>
                    <a:gd name="T0" fmla="*/ 6 w 105"/>
                    <a:gd name="T1" fmla="*/ 10 h 59"/>
                    <a:gd name="T2" fmla="*/ 91 w 105"/>
                    <a:gd name="T3" fmla="*/ 55 h 59"/>
                    <a:gd name="T4" fmla="*/ 99 w 105"/>
                    <a:gd name="T5" fmla="*/ 44 h 59"/>
                    <a:gd name="T6" fmla="*/ 9 w 105"/>
                    <a:gd name="T7" fmla="*/ 1 h 59"/>
                    <a:gd name="T8" fmla="*/ 6 w 105"/>
                    <a:gd name="T9" fmla="*/ 10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59">
                      <a:moveTo>
                        <a:pt x="6" y="10"/>
                      </a:moveTo>
                      <a:cubicBezTo>
                        <a:pt x="35" y="21"/>
                        <a:pt x="64" y="39"/>
                        <a:pt x="91" y="55"/>
                      </a:cubicBezTo>
                      <a:cubicBezTo>
                        <a:pt x="97" y="59"/>
                        <a:pt x="105" y="49"/>
                        <a:pt x="99" y="44"/>
                      </a:cubicBezTo>
                      <a:cubicBezTo>
                        <a:pt x="72" y="20"/>
                        <a:pt x="44" y="7"/>
                        <a:pt x="9" y="1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16" name="Freeform 15">
                  <a:extLst>
                    <a:ext uri="{FF2B5EF4-FFF2-40B4-BE49-F238E27FC236}">
                      <a16:creationId xmlns:a16="http://schemas.microsoft.com/office/drawing/2014/main" id="{D5117822-A717-4B37-BD53-373C9DCAA572}"/>
                    </a:ext>
                  </a:extLst>
                </p:cNvPr>
                <p:cNvSpPr/>
                <p:nvPr/>
              </p:nvSpPr>
              <p:spPr bwMode="auto">
                <a:xfrm>
                  <a:off x="8421688" y="2389188"/>
                  <a:ext cx="77788" cy="84138"/>
                </a:xfrm>
                <a:custGeom>
                  <a:avLst/>
                  <a:gdLst>
                    <a:gd name="T0" fmla="*/ 1 w 75"/>
                    <a:gd name="T1" fmla="*/ 1 h 81"/>
                    <a:gd name="T2" fmla="*/ 14 w 75"/>
                    <a:gd name="T3" fmla="*/ 20 h 81"/>
                    <a:gd name="T4" fmla="*/ 31 w 75"/>
                    <a:gd name="T5" fmla="*/ 42 h 81"/>
                    <a:gd name="T6" fmla="*/ 62 w 75"/>
                    <a:gd name="T7" fmla="*/ 77 h 81"/>
                    <a:gd name="T8" fmla="*/ 72 w 75"/>
                    <a:gd name="T9" fmla="*/ 71 h 81"/>
                    <a:gd name="T10" fmla="*/ 45 w 75"/>
                    <a:gd name="T11" fmla="*/ 35 h 81"/>
                    <a:gd name="T12" fmla="*/ 24 w 75"/>
                    <a:gd name="T13" fmla="*/ 16 h 81"/>
                    <a:gd name="T14" fmla="*/ 2 w 75"/>
                    <a:gd name="T15" fmla="*/ 0 h 81"/>
                    <a:gd name="T16" fmla="*/ 1 w 75"/>
                    <a:gd name="T17" fmla="*/ 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5" h="81">
                      <a:moveTo>
                        <a:pt x="1" y="1"/>
                      </a:moveTo>
                      <a:cubicBezTo>
                        <a:pt x="6" y="6"/>
                        <a:pt x="9" y="14"/>
                        <a:pt x="14" y="20"/>
                      </a:cubicBezTo>
                      <a:cubicBezTo>
                        <a:pt x="19" y="27"/>
                        <a:pt x="25" y="35"/>
                        <a:pt x="31" y="42"/>
                      </a:cubicBezTo>
                      <a:cubicBezTo>
                        <a:pt x="41" y="54"/>
                        <a:pt x="51" y="66"/>
                        <a:pt x="62" y="77"/>
                      </a:cubicBezTo>
                      <a:cubicBezTo>
                        <a:pt x="66" y="81"/>
                        <a:pt x="75" y="77"/>
                        <a:pt x="72" y="71"/>
                      </a:cubicBezTo>
                      <a:cubicBezTo>
                        <a:pt x="66" y="57"/>
                        <a:pt x="57" y="46"/>
                        <a:pt x="45" y="35"/>
                      </a:cubicBezTo>
                      <a:cubicBezTo>
                        <a:pt x="38" y="28"/>
                        <a:pt x="31" y="22"/>
                        <a:pt x="24" y="16"/>
                      </a:cubicBezTo>
                      <a:cubicBezTo>
                        <a:pt x="17" y="10"/>
                        <a:pt x="8" y="6"/>
                        <a:pt x="2" y="0"/>
                      </a:cubicBezTo>
                      <a:cubicBezTo>
                        <a:pt x="1" y="0"/>
                        <a:pt x="0" y="0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17" name="Freeform 16">
                  <a:extLst>
                    <a:ext uri="{FF2B5EF4-FFF2-40B4-BE49-F238E27FC236}">
                      <a16:creationId xmlns:a16="http://schemas.microsoft.com/office/drawing/2014/main" id="{DA738C33-2CEC-4D9D-9698-1274EB7037E6}"/>
                    </a:ext>
                  </a:extLst>
                </p:cNvPr>
                <p:cNvSpPr/>
                <p:nvPr/>
              </p:nvSpPr>
              <p:spPr bwMode="auto">
                <a:xfrm>
                  <a:off x="8572501" y="2570163"/>
                  <a:ext cx="60325" cy="90488"/>
                </a:xfrm>
                <a:custGeom>
                  <a:avLst/>
                  <a:gdLst>
                    <a:gd name="T0" fmla="*/ 3 w 57"/>
                    <a:gd name="T1" fmla="*/ 10 h 88"/>
                    <a:gd name="T2" fmla="*/ 47 w 57"/>
                    <a:gd name="T3" fmla="*/ 83 h 88"/>
                    <a:gd name="T4" fmla="*/ 55 w 57"/>
                    <a:gd name="T5" fmla="*/ 77 h 88"/>
                    <a:gd name="T6" fmla="*/ 11 w 57"/>
                    <a:gd name="T7" fmla="*/ 5 h 88"/>
                    <a:gd name="T8" fmla="*/ 3 w 57"/>
                    <a:gd name="T9" fmla="*/ 10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88">
                      <a:moveTo>
                        <a:pt x="3" y="10"/>
                      </a:moveTo>
                      <a:cubicBezTo>
                        <a:pt x="17" y="35"/>
                        <a:pt x="27" y="63"/>
                        <a:pt x="47" y="83"/>
                      </a:cubicBezTo>
                      <a:cubicBezTo>
                        <a:pt x="51" y="88"/>
                        <a:pt x="57" y="82"/>
                        <a:pt x="55" y="77"/>
                      </a:cubicBezTo>
                      <a:cubicBezTo>
                        <a:pt x="44" y="51"/>
                        <a:pt x="28" y="27"/>
                        <a:pt x="11" y="5"/>
                      </a:cubicBezTo>
                      <a:cubicBezTo>
                        <a:pt x="8" y="0"/>
                        <a:pt x="0" y="4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18" name="Freeform 17">
                  <a:extLst>
                    <a:ext uri="{FF2B5EF4-FFF2-40B4-BE49-F238E27FC236}">
                      <a16:creationId xmlns:a16="http://schemas.microsoft.com/office/drawing/2014/main" id="{5A13625A-A0F7-42ED-B3C1-B3E266742F2C}"/>
                    </a:ext>
                  </a:extLst>
                </p:cNvPr>
                <p:cNvSpPr/>
                <p:nvPr/>
              </p:nvSpPr>
              <p:spPr bwMode="auto">
                <a:xfrm>
                  <a:off x="8664576" y="2767013"/>
                  <a:ext cx="42863" cy="88900"/>
                </a:xfrm>
                <a:custGeom>
                  <a:avLst/>
                  <a:gdLst>
                    <a:gd name="T0" fmla="*/ 3 w 41"/>
                    <a:gd name="T1" fmla="*/ 7 h 86"/>
                    <a:gd name="T2" fmla="*/ 30 w 41"/>
                    <a:gd name="T3" fmla="*/ 79 h 86"/>
                    <a:gd name="T4" fmla="*/ 40 w 41"/>
                    <a:gd name="T5" fmla="*/ 76 h 86"/>
                    <a:gd name="T6" fmla="*/ 9 w 41"/>
                    <a:gd name="T7" fmla="*/ 4 h 86"/>
                    <a:gd name="T8" fmla="*/ 3 w 41"/>
                    <a:gd name="T9" fmla="*/ 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86">
                      <a:moveTo>
                        <a:pt x="3" y="7"/>
                      </a:moveTo>
                      <a:cubicBezTo>
                        <a:pt x="16" y="29"/>
                        <a:pt x="21" y="56"/>
                        <a:pt x="30" y="79"/>
                      </a:cubicBezTo>
                      <a:cubicBezTo>
                        <a:pt x="32" y="86"/>
                        <a:pt x="41" y="83"/>
                        <a:pt x="40" y="76"/>
                      </a:cubicBezTo>
                      <a:cubicBezTo>
                        <a:pt x="36" y="48"/>
                        <a:pt x="25" y="27"/>
                        <a:pt x="9" y="4"/>
                      </a:cubicBezTo>
                      <a:cubicBezTo>
                        <a:pt x="7" y="0"/>
                        <a:pt x="0" y="3"/>
                        <a:pt x="3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19" name="Freeform 18">
                  <a:extLst>
                    <a:ext uri="{FF2B5EF4-FFF2-40B4-BE49-F238E27FC236}">
                      <a16:creationId xmlns:a16="http://schemas.microsoft.com/office/drawing/2014/main" id="{692D3032-0CDF-46EF-9AE2-64B25DFC9F79}"/>
                    </a:ext>
                  </a:extLst>
                </p:cNvPr>
                <p:cNvSpPr/>
                <p:nvPr/>
              </p:nvSpPr>
              <p:spPr bwMode="auto">
                <a:xfrm>
                  <a:off x="8740776" y="2992438"/>
                  <a:ext cx="26988" cy="107950"/>
                </a:xfrm>
                <a:custGeom>
                  <a:avLst/>
                  <a:gdLst>
                    <a:gd name="T0" fmla="*/ 2 w 27"/>
                    <a:gd name="T1" fmla="*/ 7 h 104"/>
                    <a:gd name="T2" fmla="*/ 17 w 27"/>
                    <a:gd name="T3" fmla="*/ 100 h 104"/>
                    <a:gd name="T4" fmla="*/ 23 w 27"/>
                    <a:gd name="T5" fmla="*/ 100 h 104"/>
                    <a:gd name="T6" fmla="*/ 9 w 27"/>
                    <a:gd name="T7" fmla="*/ 4 h 104"/>
                    <a:gd name="T8" fmla="*/ 2 w 27"/>
                    <a:gd name="T9" fmla="*/ 7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04">
                      <a:moveTo>
                        <a:pt x="2" y="7"/>
                      </a:moveTo>
                      <a:cubicBezTo>
                        <a:pt x="14" y="36"/>
                        <a:pt x="13" y="68"/>
                        <a:pt x="17" y="100"/>
                      </a:cubicBezTo>
                      <a:cubicBezTo>
                        <a:pt x="17" y="104"/>
                        <a:pt x="23" y="104"/>
                        <a:pt x="23" y="100"/>
                      </a:cubicBezTo>
                      <a:cubicBezTo>
                        <a:pt x="27" y="67"/>
                        <a:pt x="24" y="33"/>
                        <a:pt x="9" y="4"/>
                      </a:cubicBezTo>
                      <a:cubicBezTo>
                        <a:pt x="7" y="0"/>
                        <a:pt x="0" y="3"/>
                        <a:pt x="2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20" name="Freeform 19">
                  <a:extLst>
                    <a:ext uri="{FF2B5EF4-FFF2-40B4-BE49-F238E27FC236}">
                      <a16:creationId xmlns:a16="http://schemas.microsoft.com/office/drawing/2014/main" id="{C392BB19-AE60-4022-A36D-4803042DED67}"/>
                    </a:ext>
                  </a:extLst>
                </p:cNvPr>
                <p:cNvSpPr/>
                <p:nvPr/>
              </p:nvSpPr>
              <p:spPr bwMode="auto">
                <a:xfrm>
                  <a:off x="8753476" y="3206751"/>
                  <a:ext cx="25400" cy="80963"/>
                </a:xfrm>
                <a:custGeom>
                  <a:avLst/>
                  <a:gdLst>
                    <a:gd name="T0" fmla="*/ 13 w 24"/>
                    <a:gd name="T1" fmla="*/ 2 h 78"/>
                    <a:gd name="T2" fmla="*/ 4 w 24"/>
                    <a:gd name="T3" fmla="*/ 32 h 78"/>
                    <a:gd name="T4" fmla="*/ 2 w 24"/>
                    <a:gd name="T5" fmla="*/ 46 h 78"/>
                    <a:gd name="T6" fmla="*/ 0 w 24"/>
                    <a:gd name="T7" fmla="*/ 66 h 78"/>
                    <a:gd name="T8" fmla="*/ 13 w 24"/>
                    <a:gd name="T9" fmla="*/ 71 h 78"/>
                    <a:gd name="T10" fmla="*/ 23 w 24"/>
                    <a:gd name="T11" fmla="*/ 39 h 78"/>
                    <a:gd name="T12" fmla="*/ 15 w 24"/>
                    <a:gd name="T13" fmla="*/ 2 h 78"/>
                    <a:gd name="T14" fmla="*/ 13 w 24"/>
                    <a:gd name="T15" fmla="*/ 2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" h="78">
                      <a:moveTo>
                        <a:pt x="13" y="2"/>
                      </a:moveTo>
                      <a:cubicBezTo>
                        <a:pt x="9" y="12"/>
                        <a:pt x="6" y="21"/>
                        <a:pt x="4" y="32"/>
                      </a:cubicBezTo>
                      <a:cubicBezTo>
                        <a:pt x="3" y="37"/>
                        <a:pt x="2" y="41"/>
                        <a:pt x="2" y="46"/>
                      </a:cubicBezTo>
                      <a:cubicBezTo>
                        <a:pt x="1" y="53"/>
                        <a:pt x="1" y="59"/>
                        <a:pt x="0" y="66"/>
                      </a:cubicBezTo>
                      <a:cubicBezTo>
                        <a:pt x="0" y="72"/>
                        <a:pt x="9" y="78"/>
                        <a:pt x="13" y="71"/>
                      </a:cubicBezTo>
                      <a:cubicBezTo>
                        <a:pt x="18" y="60"/>
                        <a:pt x="21" y="52"/>
                        <a:pt x="23" y="39"/>
                      </a:cubicBezTo>
                      <a:cubicBezTo>
                        <a:pt x="24" y="25"/>
                        <a:pt x="20" y="15"/>
                        <a:pt x="15" y="2"/>
                      </a:cubicBezTo>
                      <a:cubicBezTo>
                        <a:pt x="15" y="0"/>
                        <a:pt x="13" y="1"/>
                        <a:pt x="13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21" name="Freeform 20">
                  <a:extLst>
                    <a:ext uri="{FF2B5EF4-FFF2-40B4-BE49-F238E27FC236}">
                      <a16:creationId xmlns:a16="http://schemas.microsoft.com/office/drawing/2014/main" id="{258A9D56-EA41-4054-8A9B-7312DD8A42E5}"/>
                    </a:ext>
                  </a:extLst>
                </p:cNvPr>
                <p:cNvSpPr/>
                <p:nvPr/>
              </p:nvSpPr>
              <p:spPr bwMode="auto">
                <a:xfrm>
                  <a:off x="8672513" y="3368676"/>
                  <a:ext cx="61913" cy="100013"/>
                </a:xfrm>
                <a:custGeom>
                  <a:avLst/>
                  <a:gdLst>
                    <a:gd name="T0" fmla="*/ 46 w 61"/>
                    <a:gd name="T1" fmla="*/ 3 h 97"/>
                    <a:gd name="T2" fmla="*/ 6 w 61"/>
                    <a:gd name="T3" fmla="*/ 81 h 97"/>
                    <a:gd name="T4" fmla="*/ 20 w 61"/>
                    <a:gd name="T5" fmla="*/ 91 h 97"/>
                    <a:gd name="T6" fmla="*/ 52 w 61"/>
                    <a:gd name="T7" fmla="*/ 51 h 97"/>
                    <a:gd name="T8" fmla="*/ 53 w 61"/>
                    <a:gd name="T9" fmla="*/ 3 h 97"/>
                    <a:gd name="T10" fmla="*/ 46 w 61"/>
                    <a:gd name="T11" fmla="*/ 3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1" h="97">
                      <a:moveTo>
                        <a:pt x="46" y="3"/>
                      </a:moveTo>
                      <a:cubicBezTo>
                        <a:pt x="33" y="29"/>
                        <a:pt x="23" y="57"/>
                        <a:pt x="6" y="81"/>
                      </a:cubicBezTo>
                      <a:cubicBezTo>
                        <a:pt x="0" y="89"/>
                        <a:pt x="13" y="97"/>
                        <a:pt x="20" y="91"/>
                      </a:cubicBezTo>
                      <a:cubicBezTo>
                        <a:pt x="34" y="80"/>
                        <a:pt x="45" y="69"/>
                        <a:pt x="52" y="51"/>
                      </a:cubicBezTo>
                      <a:cubicBezTo>
                        <a:pt x="58" y="35"/>
                        <a:pt x="61" y="20"/>
                        <a:pt x="53" y="3"/>
                      </a:cubicBezTo>
                      <a:cubicBezTo>
                        <a:pt x="52" y="0"/>
                        <a:pt x="47" y="1"/>
                        <a:pt x="4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22" name="Freeform 21">
                  <a:extLst>
                    <a:ext uri="{FF2B5EF4-FFF2-40B4-BE49-F238E27FC236}">
                      <a16:creationId xmlns:a16="http://schemas.microsoft.com/office/drawing/2014/main" id="{DBBA7633-22DF-4BB5-8275-6202B4054E58}"/>
                    </a:ext>
                  </a:extLst>
                </p:cNvPr>
                <p:cNvSpPr/>
                <p:nvPr/>
              </p:nvSpPr>
              <p:spPr bwMode="auto">
                <a:xfrm>
                  <a:off x="8559801" y="3544888"/>
                  <a:ext cx="68263" cy="84138"/>
                </a:xfrm>
                <a:custGeom>
                  <a:avLst/>
                  <a:gdLst>
                    <a:gd name="T0" fmla="*/ 51 w 66"/>
                    <a:gd name="T1" fmla="*/ 4 h 81"/>
                    <a:gd name="T2" fmla="*/ 24 w 66"/>
                    <a:gd name="T3" fmla="*/ 33 h 81"/>
                    <a:gd name="T4" fmla="*/ 14 w 66"/>
                    <a:gd name="T5" fmla="*/ 46 h 81"/>
                    <a:gd name="T6" fmla="*/ 5 w 66"/>
                    <a:gd name="T7" fmla="*/ 62 h 81"/>
                    <a:gd name="T8" fmla="*/ 18 w 66"/>
                    <a:gd name="T9" fmla="*/ 75 h 81"/>
                    <a:gd name="T10" fmla="*/ 32 w 66"/>
                    <a:gd name="T11" fmla="*/ 65 h 81"/>
                    <a:gd name="T12" fmla="*/ 45 w 66"/>
                    <a:gd name="T13" fmla="*/ 49 h 81"/>
                    <a:gd name="T14" fmla="*/ 63 w 66"/>
                    <a:gd name="T15" fmla="*/ 11 h 81"/>
                    <a:gd name="T16" fmla="*/ 51 w 66"/>
                    <a:gd name="T17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6" h="81">
                      <a:moveTo>
                        <a:pt x="51" y="4"/>
                      </a:moveTo>
                      <a:cubicBezTo>
                        <a:pt x="41" y="13"/>
                        <a:pt x="32" y="22"/>
                        <a:pt x="24" y="33"/>
                      </a:cubicBezTo>
                      <a:cubicBezTo>
                        <a:pt x="21" y="37"/>
                        <a:pt x="17" y="41"/>
                        <a:pt x="14" y="46"/>
                      </a:cubicBezTo>
                      <a:cubicBezTo>
                        <a:pt x="10" y="51"/>
                        <a:pt x="9" y="57"/>
                        <a:pt x="5" y="62"/>
                      </a:cubicBezTo>
                      <a:cubicBezTo>
                        <a:pt x="0" y="70"/>
                        <a:pt x="10" y="81"/>
                        <a:pt x="18" y="75"/>
                      </a:cubicBezTo>
                      <a:cubicBezTo>
                        <a:pt x="22" y="72"/>
                        <a:pt x="29" y="69"/>
                        <a:pt x="32" y="65"/>
                      </a:cubicBezTo>
                      <a:cubicBezTo>
                        <a:pt x="37" y="60"/>
                        <a:pt x="41" y="55"/>
                        <a:pt x="45" y="49"/>
                      </a:cubicBezTo>
                      <a:cubicBezTo>
                        <a:pt x="53" y="37"/>
                        <a:pt x="59" y="25"/>
                        <a:pt x="63" y="11"/>
                      </a:cubicBezTo>
                      <a:cubicBezTo>
                        <a:pt x="66" y="4"/>
                        <a:pt x="56" y="0"/>
                        <a:pt x="51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23" name="Freeform 22">
                  <a:extLst>
                    <a:ext uri="{FF2B5EF4-FFF2-40B4-BE49-F238E27FC236}">
                      <a16:creationId xmlns:a16="http://schemas.microsoft.com/office/drawing/2014/main" id="{CD63A1EB-5CC5-464E-83E0-8D90B6CDEC37}"/>
                    </a:ext>
                  </a:extLst>
                </p:cNvPr>
                <p:cNvSpPr/>
                <p:nvPr/>
              </p:nvSpPr>
              <p:spPr bwMode="auto">
                <a:xfrm>
                  <a:off x="8374063" y="3732213"/>
                  <a:ext cx="80963" cy="65088"/>
                </a:xfrm>
                <a:custGeom>
                  <a:avLst/>
                  <a:gdLst>
                    <a:gd name="T0" fmla="*/ 66 w 79"/>
                    <a:gd name="T1" fmla="*/ 3 h 62"/>
                    <a:gd name="T2" fmla="*/ 35 w 79"/>
                    <a:gd name="T3" fmla="*/ 23 h 62"/>
                    <a:gd name="T4" fmla="*/ 6 w 79"/>
                    <a:gd name="T5" fmla="*/ 48 h 62"/>
                    <a:gd name="T6" fmla="*/ 14 w 79"/>
                    <a:gd name="T7" fmla="*/ 58 h 62"/>
                    <a:gd name="T8" fmla="*/ 45 w 79"/>
                    <a:gd name="T9" fmla="*/ 38 h 62"/>
                    <a:gd name="T10" fmla="*/ 73 w 79"/>
                    <a:gd name="T11" fmla="*/ 13 h 62"/>
                    <a:gd name="T12" fmla="*/ 66 w 79"/>
                    <a:gd name="T13" fmla="*/ 3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62">
                      <a:moveTo>
                        <a:pt x="66" y="3"/>
                      </a:moveTo>
                      <a:cubicBezTo>
                        <a:pt x="55" y="9"/>
                        <a:pt x="45" y="15"/>
                        <a:pt x="35" y="23"/>
                      </a:cubicBezTo>
                      <a:cubicBezTo>
                        <a:pt x="25" y="31"/>
                        <a:pt x="16" y="39"/>
                        <a:pt x="6" y="48"/>
                      </a:cubicBezTo>
                      <a:cubicBezTo>
                        <a:pt x="0" y="53"/>
                        <a:pt x="8" y="62"/>
                        <a:pt x="14" y="58"/>
                      </a:cubicBezTo>
                      <a:cubicBezTo>
                        <a:pt x="25" y="52"/>
                        <a:pt x="35" y="46"/>
                        <a:pt x="45" y="38"/>
                      </a:cubicBezTo>
                      <a:cubicBezTo>
                        <a:pt x="55" y="30"/>
                        <a:pt x="64" y="21"/>
                        <a:pt x="73" y="13"/>
                      </a:cubicBezTo>
                      <a:cubicBezTo>
                        <a:pt x="79" y="9"/>
                        <a:pt x="72" y="0"/>
                        <a:pt x="6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24" name="Freeform 23">
                  <a:extLst>
                    <a:ext uri="{FF2B5EF4-FFF2-40B4-BE49-F238E27FC236}">
                      <a16:creationId xmlns:a16="http://schemas.microsoft.com/office/drawing/2014/main" id="{8B825D54-88D9-4F89-AB41-92536C9552E2}"/>
                    </a:ext>
                  </a:extLst>
                </p:cNvPr>
                <p:cNvSpPr/>
                <p:nvPr/>
              </p:nvSpPr>
              <p:spPr bwMode="auto">
                <a:xfrm>
                  <a:off x="7953376" y="3932238"/>
                  <a:ext cx="93663" cy="30163"/>
                </a:xfrm>
                <a:custGeom>
                  <a:avLst/>
                  <a:gdLst>
                    <a:gd name="T0" fmla="*/ 82 w 91"/>
                    <a:gd name="T1" fmla="*/ 1 h 30"/>
                    <a:gd name="T2" fmla="*/ 42 w 91"/>
                    <a:gd name="T3" fmla="*/ 5 h 30"/>
                    <a:gd name="T4" fmla="*/ 9 w 91"/>
                    <a:gd name="T5" fmla="*/ 11 h 30"/>
                    <a:gd name="T6" fmla="*/ 9 w 91"/>
                    <a:gd name="T7" fmla="*/ 28 h 30"/>
                    <a:gd name="T8" fmla="*/ 45 w 91"/>
                    <a:gd name="T9" fmla="*/ 27 h 30"/>
                    <a:gd name="T10" fmla="*/ 86 w 91"/>
                    <a:gd name="T11" fmla="*/ 9 h 30"/>
                    <a:gd name="T12" fmla="*/ 82 w 91"/>
                    <a:gd name="T13" fmla="*/ 1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1" h="30">
                      <a:moveTo>
                        <a:pt x="82" y="1"/>
                      </a:moveTo>
                      <a:cubicBezTo>
                        <a:pt x="69" y="3"/>
                        <a:pt x="55" y="3"/>
                        <a:pt x="42" y="5"/>
                      </a:cubicBezTo>
                      <a:cubicBezTo>
                        <a:pt x="31" y="6"/>
                        <a:pt x="20" y="9"/>
                        <a:pt x="9" y="11"/>
                      </a:cubicBezTo>
                      <a:cubicBezTo>
                        <a:pt x="0" y="13"/>
                        <a:pt x="0" y="27"/>
                        <a:pt x="9" y="28"/>
                      </a:cubicBezTo>
                      <a:cubicBezTo>
                        <a:pt x="22" y="30"/>
                        <a:pt x="32" y="30"/>
                        <a:pt x="45" y="27"/>
                      </a:cubicBezTo>
                      <a:cubicBezTo>
                        <a:pt x="60" y="23"/>
                        <a:pt x="72" y="15"/>
                        <a:pt x="86" y="9"/>
                      </a:cubicBezTo>
                      <a:cubicBezTo>
                        <a:pt x="91" y="7"/>
                        <a:pt x="87" y="0"/>
                        <a:pt x="8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25" name="Freeform 24">
                  <a:extLst>
                    <a:ext uri="{FF2B5EF4-FFF2-40B4-BE49-F238E27FC236}">
                      <a16:creationId xmlns:a16="http://schemas.microsoft.com/office/drawing/2014/main" id="{B57CF752-3FE7-4FA5-B69D-B47572A94971}"/>
                    </a:ext>
                  </a:extLst>
                </p:cNvPr>
                <p:cNvSpPr/>
                <p:nvPr/>
              </p:nvSpPr>
              <p:spPr bwMode="auto">
                <a:xfrm>
                  <a:off x="7991476" y="3992563"/>
                  <a:ext cx="65088" cy="77788"/>
                </a:xfrm>
                <a:custGeom>
                  <a:avLst/>
                  <a:gdLst>
                    <a:gd name="T0" fmla="*/ 2 w 63"/>
                    <a:gd name="T1" fmla="*/ 6 h 74"/>
                    <a:gd name="T2" fmla="*/ 12 w 63"/>
                    <a:gd name="T3" fmla="*/ 18 h 74"/>
                    <a:gd name="T4" fmla="*/ 24 w 63"/>
                    <a:gd name="T5" fmla="*/ 34 h 74"/>
                    <a:gd name="T6" fmla="*/ 36 w 63"/>
                    <a:gd name="T7" fmla="*/ 51 h 74"/>
                    <a:gd name="T8" fmla="*/ 47 w 63"/>
                    <a:gd name="T9" fmla="*/ 66 h 74"/>
                    <a:gd name="T10" fmla="*/ 61 w 63"/>
                    <a:gd name="T11" fmla="*/ 60 h 74"/>
                    <a:gd name="T12" fmla="*/ 37 w 63"/>
                    <a:gd name="T13" fmla="*/ 16 h 74"/>
                    <a:gd name="T14" fmla="*/ 18 w 63"/>
                    <a:gd name="T15" fmla="*/ 3 h 74"/>
                    <a:gd name="T16" fmla="*/ 3 w 63"/>
                    <a:gd name="T17" fmla="*/ 2 h 74"/>
                    <a:gd name="T18" fmla="*/ 2 w 63"/>
                    <a:gd name="T19" fmla="*/ 6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3" h="74">
                      <a:moveTo>
                        <a:pt x="2" y="6"/>
                      </a:moveTo>
                      <a:cubicBezTo>
                        <a:pt x="6" y="7"/>
                        <a:pt x="10" y="15"/>
                        <a:pt x="12" y="18"/>
                      </a:cubicBezTo>
                      <a:cubicBezTo>
                        <a:pt x="15" y="24"/>
                        <a:pt x="20" y="29"/>
                        <a:pt x="24" y="34"/>
                      </a:cubicBezTo>
                      <a:cubicBezTo>
                        <a:pt x="29" y="39"/>
                        <a:pt x="32" y="45"/>
                        <a:pt x="36" y="51"/>
                      </a:cubicBezTo>
                      <a:cubicBezTo>
                        <a:pt x="39" y="56"/>
                        <a:pt x="44" y="60"/>
                        <a:pt x="47" y="66"/>
                      </a:cubicBezTo>
                      <a:cubicBezTo>
                        <a:pt x="51" y="74"/>
                        <a:pt x="63" y="68"/>
                        <a:pt x="61" y="60"/>
                      </a:cubicBezTo>
                      <a:cubicBezTo>
                        <a:pt x="57" y="43"/>
                        <a:pt x="50" y="29"/>
                        <a:pt x="37" y="16"/>
                      </a:cubicBezTo>
                      <a:cubicBezTo>
                        <a:pt x="32" y="10"/>
                        <a:pt x="26" y="6"/>
                        <a:pt x="18" y="3"/>
                      </a:cubicBezTo>
                      <a:cubicBezTo>
                        <a:pt x="13" y="0"/>
                        <a:pt x="8" y="1"/>
                        <a:pt x="3" y="2"/>
                      </a:cubicBezTo>
                      <a:cubicBezTo>
                        <a:pt x="0" y="2"/>
                        <a:pt x="0" y="6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26" name="Freeform 25">
                  <a:extLst>
                    <a:ext uri="{FF2B5EF4-FFF2-40B4-BE49-F238E27FC236}">
                      <a16:creationId xmlns:a16="http://schemas.microsoft.com/office/drawing/2014/main" id="{78785FD6-283F-4DFF-8ED9-76D4CD510EF4}"/>
                    </a:ext>
                  </a:extLst>
                </p:cNvPr>
                <p:cNvSpPr/>
                <p:nvPr/>
              </p:nvSpPr>
              <p:spPr bwMode="auto">
                <a:xfrm>
                  <a:off x="8085138" y="4160838"/>
                  <a:ext cx="26988" cy="95250"/>
                </a:xfrm>
                <a:custGeom>
                  <a:avLst/>
                  <a:gdLst>
                    <a:gd name="T0" fmla="*/ 0 w 26"/>
                    <a:gd name="T1" fmla="*/ 8 h 91"/>
                    <a:gd name="T2" fmla="*/ 6 w 26"/>
                    <a:gd name="T3" fmla="*/ 83 h 91"/>
                    <a:gd name="T4" fmla="*/ 22 w 26"/>
                    <a:gd name="T5" fmla="*/ 83 h 91"/>
                    <a:gd name="T6" fmla="*/ 13 w 26"/>
                    <a:gd name="T7" fmla="*/ 5 h 91"/>
                    <a:gd name="T8" fmla="*/ 0 w 26"/>
                    <a:gd name="T9" fmla="*/ 8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91">
                      <a:moveTo>
                        <a:pt x="0" y="8"/>
                      </a:moveTo>
                      <a:cubicBezTo>
                        <a:pt x="1" y="33"/>
                        <a:pt x="2" y="59"/>
                        <a:pt x="6" y="83"/>
                      </a:cubicBezTo>
                      <a:cubicBezTo>
                        <a:pt x="8" y="91"/>
                        <a:pt x="20" y="91"/>
                        <a:pt x="22" y="83"/>
                      </a:cubicBezTo>
                      <a:cubicBezTo>
                        <a:pt x="26" y="58"/>
                        <a:pt x="26" y="27"/>
                        <a:pt x="13" y="5"/>
                      </a:cubicBezTo>
                      <a:cubicBezTo>
                        <a:pt x="9" y="0"/>
                        <a:pt x="0" y="2"/>
                        <a:pt x="0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27" name="Freeform 26">
                  <a:extLst>
                    <a:ext uri="{FF2B5EF4-FFF2-40B4-BE49-F238E27FC236}">
                      <a16:creationId xmlns:a16="http://schemas.microsoft.com/office/drawing/2014/main" id="{4B03B1E9-345A-46BE-B376-F4DBE9E6F9A3}"/>
                    </a:ext>
                  </a:extLst>
                </p:cNvPr>
                <p:cNvSpPr/>
                <p:nvPr/>
              </p:nvSpPr>
              <p:spPr bwMode="auto">
                <a:xfrm>
                  <a:off x="8034338" y="4348163"/>
                  <a:ext cx="44450" cy="106363"/>
                </a:xfrm>
                <a:custGeom>
                  <a:avLst/>
                  <a:gdLst>
                    <a:gd name="T0" fmla="*/ 8 w 43"/>
                    <a:gd name="T1" fmla="*/ 99 h 102"/>
                    <a:gd name="T2" fmla="*/ 32 w 43"/>
                    <a:gd name="T3" fmla="*/ 61 h 102"/>
                    <a:gd name="T4" fmla="*/ 42 w 43"/>
                    <a:gd name="T5" fmla="*/ 9 h 102"/>
                    <a:gd name="T6" fmla="*/ 27 w 43"/>
                    <a:gd name="T7" fmla="*/ 7 h 102"/>
                    <a:gd name="T8" fmla="*/ 13 w 43"/>
                    <a:gd name="T9" fmla="*/ 50 h 102"/>
                    <a:gd name="T10" fmla="*/ 1 w 43"/>
                    <a:gd name="T11" fmla="*/ 95 h 102"/>
                    <a:gd name="T12" fmla="*/ 8 w 43"/>
                    <a:gd name="T13" fmla="*/ 99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02">
                      <a:moveTo>
                        <a:pt x="8" y="99"/>
                      </a:moveTo>
                      <a:cubicBezTo>
                        <a:pt x="19" y="87"/>
                        <a:pt x="26" y="76"/>
                        <a:pt x="32" y="61"/>
                      </a:cubicBezTo>
                      <a:cubicBezTo>
                        <a:pt x="38" y="44"/>
                        <a:pt x="40" y="27"/>
                        <a:pt x="42" y="9"/>
                      </a:cubicBezTo>
                      <a:cubicBezTo>
                        <a:pt x="43" y="0"/>
                        <a:pt x="30" y="0"/>
                        <a:pt x="27" y="7"/>
                      </a:cubicBezTo>
                      <a:cubicBezTo>
                        <a:pt x="21" y="22"/>
                        <a:pt x="16" y="35"/>
                        <a:pt x="13" y="50"/>
                      </a:cubicBezTo>
                      <a:cubicBezTo>
                        <a:pt x="9" y="64"/>
                        <a:pt x="7" y="81"/>
                        <a:pt x="1" y="95"/>
                      </a:cubicBezTo>
                      <a:cubicBezTo>
                        <a:pt x="0" y="99"/>
                        <a:pt x="6" y="102"/>
                        <a:pt x="8" y="9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28" name="Freeform 27">
                  <a:extLst>
                    <a:ext uri="{FF2B5EF4-FFF2-40B4-BE49-F238E27FC236}">
                      <a16:creationId xmlns:a16="http://schemas.microsoft.com/office/drawing/2014/main" id="{05F85081-C47E-42B5-854D-595B08513FD7}"/>
                    </a:ext>
                  </a:extLst>
                </p:cNvPr>
                <p:cNvSpPr/>
                <p:nvPr/>
              </p:nvSpPr>
              <p:spPr bwMode="auto">
                <a:xfrm>
                  <a:off x="7883526" y="4581526"/>
                  <a:ext cx="80963" cy="74613"/>
                </a:xfrm>
                <a:custGeom>
                  <a:avLst/>
                  <a:gdLst>
                    <a:gd name="T0" fmla="*/ 7 w 78"/>
                    <a:gd name="T1" fmla="*/ 69 h 72"/>
                    <a:gd name="T2" fmla="*/ 45 w 78"/>
                    <a:gd name="T3" fmla="*/ 47 h 72"/>
                    <a:gd name="T4" fmla="*/ 75 w 78"/>
                    <a:gd name="T5" fmla="*/ 11 h 72"/>
                    <a:gd name="T6" fmla="*/ 67 w 78"/>
                    <a:gd name="T7" fmla="*/ 5 h 72"/>
                    <a:gd name="T8" fmla="*/ 37 w 78"/>
                    <a:gd name="T9" fmla="*/ 33 h 72"/>
                    <a:gd name="T10" fmla="*/ 4 w 78"/>
                    <a:gd name="T11" fmla="*/ 63 h 72"/>
                    <a:gd name="T12" fmla="*/ 7 w 78"/>
                    <a:gd name="T13" fmla="*/ 69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72">
                      <a:moveTo>
                        <a:pt x="7" y="69"/>
                      </a:moveTo>
                      <a:cubicBezTo>
                        <a:pt x="20" y="62"/>
                        <a:pt x="33" y="56"/>
                        <a:pt x="45" y="47"/>
                      </a:cubicBezTo>
                      <a:cubicBezTo>
                        <a:pt x="57" y="37"/>
                        <a:pt x="68" y="26"/>
                        <a:pt x="75" y="11"/>
                      </a:cubicBezTo>
                      <a:cubicBezTo>
                        <a:pt x="78" y="6"/>
                        <a:pt x="71" y="0"/>
                        <a:pt x="67" y="5"/>
                      </a:cubicBezTo>
                      <a:cubicBezTo>
                        <a:pt x="57" y="15"/>
                        <a:pt x="47" y="24"/>
                        <a:pt x="37" y="33"/>
                      </a:cubicBezTo>
                      <a:cubicBezTo>
                        <a:pt x="26" y="43"/>
                        <a:pt x="15" y="55"/>
                        <a:pt x="4" y="63"/>
                      </a:cubicBezTo>
                      <a:cubicBezTo>
                        <a:pt x="0" y="66"/>
                        <a:pt x="3" y="72"/>
                        <a:pt x="7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29" name="Freeform 28">
                  <a:extLst>
                    <a:ext uri="{FF2B5EF4-FFF2-40B4-BE49-F238E27FC236}">
                      <a16:creationId xmlns:a16="http://schemas.microsoft.com/office/drawing/2014/main" id="{B9769EE4-807E-4E67-8A59-23DDD8594100}"/>
                    </a:ext>
                  </a:extLst>
                </p:cNvPr>
                <p:cNvSpPr/>
                <p:nvPr/>
              </p:nvSpPr>
              <p:spPr bwMode="auto">
                <a:xfrm>
                  <a:off x="7666038" y="4762501"/>
                  <a:ext cx="120650" cy="58738"/>
                </a:xfrm>
                <a:custGeom>
                  <a:avLst/>
                  <a:gdLst>
                    <a:gd name="T0" fmla="*/ 6 w 117"/>
                    <a:gd name="T1" fmla="*/ 56 h 56"/>
                    <a:gd name="T2" fmla="*/ 111 w 117"/>
                    <a:gd name="T3" fmla="*/ 13 h 56"/>
                    <a:gd name="T4" fmla="*/ 105 w 117"/>
                    <a:gd name="T5" fmla="*/ 2 h 56"/>
                    <a:gd name="T6" fmla="*/ 5 w 117"/>
                    <a:gd name="T7" fmla="*/ 48 h 56"/>
                    <a:gd name="T8" fmla="*/ 6 w 117"/>
                    <a:gd name="T9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56">
                      <a:moveTo>
                        <a:pt x="6" y="56"/>
                      </a:moveTo>
                      <a:cubicBezTo>
                        <a:pt x="44" y="51"/>
                        <a:pt x="81" y="37"/>
                        <a:pt x="111" y="13"/>
                      </a:cubicBezTo>
                      <a:cubicBezTo>
                        <a:pt x="117" y="9"/>
                        <a:pt x="111" y="0"/>
                        <a:pt x="105" y="2"/>
                      </a:cubicBezTo>
                      <a:cubicBezTo>
                        <a:pt x="70" y="12"/>
                        <a:pt x="40" y="36"/>
                        <a:pt x="5" y="48"/>
                      </a:cubicBezTo>
                      <a:cubicBezTo>
                        <a:pt x="0" y="49"/>
                        <a:pt x="1" y="56"/>
                        <a:pt x="6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30" name="Freeform 29">
                  <a:extLst>
                    <a:ext uri="{FF2B5EF4-FFF2-40B4-BE49-F238E27FC236}">
                      <a16:creationId xmlns:a16="http://schemas.microsoft.com/office/drawing/2014/main" id="{4AC8B4C2-0D0E-493D-8DAA-88BA56558B2D}"/>
                    </a:ext>
                  </a:extLst>
                </p:cNvPr>
                <p:cNvSpPr/>
                <p:nvPr/>
              </p:nvSpPr>
              <p:spPr bwMode="auto">
                <a:xfrm>
                  <a:off x="7434263" y="4868863"/>
                  <a:ext cx="123825" cy="47625"/>
                </a:xfrm>
                <a:custGeom>
                  <a:avLst/>
                  <a:gdLst>
                    <a:gd name="T0" fmla="*/ 4 w 120"/>
                    <a:gd name="T1" fmla="*/ 46 h 46"/>
                    <a:gd name="T2" fmla="*/ 117 w 120"/>
                    <a:gd name="T3" fmla="*/ 10 h 46"/>
                    <a:gd name="T4" fmla="*/ 112 w 120"/>
                    <a:gd name="T5" fmla="*/ 2 h 46"/>
                    <a:gd name="T6" fmla="*/ 3 w 120"/>
                    <a:gd name="T7" fmla="*/ 39 h 46"/>
                    <a:gd name="T8" fmla="*/ 4 w 120"/>
                    <a:gd name="T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0" h="46">
                      <a:moveTo>
                        <a:pt x="4" y="46"/>
                      </a:moveTo>
                      <a:cubicBezTo>
                        <a:pt x="43" y="44"/>
                        <a:pt x="86" y="36"/>
                        <a:pt x="117" y="10"/>
                      </a:cubicBezTo>
                      <a:cubicBezTo>
                        <a:pt x="120" y="7"/>
                        <a:pt x="116" y="0"/>
                        <a:pt x="112" y="2"/>
                      </a:cubicBezTo>
                      <a:cubicBezTo>
                        <a:pt x="75" y="14"/>
                        <a:pt x="40" y="27"/>
                        <a:pt x="3" y="39"/>
                      </a:cubicBezTo>
                      <a:cubicBezTo>
                        <a:pt x="0" y="40"/>
                        <a:pt x="0" y="46"/>
                        <a:pt x="4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31" name="Freeform 30">
                  <a:extLst>
                    <a:ext uri="{FF2B5EF4-FFF2-40B4-BE49-F238E27FC236}">
                      <a16:creationId xmlns:a16="http://schemas.microsoft.com/office/drawing/2014/main" id="{060C0B4A-3DC5-44E5-A3EC-81F3A07834E8}"/>
                    </a:ext>
                  </a:extLst>
                </p:cNvPr>
                <p:cNvSpPr/>
                <p:nvPr/>
              </p:nvSpPr>
              <p:spPr bwMode="auto">
                <a:xfrm>
                  <a:off x="7192963" y="4932363"/>
                  <a:ext cx="153988" cy="38100"/>
                </a:xfrm>
                <a:custGeom>
                  <a:avLst/>
                  <a:gdLst>
                    <a:gd name="T0" fmla="*/ 6 w 148"/>
                    <a:gd name="T1" fmla="*/ 36 h 37"/>
                    <a:gd name="T2" fmla="*/ 137 w 148"/>
                    <a:gd name="T3" fmla="*/ 20 h 37"/>
                    <a:gd name="T4" fmla="*/ 133 w 148"/>
                    <a:gd name="T5" fmla="*/ 3 h 37"/>
                    <a:gd name="T6" fmla="*/ 3 w 148"/>
                    <a:gd name="T7" fmla="*/ 31 h 37"/>
                    <a:gd name="T8" fmla="*/ 6 w 148"/>
                    <a:gd name="T9" fmla="*/ 3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8" h="37">
                      <a:moveTo>
                        <a:pt x="6" y="36"/>
                      </a:moveTo>
                      <a:cubicBezTo>
                        <a:pt x="51" y="28"/>
                        <a:pt x="94" y="36"/>
                        <a:pt x="137" y="20"/>
                      </a:cubicBezTo>
                      <a:cubicBezTo>
                        <a:pt x="148" y="16"/>
                        <a:pt x="144" y="0"/>
                        <a:pt x="133" y="3"/>
                      </a:cubicBezTo>
                      <a:cubicBezTo>
                        <a:pt x="88" y="13"/>
                        <a:pt x="46" y="13"/>
                        <a:pt x="3" y="31"/>
                      </a:cubicBezTo>
                      <a:cubicBezTo>
                        <a:pt x="0" y="32"/>
                        <a:pt x="2" y="37"/>
                        <a:pt x="6" y="3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32" name="Freeform 31">
                  <a:extLst>
                    <a:ext uri="{FF2B5EF4-FFF2-40B4-BE49-F238E27FC236}">
                      <a16:creationId xmlns:a16="http://schemas.microsoft.com/office/drawing/2014/main" id="{4ECB1D5F-E935-40EB-8562-AB69B861716F}"/>
                    </a:ext>
                  </a:extLst>
                </p:cNvPr>
                <p:cNvSpPr/>
                <p:nvPr/>
              </p:nvSpPr>
              <p:spPr bwMode="auto">
                <a:xfrm>
                  <a:off x="6989763" y="4945063"/>
                  <a:ext cx="88900" cy="22225"/>
                </a:xfrm>
                <a:custGeom>
                  <a:avLst/>
                  <a:gdLst>
                    <a:gd name="T0" fmla="*/ 4 w 86"/>
                    <a:gd name="T1" fmla="*/ 18 h 22"/>
                    <a:gd name="T2" fmla="*/ 80 w 86"/>
                    <a:gd name="T3" fmla="*/ 10 h 22"/>
                    <a:gd name="T4" fmla="*/ 77 w 86"/>
                    <a:gd name="T5" fmla="*/ 1 h 22"/>
                    <a:gd name="T6" fmla="*/ 4 w 86"/>
                    <a:gd name="T7" fmla="*/ 8 h 22"/>
                    <a:gd name="T8" fmla="*/ 4 w 86"/>
                    <a:gd name="T9" fmla="*/ 18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22">
                      <a:moveTo>
                        <a:pt x="4" y="18"/>
                      </a:moveTo>
                      <a:cubicBezTo>
                        <a:pt x="30" y="22"/>
                        <a:pt x="56" y="21"/>
                        <a:pt x="80" y="10"/>
                      </a:cubicBezTo>
                      <a:cubicBezTo>
                        <a:pt x="86" y="8"/>
                        <a:pt x="82" y="0"/>
                        <a:pt x="77" y="1"/>
                      </a:cubicBezTo>
                      <a:cubicBezTo>
                        <a:pt x="53" y="5"/>
                        <a:pt x="28" y="5"/>
                        <a:pt x="4" y="8"/>
                      </a:cubicBezTo>
                      <a:cubicBezTo>
                        <a:pt x="0" y="9"/>
                        <a:pt x="0" y="17"/>
                        <a:pt x="4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33" name="Freeform 32">
                  <a:extLst>
                    <a:ext uri="{FF2B5EF4-FFF2-40B4-BE49-F238E27FC236}">
                      <a16:creationId xmlns:a16="http://schemas.microsoft.com/office/drawing/2014/main" id="{1E1273D4-E9D3-4CF0-A2D7-AD3714C94062}"/>
                    </a:ext>
                  </a:extLst>
                </p:cNvPr>
                <p:cNvSpPr/>
                <p:nvPr/>
              </p:nvSpPr>
              <p:spPr bwMode="auto">
                <a:xfrm>
                  <a:off x="6748463" y="4924426"/>
                  <a:ext cx="80963" cy="31750"/>
                </a:xfrm>
                <a:custGeom>
                  <a:avLst/>
                  <a:gdLst>
                    <a:gd name="T0" fmla="*/ 6 w 79"/>
                    <a:gd name="T1" fmla="*/ 17 h 31"/>
                    <a:gd name="T2" fmla="*/ 37 w 79"/>
                    <a:gd name="T3" fmla="*/ 24 h 31"/>
                    <a:gd name="T4" fmla="*/ 72 w 79"/>
                    <a:gd name="T5" fmla="*/ 31 h 31"/>
                    <a:gd name="T6" fmla="*/ 75 w 79"/>
                    <a:gd name="T7" fmla="*/ 21 h 31"/>
                    <a:gd name="T8" fmla="*/ 6 w 79"/>
                    <a:gd name="T9" fmla="*/ 6 h 31"/>
                    <a:gd name="T10" fmla="*/ 6 w 79"/>
                    <a:gd name="T11" fmla="*/ 17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31">
                      <a:moveTo>
                        <a:pt x="6" y="17"/>
                      </a:moveTo>
                      <a:cubicBezTo>
                        <a:pt x="16" y="20"/>
                        <a:pt x="27" y="22"/>
                        <a:pt x="37" y="24"/>
                      </a:cubicBezTo>
                      <a:cubicBezTo>
                        <a:pt x="49" y="27"/>
                        <a:pt x="60" y="31"/>
                        <a:pt x="72" y="31"/>
                      </a:cubicBezTo>
                      <a:cubicBezTo>
                        <a:pt x="78" y="31"/>
                        <a:pt x="79" y="24"/>
                        <a:pt x="75" y="21"/>
                      </a:cubicBezTo>
                      <a:cubicBezTo>
                        <a:pt x="56" y="8"/>
                        <a:pt x="28" y="0"/>
                        <a:pt x="6" y="6"/>
                      </a:cubicBezTo>
                      <a:cubicBezTo>
                        <a:pt x="0" y="8"/>
                        <a:pt x="1" y="15"/>
                        <a:pt x="6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34" name="Freeform 33">
                  <a:extLst>
                    <a:ext uri="{FF2B5EF4-FFF2-40B4-BE49-F238E27FC236}">
                      <a16:creationId xmlns:a16="http://schemas.microsoft.com/office/drawing/2014/main" id="{95BC2193-AFE2-443B-8B14-C23EB112BBB0}"/>
                    </a:ext>
                  </a:extLst>
                </p:cNvPr>
                <p:cNvSpPr/>
                <p:nvPr/>
              </p:nvSpPr>
              <p:spPr bwMode="auto">
                <a:xfrm>
                  <a:off x="6559551" y="4949826"/>
                  <a:ext cx="68263" cy="61913"/>
                </a:xfrm>
                <a:custGeom>
                  <a:avLst/>
                  <a:gdLst>
                    <a:gd name="T0" fmla="*/ 11 w 67"/>
                    <a:gd name="T1" fmla="*/ 56 h 59"/>
                    <a:gd name="T2" fmla="*/ 39 w 67"/>
                    <a:gd name="T3" fmla="*/ 37 h 59"/>
                    <a:gd name="T4" fmla="*/ 63 w 67"/>
                    <a:gd name="T5" fmla="*/ 12 h 59"/>
                    <a:gd name="T6" fmla="*/ 55 w 67"/>
                    <a:gd name="T7" fmla="*/ 4 h 59"/>
                    <a:gd name="T8" fmla="*/ 31 w 67"/>
                    <a:gd name="T9" fmla="*/ 25 h 59"/>
                    <a:gd name="T10" fmla="*/ 4 w 67"/>
                    <a:gd name="T11" fmla="*/ 48 h 59"/>
                    <a:gd name="T12" fmla="*/ 11 w 67"/>
                    <a:gd name="T13" fmla="*/ 56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" h="59">
                      <a:moveTo>
                        <a:pt x="11" y="56"/>
                      </a:moveTo>
                      <a:cubicBezTo>
                        <a:pt x="21" y="50"/>
                        <a:pt x="30" y="44"/>
                        <a:pt x="39" y="37"/>
                      </a:cubicBezTo>
                      <a:cubicBezTo>
                        <a:pt x="48" y="29"/>
                        <a:pt x="55" y="21"/>
                        <a:pt x="63" y="12"/>
                      </a:cubicBezTo>
                      <a:cubicBezTo>
                        <a:pt x="67" y="7"/>
                        <a:pt x="60" y="0"/>
                        <a:pt x="55" y="4"/>
                      </a:cubicBezTo>
                      <a:cubicBezTo>
                        <a:pt x="47" y="11"/>
                        <a:pt x="39" y="17"/>
                        <a:pt x="31" y="25"/>
                      </a:cubicBezTo>
                      <a:cubicBezTo>
                        <a:pt x="22" y="33"/>
                        <a:pt x="14" y="41"/>
                        <a:pt x="4" y="48"/>
                      </a:cubicBezTo>
                      <a:cubicBezTo>
                        <a:pt x="0" y="52"/>
                        <a:pt x="6" y="59"/>
                        <a:pt x="11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35" name="Freeform 34">
                  <a:extLst>
                    <a:ext uri="{FF2B5EF4-FFF2-40B4-BE49-F238E27FC236}">
                      <a16:creationId xmlns:a16="http://schemas.microsoft.com/office/drawing/2014/main" id="{11892AC9-0360-4320-B34C-1F3ED4192F3C}"/>
                    </a:ext>
                  </a:extLst>
                </p:cNvPr>
                <p:cNvSpPr/>
                <p:nvPr/>
              </p:nvSpPr>
              <p:spPr bwMode="auto">
                <a:xfrm>
                  <a:off x="6375401" y="5078413"/>
                  <a:ext cx="80963" cy="49213"/>
                </a:xfrm>
                <a:custGeom>
                  <a:avLst/>
                  <a:gdLst>
                    <a:gd name="T0" fmla="*/ 5 w 78"/>
                    <a:gd name="T1" fmla="*/ 46 h 46"/>
                    <a:gd name="T2" fmla="*/ 41 w 78"/>
                    <a:gd name="T3" fmla="*/ 34 h 46"/>
                    <a:gd name="T4" fmla="*/ 73 w 78"/>
                    <a:gd name="T5" fmla="*/ 11 h 46"/>
                    <a:gd name="T6" fmla="*/ 67 w 78"/>
                    <a:gd name="T7" fmla="*/ 2 h 46"/>
                    <a:gd name="T8" fmla="*/ 33 w 78"/>
                    <a:gd name="T9" fmla="*/ 21 h 46"/>
                    <a:gd name="T10" fmla="*/ 3 w 78"/>
                    <a:gd name="T11" fmla="*/ 41 h 46"/>
                    <a:gd name="T12" fmla="*/ 5 w 78"/>
                    <a:gd name="T13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46">
                      <a:moveTo>
                        <a:pt x="5" y="46"/>
                      </a:moveTo>
                      <a:cubicBezTo>
                        <a:pt x="17" y="42"/>
                        <a:pt x="29" y="41"/>
                        <a:pt x="41" y="34"/>
                      </a:cubicBezTo>
                      <a:cubicBezTo>
                        <a:pt x="53" y="28"/>
                        <a:pt x="63" y="20"/>
                        <a:pt x="73" y="11"/>
                      </a:cubicBezTo>
                      <a:cubicBezTo>
                        <a:pt x="78" y="6"/>
                        <a:pt x="72" y="0"/>
                        <a:pt x="67" y="2"/>
                      </a:cubicBezTo>
                      <a:cubicBezTo>
                        <a:pt x="55" y="8"/>
                        <a:pt x="44" y="14"/>
                        <a:pt x="33" y="21"/>
                      </a:cubicBezTo>
                      <a:cubicBezTo>
                        <a:pt x="23" y="28"/>
                        <a:pt x="14" y="37"/>
                        <a:pt x="3" y="41"/>
                      </a:cubicBezTo>
                      <a:cubicBezTo>
                        <a:pt x="0" y="42"/>
                        <a:pt x="2" y="46"/>
                        <a:pt x="5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36" name="Freeform 35">
                  <a:extLst>
                    <a:ext uri="{FF2B5EF4-FFF2-40B4-BE49-F238E27FC236}">
                      <a16:creationId xmlns:a16="http://schemas.microsoft.com/office/drawing/2014/main" id="{8AC006EC-38C3-45F5-9D48-E9A3853D8171}"/>
                    </a:ext>
                  </a:extLst>
                </p:cNvPr>
                <p:cNvSpPr/>
                <p:nvPr/>
              </p:nvSpPr>
              <p:spPr bwMode="auto">
                <a:xfrm>
                  <a:off x="6167438" y="5192713"/>
                  <a:ext cx="114300" cy="50800"/>
                </a:xfrm>
                <a:custGeom>
                  <a:avLst/>
                  <a:gdLst>
                    <a:gd name="T0" fmla="*/ 10 w 110"/>
                    <a:gd name="T1" fmla="*/ 48 h 50"/>
                    <a:gd name="T2" fmla="*/ 105 w 110"/>
                    <a:gd name="T3" fmla="*/ 11 h 50"/>
                    <a:gd name="T4" fmla="*/ 102 w 110"/>
                    <a:gd name="T5" fmla="*/ 2 h 50"/>
                    <a:gd name="T6" fmla="*/ 7 w 110"/>
                    <a:gd name="T7" fmla="*/ 37 h 50"/>
                    <a:gd name="T8" fmla="*/ 10 w 110"/>
                    <a:gd name="T9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50">
                      <a:moveTo>
                        <a:pt x="10" y="48"/>
                      </a:moveTo>
                      <a:cubicBezTo>
                        <a:pt x="45" y="42"/>
                        <a:pt x="75" y="29"/>
                        <a:pt x="105" y="11"/>
                      </a:cubicBezTo>
                      <a:cubicBezTo>
                        <a:pt x="110" y="8"/>
                        <a:pt x="107" y="0"/>
                        <a:pt x="102" y="2"/>
                      </a:cubicBezTo>
                      <a:cubicBezTo>
                        <a:pt x="71" y="15"/>
                        <a:pt x="40" y="30"/>
                        <a:pt x="7" y="37"/>
                      </a:cubicBezTo>
                      <a:cubicBezTo>
                        <a:pt x="0" y="39"/>
                        <a:pt x="3" y="50"/>
                        <a:pt x="10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37" name="Freeform 36">
                  <a:extLst>
                    <a:ext uri="{FF2B5EF4-FFF2-40B4-BE49-F238E27FC236}">
                      <a16:creationId xmlns:a16="http://schemas.microsoft.com/office/drawing/2014/main" id="{EA9EF2D2-E491-4982-8F62-5D844E469CC3}"/>
                    </a:ext>
                  </a:extLst>
                </p:cNvPr>
                <p:cNvSpPr/>
                <p:nvPr/>
              </p:nvSpPr>
              <p:spPr bwMode="auto">
                <a:xfrm>
                  <a:off x="5929313" y="5272088"/>
                  <a:ext cx="131763" cy="36513"/>
                </a:xfrm>
                <a:custGeom>
                  <a:avLst/>
                  <a:gdLst>
                    <a:gd name="T0" fmla="*/ 7 w 128"/>
                    <a:gd name="T1" fmla="*/ 30 h 35"/>
                    <a:gd name="T2" fmla="*/ 120 w 128"/>
                    <a:gd name="T3" fmla="*/ 16 h 35"/>
                    <a:gd name="T4" fmla="*/ 114 w 128"/>
                    <a:gd name="T5" fmla="*/ 2 h 35"/>
                    <a:gd name="T6" fmla="*/ 7 w 128"/>
                    <a:gd name="T7" fmla="*/ 18 h 35"/>
                    <a:gd name="T8" fmla="*/ 7 w 128"/>
                    <a:gd name="T9" fmla="*/ 3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" h="35">
                      <a:moveTo>
                        <a:pt x="7" y="30"/>
                      </a:moveTo>
                      <a:cubicBezTo>
                        <a:pt x="47" y="33"/>
                        <a:pt x="84" y="35"/>
                        <a:pt x="120" y="16"/>
                      </a:cubicBezTo>
                      <a:cubicBezTo>
                        <a:pt x="128" y="11"/>
                        <a:pt x="122" y="0"/>
                        <a:pt x="114" y="2"/>
                      </a:cubicBezTo>
                      <a:cubicBezTo>
                        <a:pt x="79" y="10"/>
                        <a:pt x="43" y="15"/>
                        <a:pt x="7" y="18"/>
                      </a:cubicBezTo>
                      <a:cubicBezTo>
                        <a:pt x="0" y="18"/>
                        <a:pt x="0" y="29"/>
                        <a:pt x="7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38" name="Freeform 37">
                  <a:extLst>
                    <a:ext uri="{FF2B5EF4-FFF2-40B4-BE49-F238E27FC236}">
                      <a16:creationId xmlns:a16="http://schemas.microsoft.com/office/drawing/2014/main" id="{1CCBA26B-9CA5-4D34-8688-DD6C62759E55}"/>
                    </a:ext>
                  </a:extLst>
                </p:cNvPr>
                <p:cNvSpPr/>
                <p:nvPr/>
              </p:nvSpPr>
              <p:spPr bwMode="auto">
                <a:xfrm>
                  <a:off x="5719763" y="5281613"/>
                  <a:ext cx="104775" cy="34925"/>
                </a:xfrm>
                <a:custGeom>
                  <a:avLst/>
                  <a:gdLst>
                    <a:gd name="T0" fmla="*/ 3 w 101"/>
                    <a:gd name="T1" fmla="*/ 11 h 33"/>
                    <a:gd name="T2" fmla="*/ 94 w 101"/>
                    <a:gd name="T3" fmla="*/ 29 h 33"/>
                    <a:gd name="T4" fmla="*/ 94 w 101"/>
                    <a:gd name="T5" fmla="*/ 15 h 33"/>
                    <a:gd name="T6" fmla="*/ 6 w 101"/>
                    <a:gd name="T7" fmla="*/ 3 h 33"/>
                    <a:gd name="T8" fmla="*/ 3 w 101"/>
                    <a:gd name="T9" fmla="*/ 1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33">
                      <a:moveTo>
                        <a:pt x="3" y="11"/>
                      </a:moveTo>
                      <a:cubicBezTo>
                        <a:pt x="29" y="28"/>
                        <a:pt x="65" y="33"/>
                        <a:pt x="94" y="29"/>
                      </a:cubicBezTo>
                      <a:cubicBezTo>
                        <a:pt x="101" y="28"/>
                        <a:pt x="101" y="16"/>
                        <a:pt x="94" y="15"/>
                      </a:cubicBezTo>
                      <a:cubicBezTo>
                        <a:pt x="66" y="10"/>
                        <a:pt x="34" y="0"/>
                        <a:pt x="6" y="3"/>
                      </a:cubicBezTo>
                      <a:cubicBezTo>
                        <a:pt x="1" y="3"/>
                        <a:pt x="0" y="9"/>
                        <a:pt x="3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39" name="Freeform 38">
                  <a:extLst>
                    <a:ext uri="{FF2B5EF4-FFF2-40B4-BE49-F238E27FC236}">
                      <a16:creationId xmlns:a16="http://schemas.microsoft.com/office/drawing/2014/main" id="{E3DF24B9-087F-4039-B39F-FF983B348A16}"/>
                    </a:ext>
                  </a:extLst>
                </p:cNvPr>
                <p:cNvSpPr/>
                <p:nvPr/>
              </p:nvSpPr>
              <p:spPr bwMode="auto">
                <a:xfrm>
                  <a:off x="5516563" y="5238751"/>
                  <a:ext cx="103188" cy="33338"/>
                </a:xfrm>
                <a:custGeom>
                  <a:avLst/>
                  <a:gdLst>
                    <a:gd name="T0" fmla="*/ 5 w 100"/>
                    <a:gd name="T1" fmla="*/ 9 h 32"/>
                    <a:gd name="T2" fmla="*/ 92 w 100"/>
                    <a:gd name="T3" fmla="*/ 31 h 32"/>
                    <a:gd name="T4" fmla="*/ 94 w 100"/>
                    <a:gd name="T5" fmla="*/ 22 h 32"/>
                    <a:gd name="T6" fmla="*/ 7 w 100"/>
                    <a:gd name="T7" fmla="*/ 1 h 32"/>
                    <a:gd name="T8" fmla="*/ 5 w 100"/>
                    <a:gd name="T9" fmla="*/ 9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2">
                      <a:moveTo>
                        <a:pt x="5" y="9"/>
                      </a:moveTo>
                      <a:cubicBezTo>
                        <a:pt x="34" y="18"/>
                        <a:pt x="62" y="26"/>
                        <a:pt x="92" y="31"/>
                      </a:cubicBezTo>
                      <a:cubicBezTo>
                        <a:pt x="98" y="32"/>
                        <a:pt x="100" y="24"/>
                        <a:pt x="94" y="22"/>
                      </a:cubicBezTo>
                      <a:cubicBezTo>
                        <a:pt x="66" y="13"/>
                        <a:pt x="37" y="6"/>
                        <a:pt x="7" y="1"/>
                      </a:cubicBezTo>
                      <a:cubicBezTo>
                        <a:pt x="2" y="0"/>
                        <a:pt x="0" y="7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40" name="Freeform 39">
                  <a:extLst>
                    <a:ext uri="{FF2B5EF4-FFF2-40B4-BE49-F238E27FC236}">
                      <a16:creationId xmlns:a16="http://schemas.microsoft.com/office/drawing/2014/main" id="{35F91295-ECC5-443B-91CF-EC6D79A5927E}"/>
                    </a:ext>
                  </a:extLst>
                </p:cNvPr>
                <p:cNvSpPr/>
                <p:nvPr/>
              </p:nvSpPr>
              <p:spPr bwMode="auto">
                <a:xfrm>
                  <a:off x="5327651" y="5132388"/>
                  <a:ext cx="85725" cy="60325"/>
                </a:xfrm>
                <a:custGeom>
                  <a:avLst/>
                  <a:gdLst>
                    <a:gd name="T0" fmla="*/ 2 w 82"/>
                    <a:gd name="T1" fmla="*/ 8 h 58"/>
                    <a:gd name="T2" fmla="*/ 71 w 82"/>
                    <a:gd name="T3" fmla="*/ 57 h 58"/>
                    <a:gd name="T4" fmla="*/ 74 w 82"/>
                    <a:gd name="T5" fmla="*/ 44 h 58"/>
                    <a:gd name="T6" fmla="*/ 11 w 82"/>
                    <a:gd name="T7" fmla="*/ 3 h 58"/>
                    <a:gd name="T8" fmla="*/ 2 w 82"/>
                    <a:gd name="T9" fmla="*/ 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8">
                      <a:moveTo>
                        <a:pt x="2" y="8"/>
                      </a:moveTo>
                      <a:cubicBezTo>
                        <a:pt x="14" y="38"/>
                        <a:pt x="41" y="52"/>
                        <a:pt x="71" y="57"/>
                      </a:cubicBezTo>
                      <a:cubicBezTo>
                        <a:pt x="79" y="58"/>
                        <a:pt x="82" y="47"/>
                        <a:pt x="74" y="44"/>
                      </a:cubicBezTo>
                      <a:cubicBezTo>
                        <a:pt x="51" y="35"/>
                        <a:pt x="30" y="19"/>
                        <a:pt x="11" y="3"/>
                      </a:cubicBezTo>
                      <a:cubicBezTo>
                        <a:pt x="8" y="0"/>
                        <a:pt x="0" y="3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41" name="Freeform 40">
                  <a:extLst>
                    <a:ext uri="{FF2B5EF4-FFF2-40B4-BE49-F238E27FC236}">
                      <a16:creationId xmlns:a16="http://schemas.microsoft.com/office/drawing/2014/main" id="{E59EC82D-4855-4C10-A48F-BD69C56F2DD6}"/>
                    </a:ext>
                  </a:extLst>
                </p:cNvPr>
                <p:cNvSpPr/>
                <p:nvPr/>
              </p:nvSpPr>
              <p:spPr bwMode="auto">
                <a:xfrm>
                  <a:off x="5167313" y="4940301"/>
                  <a:ext cx="87313" cy="103188"/>
                </a:xfrm>
                <a:custGeom>
                  <a:avLst/>
                  <a:gdLst>
                    <a:gd name="T0" fmla="*/ 4 w 83"/>
                    <a:gd name="T1" fmla="*/ 13 h 98"/>
                    <a:gd name="T2" fmla="*/ 72 w 83"/>
                    <a:gd name="T3" fmla="*/ 94 h 98"/>
                    <a:gd name="T4" fmla="*/ 80 w 83"/>
                    <a:gd name="T5" fmla="*/ 87 h 98"/>
                    <a:gd name="T6" fmla="*/ 13 w 83"/>
                    <a:gd name="T7" fmla="*/ 4 h 98"/>
                    <a:gd name="T8" fmla="*/ 4 w 83"/>
                    <a:gd name="T9" fmla="*/ 13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98">
                      <a:moveTo>
                        <a:pt x="4" y="13"/>
                      </a:moveTo>
                      <a:cubicBezTo>
                        <a:pt x="23" y="41"/>
                        <a:pt x="44" y="74"/>
                        <a:pt x="72" y="94"/>
                      </a:cubicBezTo>
                      <a:cubicBezTo>
                        <a:pt x="76" y="98"/>
                        <a:pt x="83" y="91"/>
                        <a:pt x="80" y="87"/>
                      </a:cubicBezTo>
                      <a:cubicBezTo>
                        <a:pt x="61" y="58"/>
                        <a:pt x="41" y="25"/>
                        <a:pt x="13" y="4"/>
                      </a:cubicBezTo>
                      <a:cubicBezTo>
                        <a:pt x="8" y="0"/>
                        <a:pt x="0" y="8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42" name="Freeform 41">
                  <a:extLst>
                    <a:ext uri="{FF2B5EF4-FFF2-40B4-BE49-F238E27FC236}">
                      <a16:creationId xmlns:a16="http://schemas.microsoft.com/office/drawing/2014/main" id="{28D1ED89-6A5D-4675-9D16-502F86C6F34C}"/>
                    </a:ext>
                  </a:extLst>
                </p:cNvPr>
                <p:cNvSpPr/>
                <p:nvPr/>
              </p:nvSpPr>
              <p:spPr bwMode="auto">
                <a:xfrm>
                  <a:off x="5113338" y="4803776"/>
                  <a:ext cx="50800" cy="74613"/>
                </a:xfrm>
                <a:custGeom>
                  <a:avLst/>
                  <a:gdLst>
                    <a:gd name="T0" fmla="*/ 2 w 49"/>
                    <a:gd name="T1" fmla="*/ 6 h 71"/>
                    <a:gd name="T2" fmla="*/ 15 w 49"/>
                    <a:gd name="T3" fmla="*/ 35 h 71"/>
                    <a:gd name="T4" fmla="*/ 35 w 49"/>
                    <a:gd name="T5" fmla="*/ 65 h 71"/>
                    <a:gd name="T6" fmla="*/ 45 w 49"/>
                    <a:gd name="T7" fmla="*/ 59 h 71"/>
                    <a:gd name="T8" fmla="*/ 26 w 49"/>
                    <a:gd name="T9" fmla="*/ 28 h 71"/>
                    <a:gd name="T10" fmla="*/ 5 w 49"/>
                    <a:gd name="T11" fmla="*/ 3 h 71"/>
                    <a:gd name="T12" fmla="*/ 2 w 49"/>
                    <a:gd name="T13" fmla="*/ 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9" h="71">
                      <a:moveTo>
                        <a:pt x="2" y="6"/>
                      </a:moveTo>
                      <a:cubicBezTo>
                        <a:pt x="6" y="15"/>
                        <a:pt x="10" y="25"/>
                        <a:pt x="15" y="35"/>
                      </a:cubicBezTo>
                      <a:cubicBezTo>
                        <a:pt x="21" y="46"/>
                        <a:pt x="27" y="55"/>
                        <a:pt x="35" y="65"/>
                      </a:cubicBezTo>
                      <a:cubicBezTo>
                        <a:pt x="39" y="71"/>
                        <a:pt x="49" y="66"/>
                        <a:pt x="45" y="59"/>
                      </a:cubicBezTo>
                      <a:cubicBezTo>
                        <a:pt x="39" y="49"/>
                        <a:pt x="33" y="38"/>
                        <a:pt x="26" y="28"/>
                      </a:cubicBezTo>
                      <a:cubicBezTo>
                        <a:pt x="20" y="19"/>
                        <a:pt x="13" y="11"/>
                        <a:pt x="5" y="3"/>
                      </a:cubicBezTo>
                      <a:cubicBezTo>
                        <a:pt x="4" y="0"/>
                        <a:pt x="0" y="3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43" name="Freeform 42">
                  <a:extLst>
                    <a:ext uri="{FF2B5EF4-FFF2-40B4-BE49-F238E27FC236}">
                      <a16:creationId xmlns:a16="http://schemas.microsoft.com/office/drawing/2014/main" id="{37052C1A-BB98-4E15-A585-5884FAAA5C5A}"/>
                    </a:ext>
                  </a:extLst>
                </p:cNvPr>
                <p:cNvSpPr/>
                <p:nvPr/>
              </p:nvSpPr>
              <p:spPr bwMode="auto">
                <a:xfrm>
                  <a:off x="5035551" y="4613276"/>
                  <a:ext cx="60325" cy="101600"/>
                </a:xfrm>
                <a:custGeom>
                  <a:avLst/>
                  <a:gdLst>
                    <a:gd name="T0" fmla="*/ 2 w 58"/>
                    <a:gd name="T1" fmla="*/ 8 h 97"/>
                    <a:gd name="T2" fmla="*/ 45 w 58"/>
                    <a:gd name="T3" fmla="*/ 91 h 97"/>
                    <a:gd name="T4" fmla="*/ 56 w 58"/>
                    <a:gd name="T5" fmla="*/ 84 h 97"/>
                    <a:gd name="T6" fmla="*/ 11 w 58"/>
                    <a:gd name="T7" fmla="*/ 4 h 97"/>
                    <a:gd name="T8" fmla="*/ 2 w 58"/>
                    <a:gd name="T9" fmla="*/ 8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7">
                      <a:moveTo>
                        <a:pt x="2" y="8"/>
                      </a:moveTo>
                      <a:cubicBezTo>
                        <a:pt x="10" y="37"/>
                        <a:pt x="25" y="67"/>
                        <a:pt x="45" y="91"/>
                      </a:cubicBezTo>
                      <a:cubicBezTo>
                        <a:pt x="50" y="97"/>
                        <a:pt x="58" y="91"/>
                        <a:pt x="56" y="84"/>
                      </a:cubicBezTo>
                      <a:cubicBezTo>
                        <a:pt x="49" y="54"/>
                        <a:pt x="29" y="28"/>
                        <a:pt x="11" y="4"/>
                      </a:cubicBezTo>
                      <a:cubicBezTo>
                        <a:pt x="7" y="0"/>
                        <a:pt x="0" y="2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44" name="Freeform 43">
                  <a:extLst>
                    <a:ext uri="{FF2B5EF4-FFF2-40B4-BE49-F238E27FC236}">
                      <a16:creationId xmlns:a16="http://schemas.microsoft.com/office/drawing/2014/main" id="{280F2F6F-8EEF-4F2E-AF3B-0A448DDF86CF}"/>
                    </a:ext>
                  </a:extLst>
                </p:cNvPr>
                <p:cNvSpPr/>
                <p:nvPr/>
              </p:nvSpPr>
              <p:spPr bwMode="auto">
                <a:xfrm>
                  <a:off x="4221163" y="4760913"/>
                  <a:ext cx="82550" cy="20638"/>
                </a:xfrm>
                <a:custGeom>
                  <a:avLst/>
                  <a:gdLst>
                    <a:gd name="T0" fmla="*/ 2 w 79"/>
                    <a:gd name="T1" fmla="*/ 4 h 19"/>
                    <a:gd name="T2" fmla="*/ 74 w 79"/>
                    <a:gd name="T3" fmla="*/ 19 h 19"/>
                    <a:gd name="T4" fmla="*/ 76 w 79"/>
                    <a:gd name="T5" fmla="*/ 14 h 19"/>
                    <a:gd name="T6" fmla="*/ 3 w 79"/>
                    <a:gd name="T7" fmla="*/ 0 h 19"/>
                    <a:gd name="T8" fmla="*/ 2 w 79"/>
                    <a:gd name="T9" fmla="*/ 4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19">
                      <a:moveTo>
                        <a:pt x="2" y="4"/>
                      </a:moveTo>
                      <a:cubicBezTo>
                        <a:pt x="26" y="11"/>
                        <a:pt x="50" y="14"/>
                        <a:pt x="74" y="19"/>
                      </a:cubicBezTo>
                      <a:cubicBezTo>
                        <a:pt x="77" y="19"/>
                        <a:pt x="79" y="15"/>
                        <a:pt x="76" y="14"/>
                      </a:cubicBezTo>
                      <a:cubicBezTo>
                        <a:pt x="52" y="8"/>
                        <a:pt x="27" y="7"/>
                        <a:pt x="3" y="0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45" name="Freeform 44">
                  <a:extLst>
                    <a:ext uri="{FF2B5EF4-FFF2-40B4-BE49-F238E27FC236}">
                      <a16:creationId xmlns:a16="http://schemas.microsoft.com/office/drawing/2014/main" id="{2E595A7C-DFE6-4937-B919-3982D6C58170}"/>
                    </a:ext>
                  </a:extLst>
                </p:cNvPr>
                <p:cNvSpPr/>
                <p:nvPr/>
              </p:nvSpPr>
              <p:spPr bwMode="auto">
                <a:xfrm>
                  <a:off x="4384676" y="4772026"/>
                  <a:ext cx="106363" cy="17463"/>
                </a:xfrm>
                <a:custGeom>
                  <a:avLst/>
                  <a:gdLst>
                    <a:gd name="T0" fmla="*/ 5 w 102"/>
                    <a:gd name="T1" fmla="*/ 16 h 17"/>
                    <a:gd name="T2" fmla="*/ 98 w 102"/>
                    <a:gd name="T3" fmla="*/ 10 h 17"/>
                    <a:gd name="T4" fmla="*/ 98 w 102"/>
                    <a:gd name="T5" fmla="*/ 3 h 17"/>
                    <a:gd name="T6" fmla="*/ 3 w 102"/>
                    <a:gd name="T7" fmla="*/ 11 h 17"/>
                    <a:gd name="T8" fmla="*/ 5 w 102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2" h="17">
                      <a:moveTo>
                        <a:pt x="5" y="16"/>
                      </a:moveTo>
                      <a:cubicBezTo>
                        <a:pt x="35" y="11"/>
                        <a:pt x="67" y="13"/>
                        <a:pt x="98" y="10"/>
                      </a:cubicBezTo>
                      <a:cubicBezTo>
                        <a:pt x="102" y="10"/>
                        <a:pt x="102" y="3"/>
                        <a:pt x="98" y="3"/>
                      </a:cubicBezTo>
                      <a:cubicBezTo>
                        <a:pt x="66" y="0"/>
                        <a:pt x="34" y="2"/>
                        <a:pt x="3" y="11"/>
                      </a:cubicBezTo>
                      <a:cubicBezTo>
                        <a:pt x="0" y="12"/>
                        <a:pt x="1" y="17"/>
                        <a:pt x="5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46" name="Freeform 45">
                  <a:extLst>
                    <a:ext uri="{FF2B5EF4-FFF2-40B4-BE49-F238E27FC236}">
                      <a16:creationId xmlns:a16="http://schemas.microsoft.com/office/drawing/2014/main" id="{76B2CBB2-00DE-4AE4-9104-AE969A1F1FF4}"/>
                    </a:ext>
                  </a:extLst>
                </p:cNvPr>
                <p:cNvSpPr/>
                <p:nvPr/>
              </p:nvSpPr>
              <p:spPr bwMode="auto">
                <a:xfrm>
                  <a:off x="4584701" y="4762501"/>
                  <a:ext cx="90488" cy="34925"/>
                </a:xfrm>
                <a:custGeom>
                  <a:avLst/>
                  <a:gdLst>
                    <a:gd name="T0" fmla="*/ 4 w 87"/>
                    <a:gd name="T1" fmla="*/ 20 h 33"/>
                    <a:gd name="T2" fmla="*/ 83 w 87"/>
                    <a:gd name="T3" fmla="*/ 12 h 33"/>
                    <a:gd name="T4" fmla="*/ 77 w 87"/>
                    <a:gd name="T5" fmla="*/ 2 h 33"/>
                    <a:gd name="T6" fmla="*/ 6 w 87"/>
                    <a:gd name="T7" fmla="*/ 10 h 33"/>
                    <a:gd name="T8" fmla="*/ 4 w 87"/>
                    <a:gd name="T9" fmla="*/ 2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33">
                      <a:moveTo>
                        <a:pt x="4" y="20"/>
                      </a:moveTo>
                      <a:cubicBezTo>
                        <a:pt x="29" y="33"/>
                        <a:pt x="61" y="33"/>
                        <a:pt x="83" y="12"/>
                      </a:cubicBezTo>
                      <a:cubicBezTo>
                        <a:pt x="87" y="9"/>
                        <a:pt x="83" y="0"/>
                        <a:pt x="77" y="2"/>
                      </a:cubicBezTo>
                      <a:cubicBezTo>
                        <a:pt x="55" y="11"/>
                        <a:pt x="30" y="13"/>
                        <a:pt x="6" y="10"/>
                      </a:cubicBezTo>
                      <a:cubicBezTo>
                        <a:pt x="1" y="10"/>
                        <a:pt x="0" y="17"/>
                        <a:pt x="4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47" name="Freeform 46">
                  <a:extLst>
                    <a:ext uri="{FF2B5EF4-FFF2-40B4-BE49-F238E27FC236}">
                      <a16:creationId xmlns:a16="http://schemas.microsoft.com/office/drawing/2014/main" id="{02C4D7D1-9038-4256-BB9C-85998ECF1B92}"/>
                    </a:ext>
                  </a:extLst>
                </p:cNvPr>
                <p:cNvSpPr/>
                <p:nvPr/>
              </p:nvSpPr>
              <p:spPr bwMode="auto">
                <a:xfrm>
                  <a:off x="4751388" y="4727576"/>
                  <a:ext cx="88900" cy="25400"/>
                </a:xfrm>
                <a:custGeom>
                  <a:avLst/>
                  <a:gdLst>
                    <a:gd name="T0" fmla="*/ 5 w 86"/>
                    <a:gd name="T1" fmla="*/ 24 h 25"/>
                    <a:gd name="T2" fmla="*/ 79 w 86"/>
                    <a:gd name="T3" fmla="*/ 11 h 25"/>
                    <a:gd name="T4" fmla="*/ 76 w 86"/>
                    <a:gd name="T5" fmla="*/ 1 h 25"/>
                    <a:gd name="T6" fmla="*/ 41 w 86"/>
                    <a:gd name="T7" fmla="*/ 8 h 25"/>
                    <a:gd name="T8" fmla="*/ 5 w 86"/>
                    <a:gd name="T9" fmla="*/ 17 h 25"/>
                    <a:gd name="T10" fmla="*/ 5 w 86"/>
                    <a:gd name="T11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6" h="25">
                      <a:moveTo>
                        <a:pt x="5" y="24"/>
                      </a:moveTo>
                      <a:cubicBezTo>
                        <a:pt x="32" y="25"/>
                        <a:pt x="54" y="20"/>
                        <a:pt x="79" y="11"/>
                      </a:cubicBezTo>
                      <a:cubicBezTo>
                        <a:pt x="86" y="9"/>
                        <a:pt x="83" y="0"/>
                        <a:pt x="76" y="1"/>
                      </a:cubicBezTo>
                      <a:cubicBezTo>
                        <a:pt x="64" y="3"/>
                        <a:pt x="53" y="5"/>
                        <a:pt x="41" y="8"/>
                      </a:cubicBezTo>
                      <a:cubicBezTo>
                        <a:pt x="30" y="11"/>
                        <a:pt x="17" y="16"/>
                        <a:pt x="5" y="17"/>
                      </a:cubicBezTo>
                      <a:cubicBezTo>
                        <a:pt x="0" y="17"/>
                        <a:pt x="0" y="24"/>
                        <a:pt x="5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48" name="Freeform 47">
                  <a:extLst>
                    <a:ext uri="{FF2B5EF4-FFF2-40B4-BE49-F238E27FC236}">
                      <a16:creationId xmlns:a16="http://schemas.microsoft.com/office/drawing/2014/main" id="{8835537C-12E9-4E7B-A4BF-E33AF6BDE3DF}"/>
                    </a:ext>
                  </a:extLst>
                </p:cNvPr>
                <p:cNvSpPr/>
                <p:nvPr/>
              </p:nvSpPr>
              <p:spPr bwMode="auto">
                <a:xfrm>
                  <a:off x="4892676" y="4657726"/>
                  <a:ext cx="92075" cy="52388"/>
                </a:xfrm>
                <a:custGeom>
                  <a:avLst/>
                  <a:gdLst>
                    <a:gd name="T0" fmla="*/ 9 w 89"/>
                    <a:gd name="T1" fmla="*/ 48 h 50"/>
                    <a:gd name="T2" fmla="*/ 43 w 89"/>
                    <a:gd name="T3" fmla="*/ 32 h 50"/>
                    <a:gd name="T4" fmla="*/ 81 w 89"/>
                    <a:gd name="T5" fmla="*/ 15 h 50"/>
                    <a:gd name="T6" fmla="*/ 77 w 89"/>
                    <a:gd name="T7" fmla="*/ 1 h 50"/>
                    <a:gd name="T8" fmla="*/ 38 w 89"/>
                    <a:gd name="T9" fmla="*/ 14 h 50"/>
                    <a:gd name="T10" fmla="*/ 4 w 89"/>
                    <a:gd name="T11" fmla="*/ 41 h 50"/>
                    <a:gd name="T12" fmla="*/ 9 w 89"/>
                    <a:gd name="T13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9" h="50">
                      <a:moveTo>
                        <a:pt x="9" y="48"/>
                      </a:moveTo>
                      <a:cubicBezTo>
                        <a:pt x="20" y="42"/>
                        <a:pt x="32" y="37"/>
                        <a:pt x="43" y="32"/>
                      </a:cubicBezTo>
                      <a:cubicBezTo>
                        <a:pt x="55" y="26"/>
                        <a:pt x="68" y="20"/>
                        <a:pt x="81" y="15"/>
                      </a:cubicBezTo>
                      <a:cubicBezTo>
                        <a:pt x="89" y="11"/>
                        <a:pt x="86" y="0"/>
                        <a:pt x="77" y="1"/>
                      </a:cubicBezTo>
                      <a:cubicBezTo>
                        <a:pt x="62" y="4"/>
                        <a:pt x="51" y="7"/>
                        <a:pt x="38" y="14"/>
                      </a:cubicBezTo>
                      <a:cubicBezTo>
                        <a:pt x="25" y="22"/>
                        <a:pt x="15" y="32"/>
                        <a:pt x="4" y="41"/>
                      </a:cubicBezTo>
                      <a:cubicBezTo>
                        <a:pt x="0" y="44"/>
                        <a:pt x="5" y="50"/>
                        <a:pt x="9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49" name="Freeform 48">
                  <a:extLst>
                    <a:ext uri="{FF2B5EF4-FFF2-40B4-BE49-F238E27FC236}">
                      <a16:creationId xmlns:a16="http://schemas.microsoft.com/office/drawing/2014/main" id="{E264714D-6816-4995-8A84-0A18AC2E82E8}"/>
                    </a:ext>
                  </a:extLst>
                </p:cNvPr>
                <p:cNvSpPr/>
                <p:nvPr/>
              </p:nvSpPr>
              <p:spPr bwMode="auto">
                <a:xfrm>
                  <a:off x="4024313" y="4714876"/>
                  <a:ext cx="93663" cy="31750"/>
                </a:xfrm>
                <a:custGeom>
                  <a:avLst/>
                  <a:gdLst>
                    <a:gd name="T0" fmla="*/ 3 w 91"/>
                    <a:gd name="T1" fmla="*/ 6 h 31"/>
                    <a:gd name="T2" fmla="*/ 83 w 91"/>
                    <a:gd name="T3" fmla="*/ 30 h 31"/>
                    <a:gd name="T4" fmla="*/ 85 w 91"/>
                    <a:gd name="T5" fmla="*/ 21 h 31"/>
                    <a:gd name="T6" fmla="*/ 5 w 91"/>
                    <a:gd name="T7" fmla="*/ 1 h 31"/>
                    <a:gd name="T8" fmla="*/ 3 w 91"/>
                    <a:gd name="T9" fmla="*/ 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" h="31">
                      <a:moveTo>
                        <a:pt x="3" y="6"/>
                      </a:moveTo>
                      <a:cubicBezTo>
                        <a:pt x="29" y="18"/>
                        <a:pt x="55" y="25"/>
                        <a:pt x="83" y="30"/>
                      </a:cubicBezTo>
                      <a:cubicBezTo>
                        <a:pt x="89" y="31"/>
                        <a:pt x="91" y="23"/>
                        <a:pt x="85" y="21"/>
                      </a:cubicBezTo>
                      <a:cubicBezTo>
                        <a:pt x="59" y="12"/>
                        <a:pt x="33" y="6"/>
                        <a:pt x="5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50" name="Freeform 49">
                  <a:extLst>
                    <a:ext uri="{FF2B5EF4-FFF2-40B4-BE49-F238E27FC236}">
                      <a16:creationId xmlns:a16="http://schemas.microsoft.com/office/drawing/2014/main" id="{E3DFE761-1771-4256-8E4A-759B4FA7B6DD}"/>
                    </a:ext>
                  </a:extLst>
                </p:cNvPr>
                <p:cNvSpPr/>
                <p:nvPr/>
              </p:nvSpPr>
              <p:spPr bwMode="auto">
                <a:xfrm>
                  <a:off x="3851276" y="4625976"/>
                  <a:ext cx="98425" cy="63500"/>
                </a:xfrm>
                <a:custGeom>
                  <a:avLst/>
                  <a:gdLst>
                    <a:gd name="T0" fmla="*/ 2 w 94"/>
                    <a:gd name="T1" fmla="*/ 4 h 61"/>
                    <a:gd name="T2" fmla="*/ 82 w 94"/>
                    <a:gd name="T3" fmla="*/ 60 h 61"/>
                    <a:gd name="T4" fmla="*/ 88 w 94"/>
                    <a:gd name="T5" fmla="*/ 49 h 61"/>
                    <a:gd name="T6" fmla="*/ 5 w 94"/>
                    <a:gd name="T7" fmla="*/ 1 h 61"/>
                    <a:gd name="T8" fmla="*/ 2 w 94"/>
                    <a:gd name="T9" fmla="*/ 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61">
                      <a:moveTo>
                        <a:pt x="2" y="4"/>
                      </a:moveTo>
                      <a:cubicBezTo>
                        <a:pt x="26" y="27"/>
                        <a:pt x="50" y="51"/>
                        <a:pt x="82" y="60"/>
                      </a:cubicBezTo>
                      <a:cubicBezTo>
                        <a:pt x="88" y="61"/>
                        <a:pt x="94" y="53"/>
                        <a:pt x="88" y="49"/>
                      </a:cubicBezTo>
                      <a:cubicBezTo>
                        <a:pt x="64" y="28"/>
                        <a:pt x="35" y="13"/>
                        <a:pt x="5" y="1"/>
                      </a:cubicBezTo>
                      <a:cubicBezTo>
                        <a:pt x="3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51" name="Freeform 50">
                  <a:extLst>
                    <a:ext uri="{FF2B5EF4-FFF2-40B4-BE49-F238E27FC236}">
                      <a16:creationId xmlns:a16="http://schemas.microsoft.com/office/drawing/2014/main" id="{800B85CD-ACF2-4BE9-9EEE-17051752E605}"/>
                    </a:ext>
                  </a:extLst>
                </p:cNvPr>
                <p:cNvSpPr/>
                <p:nvPr/>
              </p:nvSpPr>
              <p:spPr bwMode="auto">
                <a:xfrm>
                  <a:off x="3706813" y="4486276"/>
                  <a:ext cx="82550" cy="73025"/>
                </a:xfrm>
                <a:custGeom>
                  <a:avLst/>
                  <a:gdLst>
                    <a:gd name="T0" fmla="*/ 2 w 79"/>
                    <a:gd name="T1" fmla="*/ 9 h 71"/>
                    <a:gd name="T2" fmla="*/ 68 w 79"/>
                    <a:gd name="T3" fmla="*/ 69 h 71"/>
                    <a:gd name="T4" fmla="*/ 75 w 79"/>
                    <a:gd name="T5" fmla="*/ 61 h 71"/>
                    <a:gd name="T6" fmla="*/ 9 w 79"/>
                    <a:gd name="T7" fmla="*/ 4 h 71"/>
                    <a:gd name="T8" fmla="*/ 2 w 79"/>
                    <a:gd name="T9" fmla="*/ 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71">
                      <a:moveTo>
                        <a:pt x="2" y="9"/>
                      </a:moveTo>
                      <a:cubicBezTo>
                        <a:pt x="15" y="34"/>
                        <a:pt x="42" y="57"/>
                        <a:pt x="68" y="69"/>
                      </a:cubicBezTo>
                      <a:cubicBezTo>
                        <a:pt x="73" y="71"/>
                        <a:pt x="79" y="65"/>
                        <a:pt x="75" y="61"/>
                      </a:cubicBezTo>
                      <a:cubicBezTo>
                        <a:pt x="53" y="40"/>
                        <a:pt x="28" y="25"/>
                        <a:pt x="9" y="4"/>
                      </a:cubicBezTo>
                      <a:cubicBezTo>
                        <a:pt x="5" y="0"/>
                        <a:pt x="0" y="5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52" name="Freeform 51">
                  <a:extLst>
                    <a:ext uri="{FF2B5EF4-FFF2-40B4-BE49-F238E27FC236}">
                      <a16:creationId xmlns:a16="http://schemas.microsoft.com/office/drawing/2014/main" id="{3D8E79E6-3879-4925-BEB4-0AC27B0795EB}"/>
                    </a:ext>
                  </a:extLst>
                </p:cNvPr>
                <p:cNvSpPr/>
                <p:nvPr/>
              </p:nvSpPr>
              <p:spPr bwMode="auto">
                <a:xfrm>
                  <a:off x="3595688" y="4313238"/>
                  <a:ext cx="57150" cy="82550"/>
                </a:xfrm>
                <a:custGeom>
                  <a:avLst/>
                  <a:gdLst>
                    <a:gd name="T0" fmla="*/ 1 w 56"/>
                    <a:gd name="T1" fmla="*/ 6 h 79"/>
                    <a:gd name="T2" fmla="*/ 45 w 56"/>
                    <a:gd name="T3" fmla="*/ 75 h 79"/>
                    <a:gd name="T4" fmla="*/ 52 w 56"/>
                    <a:gd name="T5" fmla="*/ 68 h 79"/>
                    <a:gd name="T6" fmla="*/ 9 w 56"/>
                    <a:gd name="T7" fmla="*/ 4 h 79"/>
                    <a:gd name="T8" fmla="*/ 1 w 56"/>
                    <a:gd name="T9" fmla="*/ 6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79">
                      <a:moveTo>
                        <a:pt x="1" y="6"/>
                      </a:moveTo>
                      <a:cubicBezTo>
                        <a:pt x="5" y="35"/>
                        <a:pt x="24" y="56"/>
                        <a:pt x="45" y="75"/>
                      </a:cubicBezTo>
                      <a:cubicBezTo>
                        <a:pt x="50" y="79"/>
                        <a:pt x="56" y="73"/>
                        <a:pt x="52" y="68"/>
                      </a:cubicBezTo>
                      <a:cubicBezTo>
                        <a:pt x="35" y="48"/>
                        <a:pt x="22" y="26"/>
                        <a:pt x="9" y="4"/>
                      </a:cubicBezTo>
                      <a:cubicBezTo>
                        <a:pt x="7" y="0"/>
                        <a:pt x="0" y="2"/>
                        <a:pt x="1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53" name="Freeform 52">
                  <a:extLst>
                    <a:ext uri="{FF2B5EF4-FFF2-40B4-BE49-F238E27FC236}">
                      <a16:creationId xmlns:a16="http://schemas.microsoft.com/office/drawing/2014/main" id="{57A9C175-CFB7-49F2-8763-FC767A5EB0C1}"/>
                    </a:ext>
                  </a:extLst>
                </p:cNvPr>
                <p:cNvSpPr/>
                <p:nvPr/>
              </p:nvSpPr>
              <p:spPr bwMode="auto">
                <a:xfrm>
                  <a:off x="3533776" y="4113213"/>
                  <a:ext cx="42863" cy="101600"/>
                </a:xfrm>
                <a:custGeom>
                  <a:avLst/>
                  <a:gdLst>
                    <a:gd name="T0" fmla="*/ 2 w 42"/>
                    <a:gd name="T1" fmla="*/ 5 h 99"/>
                    <a:gd name="T2" fmla="*/ 31 w 42"/>
                    <a:gd name="T3" fmla="*/ 94 h 99"/>
                    <a:gd name="T4" fmla="*/ 39 w 42"/>
                    <a:gd name="T5" fmla="*/ 89 h 99"/>
                    <a:gd name="T6" fmla="*/ 10 w 42"/>
                    <a:gd name="T7" fmla="*/ 5 h 99"/>
                    <a:gd name="T8" fmla="*/ 2 w 42"/>
                    <a:gd name="T9" fmla="*/ 5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99">
                      <a:moveTo>
                        <a:pt x="2" y="5"/>
                      </a:moveTo>
                      <a:cubicBezTo>
                        <a:pt x="0" y="37"/>
                        <a:pt x="13" y="68"/>
                        <a:pt x="31" y="94"/>
                      </a:cubicBezTo>
                      <a:cubicBezTo>
                        <a:pt x="35" y="99"/>
                        <a:pt x="42" y="94"/>
                        <a:pt x="39" y="89"/>
                      </a:cubicBezTo>
                      <a:cubicBezTo>
                        <a:pt x="24" y="64"/>
                        <a:pt x="14" y="34"/>
                        <a:pt x="10" y="5"/>
                      </a:cubicBezTo>
                      <a:cubicBezTo>
                        <a:pt x="9" y="0"/>
                        <a:pt x="3" y="0"/>
                        <a:pt x="2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54" name="Freeform 53">
                  <a:extLst>
                    <a:ext uri="{FF2B5EF4-FFF2-40B4-BE49-F238E27FC236}">
                      <a16:creationId xmlns:a16="http://schemas.microsoft.com/office/drawing/2014/main" id="{04077714-809D-4603-AB1C-4C49AC53F6BF}"/>
                    </a:ext>
                  </a:extLst>
                </p:cNvPr>
                <p:cNvSpPr/>
                <p:nvPr/>
              </p:nvSpPr>
              <p:spPr bwMode="auto">
                <a:xfrm>
                  <a:off x="3517901" y="3932238"/>
                  <a:ext cx="20638" cy="79375"/>
                </a:xfrm>
                <a:custGeom>
                  <a:avLst/>
                  <a:gdLst>
                    <a:gd name="T0" fmla="*/ 4 w 19"/>
                    <a:gd name="T1" fmla="*/ 4 h 76"/>
                    <a:gd name="T2" fmla="*/ 10 w 19"/>
                    <a:gd name="T3" fmla="*/ 71 h 76"/>
                    <a:gd name="T4" fmla="*/ 18 w 19"/>
                    <a:gd name="T5" fmla="*/ 68 h 76"/>
                    <a:gd name="T6" fmla="*/ 10 w 19"/>
                    <a:gd name="T7" fmla="*/ 4 h 76"/>
                    <a:gd name="T8" fmla="*/ 4 w 19"/>
                    <a:gd name="T9" fmla="*/ 4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76">
                      <a:moveTo>
                        <a:pt x="4" y="4"/>
                      </a:moveTo>
                      <a:cubicBezTo>
                        <a:pt x="2" y="27"/>
                        <a:pt x="0" y="50"/>
                        <a:pt x="10" y="71"/>
                      </a:cubicBezTo>
                      <a:cubicBezTo>
                        <a:pt x="13" y="76"/>
                        <a:pt x="19" y="72"/>
                        <a:pt x="18" y="68"/>
                      </a:cubicBezTo>
                      <a:cubicBezTo>
                        <a:pt x="15" y="47"/>
                        <a:pt x="12" y="25"/>
                        <a:pt x="10" y="4"/>
                      </a:cubicBezTo>
                      <a:cubicBezTo>
                        <a:pt x="10" y="0"/>
                        <a:pt x="4" y="0"/>
                        <a:pt x="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55" name="Freeform 54">
                  <a:extLst>
                    <a:ext uri="{FF2B5EF4-FFF2-40B4-BE49-F238E27FC236}">
                      <a16:creationId xmlns:a16="http://schemas.microsoft.com/office/drawing/2014/main" id="{344867DF-A95C-4DCA-8CCA-AA63F6F4236D}"/>
                    </a:ext>
                  </a:extLst>
                </p:cNvPr>
                <p:cNvSpPr/>
                <p:nvPr/>
              </p:nvSpPr>
              <p:spPr bwMode="auto">
                <a:xfrm>
                  <a:off x="3522663" y="3695701"/>
                  <a:ext cx="47625" cy="131763"/>
                </a:xfrm>
                <a:custGeom>
                  <a:avLst/>
                  <a:gdLst>
                    <a:gd name="T0" fmla="*/ 4 w 46"/>
                    <a:gd name="T1" fmla="*/ 125 h 127"/>
                    <a:gd name="T2" fmla="*/ 43 w 46"/>
                    <a:gd name="T3" fmla="*/ 12 h 127"/>
                    <a:gd name="T4" fmla="*/ 33 w 46"/>
                    <a:gd name="T5" fmla="*/ 6 h 127"/>
                    <a:gd name="T6" fmla="*/ 0 w 46"/>
                    <a:gd name="T7" fmla="*/ 124 h 127"/>
                    <a:gd name="T8" fmla="*/ 4 w 46"/>
                    <a:gd name="T9" fmla="*/ 125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127">
                      <a:moveTo>
                        <a:pt x="4" y="125"/>
                      </a:moveTo>
                      <a:cubicBezTo>
                        <a:pt x="17" y="88"/>
                        <a:pt x="25" y="47"/>
                        <a:pt x="43" y="12"/>
                      </a:cubicBezTo>
                      <a:cubicBezTo>
                        <a:pt x="46" y="5"/>
                        <a:pt x="37" y="0"/>
                        <a:pt x="33" y="6"/>
                      </a:cubicBezTo>
                      <a:cubicBezTo>
                        <a:pt x="10" y="43"/>
                        <a:pt x="6" y="82"/>
                        <a:pt x="0" y="124"/>
                      </a:cubicBezTo>
                      <a:cubicBezTo>
                        <a:pt x="0" y="126"/>
                        <a:pt x="3" y="127"/>
                        <a:pt x="4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56" name="Freeform 55">
                  <a:extLst>
                    <a:ext uri="{FF2B5EF4-FFF2-40B4-BE49-F238E27FC236}">
                      <a16:creationId xmlns:a16="http://schemas.microsoft.com/office/drawing/2014/main" id="{EF6C1B33-A54D-46A1-99D1-F2C2A0B9EBA8}"/>
                    </a:ext>
                  </a:extLst>
                </p:cNvPr>
                <p:cNvSpPr/>
                <p:nvPr/>
              </p:nvSpPr>
              <p:spPr bwMode="auto">
                <a:xfrm>
                  <a:off x="3586163" y="3575051"/>
                  <a:ext cx="50800" cy="66675"/>
                </a:xfrm>
                <a:custGeom>
                  <a:avLst/>
                  <a:gdLst>
                    <a:gd name="T0" fmla="*/ 9 w 48"/>
                    <a:gd name="T1" fmla="*/ 61 h 64"/>
                    <a:gd name="T2" fmla="*/ 21 w 48"/>
                    <a:gd name="T3" fmla="*/ 53 h 64"/>
                    <a:gd name="T4" fmla="*/ 31 w 48"/>
                    <a:gd name="T5" fmla="*/ 40 h 64"/>
                    <a:gd name="T6" fmla="*/ 47 w 48"/>
                    <a:gd name="T7" fmla="*/ 9 h 64"/>
                    <a:gd name="T8" fmla="*/ 39 w 48"/>
                    <a:gd name="T9" fmla="*/ 3 h 64"/>
                    <a:gd name="T10" fmla="*/ 18 w 48"/>
                    <a:gd name="T11" fmla="*/ 29 h 64"/>
                    <a:gd name="T12" fmla="*/ 11 w 48"/>
                    <a:gd name="T13" fmla="*/ 41 h 64"/>
                    <a:gd name="T14" fmla="*/ 3 w 48"/>
                    <a:gd name="T15" fmla="*/ 57 h 64"/>
                    <a:gd name="T16" fmla="*/ 9 w 48"/>
                    <a:gd name="T17" fmla="*/ 6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8" h="64">
                      <a:moveTo>
                        <a:pt x="9" y="61"/>
                      </a:moveTo>
                      <a:cubicBezTo>
                        <a:pt x="13" y="58"/>
                        <a:pt x="17" y="56"/>
                        <a:pt x="21" y="53"/>
                      </a:cubicBezTo>
                      <a:cubicBezTo>
                        <a:pt x="25" y="49"/>
                        <a:pt x="28" y="45"/>
                        <a:pt x="31" y="40"/>
                      </a:cubicBezTo>
                      <a:cubicBezTo>
                        <a:pt x="39" y="31"/>
                        <a:pt x="44" y="21"/>
                        <a:pt x="47" y="9"/>
                      </a:cubicBezTo>
                      <a:cubicBezTo>
                        <a:pt x="48" y="5"/>
                        <a:pt x="43" y="0"/>
                        <a:pt x="39" y="3"/>
                      </a:cubicBezTo>
                      <a:cubicBezTo>
                        <a:pt x="30" y="11"/>
                        <a:pt x="24" y="19"/>
                        <a:pt x="18" y="29"/>
                      </a:cubicBezTo>
                      <a:cubicBezTo>
                        <a:pt x="15" y="33"/>
                        <a:pt x="13" y="37"/>
                        <a:pt x="11" y="41"/>
                      </a:cubicBezTo>
                      <a:cubicBezTo>
                        <a:pt x="8" y="46"/>
                        <a:pt x="6" y="52"/>
                        <a:pt x="3" y="57"/>
                      </a:cubicBezTo>
                      <a:cubicBezTo>
                        <a:pt x="0" y="60"/>
                        <a:pt x="5" y="64"/>
                        <a:pt x="9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57" name="Freeform 56">
                  <a:extLst>
                    <a:ext uri="{FF2B5EF4-FFF2-40B4-BE49-F238E27FC236}">
                      <a16:creationId xmlns:a16="http://schemas.microsoft.com/office/drawing/2014/main" id="{63E81E99-5EDD-4DF1-B9A9-DC2DBBA782CD}"/>
                    </a:ext>
                  </a:extLst>
                </p:cNvPr>
                <p:cNvSpPr/>
                <p:nvPr/>
              </p:nvSpPr>
              <p:spPr bwMode="auto">
                <a:xfrm>
                  <a:off x="3698876" y="3435351"/>
                  <a:ext cx="66675" cy="74613"/>
                </a:xfrm>
                <a:custGeom>
                  <a:avLst/>
                  <a:gdLst>
                    <a:gd name="T0" fmla="*/ 11 w 64"/>
                    <a:gd name="T1" fmla="*/ 66 h 71"/>
                    <a:gd name="T2" fmla="*/ 60 w 64"/>
                    <a:gd name="T3" fmla="*/ 9 h 71"/>
                    <a:gd name="T4" fmla="*/ 56 w 64"/>
                    <a:gd name="T5" fmla="*/ 1 h 71"/>
                    <a:gd name="T6" fmla="*/ 2 w 64"/>
                    <a:gd name="T7" fmla="*/ 62 h 71"/>
                    <a:gd name="T8" fmla="*/ 11 w 64"/>
                    <a:gd name="T9" fmla="*/ 6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71">
                      <a:moveTo>
                        <a:pt x="11" y="66"/>
                      </a:moveTo>
                      <a:cubicBezTo>
                        <a:pt x="22" y="42"/>
                        <a:pt x="41" y="26"/>
                        <a:pt x="60" y="9"/>
                      </a:cubicBezTo>
                      <a:cubicBezTo>
                        <a:pt x="64" y="6"/>
                        <a:pt x="60" y="0"/>
                        <a:pt x="56" y="1"/>
                      </a:cubicBezTo>
                      <a:cubicBezTo>
                        <a:pt x="26" y="8"/>
                        <a:pt x="8" y="34"/>
                        <a:pt x="2" y="62"/>
                      </a:cubicBezTo>
                      <a:cubicBezTo>
                        <a:pt x="0" y="67"/>
                        <a:pt x="8" y="71"/>
                        <a:pt x="11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58" name="Freeform 57">
                  <a:extLst>
                    <a:ext uri="{FF2B5EF4-FFF2-40B4-BE49-F238E27FC236}">
                      <a16:creationId xmlns:a16="http://schemas.microsoft.com/office/drawing/2014/main" id="{0AF1E3BC-D9F4-49C4-A496-0597AD64FB36}"/>
                    </a:ext>
                  </a:extLst>
                </p:cNvPr>
                <p:cNvSpPr/>
                <p:nvPr/>
              </p:nvSpPr>
              <p:spPr bwMode="auto">
                <a:xfrm>
                  <a:off x="3798888" y="3357563"/>
                  <a:ext cx="57150" cy="34925"/>
                </a:xfrm>
                <a:custGeom>
                  <a:avLst/>
                  <a:gdLst>
                    <a:gd name="T0" fmla="*/ 5 w 56"/>
                    <a:gd name="T1" fmla="*/ 33 h 34"/>
                    <a:gd name="T2" fmla="*/ 16 w 56"/>
                    <a:gd name="T3" fmla="*/ 32 h 34"/>
                    <a:gd name="T4" fmla="*/ 29 w 56"/>
                    <a:gd name="T5" fmla="*/ 28 h 34"/>
                    <a:gd name="T6" fmla="*/ 51 w 56"/>
                    <a:gd name="T7" fmla="*/ 13 h 34"/>
                    <a:gd name="T8" fmla="*/ 46 w 56"/>
                    <a:gd name="T9" fmla="*/ 2 h 34"/>
                    <a:gd name="T10" fmla="*/ 22 w 56"/>
                    <a:gd name="T11" fmla="*/ 11 h 34"/>
                    <a:gd name="T12" fmla="*/ 10 w 56"/>
                    <a:gd name="T13" fmla="*/ 19 h 34"/>
                    <a:gd name="T14" fmla="*/ 3 w 56"/>
                    <a:gd name="T15" fmla="*/ 27 h 34"/>
                    <a:gd name="T16" fmla="*/ 5 w 56"/>
                    <a:gd name="T17" fmla="*/ 3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6" h="34">
                      <a:moveTo>
                        <a:pt x="5" y="33"/>
                      </a:moveTo>
                      <a:cubicBezTo>
                        <a:pt x="9" y="32"/>
                        <a:pt x="12" y="33"/>
                        <a:pt x="16" y="32"/>
                      </a:cubicBezTo>
                      <a:cubicBezTo>
                        <a:pt x="20" y="31"/>
                        <a:pt x="24" y="29"/>
                        <a:pt x="29" y="28"/>
                      </a:cubicBezTo>
                      <a:cubicBezTo>
                        <a:pt x="38" y="24"/>
                        <a:pt x="43" y="19"/>
                        <a:pt x="51" y="13"/>
                      </a:cubicBezTo>
                      <a:cubicBezTo>
                        <a:pt x="56" y="10"/>
                        <a:pt x="53" y="0"/>
                        <a:pt x="46" y="2"/>
                      </a:cubicBezTo>
                      <a:cubicBezTo>
                        <a:pt x="37" y="5"/>
                        <a:pt x="30" y="7"/>
                        <a:pt x="22" y="11"/>
                      </a:cubicBezTo>
                      <a:cubicBezTo>
                        <a:pt x="18" y="14"/>
                        <a:pt x="14" y="16"/>
                        <a:pt x="10" y="19"/>
                      </a:cubicBezTo>
                      <a:cubicBezTo>
                        <a:pt x="7" y="21"/>
                        <a:pt x="5" y="25"/>
                        <a:pt x="3" y="27"/>
                      </a:cubicBezTo>
                      <a:cubicBezTo>
                        <a:pt x="0" y="29"/>
                        <a:pt x="1" y="34"/>
                        <a:pt x="5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59" name="Freeform 58">
                  <a:extLst>
                    <a:ext uri="{FF2B5EF4-FFF2-40B4-BE49-F238E27FC236}">
                      <a16:creationId xmlns:a16="http://schemas.microsoft.com/office/drawing/2014/main" id="{27E02501-8FAB-4598-9F2D-14072716EA54}"/>
                    </a:ext>
                  </a:extLst>
                </p:cNvPr>
                <p:cNvSpPr/>
                <p:nvPr/>
              </p:nvSpPr>
              <p:spPr bwMode="auto">
                <a:xfrm>
                  <a:off x="3725863" y="3227388"/>
                  <a:ext cx="76200" cy="69850"/>
                </a:xfrm>
                <a:custGeom>
                  <a:avLst/>
                  <a:gdLst>
                    <a:gd name="T0" fmla="*/ 69 w 74"/>
                    <a:gd name="T1" fmla="*/ 58 h 68"/>
                    <a:gd name="T2" fmla="*/ 42 w 74"/>
                    <a:gd name="T3" fmla="*/ 36 h 68"/>
                    <a:gd name="T4" fmla="*/ 14 w 74"/>
                    <a:gd name="T5" fmla="*/ 6 h 68"/>
                    <a:gd name="T6" fmla="*/ 3 w 74"/>
                    <a:gd name="T7" fmla="*/ 15 h 68"/>
                    <a:gd name="T8" fmla="*/ 66 w 74"/>
                    <a:gd name="T9" fmla="*/ 66 h 68"/>
                    <a:gd name="T10" fmla="*/ 69 w 74"/>
                    <a:gd name="T11" fmla="*/ 5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8">
                      <a:moveTo>
                        <a:pt x="69" y="58"/>
                      </a:moveTo>
                      <a:cubicBezTo>
                        <a:pt x="59" y="53"/>
                        <a:pt x="50" y="44"/>
                        <a:pt x="42" y="36"/>
                      </a:cubicBezTo>
                      <a:cubicBezTo>
                        <a:pt x="32" y="26"/>
                        <a:pt x="23" y="16"/>
                        <a:pt x="14" y="6"/>
                      </a:cubicBezTo>
                      <a:cubicBezTo>
                        <a:pt x="9" y="0"/>
                        <a:pt x="0" y="8"/>
                        <a:pt x="3" y="15"/>
                      </a:cubicBezTo>
                      <a:cubicBezTo>
                        <a:pt x="17" y="41"/>
                        <a:pt x="38" y="58"/>
                        <a:pt x="66" y="66"/>
                      </a:cubicBezTo>
                      <a:cubicBezTo>
                        <a:pt x="71" y="68"/>
                        <a:pt x="74" y="60"/>
                        <a:pt x="69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60" name="Freeform 59">
                  <a:extLst>
                    <a:ext uri="{FF2B5EF4-FFF2-40B4-BE49-F238E27FC236}">
                      <a16:creationId xmlns:a16="http://schemas.microsoft.com/office/drawing/2014/main" id="{968D0DEC-580D-4209-B97D-D72BFC098781}"/>
                    </a:ext>
                  </a:extLst>
                </p:cNvPr>
                <p:cNvSpPr/>
                <p:nvPr/>
              </p:nvSpPr>
              <p:spPr bwMode="auto">
                <a:xfrm>
                  <a:off x="3622676" y="3065463"/>
                  <a:ext cx="60325" cy="96838"/>
                </a:xfrm>
                <a:custGeom>
                  <a:avLst/>
                  <a:gdLst>
                    <a:gd name="T0" fmla="*/ 54 w 58"/>
                    <a:gd name="T1" fmla="*/ 85 h 94"/>
                    <a:gd name="T2" fmla="*/ 12 w 58"/>
                    <a:gd name="T3" fmla="*/ 6 h 94"/>
                    <a:gd name="T4" fmla="*/ 2 w 58"/>
                    <a:gd name="T5" fmla="*/ 9 h 94"/>
                    <a:gd name="T6" fmla="*/ 47 w 58"/>
                    <a:gd name="T7" fmla="*/ 91 h 94"/>
                    <a:gd name="T8" fmla="*/ 54 w 58"/>
                    <a:gd name="T9" fmla="*/ 85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4">
                      <a:moveTo>
                        <a:pt x="54" y="85"/>
                      </a:moveTo>
                      <a:cubicBezTo>
                        <a:pt x="37" y="61"/>
                        <a:pt x="23" y="35"/>
                        <a:pt x="12" y="6"/>
                      </a:cubicBezTo>
                      <a:cubicBezTo>
                        <a:pt x="10" y="0"/>
                        <a:pt x="0" y="2"/>
                        <a:pt x="2" y="9"/>
                      </a:cubicBezTo>
                      <a:cubicBezTo>
                        <a:pt x="7" y="41"/>
                        <a:pt x="22" y="71"/>
                        <a:pt x="47" y="91"/>
                      </a:cubicBezTo>
                      <a:cubicBezTo>
                        <a:pt x="51" y="94"/>
                        <a:pt x="58" y="90"/>
                        <a:pt x="54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61" name="Freeform 60">
                  <a:extLst>
                    <a:ext uri="{FF2B5EF4-FFF2-40B4-BE49-F238E27FC236}">
                      <a16:creationId xmlns:a16="http://schemas.microsoft.com/office/drawing/2014/main" id="{C67560C6-68BC-4E9C-9E6E-9FE9E3395700}"/>
                    </a:ext>
                  </a:extLst>
                </p:cNvPr>
                <p:cNvSpPr/>
                <p:nvPr/>
              </p:nvSpPr>
              <p:spPr bwMode="auto">
                <a:xfrm>
                  <a:off x="3565526" y="2909888"/>
                  <a:ext cx="22225" cy="68263"/>
                </a:xfrm>
                <a:custGeom>
                  <a:avLst/>
                  <a:gdLst>
                    <a:gd name="T0" fmla="*/ 22 w 22"/>
                    <a:gd name="T1" fmla="*/ 62 h 66"/>
                    <a:gd name="T2" fmla="*/ 9 w 22"/>
                    <a:gd name="T3" fmla="*/ 4 h 66"/>
                    <a:gd name="T4" fmla="*/ 1 w 22"/>
                    <a:gd name="T5" fmla="*/ 6 h 66"/>
                    <a:gd name="T6" fmla="*/ 18 w 22"/>
                    <a:gd name="T7" fmla="*/ 64 h 66"/>
                    <a:gd name="T8" fmla="*/ 22 w 22"/>
                    <a:gd name="T9" fmla="*/ 62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66">
                      <a:moveTo>
                        <a:pt x="22" y="62"/>
                      </a:moveTo>
                      <a:cubicBezTo>
                        <a:pt x="17" y="43"/>
                        <a:pt x="16" y="23"/>
                        <a:pt x="9" y="4"/>
                      </a:cubicBezTo>
                      <a:cubicBezTo>
                        <a:pt x="7" y="0"/>
                        <a:pt x="0" y="1"/>
                        <a:pt x="1" y="6"/>
                      </a:cubicBezTo>
                      <a:cubicBezTo>
                        <a:pt x="6" y="25"/>
                        <a:pt x="6" y="47"/>
                        <a:pt x="18" y="64"/>
                      </a:cubicBezTo>
                      <a:cubicBezTo>
                        <a:pt x="19" y="66"/>
                        <a:pt x="22" y="65"/>
                        <a:pt x="22" y="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62" name="Freeform 61">
                  <a:extLst>
                    <a:ext uri="{FF2B5EF4-FFF2-40B4-BE49-F238E27FC236}">
                      <a16:creationId xmlns:a16="http://schemas.microsoft.com/office/drawing/2014/main" id="{E154B541-15EF-4985-B69E-740511DBE871}"/>
                    </a:ext>
                  </a:extLst>
                </p:cNvPr>
                <p:cNvSpPr/>
                <p:nvPr/>
              </p:nvSpPr>
              <p:spPr bwMode="auto">
                <a:xfrm>
                  <a:off x="3538538" y="2741613"/>
                  <a:ext cx="28575" cy="100013"/>
                </a:xfrm>
                <a:custGeom>
                  <a:avLst/>
                  <a:gdLst>
                    <a:gd name="T0" fmla="*/ 22 w 27"/>
                    <a:gd name="T1" fmla="*/ 89 h 96"/>
                    <a:gd name="T2" fmla="*/ 15 w 27"/>
                    <a:gd name="T3" fmla="*/ 8 h 96"/>
                    <a:gd name="T4" fmla="*/ 2 w 27"/>
                    <a:gd name="T5" fmla="*/ 8 h 96"/>
                    <a:gd name="T6" fmla="*/ 9 w 27"/>
                    <a:gd name="T7" fmla="*/ 89 h 96"/>
                    <a:gd name="T8" fmla="*/ 22 w 27"/>
                    <a:gd name="T9" fmla="*/ 8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96">
                      <a:moveTo>
                        <a:pt x="22" y="89"/>
                      </a:moveTo>
                      <a:cubicBezTo>
                        <a:pt x="27" y="62"/>
                        <a:pt x="18" y="35"/>
                        <a:pt x="15" y="8"/>
                      </a:cubicBezTo>
                      <a:cubicBezTo>
                        <a:pt x="14" y="0"/>
                        <a:pt x="3" y="0"/>
                        <a:pt x="2" y="8"/>
                      </a:cubicBezTo>
                      <a:cubicBezTo>
                        <a:pt x="0" y="35"/>
                        <a:pt x="4" y="62"/>
                        <a:pt x="9" y="89"/>
                      </a:cubicBezTo>
                      <a:cubicBezTo>
                        <a:pt x="10" y="96"/>
                        <a:pt x="21" y="96"/>
                        <a:pt x="22" y="8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63" name="Freeform 62">
                  <a:extLst>
                    <a:ext uri="{FF2B5EF4-FFF2-40B4-BE49-F238E27FC236}">
                      <a16:creationId xmlns:a16="http://schemas.microsoft.com/office/drawing/2014/main" id="{A7E67B55-32C6-4852-8BFF-6C00D850E5CE}"/>
                    </a:ext>
                  </a:extLst>
                </p:cNvPr>
                <p:cNvSpPr/>
                <p:nvPr/>
              </p:nvSpPr>
              <p:spPr bwMode="auto">
                <a:xfrm>
                  <a:off x="3546476" y="2592388"/>
                  <a:ext cx="22225" cy="73025"/>
                </a:xfrm>
                <a:custGeom>
                  <a:avLst/>
                  <a:gdLst>
                    <a:gd name="T0" fmla="*/ 13 w 22"/>
                    <a:gd name="T1" fmla="*/ 66 h 70"/>
                    <a:gd name="T2" fmla="*/ 21 w 22"/>
                    <a:gd name="T3" fmla="*/ 8 h 70"/>
                    <a:gd name="T4" fmla="*/ 11 w 22"/>
                    <a:gd name="T5" fmla="*/ 6 h 70"/>
                    <a:gd name="T6" fmla="*/ 5 w 22"/>
                    <a:gd name="T7" fmla="*/ 66 h 70"/>
                    <a:gd name="T8" fmla="*/ 13 w 22"/>
                    <a:gd name="T9" fmla="*/ 66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70">
                      <a:moveTo>
                        <a:pt x="13" y="66"/>
                      </a:moveTo>
                      <a:cubicBezTo>
                        <a:pt x="17" y="47"/>
                        <a:pt x="16" y="27"/>
                        <a:pt x="21" y="8"/>
                      </a:cubicBezTo>
                      <a:cubicBezTo>
                        <a:pt x="22" y="2"/>
                        <a:pt x="13" y="0"/>
                        <a:pt x="11" y="6"/>
                      </a:cubicBezTo>
                      <a:cubicBezTo>
                        <a:pt x="4" y="26"/>
                        <a:pt x="0" y="45"/>
                        <a:pt x="5" y="66"/>
                      </a:cubicBezTo>
                      <a:cubicBezTo>
                        <a:pt x="6" y="70"/>
                        <a:pt x="12" y="70"/>
                        <a:pt x="13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64" name="Freeform 63">
                  <a:extLst>
                    <a:ext uri="{FF2B5EF4-FFF2-40B4-BE49-F238E27FC236}">
                      <a16:creationId xmlns:a16="http://schemas.microsoft.com/office/drawing/2014/main" id="{658B33E6-F654-40D1-9A7B-9537C6F1DB89}"/>
                    </a:ext>
                  </a:extLst>
                </p:cNvPr>
                <p:cNvSpPr/>
                <p:nvPr/>
              </p:nvSpPr>
              <p:spPr bwMode="auto">
                <a:xfrm>
                  <a:off x="3595688" y="2397126"/>
                  <a:ext cx="49213" cy="103188"/>
                </a:xfrm>
                <a:custGeom>
                  <a:avLst/>
                  <a:gdLst>
                    <a:gd name="T0" fmla="*/ 7 w 47"/>
                    <a:gd name="T1" fmla="*/ 96 h 99"/>
                    <a:gd name="T2" fmla="*/ 45 w 47"/>
                    <a:gd name="T3" fmla="*/ 8 h 99"/>
                    <a:gd name="T4" fmla="*/ 36 w 47"/>
                    <a:gd name="T5" fmla="*/ 5 h 99"/>
                    <a:gd name="T6" fmla="*/ 0 w 47"/>
                    <a:gd name="T7" fmla="*/ 94 h 99"/>
                    <a:gd name="T8" fmla="*/ 7 w 47"/>
                    <a:gd name="T9" fmla="*/ 96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99">
                      <a:moveTo>
                        <a:pt x="7" y="96"/>
                      </a:moveTo>
                      <a:cubicBezTo>
                        <a:pt x="20" y="67"/>
                        <a:pt x="33" y="38"/>
                        <a:pt x="45" y="8"/>
                      </a:cubicBezTo>
                      <a:cubicBezTo>
                        <a:pt x="47" y="3"/>
                        <a:pt x="39" y="0"/>
                        <a:pt x="36" y="5"/>
                      </a:cubicBezTo>
                      <a:cubicBezTo>
                        <a:pt x="19" y="33"/>
                        <a:pt x="4" y="61"/>
                        <a:pt x="0" y="94"/>
                      </a:cubicBezTo>
                      <a:cubicBezTo>
                        <a:pt x="0" y="97"/>
                        <a:pt x="6" y="99"/>
                        <a:pt x="7" y="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65" name="Freeform 64">
                  <a:extLst>
                    <a:ext uri="{FF2B5EF4-FFF2-40B4-BE49-F238E27FC236}">
                      <a16:creationId xmlns:a16="http://schemas.microsoft.com/office/drawing/2014/main" id="{016A21C9-3567-483E-B4BD-088C372D62B9}"/>
                    </a:ext>
                  </a:extLst>
                </p:cNvPr>
                <p:cNvSpPr/>
                <p:nvPr/>
              </p:nvSpPr>
              <p:spPr bwMode="auto">
                <a:xfrm>
                  <a:off x="3670301" y="2254251"/>
                  <a:ext cx="57150" cy="80963"/>
                </a:xfrm>
                <a:custGeom>
                  <a:avLst/>
                  <a:gdLst>
                    <a:gd name="T0" fmla="*/ 8 w 55"/>
                    <a:gd name="T1" fmla="*/ 74 h 78"/>
                    <a:gd name="T2" fmla="*/ 27 w 55"/>
                    <a:gd name="T3" fmla="*/ 44 h 78"/>
                    <a:gd name="T4" fmla="*/ 52 w 55"/>
                    <a:gd name="T5" fmla="*/ 10 h 78"/>
                    <a:gd name="T6" fmla="*/ 45 w 55"/>
                    <a:gd name="T7" fmla="*/ 3 h 78"/>
                    <a:gd name="T8" fmla="*/ 16 w 55"/>
                    <a:gd name="T9" fmla="*/ 33 h 78"/>
                    <a:gd name="T10" fmla="*/ 1 w 55"/>
                    <a:gd name="T11" fmla="*/ 72 h 78"/>
                    <a:gd name="T12" fmla="*/ 8 w 55"/>
                    <a:gd name="T13" fmla="*/ 74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" h="78">
                      <a:moveTo>
                        <a:pt x="8" y="74"/>
                      </a:moveTo>
                      <a:cubicBezTo>
                        <a:pt x="12" y="63"/>
                        <a:pt x="21" y="53"/>
                        <a:pt x="27" y="44"/>
                      </a:cubicBezTo>
                      <a:cubicBezTo>
                        <a:pt x="35" y="32"/>
                        <a:pt x="45" y="22"/>
                        <a:pt x="52" y="10"/>
                      </a:cubicBezTo>
                      <a:cubicBezTo>
                        <a:pt x="55" y="6"/>
                        <a:pt x="50" y="0"/>
                        <a:pt x="45" y="3"/>
                      </a:cubicBezTo>
                      <a:cubicBezTo>
                        <a:pt x="34" y="11"/>
                        <a:pt x="25" y="21"/>
                        <a:pt x="16" y="33"/>
                      </a:cubicBezTo>
                      <a:cubicBezTo>
                        <a:pt x="7" y="45"/>
                        <a:pt x="5" y="57"/>
                        <a:pt x="1" y="72"/>
                      </a:cubicBezTo>
                      <a:cubicBezTo>
                        <a:pt x="0" y="76"/>
                        <a:pt x="6" y="78"/>
                        <a:pt x="8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66" name="Freeform 65">
                  <a:extLst>
                    <a:ext uri="{FF2B5EF4-FFF2-40B4-BE49-F238E27FC236}">
                      <a16:creationId xmlns:a16="http://schemas.microsoft.com/office/drawing/2014/main" id="{7A6ADA72-3CD5-4866-BC02-940351E31331}"/>
                    </a:ext>
                  </a:extLst>
                </p:cNvPr>
                <p:cNvSpPr/>
                <p:nvPr/>
              </p:nvSpPr>
              <p:spPr bwMode="auto">
                <a:xfrm>
                  <a:off x="3754438" y="2087563"/>
                  <a:ext cx="73025" cy="87313"/>
                </a:xfrm>
                <a:custGeom>
                  <a:avLst/>
                  <a:gdLst>
                    <a:gd name="T0" fmla="*/ 6 w 71"/>
                    <a:gd name="T1" fmla="*/ 84 h 85"/>
                    <a:gd name="T2" fmla="*/ 66 w 71"/>
                    <a:gd name="T3" fmla="*/ 14 h 85"/>
                    <a:gd name="T4" fmla="*/ 58 w 71"/>
                    <a:gd name="T5" fmla="*/ 5 h 85"/>
                    <a:gd name="T6" fmla="*/ 1 w 71"/>
                    <a:gd name="T7" fmla="*/ 81 h 85"/>
                    <a:gd name="T8" fmla="*/ 6 w 71"/>
                    <a:gd name="T9" fmla="*/ 84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" h="85">
                      <a:moveTo>
                        <a:pt x="6" y="84"/>
                      </a:moveTo>
                      <a:cubicBezTo>
                        <a:pt x="31" y="64"/>
                        <a:pt x="46" y="37"/>
                        <a:pt x="66" y="14"/>
                      </a:cubicBezTo>
                      <a:cubicBezTo>
                        <a:pt x="71" y="8"/>
                        <a:pt x="64" y="0"/>
                        <a:pt x="58" y="5"/>
                      </a:cubicBezTo>
                      <a:cubicBezTo>
                        <a:pt x="33" y="26"/>
                        <a:pt x="11" y="49"/>
                        <a:pt x="1" y="81"/>
                      </a:cubicBezTo>
                      <a:cubicBezTo>
                        <a:pt x="0" y="84"/>
                        <a:pt x="4" y="85"/>
                        <a:pt x="6" y="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67" name="Freeform 66">
                  <a:extLst>
                    <a:ext uri="{FF2B5EF4-FFF2-40B4-BE49-F238E27FC236}">
                      <a16:creationId xmlns:a16="http://schemas.microsoft.com/office/drawing/2014/main" id="{05748531-0FFD-4163-A2BC-28E24753ACB7}"/>
                    </a:ext>
                  </a:extLst>
                </p:cNvPr>
                <p:cNvSpPr/>
                <p:nvPr/>
              </p:nvSpPr>
              <p:spPr bwMode="auto">
                <a:xfrm>
                  <a:off x="3865563" y="1936751"/>
                  <a:ext cx="80963" cy="104775"/>
                </a:xfrm>
                <a:custGeom>
                  <a:avLst/>
                  <a:gdLst>
                    <a:gd name="T0" fmla="*/ 8 w 79"/>
                    <a:gd name="T1" fmla="*/ 98 h 101"/>
                    <a:gd name="T2" fmla="*/ 74 w 79"/>
                    <a:gd name="T3" fmla="*/ 12 h 101"/>
                    <a:gd name="T4" fmla="*/ 67 w 79"/>
                    <a:gd name="T5" fmla="*/ 5 h 101"/>
                    <a:gd name="T6" fmla="*/ 31 w 79"/>
                    <a:gd name="T7" fmla="*/ 43 h 101"/>
                    <a:gd name="T8" fmla="*/ 2 w 79"/>
                    <a:gd name="T9" fmla="*/ 94 h 101"/>
                    <a:gd name="T10" fmla="*/ 8 w 79"/>
                    <a:gd name="T11" fmla="*/ 98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101">
                      <a:moveTo>
                        <a:pt x="8" y="98"/>
                      </a:moveTo>
                      <a:cubicBezTo>
                        <a:pt x="34" y="72"/>
                        <a:pt x="51" y="41"/>
                        <a:pt x="74" y="12"/>
                      </a:cubicBezTo>
                      <a:cubicBezTo>
                        <a:pt x="79" y="7"/>
                        <a:pt x="72" y="0"/>
                        <a:pt x="67" y="5"/>
                      </a:cubicBezTo>
                      <a:cubicBezTo>
                        <a:pt x="53" y="17"/>
                        <a:pt x="41" y="28"/>
                        <a:pt x="31" y="43"/>
                      </a:cubicBezTo>
                      <a:cubicBezTo>
                        <a:pt x="20" y="59"/>
                        <a:pt x="12" y="76"/>
                        <a:pt x="2" y="94"/>
                      </a:cubicBezTo>
                      <a:cubicBezTo>
                        <a:pt x="0" y="97"/>
                        <a:pt x="5" y="101"/>
                        <a:pt x="8" y="9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68" name="Freeform 67">
                  <a:extLst>
                    <a:ext uri="{FF2B5EF4-FFF2-40B4-BE49-F238E27FC236}">
                      <a16:creationId xmlns:a16="http://schemas.microsoft.com/office/drawing/2014/main" id="{46910843-4A63-41AF-94F3-3C60974F9036}"/>
                    </a:ext>
                  </a:extLst>
                </p:cNvPr>
                <p:cNvSpPr/>
                <p:nvPr/>
              </p:nvSpPr>
              <p:spPr bwMode="auto">
                <a:xfrm>
                  <a:off x="3984626" y="1827213"/>
                  <a:ext cx="87313" cy="65088"/>
                </a:xfrm>
                <a:custGeom>
                  <a:avLst/>
                  <a:gdLst>
                    <a:gd name="T0" fmla="*/ 8 w 85"/>
                    <a:gd name="T1" fmla="*/ 61 h 63"/>
                    <a:gd name="T2" fmla="*/ 23 w 85"/>
                    <a:gd name="T3" fmla="*/ 57 h 63"/>
                    <a:gd name="T4" fmla="*/ 40 w 85"/>
                    <a:gd name="T5" fmla="*/ 47 h 63"/>
                    <a:gd name="T6" fmla="*/ 76 w 85"/>
                    <a:gd name="T7" fmla="*/ 21 h 63"/>
                    <a:gd name="T8" fmla="*/ 67 w 85"/>
                    <a:gd name="T9" fmla="*/ 6 h 63"/>
                    <a:gd name="T10" fmla="*/ 34 w 85"/>
                    <a:gd name="T11" fmla="*/ 26 h 63"/>
                    <a:gd name="T12" fmla="*/ 18 w 85"/>
                    <a:gd name="T13" fmla="*/ 38 h 63"/>
                    <a:gd name="T14" fmla="*/ 3 w 85"/>
                    <a:gd name="T15" fmla="*/ 53 h 63"/>
                    <a:gd name="T16" fmla="*/ 8 w 85"/>
                    <a:gd name="T17" fmla="*/ 61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5" h="63">
                      <a:moveTo>
                        <a:pt x="8" y="61"/>
                      </a:moveTo>
                      <a:cubicBezTo>
                        <a:pt x="13" y="59"/>
                        <a:pt x="18" y="59"/>
                        <a:pt x="23" y="57"/>
                      </a:cubicBezTo>
                      <a:cubicBezTo>
                        <a:pt x="29" y="54"/>
                        <a:pt x="35" y="50"/>
                        <a:pt x="40" y="47"/>
                      </a:cubicBezTo>
                      <a:cubicBezTo>
                        <a:pt x="53" y="39"/>
                        <a:pt x="64" y="30"/>
                        <a:pt x="76" y="21"/>
                      </a:cubicBezTo>
                      <a:cubicBezTo>
                        <a:pt x="85" y="14"/>
                        <a:pt x="77" y="0"/>
                        <a:pt x="67" y="6"/>
                      </a:cubicBezTo>
                      <a:cubicBezTo>
                        <a:pt x="56" y="12"/>
                        <a:pt x="44" y="18"/>
                        <a:pt x="34" y="26"/>
                      </a:cubicBezTo>
                      <a:cubicBezTo>
                        <a:pt x="28" y="30"/>
                        <a:pt x="23" y="34"/>
                        <a:pt x="18" y="38"/>
                      </a:cubicBezTo>
                      <a:cubicBezTo>
                        <a:pt x="11" y="42"/>
                        <a:pt x="8" y="48"/>
                        <a:pt x="3" y="53"/>
                      </a:cubicBezTo>
                      <a:cubicBezTo>
                        <a:pt x="0" y="57"/>
                        <a:pt x="3" y="63"/>
                        <a:pt x="8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69" name="Freeform 68">
                  <a:extLst>
                    <a:ext uri="{FF2B5EF4-FFF2-40B4-BE49-F238E27FC236}">
                      <a16:creationId xmlns:a16="http://schemas.microsoft.com/office/drawing/2014/main" id="{C98E936F-F183-4338-B8BC-95372EC32115}"/>
                    </a:ext>
                  </a:extLst>
                </p:cNvPr>
                <p:cNvSpPr/>
                <p:nvPr/>
              </p:nvSpPr>
              <p:spPr bwMode="auto">
                <a:xfrm>
                  <a:off x="4127501" y="1725613"/>
                  <a:ext cx="109538" cy="76200"/>
                </a:xfrm>
                <a:custGeom>
                  <a:avLst/>
                  <a:gdLst>
                    <a:gd name="T0" fmla="*/ 9 w 105"/>
                    <a:gd name="T1" fmla="*/ 71 h 74"/>
                    <a:gd name="T2" fmla="*/ 96 w 105"/>
                    <a:gd name="T3" fmla="*/ 16 h 74"/>
                    <a:gd name="T4" fmla="*/ 89 w 105"/>
                    <a:gd name="T5" fmla="*/ 4 h 74"/>
                    <a:gd name="T6" fmla="*/ 2 w 105"/>
                    <a:gd name="T7" fmla="*/ 66 h 74"/>
                    <a:gd name="T8" fmla="*/ 9 w 105"/>
                    <a:gd name="T9" fmla="*/ 7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74">
                      <a:moveTo>
                        <a:pt x="9" y="71"/>
                      </a:moveTo>
                      <a:cubicBezTo>
                        <a:pt x="33" y="47"/>
                        <a:pt x="67" y="33"/>
                        <a:pt x="96" y="16"/>
                      </a:cubicBezTo>
                      <a:cubicBezTo>
                        <a:pt x="105" y="12"/>
                        <a:pt x="97" y="0"/>
                        <a:pt x="89" y="4"/>
                      </a:cubicBezTo>
                      <a:cubicBezTo>
                        <a:pt x="55" y="19"/>
                        <a:pt x="22" y="32"/>
                        <a:pt x="2" y="66"/>
                      </a:cubicBezTo>
                      <a:cubicBezTo>
                        <a:pt x="0" y="70"/>
                        <a:pt x="5" y="74"/>
                        <a:pt x="9" y="7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70" name="Freeform 69">
                  <a:extLst>
                    <a:ext uri="{FF2B5EF4-FFF2-40B4-BE49-F238E27FC236}">
                      <a16:creationId xmlns:a16="http://schemas.microsoft.com/office/drawing/2014/main" id="{B931F5F1-D9FA-4766-AC24-DF237F1131C2}"/>
                    </a:ext>
                  </a:extLst>
                </p:cNvPr>
                <p:cNvSpPr/>
                <p:nvPr/>
              </p:nvSpPr>
              <p:spPr bwMode="auto">
                <a:xfrm>
                  <a:off x="4300538" y="1655763"/>
                  <a:ext cx="87313" cy="47625"/>
                </a:xfrm>
                <a:custGeom>
                  <a:avLst/>
                  <a:gdLst>
                    <a:gd name="T0" fmla="*/ 7 w 84"/>
                    <a:gd name="T1" fmla="*/ 46 h 47"/>
                    <a:gd name="T2" fmla="*/ 80 w 84"/>
                    <a:gd name="T3" fmla="*/ 9 h 47"/>
                    <a:gd name="T4" fmla="*/ 77 w 84"/>
                    <a:gd name="T5" fmla="*/ 3 h 47"/>
                    <a:gd name="T6" fmla="*/ 5 w 84"/>
                    <a:gd name="T7" fmla="*/ 38 h 47"/>
                    <a:gd name="T8" fmla="*/ 7 w 84"/>
                    <a:gd name="T9" fmla="*/ 4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" h="47">
                      <a:moveTo>
                        <a:pt x="7" y="46"/>
                      </a:moveTo>
                      <a:cubicBezTo>
                        <a:pt x="36" y="41"/>
                        <a:pt x="58" y="26"/>
                        <a:pt x="80" y="9"/>
                      </a:cubicBezTo>
                      <a:cubicBezTo>
                        <a:pt x="84" y="6"/>
                        <a:pt x="81" y="0"/>
                        <a:pt x="77" y="3"/>
                      </a:cubicBezTo>
                      <a:cubicBezTo>
                        <a:pt x="54" y="16"/>
                        <a:pt x="30" y="29"/>
                        <a:pt x="5" y="38"/>
                      </a:cubicBezTo>
                      <a:cubicBezTo>
                        <a:pt x="0" y="40"/>
                        <a:pt x="2" y="47"/>
                        <a:pt x="7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71" name="Freeform 70">
                  <a:extLst>
                    <a:ext uri="{FF2B5EF4-FFF2-40B4-BE49-F238E27FC236}">
                      <a16:creationId xmlns:a16="http://schemas.microsoft.com/office/drawing/2014/main" id="{882ED73C-82B0-48DC-A85D-0F6993FB5F5B}"/>
                    </a:ext>
                  </a:extLst>
                </p:cNvPr>
                <p:cNvSpPr/>
                <p:nvPr/>
              </p:nvSpPr>
              <p:spPr bwMode="auto">
                <a:xfrm>
                  <a:off x="4451351" y="1609726"/>
                  <a:ext cx="103188" cy="31750"/>
                </a:xfrm>
                <a:custGeom>
                  <a:avLst/>
                  <a:gdLst>
                    <a:gd name="T0" fmla="*/ 4 w 100"/>
                    <a:gd name="T1" fmla="*/ 25 h 31"/>
                    <a:gd name="T2" fmla="*/ 95 w 100"/>
                    <a:gd name="T3" fmla="*/ 11 h 31"/>
                    <a:gd name="T4" fmla="*/ 92 w 100"/>
                    <a:gd name="T5" fmla="*/ 1 h 31"/>
                    <a:gd name="T6" fmla="*/ 4 w 100"/>
                    <a:gd name="T7" fmla="*/ 17 h 31"/>
                    <a:gd name="T8" fmla="*/ 4 w 100"/>
                    <a:gd name="T9" fmla="*/ 25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1">
                      <a:moveTo>
                        <a:pt x="4" y="25"/>
                      </a:moveTo>
                      <a:cubicBezTo>
                        <a:pt x="34" y="31"/>
                        <a:pt x="67" y="23"/>
                        <a:pt x="95" y="11"/>
                      </a:cubicBezTo>
                      <a:cubicBezTo>
                        <a:pt x="100" y="9"/>
                        <a:pt x="97" y="0"/>
                        <a:pt x="92" y="1"/>
                      </a:cubicBezTo>
                      <a:cubicBezTo>
                        <a:pt x="63" y="3"/>
                        <a:pt x="32" y="9"/>
                        <a:pt x="4" y="17"/>
                      </a:cubicBezTo>
                      <a:cubicBezTo>
                        <a:pt x="0" y="18"/>
                        <a:pt x="0" y="24"/>
                        <a:pt x="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72" name="Freeform 71">
                  <a:extLst>
                    <a:ext uri="{FF2B5EF4-FFF2-40B4-BE49-F238E27FC236}">
                      <a16:creationId xmlns:a16="http://schemas.microsoft.com/office/drawing/2014/main" id="{C6B2195F-E5B0-4B78-A0AB-7AA6B1501811}"/>
                    </a:ext>
                  </a:extLst>
                </p:cNvPr>
                <p:cNvSpPr/>
                <p:nvPr/>
              </p:nvSpPr>
              <p:spPr bwMode="auto">
                <a:xfrm>
                  <a:off x="4638676" y="1628776"/>
                  <a:ext cx="109538" cy="19050"/>
                </a:xfrm>
                <a:custGeom>
                  <a:avLst/>
                  <a:gdLst>
                    <a:gd name="T0" fmla="*/ 4 w 105"/>
                    <a:gd name="T1" fmla="*/ 13 h 18"/>
                    <a:gd name="T2" fmla="*/ 99 w 105"/>
                    <a:gd name="T3" fmla="*/ 14 h 18"/>
                    <a:gd name="T4" fmla="*/ 99 w 105"/>
                    <a:gd name="T5" fmla="*/ 4 h 18"/>
                    <a:gd name="T6" fmla="*/ 4 w 105"/>
                    <a:gd name="T7" fmla="*/ 5 h 18"/>
                    <a:gd name="T8" fmla="*/ 4 w 105"/>
                    <a:gd name="T9" fmla="*/ 1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18">
                      <a:moveTo>
                        <a:pt x="4" y="13"/>
                      </a:moveTo>
                      <a:cubicBezTo>
                        <a:pt x="35" y="18"/>
                        <a:pt x="67" y="17"/>
                        <a:pt x="99" y="14"/>
                      </a:cubicBezTo>
                      <a:cubicBezTo>
                        <a:pt x="105" y="13"/>
                        <a:pt x="105" y="5"/>
                        <a:pt x="99" y="4"/>
                      </a:cubicBezTo>
                      <a:cubicBezTo>
                        <a:pt x="67" y="1"/>
                        <a:pt x="35" y="0"/>
                        <a:pt x="4" y="5"/>
                      </a:cubicBezTo>
                      <a:cubicBezTo>
                        <a:pt x="0" y="6"/>
                        <a:pt x="0" y="12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73" name="Freeform 72">
                  <a:extLst>
                    <a:ext uri="{FF2B5EF4-FFF2-40B4-BE49-F238E27FC236}">
                      <a16:creationId xmlns:a16="http://schemas.microsoft.com/office/drawing/2014/main" id="{117D9EAB-2BAE-4832-8A34-86E6187014D9}"/>
                    </a:ext>
                  </a:extLst>
                </p:cNvPr>
                <p:cNvSpPr/>
                <p:nvPr/>
              </p:nvSpPr>
              <p:spPr bwMode="auto">
                <a:xfrm>
                  <a:off x="4851401" y="1643063"/>
                  <a:ext cx="68263" cy="30163"/>
                </a:xfrm>
                <a:custGeom>
                  <a:avLst/>
                  <a:gdLst>
                    <a:gd name="T0" fmla="*/ 2 w 65"/>
                    <a:gd name="T1" fmla="*/ 4 h 28"/>
                    <a:gd name="T2" fmla="*/ 59 w 65"/>
                    <a:gd name="T3" fmla="*/ 27 h 28"/>
                    <a:gd name="T4" fmla="*/ 62 w 65"/>
                    <a:gd name="T5" fmla="*/ 21 h 28"/>
                    <a:gd name="T6" fmla="*/ 3 w 65"/>
                    <a:gd name="T7" fmla="*/ 1 h 28"/>
                    <a:gd name="T8" fmla="*/ 2 w 65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28">
                      <a:moveTo>
                        <a:pt x="2" y="4"/>
                      </a:moveTo>
                      <a:cubicBezTo>
                        <a:pt x="19" y="15"/>
                        <a:pt x="40" y="22"/>
                        <a:pt x="59" y="27"/>
                      </a:cubicBezTo>
                      <a:cubicBezTo>
                        <a:pt x="63" y="28"/>
                        <a:pt x="65" y="23"/>
                        <a:pt x="62" y="21"/>
                      </a:cubicBezTo>
                      <a:cubicBezTo>
                        <a:pt x="43" y="13"/>
                        <a:pt x="23" y="7"/>
                        <a:pt x="3" y="1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74" name="Freeform 73">
                  <a:extLst>
                    <a:ext uri="{FF2B5EF4-FFF2-40B4-BE49-F238E27FC236}">
                      <a16:creationId xmlns:a16="http://schemas.microsoft.com/office/drawing/2014/main" id="{6C9AC6A8-93B0-4C9D-A981-CCECE759585C}"/>
                    </a:ext>
                  </a:extLst>
                </p:cNvPr>
                <p:cNvSpPr/>
                <p:nvPr/>
              </p:nvSpPr>
              <p:spPr bwMode="auto">
                <a:xfrm>
                  <a:off x="5008563" y="1714501"/>
                  <a:ext cx="71438" cy="33338"/>
                </a:xfrm>
                <a:custGeom>
                  <a:avLst/>
                  <a:gdLst>
                    <a:gd name="T0" fmla="*/ 3 w 68"/>
                    <a:gd name="T1" fmla="*/ 10 h 33"/>
                    <a:gd name="T2" fmla="*/ 59 w 68"/>
                    <a:gd name="T3" fmla="*/ 32 h 33"/>
                    <a:gd name="T4" fmla="*/ 64 w 68"/>
                    <a:gd name="T5" fmla="*/ 26 h 33"/>
                    <a:gd name="T6" fmla="*/ 3 w 68"/>
                    <a:gd name="T7" fmla="*/ 4 h 33"/>
                    <a:gd name="T8" fmla="*/ 3 w 68"/>
                    <a:gd name="T9" fmla="*/ 1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33">
                      <a:moveTo>
                        <a:pt x="3" y="10"/>
                      </a:moveTo>
                      <a:cubicBezTo>
                        <a:pt x="23" y="14"/>
                        <a:pt x="40" y="23"/>
                        <a:pt x="59" y="32"/>
                      </a:cubicBezTo>
                      <a:cubicBezTo>
                        <a:pt x="63" y="33"/>
                        <a:pt x="68" y="29"/>
                        <a:pt x="64" y="26"/>
                      </a:cubicBezTo>
                      <a:cubicBezTo>
                        <a:pt x="46" y="10"/>
                        <a:pt x="26" y="0"/>
                        <a:pt x="3" y="4"/>
                      </a:cubicBezTo>
                      <a:cubicBezTo>
                        <a:pt x="0" y="4"/>
                        <a:pt x="0" y="9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75" name="Freeform 74">
                  <a:extLst>
                    <a:ext uri="{FF2B5EF4-FFF2-40B4-BE49-F238E27FC236}">
                      <a16:creationId xmlns:a16="http://schemas.microsoft.com/office/drawing/2014/main" id="{54401DE2-B7F2-4B69-AC29-31621AA77A5A}"/>
                    </a:ext>
                  </a:extLst>
                </p:cNvPr>
                <p:cNvSpPr/>
                <p:nvPr/>
              </p:nvSpPr>
              <p:spPr bwMode="auto">
                <a:xfrm>
                  <a:off x="5149851" y="1784351"/>
                  <a:ext cx="85725" cy="47625"/>
                </a:xfrm>
                <a:custGeom>
                  <a:avLst/>
                  <a:gdLst>
                    <a:gd name="T0" fmla="*/ 3 w 83"/>
                    <a:gd name="T1" fmla="*/ 6 h 46"/>
                    <a:gd name="T2" fmla="*/ 75 w 83"/>
                    <a:gd name="T3" fmla="*/ 43 h 46"/>
                    <a:gd name="T4" fmla="*/ 79 w 83"/>
                    <a:gd name="T5" fmla="*/ 37 h 46"/>
                    <a:gd name="T6" fmla="*/ 6 w 83"/>
                    <a:gd name="T7" fmla="*/ 1 h 46"/>
                    <a:gd name="T8" fmla="*/ 3 w 83"/>
                    <a:gd name="T9" fmla="*/ 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46">
                      <a:moveTo>
                        <a:pt x="3" y="6"/>
                      </a:moveTo>
                      <a:cubicBezTo>
                        <a:pt x="28" y="18"/>
                        <a:pt x="52" y="30"/>
                        <a:pt x="75" y="43"/>
                      </a:cubicBezTo>
                      <a:cubicBezTo>
                        <a:pt x="80" y="46"/>
                        <a:pt x="83" y="39"/>
                        <a:pt x="79" y="37"/>
                      </a:cubicBezTo>
                      <a:cubicBezTo>
                        <a:pt x="57" y="20"/>
                        <a:pt x="33" y="7"/>
                        <a:pt x="6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76" name="Freeform 75">
                  <a:extLst>
                    <a:ext uri="{FF2B5EF4-FFF2-40B4-BE49-F238E27FC236}">
                      <a16:creationId xmlns:a16="http://schemas.microsoft.com/office/drawing/2014/main" id="{14C086A1-504D-498C-B48E-92AAC57B7C45}"/>
                    </a:ext>
                  </a:extLst>
                </p:cNvPr>
                <p:cNvSpPr/>
                <p:nvPr/>
              </p:nvSpPr>
              <p:spPr bwMode="auto">
                <a:xfrm>
                  <a:off x="5305426" y="1847851"/>
                  <a:ext cx="66675" cy="61913"/>
                </a:xfrm>
                <a:custGeom>
                  <a:avLst/>
                  <a:gdLst>
                    <a:gd name="T0" fmla="*/ 5 w 65"/>
                    <a:gd name="T1" fmla="*/ 12 h 59"/>
                    <a:gd name="T2" fmla="*/ 55 w 65"/>
                    <a:gd name="T3" fmla="*/ 55 h 59"/>
                    <a:gd name="T4" fmla="*/ 62 w 65"/>
                    <a:gd name="T5" fmla="*/ 49 h 59"/>
                    <a:gd name="T6" fmla="*/ 42 w 65"/>
                    <a:gd name="T7" fmla="*/ 23 h 59"/>
                    <a:gd name="T8" fmla="*/ 10 w 65"/>
                    <a:gd name="T9" fmla="*/ 4 h 59"/>
                    <a:gd name="T10" fmla="*/ 5 w 65"/>
                    <a:gd name="T11" fmla="*/ 12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5" h="59">
                      <a:moveTo>
                        <a:pt x="5" y="12"/>
                      </a:moveTo>
                      <a:cubicBezTo>
                        <a:pt x="23" y="25"/>
                        <a:pt x="42" y="37"/>
                        <a:pt x="55" y="55"/>
                      </a:cubicBezTo>
                      <a:cubicBezTo>
                        <a:pt x="58" y="59"/>
                        <a:pt x="65" y="53"/>
                        <a:pt x="62" y="49"/>
                      </a:cubicBezTo>
                      <a:cubicBezTo>
                        <a:pt x="57" y="39"/>
                        <a:pt x="50" y="31"/>
                        <a:pt x="42" y="23"/>
                      </a:cubicBezTo>
                      <a:cubicBezTo>
                        <a:pt x="33" y="15"/>
                        <a:pt x="21" y="9"/>
                        <a:pt x="10" y="4"/>
                      </a:cubicBezTo>
                      <a:cubicBezTo>
                        <a:pt x="5" y="0"/>
                        <a:pt x="0" y="8"/>
                        <a:pt x="5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77" name="Freeform 76">
                  <a:extLst>
                    <a:ext uri="{FF2B5EF4-FFF2-40B4-BE49-F238E27FC236}">
                      <a16:creationId xmlns:a16="http://schemas.microsoft.com/office/drawing/2014/main" id="{E45ED14E-4974-4ABD-9C02-4B8EB6D4B6B4}"/>
                    </a:ext>
                  </a:extLst>
                </p:cNvPr>
                <p:cNvSpPr/>
                <p:nvPr/>
              </p:nvSpPr>
              <p:spPr bwMode="auto">
                <a:xfrm>
                  <a:off x="5380038" y="1765301"/>
                  <a:ext cx="30163" cy="87313"/>
                </a:xfrm>
                <a:custGeom>
                  <a:avLst/>
                  <a:gdLst>
                    <a:gd name="T0" fmla="*/ 10 w 28"/>
                    <a:gd name="T1" fmla="*/ 81 h 84"/>
                    <a:gd name="T2" fmla="*/ 27 w 28"/>
                    <a:gd name="T3" fmla="*/ 10 h 84"/>
                    <a:gd name="T4" fmla="*/ 17 w 28"/>
                    <a:gd name="T5" fmla="*/ 6 h 84"/>
                    <a:gd name="T6" fmla="*/ 4 w 28"/>
                    <a:gd name="T7" fmla="*/ 81 h 84"/>
                    <a:gd name="T8" fmla="*/ 10 w 28"/>
                    <a:gd name="T9" fmla="*/ 81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84">
                      <a:moveTo>
                        <a:pt x="10" y="81"/>
                      </a:moveTo>
                      <a:cubicBezTo>
                        <a:pt x="15" y="57"/>
                        <a:pt x="22" y="34"/>
                        <a:pt x="27" y="10"/>
                      </a:cubicBezTo>
                      <a:cubicBezTo>
                        <a:pt x="28" y="4"/>
                        <a:pt x="20" y="0"/>
                        <a:pt x="17" y="6"/>
                      </a:cubicBezTo>
                      <a:cubicBezTo>
                        <a:pt x="6" y="29"/>
                        <a:pt x="0" y="55"/>
                        <a:pt x="4" y="81"/>
                      </a:cubicBezTo>
                      <a:cubicBezTo>
                        <a:pt x="5" y="84"/>
                        <a:pt x="10" y="84"/>
                        <a:pt x="10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78" name="Freeform 77">
                  <a:extLst>
                    <a:ext uri="{FF2B5EF4-FFF2-40B4-BE49-F238E27FC236}">
                      <a16:creationId xmlns:a16="http://schemas.microsoft.com/office/drawing/2014/main" id="{4C1E7C62-EB6A-4B2F-AE53-2171AAF6869E}"/>
                    </a:ext>
                  </a:extLst>
                </p:cNvPr>
                <p:cNvSpPr/>
                <p:nvPr/>
              </p:nvSpPr>
              <p:spPr bwMode="auto">
                <a:xfrm>
                  <a:off x="5451476" y="1625601"/>
                  <a:ext cx="39688" cy="63500"/>
                </a:xfrm>
                <a:custGeom>
                  <a:avLst/>
                  <a:gdLst>
                    <a:gd name="T0" fmla="*/ 7 w 39"/>
                    <a:gd name="T1" fmla="*/ 58 h 62"/>
                    <a:gd name="T2" fmla="*/ 38 w 39"/>
                    <a:gd name="T3" fmla="*/ 7 h 62"/>
                    <a:gd name="T4" fmla="*/ 29 w 39"/>
                    <a:gd name="T5" fmla="*/ 3 h 62"/>
                    <a:gd name="T6" fmla="*/ 13 w 39"/>
                    <a:gd name="T7" fmla="*/ 25 h 62"/>
                    <a:gd name="T8" fmla="*/ 1 w 39"/>
                    <a:gd name="T9" fmla="*/ 56 h 62"/>
                    <a:gd name="T10" fmla="*/ 7 w 39"/>
                    <a:gd name="T11" fmla="*/ 58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" h="62">
                      <a:moveTo>
                        <a:pt x="7" y="58"/>
                      </a:moveTo>
                      <a:cubicBezTo>
                        <a:pt x="16" y="40"/>
                        <a:pt x="30" y="26"/>
                        <a:pt x="38" y="7"/>
                      </a:cubicBezTo>
                      <a:cubicBezTo>
                        <a:pt x="39" y="2"/>
                        <a:pt x="32" y="0"/>
                        <a:pt x="29" y="3"/>
                      </a:cubicBezTo>
                      <a:cubicBezTo>
                        <a:pt x="24" y="11"/>
                        <a:pt x="18" y="18"/>
                        <a:pt x="13" y="25"/>
                      </a:cubicBezTo>
                      <a:cubicBezTo>
                        <a:pt x="7" y="34"/>
                        <a:pt x="4" y="45"/>
                        <a:pt x="1" y="56"/>
                      </a:cubicBezTo>
                      <a:cubicBezTo>
                        <a:pt x="0" y="59"/>
                        <a:pt x="5" y="62"/>
                        <a:pt x="7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79" name="Freeform 78">
                  <a:extLst>
                    <a:ext uri="{FF2B5EF4-FFF2-40B4-BE49-F238E27FC236}">
                      <a16:creationId xmlns:a16="http://schemas.microsoft.com/office/drawing/2014/main" id="{385B44C6-B646-40FC-8FD7-9914C8BBA8BF}"/>
                    </a:ext>
                  </a:extLst>
                </p:cNvPr>
                <p:cNvSpPr/>
                <p:nvPr/>
              </p:nvSpPr>
              <p:spPr bwMode="auto">
                <a:xfrm>
                  <a:off x="5540376" y="1449388"/>
                  <a:ext cx="88900" cy="112713"/>
                </a:xfrm>
                <a:custGeom>
                  <a:avLst/>
                  <a:gdLst>
                    <a:gd name="T0" fmla="*/ 8 w 86"/>
                    <a:gd name="T1" fmla="*/ 105 h 108"/>
                    <a:gd name="T2" fmla="*/ 81 w 86"/>
                    <a:gd name="T3" fmla="*/ 12 h 108"/>
                    <a:gd name="T4" fmla="*/ 75 w 86"/>
                    <a:gd name="T5" fmla="*/ 4 h 108"/>
                    <a:gd name="T6" fmla="*/ 1 w 86"/>
                    <a:gd name="T7" fmla="*/ 101 h 108"/>
                    <a:gd name="T8" fmla="*/ 8 w 86"/>
                    <a:gd name="T9" fmla="*/ 105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108">
                      <a:moveTo>
                        <a:pt x="8" y="105"/>
                      </a:moveTo>
                      <a:cubicBezTo>
                        <a:pt x="34" y="75"/>
                        <a:pt x="53" y="41"/>
                        <a:pt x="81" y="12"/>
                      </a:cubicBezTo>
                      <a:cubicBezTo>
                        <a:pt x="86" y="8"/>
                        <a:pt x="80" y="0"/>
                        <a:pt x="75" y="4"/>
                      </a:cubicBezTo>
                      <a:cubicBezTo>
                        <a:pt x="39" y="25"/>
                        <a:pt x="16" y="63"/>
                        <a:pt x="1" y="101"/>
                      </a:cubicBezTo>
                      <a:cubicBezTo>
                        <a:pt x="0" y="105"/>
                        <a:pt x="5" y="108"/>
                        <a:pt x="8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80" name="Freeform 79">
                  <a:extLst>
                    <a:ext uri="{FF2B5EF4-FFF2-40B4-BE49-F238E27FC236}">
                      <a16:creationId xmlns:a16="http://schemas.microsoft.com/office/drawing/2014/main" id="{B66EBA87-EED6-4D3A-8340-055AF196AE24}"/>
                    </a:ext>
                  </a:extLst>
                </p:cNvPr>
                <p:cNvSpPr/>
                <p:nvPr/>
              </p:nvSpPr>
              <p:spPr bwMode="auto">
                <a:xfrm>
                  <a:off x="5675313" y="1382713"/>
                  <a:ext cx="88900" cy="57150"/>
                </a:xfrm>
                <a:custGeom>
                  <a:avLst/>
                  <a:gdLst>
                    <a:gd name="T0" fmla="*/ 7 w 86"/>
                    <a:gd name="T1" fmla="*/ 53 h 55"/>
                    <a:gd name="T2" fmla="*/ 79 w 86"/>
                    <a:gd name="T3" fmla="*/ 13 h 55"/>
                    <a:gd name="T4" fmla="*/ 76 w 86"/>
                    <a:gd name="T5" fmla="*/ 2 h 55"/>
                    <a:gd name="T6" fmla="*/ 3 w 86"/>
                    <a:gd name="T7" fmla="*/ 48 h 55"/>
                    <a:gd name="T8" fmla="*/ 7 w 86"/>
                    <a:gd name="T9" fmla="*/ 53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55">
                      <a:moveTo>
                        <a:pt x="7" y="53"/>
                      </a:moveTo>
                      <a:cubicBezTo>
                        <a:pt x="32" y="43"/>
                        <a:pt x="53" y="22"/>
                        <a:pt x="79" y="13"/>
                      </a:cubicBezTo>
                      <a:cubicBezTo>
                        <a:pt x="86" y="10"/>
                        <a:pt x="83" y="0"/>
                        <a:pt x="76" y="2"/>
                      </a:cubicBezTo>
                      <a:cubicBezTo>
                        <a:pt x="46" y="8"/>
                        <a:pt x="24" y="27"/>
                        <a:pt x="3" y="48"/>
                      </a:cubicBezTo>
                      <a:cubicBezTo>
                        <a:pt x="0" y="51"/>
                        <a:pt x="4" y="55"/>
                        <a:pt x="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81" name="Freeform 80">
                  <a:extLst>
                    <a:ext uri="{FF2B5EF4-FFF2-40B4-BE49-F238E27FC236}">
                      <a16:creationId xmlns:a16="http://schemas.microsoft.com/office/drawing/2014/main" id="{16DFEC05-8AD6-43E1-A298-EE50F3E05B5B}"/>
                    </a:ext>
                  </a:extLst>
                </p:cNvPr>
                <p:cNvSpPr/>
                <p:nvPr/>
              </p:nvSpPr>
              <p:spPr bwMode="auto">
                <a:xfrm>
                  <a:off x="5895976" y="1304926"/>
                  <a:ext cx="57150" cy="28575"/>
                </a:xfrm>
                <a:custGeom>
                  <a:avLst/>
                  <a:gdLst>
                    <a:gd name="T0" fmla="*/ 4 w 56"/>
                    <a:gd name="T1" fmla="*/ 26 h 27"/>
                    <a:gd name="T2" fmla="*/ 55 w 56"/>
                    <a:gd name="T3" fmla="*/ 4 h 27"/>
                    <a:gd name="T4" fmla="*/ 53 w 56"/>
                    <a:gd name="T5" fmla="*/ 2 h 27"/>
                    <a:gd name="T6" fmla="*/ 2 w 56"/>
                    <a:gd name="T7" fmla="*/ 23 h 27"/>
                    <a:gd name="T8" fmla="*/ 4 w 56"/>
                    <a:gd name="T9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27">
                      <a:moveTo>
                        <a:pt x="4" y="26"/>
                      </a:moveTo>
                      <a:cubicBezTo>
                        <a:pt x="21" y="18"/>
                        <a:pt x="41" y="18"/>
                        <a:pt x="55" y="4"/>
                      </a:cubicBezTo>
                      <a:cubicBezTo>
                        <a:pt x="56" y="2"/>
                        <a:pt x="54" y="0"/>
                        <a:pt x="53" y="2"/>
                      </a:cubicBezTo>
                      <a:cubicBezTo>
                        <a:pt x="38" y="14"/>
                        <a:pt x="19" y="15"/>
                        <a:pt x="2" y="23"/>
                      </a:cubicBezTo>
                      <a:cubicBezTo>
                        <a:pt x="0" y="24"/>
                        <a:pt x="2" y="27"/>
                        <a:pt x="4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82" name="Freeform 81">
                  <a:extLst>
                    <a:ext uri="{FF2B5EF4-FFF2-40B4-BE49-F238E27FC236}">
                      <a16:creationId xmlns:a16="http://schemas.microsoft.com/office/drawing/2014/main" id="{6256324F-DFE2-4AF3-99CF-03D76CC8D936}"/>
                    </a:ext>
                  </a:extLst>
                </p:cNvPr>
                <p:cNvSpPr/>
                <p:nvPr/>
              </p:nvSpPr>
              <p:spPr bwMode="auto">
                <a:xfrm>
                  <a:off x="6059488" y="1247776"/>
                  <a:ext cx="125413" cy="41275"/>
                </a:xfrm>
                <a:custGeom>
                  <a:avLst/>
                  <a:gdLst>
                    <a:gd name="T0" fmla="*/ 6 w 121"/>
                    <a:gd name="T1" fmla="*/ 38 h 40"/>
                    <a:gd name="T2" fmla="*/ 115 w 121"/>
                    <a:gd name="T3" fmla="*/ 13 h 40"/>
                    <a:gd name="T4" fmla="*/ 113 w 121"/>
                    <a:gd name="T5" fmla="*/ 0 h 40"/>
                    <a:gd name="T6" fmla="*/ 3 w 121"/>
                    <a:gd name="T7" fmla="*/ 34 h 40"/>
                    <a:gd name="T8" fmla="*/ 6 w 121"/>
                    <a:gd name="T9" fmla="*/ 3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40">
                      <a:moveTo>
                        <a:pt x="6" y="38"/>
                      </a:moveTo>
                      <a:cubicBezTo>
                        <a:pt x="40" y="23"/>
                        <a:pt x="79" y="25"/>
                        <a:pt x="115" y="13"/>
                      </a:cubicBezTo>
                      <a:cubicBezTo>
                        <a:pt x="121" y="11"/>
                        <a:pt x="121" y="0"/>
                        <a:pt x="113" y="0"/>
                      </a:cubicBezTo>
                      <a:cubicBezTo>
                        <a:pt x="72" y="3"/>
                        <a:pt x="37" y="11"/>
                        <a:pt x="3" y="34"/>
                      </a:cubicBezTo>
                      <a:cubicBezTo>
                        <a:pt x="0" y="36"/>
                        <a:pt x="3" y="40"/>
                        <a:pt x="6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83" name="Freeform 82">
                  <a:extLst>
                    <a:ext uri="{FF2B5EF4-FFF2-40B4-BE49-F238E27FC236}">
                      <a16:creationId xmlns:a16="http://schemas.microsoft.com/office/drawing/2014/main" id="{8F565891-94A0-4494-9C9B-C50065A371F5}"/>
                    </a:ext>
                  </a:extLst>
                </p:cNvPr>
                <p:cNvSpPr/>
                <p:nvPr/>
              </p:nvSpPr>
              <p:spPr bwMode="auto">
                <a:xfrm>
                  <a:off x="6319838" y="1225551"/>
                  <a:ext cx="120650" cy="30163"/>
                </a:xfrm>
                <a:custGeom>
                  <a:avLst/>
                  <a:gdLst>
                    <a:gd name="T0" fmla="*/ 8 w 116"/>
                    <a:gd name="T1" fmla="*/ 25 h 28"/>
                    <a:gd name="T2" fmla="*/ 108 w 116"/>
                    <a:gd name="T3" fmla="*/ 27 h 28"/>
                    <a:gd name="T4" fmla="*/ 110 w 116"/>
                    <a:gd name="T5" fmla="*/ 15 h 28"/>
                    <a:gd name="T6" fmla="*/ 4 w 116"/>
                    <a:gd name="T7" fmla="*/ 17 h 28"/>
                    <a:gd name="T8" fmla="*/ 8 w 116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6" h="28">
                      <a:moveTo>
                        <a:pt x="8" y="25"/>
                      </a:moveTo>
                      <a:cubicBezTo>
                        <a:pt x="41" y="16"/>
                        <a:pt x="74" y="23"/>
                        <a:pt x="108" y="27"/>
                      </a:cubicBezTo>
                      <a:cubicBezTo>
                        <a:pt x="115" y="28"/>
                        <a:pt x="116" y="17"/>
                        <a:pt x="110" y="15"/>
                      </a:cubicBezTo>
                      <a:cubicBezTo>
                        <a:pt x="72" y="4"/>
                        <a:pt x="40" y="0"/>
                        <a:pt x="4" y="17"/>
                      </a:cubicBezTo>
                      <a:cubicBezTo>
                        <a:pt x="0" y="19"/>
                        <a:pt x="3" y="26"/>
                        <a:pt x="8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84" name="Freeform 83">
                  <a:extLst>
                    <a:ext uri="{FF2B5EF4-FFF2-40B4-BE49-F238E27FC236}">
                      <a16:creationId xmlns:a16="http://schemas.microsoft.com/office/drawing/2014/main" id="{1FE876A0-9DCA-46B2-94EA-8D3A78B008C7}"/>
                    </a:ext>
                  </a:extLst>
                </p:cNvPr>
                <p:cNvSpPr/>
                <p:nvPr/>
              </p:nvSpPr>
              <p:spPr bwMode="auto">
                <a:xfrm>
                  <a:off x="6584951" y="1241426"/>
                  <a:ext cx="109538" cy="19050"/>
                </a:xfrm>
                <a:custGeom>
                  <a:avLst/>
                  <a:gdLst>
                    <a:gd name="T0" fmla="*/ 5 w 106"/>
                    <a:gd name="T1" fmla="*/ 9 h 18"/>
                    <a:gd name="T2" fmla="*/ 98 w 106"/>
                    <a:gd name="T3" fmla="*/ 17 h 18"/>
                    <a:gd name="T4" fmla="*/ 100 w 106"/>
                    <a:gd name="T5" fmla="*/ 9 h 18"/>
                    <a:gd name="T6" fmla="*/ 5 w 106"/>
                    <a:gd name="T7" fmla="*/ 2 h 18"/>
                    <a:gd name="T8" fmla="*/ 5 w 106"/>
                    <a:gd name="T9" fmla="*/ 9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6" h="18">
                      <a:moveTo>
                        <a:pt x="5" y="9"/>
                      </a:moveTo>
                      <a:cubicBezTo>
                        <a:pt x="35" y="11"/>
                        <a:pt x="68" y="12"/>
                        <a:pt x="98" y="17"/>
                      </a:cubicBezTo>
                      <a:cubicBezTo>
                        <a:pt x="103" y="18"/>
                        <a:pt x="106" y="10"/>
                        <a:pt x="100" y="9"/>
                      </a:cubicBezTo>
                      <a:cubicBezTo>
                        <a:pt x="68" y="0"/>
                        <a:pt x="38" y="1"/>
                        <a:pt x="5" y="2"/>
                      </a:cubicBezTo>
                      <a:cubicBezTo>
                        <a:pt x="0" y="2"/>
                        <a:pt x="0" y="9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85" name="Freeform 84">
                  <a:extLst>
                    <a:ext uri="{FF2B5EF4-FFF2-40B4-BE49-F238E27FC236}">
                      <a16:creationId xmlns:a16="http://schemas.microsoft.com/office/drawing/2014/main" id="{C0289F7D-47A3-4BE2-B3E8-8C9FD6C02D1B}"/>
                    </a:ext>
                  </a:extLst>
                </p:cNvPr>
                <p:cNvSpPr/>
                <p:nvPr/>
              </p:nvSpPr>
              <p:spPr bwMode="auto">
                <a:xfrm>
                  <a:off x="6799263" y="1285876"/>
                  <a:ext cx="117475" cy="47625"/>
                </a:xfrm>
                <a:custGeom>
                  <a:avLst/>
                  <a:gdLst>
                    <a:gd name="T0" fmla="*/ 5 w 112"/>
                    <a:gd name="T1" fmla="*/ 11 h 45"/>
                    <a:gd name="T2" fmla="*/ 100 w 112"/>
                    <a:gd name="T3" fmla="*/ 42 h 45"/>
                    <a:gd name="T4" fmla="*/ 105 w 112"/>
                    <a:gd name="T5" fmla="*/ 29 h 45"/>
                    <a:gd name="T6" fmla="*/ 8 w 112"/>
                    <a:gd name="T7" fmla="*/ 1 h 45"/>
                    <a:gd name="T8" fmla="*/ 5 w 112"/>
                    <a:gd name="T9" fmla="*/ 1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2" h="45">
                      <a:moveTo>
                        <a:pt x="5" y="11"/>
                      </a:moveTo>
                      <a:cubicBezTo>
                        <a:pt x="35" y="25"/>
                        <a:pt x="69" y="29"/>
                        <a:pt x="100" y="42"/>
                      </a:cubicBezTo>
                      <a:cubicBezTo>
                        <a:pt x="107" y="45"/>
                        <a:pt x="112" y="33"/>
                        <a:pt x="105" y="29"/>
                      </a:cubicBezTo>
                      <a:cubicBezTo>
                        <a:pt x="76" y="13"/>
                        <a:pt x="41" y="2"/>
                        <a:pt x="8" y="1"/>
                      </a:cubicBezTo>
                      <a:cubicBezTo>
                        <a:pt x="2" y="0"/>
                        <a:pt x="0" y="9"/>
                        <a:pt x="5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86" name="Freeform 85">
                  <a:extLst>
                    <a:ext uri="{FF2B5EF4-FFF2-40B4-BE49-F238E27FC236}">
                      <a16:creationId xmlns:a16="http://schemas.microsoft.com/office/drawing/2014/main" id="{59ED7AB8-2CAC-4825-99D4-390FA7136774}"/>
                    </a:ext>
                  </a:extLst>
                </p:cNvPr>
                <p:cNvSpPr/>
                <p:nvPr/>
              </p:nvSpPr>
              <p:spPr bwMode="auto">
                <a:xfrm>
                  <a:off x="6962776" y="1343026"/>
                  <a:ext cx="122238" cy="44450"/>
                </a:xfrm>
                <a:custGeom>
                  <a:avLst/>
                  <a:gdLst>
                    <a:gd name="T0" fmla="*/ 3 w 117"/>
                    <a:gd name="T1" fmla="*/ 4 h 43"/>
                    <a:gd name="T2" fmla="*/ 109 w 117"/>
                    <a:gd name="T3" fmla="*/ 41 h 43"/>
                    <a:gd name="T4" fmla="*/ 113 w 117"/>
                    <a:gd name="T5" fmla="*/ 35 h 43"/>
                    <a:gd name="T6" fmla="*/ 3 w 117"/>
                    <a:gd name="T7" fmla="*/ 0 h 43"/>
                    <a:gd name="T8" fmla="*/ 3 w 117"/>
                    <a:gd name="T9" fmla="*/ 4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43">
                      <a:moveTo>
                        <a:pt x="3" y="4"/>
                      </a:moveTo>
                      <a:cubicBezTo>
                        <a:pt x="41" y="6"/>
                        <a:pt x="76" y="23"/>
                        <a:pt x="109" y="41"/>
                      </a:cubicBezTo>
                      <a:cubicBezTo>
                        <a:pt x="113" y="43"/>
                        <a:pt x="117" y="37"/>
                        <a:pt x="113" y="35"/>
                      </a:cubicBezTo>
                      <a:cubicBezTo>
                        <a:pt x="79" y="13"/>
                        <a:pt x="43" y="0"/>
                        <a:pt x="3" y="0"/>
                      </a:cubicBezTo>
                      <a:cubicBezTo>
                        <a:pt x="0" y="0"/>
                        <a:pt x="0" y="4"/>
                        <a:pt x="3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87" name="Freeform 86">
                  <a:extLst>
                    <a:ext uri="{FF2B5EF4-FFF2-40B4-BE49-F238E27FC236}">
                      <a16:creationId xmlns:a16="http://schemas.microsoft.com/office/drawing/2014/main" id="{C9942416-35D8-4F35-98E8-9DFB7AD55DA3}"/>
                    </a:ext>
                  </a:extLst>
                </p:cNvPr>
                <p:cNvSpPr/>
                <p:nvPr/>
              </p:nvSpPr>
              <p:spPr bwMode="auto">
                <a:xfrm>
                  <a:off x="7148513" y="1409701"/>
                  <a:ext cx="104775" cy="49213"/>
                </a:xfrm>
                <a:custGeom>
                  <a:avLst/>
                  <a:gdLst>
                    <a:gd name="T0" fmla="*/ 3 w 101"/>
                    <a:gd name="T1" fmla="*/ 6 h 47"/>
                    <a:gd name="T2" fmla="*/ 90 w 101"/>
                    <a:gd name="T3" fmla="*/ 45 h 47"/>
                    <a:gd name="T4" fmla="*/ 96 w 101"/>
                    <a:gd name="T5" fmla="*/ 35 h 47"/>
                    <a:gd name="T6" fmla="*/ 4 w 101"/>
                    <a:gd name="T7" fmla="*/ 0 h 47"/>
                    <a:gd name="T8" fmla="*/ 3 w 101"/>
                    <a:gd name="T9" fmla="*/ 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47">
                      <a:moveTo>
                        <a:pt x="3" y="6"/>
                      </a:moveTo>
                      <a:cubicBezTo>
                        <a:pt x="31" y="18"/>
                        <a:pt x="59" y="37"/>
                        <a:pt x="90" y="45"/>
                      </a:cubicBezTo>
                      <a:cubicBezTo>
                        <a:pt x="95" y="47"/>
                        <a:pt x="101" y="39"/>
                        <a:pt x="96" y="35"/>
                      </a:cubicBezTo>
                      <a:cubicBezTo>
                        <a:pt x="70" y="15"/>
                        <a:pt x="36" y="3"/>
                        <a:pt x="4" y="0"/>
                      </a:cubicBezTo>
                      <a:cubicBezTo>
                        <a:pt x="1" y="0"/>
                        <a:pt x="0" y="4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88" name="Freeform 87">
                  <a:extLst>
                    <a:ext uri="{FF2B5EF4-FFF2-40B4-BE49-F238E27FC236}">
                      <a16:creationId xmlns:a16="http://schemas.microsoft.com/office/drawing/2014/main" id="{0E01D2F9-127E-4741-8F09-A2B7E288CAC5}"/>
                    </a:ext>
                  </a:extLst>
                </p:cNvPr>
                <p:cNvSpPr/>
                <p:nvPr/>
              </p:nvSpPr>
              <p:spPr bwMode="auto">
                <a:xfrm>
                  <a:off x="7273926" y="1504951"/>
                  <a:ext cx="114300" cy="74613"/>
                </a:xfrm>
                <a:custGeom>
                  <a:avLst/>
                  <a:gdLst>
                    <a:gd name="T0" fmla="*/ 6 w 110"/>
                    <a:gd name="T1" fmla="*/ 10 h 71"/>
                    <a:gd name="T2" fmla="*/ 55 w 110"/>
                    <a:gd name="T3" fmla="*/ 40 h 71"/>
                    <a:gd name="T4" fmla="*/ 99 w 110"/>
                    <a:gd name="T5" fmla="*/ 67 h 71"/>
                    <a:gd name="T6" fmla="*/ 104 w 110"/>
                    <a:gd name="T7" fmla="*/ 58 h 71"/>
                    <a:gd name="T8" fmla="*/ 9 w 110"/>
                    <a:gd name="T9" fmla="*/ 0 h 71"/>
                    <a:gd name="T10" fmla="*/ 6 w 110"/>
                    <a:gd name="T11" fmla="*/ 1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0" h="71">
                      <a:moveTo>
                        <a:pt x="6" y="10"/>
                      </a:moveTo>
                      <a:cubicBezTo>
                        <a:pt x="24" y="16"/>
                        <a:pt x="41" y="28"/>
                        <a:pt x="55" y="40"/>
                      </a:cubicBezTo>
                      <a:cubicBezTo>
                        <a:pt x="69" y="51"/>
                        <a:pt x="83" y="59"/>
                        <a:pt x="99" y="67"/>
                      </a:cubicBezTo>
                      <a:cubicBezTo>
                        <a:pt x="105" y="71"/>
                        <a:pt x="110" y="62"/>
                        <a:pt x="104" y="58"/>
                      </a:cubicBezTo>
                      <a:cubicBezTo>
                        <a:pt x="73" y="35"/>
                        <a:pt x="49" y="6"/>
                        <a:pt x="9" y="0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89" name="Freeform 88">
                  <a:extLst>
                    <a:ext uri="{FF2B5EF4-FFF2-40B4-BE49-F238E27FC236}">
                      <a16:creationId xmlns:a16="http://schemas.microsoft.com/office/drawing/2014/main" id="{C29E2495-2964-4251-B516-19CE6617D4B4}"/>
                    </a:ext>
                  </a:extLst>
                </p:cNvPr>
                <p:cNvSpPr/>
                <p:nvPr/>
              </p:nvSpPr>
              <p:spPr bwMode="auto">
                <a:xfrm>
                  <a:off x="7424738" y="1631951"/>
                  <a:ext cx="88900" cy="96838"/>
                </a:xfrm>
                <a:custGeom>
                  <a:avLst/>
                  <a:gdLst>
                    <a:gd name="T0" fmla="*/ 3 w 85"/>
                    <a:gd name="T1" fmla="*/ 9 h 93"/>
                    <a:gd name="T2" fmla="*/ 75 w 85"/>
                    <a:gd name="T3" fmla="*/ 89 h 93"/>
                    <a:gd name="T4" fmla="*/ 83 w 85"/>
                    <a:gd name="T5" fmla="*/ 83 h 93"/>
                    <a:gd name="T6" fmla="*/ 8 w 85"/>
                    <a:gd name="T7" fmla="*/ 2 h 93"/>
                    <a:gd name="T8" fmla="*/ 3 w 85"/>
                    <a:gd name="T9" fmla="*/ 9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" h="93">
                      <a:moveTo>
                        <a:pt x="3" y="9"/>
                      </a:moveTo>
                      <a:cubicBezTo>
                        <a:pt x="28" y="35"/>
                        <a:pt x="50" y="63"/>
                        <a:pt x="75" y="89"/>
                      </a:cubicBezTo>
                      <a:cubicBezTo>
                        <a:pt x="79" y="93"/>
                        <a:pt x="85" y="88"/>
                        <a:pt x="83" y="83"/>
                      </a:cubicBezTo>
                      <a:cubicBezTo>
                        <a:pt x="64" y="52"/>
                        <a:pt x="41" y="20"/>
                        <a:pt x="8" y="2"/>
                      </a:cubicBezTo>
                      <a:cubicBezTo>
                        <a:pt x="4" y="0"/>
                        <a:pt x="0" y="5"/>
                        <a:pt x="3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90" name="Freeform 89">
                  <a:extLst>
                    <a:ext uri="{FF2B5EF4-FFF2-40B4-BE49-F238E27FC236}">
                      <a16:creationId xmlns:a16="http://schemas.microsoft.com/office/drawing/2014/main" id="{5E981BA0-576D-449C-BE21-8FF701546C18}"/>
                    </a:ext>
                  </a:extLst>
                </p:cNvPr>
                <p:cNvSpPr/>
                <p:nvPr/>
              </p:nvSpPr>
              <p:spPr bwMode="auto">
                <a:xfrm>
                  <a:off x="7540626" y="1792288"/>
                  <a:ext cx="53975" cy="84138"/>
                </a:xfrm>
                <a:custGeom>
                  <a:avLst/>
                  <a:gdLst>
                    <a:gd name="T0" fmla="*/ 2 w 52"/>
                    <a:gd name="T1" fmla="*/ 4 h 81"/>
                    <a:gd name="T2" fmla="*/ 22 w 52"/>
                    <a:gd name="T3" fmla="*/ 44 h 81"/>
                    <a:gd name="T4" fmla="*/ 45 w 52"/>
                    <a:gd name="T5" fmla="*/ 78 h 81"/>
                    <a:gd name="T6" fmla="*/ 50 w 52"/>
                    <a:gd name="T7" fmla="*/ 74 h 81"/>
                    <a:gd name="T8" fmla="*/ 32 w 52"/>
                    <a:gd name="T9" fmla="*/ 39 h 81"/>
                    <a:gd name="T10" fmla="*/ 6 w 52"/>
                    <a:gd name="T11" fmla="*/ 2 h 81"/>
                    <a:gd name="T12" fmla="*/ 2 w 52"/>
                    <a:gd name="T13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81">
                      <a:moveTo>
                        <a:pt x="2" y="4"/>
                      </a:moveTo>
                      <a:cubicBezTo>
                        <a:pt x="9" y="17"/>
                        <a:pt x="15" y="31"/>
                        <a:pt x="22" y="44"/>
                      </a:cubicBezTo>
                      <a:cubicBezTo>
                        <a:pt x="29" y="56"/>
                        <a:pt x="36" y="67"/>
                        <a:pt x="45" y="78"/>
                      </a:cubicBezTo>
                      <a:cubicBezTo>
                        <a:pt x="47" y="81"/>
                        <a:pt x="52" y="77"/>
                        <a:pt x="50" y="74"/>
                      </a:cubicBezTo>
                      <a:cubicBezTo>
                        <a:pt x="44" y="62"/>
                        <a:pt x="38" y="50"/>
                        <a:pt x="32" y="39"/>
                      </a:cubicBezTo>
                      <a:cubicBezTo>
                        <a:pt x="24" y="25"/>
                        <a:pt x="14" y="14"/>
                        <a:pt x="6" y="2"/>
                      </a:cubicBezTo>
                      <a:cubicBezTo>
                        <a:pt x="4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91" name="Freeform 90">
                  <a:extLst>
                    <a:ext uri="{FF2B5EF4-FFF2-40B4-BE49-F238E27FC236}">
                      <a16:creationId xmlns:a16="http://schemas.microsoft.com/office/drawing/2014/main" id="{3E0A9832-A398-4D04-A868-243FE262BE3B}"/>
                    </a:ext>
                  </a:extLst>
                </p:cNvPr>
                <p:cNvSpPr/>
                <p:nvPr/>
              </p:nvSpPr>
              <p:spPr bwMode="auto">
                <a:xfrm>
                  <a:off x="7627938" y="1963738"/>
                  <a:ext cx="57150" cy="109538"/>
                </a:xfrm>
                <a:custGeom>
                  <a:avLst/>
                  <a:gdLst>
                    <a:gd name="T0" fmla="*/ 2 w 55"/>
                    <a:gd name="T1" fmla="*/ 6 h 106"/>
                    <a:gd name="T2" fmla="*/ 45 w 55"/>
                    <a:gd name="T3" fmla="*/ 102 h 106"/>
                    <a:gd name="T4" fmla="*/ 53 w 55"/>
                    <a:gd name="T5" fmla="*/ 98 h 106"/>
                    <a:gd name="T6" fmla="*/ 9 w 55"/>
                    <a:gd name="T7" fmla="*/ 3 h 106"/>
                    <a:gd name="T8" fmla="*/ 2 w 55"/>
                    <a:gd name="T9" fmla="*/ 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106">
                      <a:moveTo>
                        <a:pt x="2" y="6"/>
                      </a:moveTo>
                      <a:cubicBezTo>
                        <a:pt x="14" y="39"/>
                        <a:pt x="30" y="70"/>
                        <a:pt x="45" y="102"/>
                      </a:cubicBezTo>
                      <a:cubicBezTo>
                        <a:pt x="47" y="106"/>
                        <a:pt x="55" y="103"/>
                        <a:pt x="53" y="98"/>
                      </a:cubicBezTo>
                      <a:cubicBezTo>
                        <a:pt x="42" y="65"/>
                        <a:pt x="28" y="33"/>
                        <a:pt x="9" y="3"/>
                      </a:cubicBezTo>
                      <a:cubicBezTo>
                        <a:pt x="7" y="0"/>
                        <a:pt x="0" y="2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92" name="Freeform 91">
                  <a:extLst>
                    <a:ext uri="{FF2B5EF4-FFF2-40B4-BE49-F238E27FC236}">
                      <a16:creationId xmlns:a16="http://schemas.microsoft.com/office/drawing/2014/main" id="{466CA51B-B70A-43E9-9F30-0D6382CA6480}"/>
                    </a:ext>
                  </a:extLst>
                </p:cNvPr>
                <p:cNvSpPr/>
                <p:nvPr/>
              </p:nvSpPr>
              <p:spPr bwMode="auto">
                <a:xfrm>
                  <a:off x="7700963" y="2119313"/>
                  <a:ext cx="49213" cy="73025"/>
                </a:xfrm>
                <a:custGeom>
                  <a:avLst/>
                  <a:gdLst>
                    <a:gd name="T0" fmla="*/ 2 w 47"/>
                    <a:gd name="T1" fmla="*/ 9 h 70"/>
                    <a:gd name="T2" fmla="*/ 32 w 47"/>
                    <a:gd name="T3" fmla="*/ 63 h 70"/>
                    <a:gd name="T4" fmla="*/ 43 w 47"/>
                    <a:gd name="T5" fmla="*/ 54 h 70"/>
                    <a:gd name="T6" fmla="*/ 13 w 47"/>
                    <a:gd name="T7" fmla="*/ 4 h 70"/>
                    <a:gd name="T8" fmla="*/ 2 w 47"/>
                    <a:gd name="T9" fmla="*/ 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70">
                      <a:moveTo>
                        <a:pt x="2" y="9"/>
                      </a:moveTo>
                      <a:cubicBezTo>
                        <a:pt x="9" y="29"/>
                        <a:pt x="18" y="47"/>
                        <a:pt x="32" y="63"/>
                      </a:cubicBezTo>
                      <a:cubicBezTo>
                        <a:pt x="37" y="70"/>
                        <a:pt x="47" y="61"/>
                        <a:pt x="43" y="54"/>
                      </a:cubicBezTo>
                      <a:cubicBezTo>
                        <a:pt x="34" y="37"/>
                        <a:pt x="24" y="20"/>
                        <a:pt x="13" y="4"/>
                      </a:cubicBezTo>
                      <a:cubicBezTo>
                        <a:pt x="9" y="0"/>
                        <a:pt x="0" y="2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93" name="Freeform 92">
                  <a:extLst>
                    <a:ext uri="{FF2B5EF4-FFF2-40B4-BE49-F238E27FC236}">
                      <a16:creationId xmlns:a16="http://schemas.microsoft.com/office/drawing/2014/main" id="{59B42516-8398-4828-86DC-261B6C1E7886}"/>
                    </a:ext>
                  </a:extLst>
                </p:cNvPr>
                <p:cNvSpPr/>
                <p:nvPr/>
              </p:nvSpPr>
              <p:spPr bwMode="auto">
                <a:xfrm>
                  <a:off x="8164513" y="3827463"/>
                  <a:ext cx="123825" cy="60325"/>
                </a:xfrm>
                <a:custGeom>
                  <a:avLst/>
                  <a:gdLst>
                    <a:gd name="T0" fmla="*/ 1 w 118"/>
                    <a:gd name="T1" fmla="*/ 59 h 59"/>
                    <a:gd name="T2" fmla="*/ 115 w 118"/>
                    <a:gd name="T3" fmla="*/ 6 h 59"/>
                    <a:gd name="T4" fmla="*/ 112 w 118"/>
                    <a:gd name="T5" fmla="*/ 0 h 59"/>
                    <a:gd name="T6" fmla="*/ 0 w 118"/>
                    <a:gd name="T7" fmla="*/ 58 h 59"/>
                    <a:gd name="T8" fmla="*/ 1 w 118"/>
                    <a:gd name="T9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8" h="59">
                      <a:moveTo>
                        <a:pt x="1" y="59"/>
                      </a:moveTo>
                      <a:cubicBezTo>
                        <a:pt x="41" y="56"/>
                        <a:pt x="81" y="26"/>
                        <a:pt x="115" y="6"/>
                      </a:cubicBezTo>
                      <a:cubicBezTo>
                        <a:pt x="118" y="4"/>
                        <a:pt x="116" y="0"/>
                        <a:pt x="112" y="0"/>
                      </a:cubicBezTo>
                      <a:cubicBezTo>
                        <a:pt x="73" y="9"/>
                        <a:pt x="33" y="35"/>
                        <a:pt x="0" y="58"/>
                      </a:cubicBezTo>
                      <a:cubicBezTo>
                        <a:pt x="0" y="58"/>
                        <a:pt x="0" y="59"/>
                        <a:pt x="1" y="5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</p:grpSp>
        </p:grpSp>
        <p:sp>
          <p:nvSpPr>
            <p:cNvPr id="304" name="文本框 49">
              <a:extLst>
                <a:ext uri="{FF2B5EF4-FFF2-40B4-BE49-F238E27FC236}">
                  <a16:creationId xmlns:a16="http://schemas.microsoft.com/office/drawing/2014/main" id="{91C3532E-A27A-4BF9-8550-6CE157410C8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817953" y="4134936"/>
              <a:ext cx="1964710" cy="5973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07" tIns="45703" rIns="91407" bIns="45703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defTabSz="914126">
                <a:lnSpc>
                  <a:spcPts val="1800"/>
                </a:lnSpc>
                <a:buNone/>
              </a:pPr>
              <a:r>
                <a:rPr lang="vi-VN" sz="2000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Kết hợp kể, tả và thể hiện cảm xúc của người kể đối với sự việc.</a:t>
              </a:r>
              <a:endParaRPr lang="en-US" altLang="zh-CN" sz="2000" dirty="0">
                <a:solidFill>
                  <a:prstClr val="black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94" name="组合 452">
            <a:extLst>
              <a:ext uri="{FF2B5EF4-FFF2-40B4-BE49-F238E27FC236}">
                <a16:creationId xmlns:a16="http://schemas.microsoft.com/office/drawing/2014/main" id="{1CC5315A-8666-4C7A-9C69-0A07748C31D1}"/>
              </a:ext>
            </a:extLst>
          </p:cNvPr>
          <p:cNvGrpSpPr/>
          <p:nvPr/>
        </p:nvGrpSpPr>
        <p:grpSpPr>
          <a:xfrm>
            <a:off x="4193066" y="3015100"/>
            <a:ext cx="3005355" cy="3217518"/>
            <a:chOff x="4427538" y="954088"/>
            <a:chExt cx="3333750" cy="3729038"/>
          </a:xfrm>
        </p:grpSpPr>
        <p:sp>
          <p:nvSpPr>
            <p:cNvPr id="395" name="Freeform 5">
              <a:extLst>
                <a:ext uri="{FF2B5EF4-FFF2-40B4-BE49-F238E27FC236}">
                  <a16:creationId xmlns:a16="http://schemas.microsoft.com/office/drawing/2014/main" id="{E79A76EF-2CD8-4188-91BF-4FF2970D5C54}"/>
                </a:ext>
              </a:extLst>
            </p:cNvPr>
            <p:cNvSpPr/>
            <p:nvPr/>
          </p:nvSpPr>
          <p:spPr bwMode="auto">
            <a:xfrm>
              <a:off x="5026026" y="1547813"/>
              <a:ext cx="2144713" cy="2363788"/>
            </a:xfrm>
            <a:custGeom>
              <a:avLst/>
              <a:gdLst>
                <a:gd name="T0" fmla="*/ 518 w 570"/>
                <a:gd name="T1" fmla="*/ 231 h 629"/>
                <a:gd name="T2" fmla="*/ 454 w 570"/>
                <a:gd name="T3" fmla="*/ 271 h 629"/>
                <a:gd name="T4" fmla="*/ 496 w 570"/>
                <a:gd name="T5" fmla="*/ 135 h 629"/>
                <a:gd name="T6" fmla="*/ 393 w 570"/>
                <a:gd name="T7" fmla="*/ 205 h 629"/>
                <a:gd name="T8" fmla="*/ 326 w 570"/>
                <a:gd name="T9" fmla="*/ 264 h 629"/>
                <a:gd name="T10" fmla="*/ 474 w 570"/>
                <a:gd name="T11" fmla="*/ 89 h 629"/>
                <a:gd name="T12" fmla="*/ 385 w 570"/>
                <a:gd name="T13" fmla="*/ 100 h 629"/>
                <a:gd name="T14" fmla="*/ 322 w 570"/>
                <a:gd name="T15" fmla="*/ 156 h 629"/>
                <a:gd name="T16" fmla="*/ 401 w 570"/>
                <a:gd name="T17" fmla="*/ 66 h 629"/>
                <a:gd name="T18" fmla="*/ 279 w 570"/>
                <a:gd name="T19" fmla="*/ 80 h 629"/>
                <a:gd name="T20" fmla="*/ 223 w 570"/>
                <a:gd name="T21" fmla="*/ 103 h 629"/>
                <a:gd name="T22" fmla="*/ 280 w 570"/>
                <a:gd name="T23" fmla="*/ 61 h 629"/>
                <a:gd name="T24" fmla="*/ 212 w 570"/>
                <a:gd name="T25" fmla="*/ 33 h 629"/>
                <a:gd name="T26" fmla="*/ 78 w 570"/>
                <a:gd name="T27" fmla="*/ 109 h 629"/>
                <a:gd name="T28" fmla="*/ 29 w 570"/>
                <a:gd name="T29" fmla="*/ 198 h 629"/>
                <a:gd name="T30" fmla="*/ 35 w 570"/>
                <a:gd name="T31" fmla="*/ 232 h 629"/>
                <a:gd name="T32" fmla="*/ 42 w 570"/>
                <a:gd name="T33" fmla="*/ 311 h 629"/>
                <a:gd name="T34" fmla="*/ 20 w 570"/>
                <a:gd name="T35" fmla="*/ 366 h 629"/>
                <a:gd name="T36" fmla="*/ 73 w 570"/>
                <a:gd name="T37" fmla="*/ 388 h 629"/>
                <a:gd name="T38" fmla="*/ 178 w 570"/>
                <a:gd name="T39" fmla="*/ 311 h 629"/>
                <a:gd name="T40" fmla="*/ 102 w 570"/>
                <a:gd name="T41" fmla="*/ 390 h 629"/>
                <a:gd name="T42" fmla="*/ 92 w 570"/>
                <a:gd name="T43" fmla="*/ 469 h 629"/>
                <a:gd name="T44" fmla="*/ 196 w 570"/>
                <a:gd name="T45" fmla="*/ 407 h 629"/>
                <a:gd name="T46" fmla="*/ 265 w 570"/>
                <a:gd name="T47" fmla="*/ 373 h 629"/>
                <a:gd name="T48" fmla="*/ 196 w 570"/>
                <a:gd name="T49" fmla="*/ 450 h 629"/>
                <a:gd name="T50" fmla="*/ 179 w 570"/>
                <a:gd name="T51" fmla="*/ 542 h 629"/>
                <a:gd name="T52" fmla="*/ 261 w 570"/>
                <a:gd name="T53" fmla="*/ 489 h 629"/>
                <a:gd name="T54" fmla="*/ 270 w 570"/>
                <a:gd name="T55" fmla="*/ 506 h 629"/>
                <a:gd name="T56" fmla="*/ 208 w 570"/>
                <a:gd name="T57" fmla="*/ 588 h 629"/>
                <a:gd name="T58" fmla="*/ 303 w 570"/>
                <a:gd name="T59" fmla="*/ 597 h 629"/>
                <a:gd name="T60" fmla="*/ 332 w 570"/>
                <a:gd name="T61" fmla="*/ 603 h 629"/>
                <a:gd name="T62" fmla="*/ 406 w 570"/>
                <a:gd name="T63" fmla="*/ 554 h 629"/>
                <a:gd name="T64" fmla="*/ 430 w 570"/>
                <a:gd name="T65" fmla="*/ 535 h 629"/>
                <a:gd name="T66" fmla="*/ 504 w 570"/>
                <a:gd name="T67" fmla="*/ 444 h 629"/>
                <a:gd name="T68" fmla="*/ 549 w 570"/>
                <a:gd name="T69" fmla="*/ 342 h 629"/>
                <a:gd name="T70" fmla="*/ 563 w 570"/>
                <a:gd name="T71" fmla="*/ 266 h 6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70" h="629">
                  <a:moveTo>
                    <a:pt x="558" y="231"/>
                  </a:moveTo>
                  <a:cubicBezTo>
                    <a:pt x="547" y="219"/>
                    <a:pt x="530" y="221"/>
                    <a:pt x="518" y="231"/>
                  </a:cubicBezTo>
                  <a:cubicBezTo>
                    <a:pt x="477" y="265"/>
                    <a:pt x="437" y="300"/>
                    <a:pt x="395" y="332"/>
                  </a:cubicBezTo>
                  <a:cubicBezTo>
                    <a:pt x="415" y="313"/>
                    <a:pt x="434" y="292"/>
                    <a:pt x="454" y="271"/>
                  </a:cubicBezTo>
                  <a:cubicBezTo>
                    <a:pt x="482" y="243"/>
                    <a:pt x="510" y="213"/>
                    <a:pt x="528" y="177"/>
                  </a:cubicBezTo>
                  <a:cubicBezTo>
                    <a:pt x="539" y="156"/>
                    <a:pt x="521" y="127"/>
                    <a:pt x="496" y="135"/>
                  </a:cubicBezTo>
                  <a:cubicBezTo>
                    <a:pt x="475" y="142"/>
                    <a:pt x="458" y="154"/>
                    <a:pt x="441" y="168"/>
                  </a:cubicBezTo>
                  <a:cubicBezTo>
                    <a:pt x="425" y="180"/>
                    <a:pt x="408" y="191"/>
                    <a:pt x="393" y="205"/>
                  </a:cubicBezTo>
                  <a:cubicBezTo>
                    <a:pt x="377" y="218"/>
                    <a:pt x="364" y="234"/>
                    <a:pt x="349" y="247"/>
                  </a:cubicBezTo>
                  <a:cubicBezTo>
                    <a:pt x="342" y="253"/>
                    <a:pt x="334" y="259"/>
                    <a:pt x="326" y="264"/>
                  </a:cubicBezTo>
                  <a:cubicBezTo>
                    <a:pt x="353" y="239"/>
                    <a:pt x="378" y="210"/>
                    <a:pt x="407" y="186"/>
                  </a:cubicBezTo>
                  <a:cubicBezTo>
                    <a:pt x="437" y="160"/>
                    <a:pt x="471" y="131"/>
                    <a:pt x="474" y="89"/>
                  </a:cubicBezTo>
                  <a:cubicBezTo>
                    <a:pt x="475" y="66"/>
                    <a:pt x="448" y="54"/>
                    <a:pt x="430" y="64"/>
                  </a:cubicBezTo>
                  <a:cubicBezTo>
                    <a:pt x="413" y="73"/>
                    <a:pt x="399" y="87"/>
                    <a:pt x="385" y="100"/>
                  </a:cubicBezTo>
                  <a:cubicBezTo>
                    <a:pt x="369" y="115"/>
                    <a:pt x="353" y="130"/>
                    <a:pt x="336" y="144"/>
                  </a:cubicBezTo>
                  <a:cubicBezTo>
                    <a:pt x="331" y="148"/>
                    <a:pt x="326" y="152"/>
                    <a:pt x="322" y="156"/>
                  </a:cubicBezTo>
                  <a:cubicBezTo>
                    <a:pt x="323" y="155"/>
                    <a:pt x="323" y="154"/>
                    <a:pt x="324" y="153"/>
                  </a:cubicBezTo>
                  <a:cubicBezTo>
                    <a:pt x="351" y="125"/>
                    <a:pt x="374" y="93"/>
                    <a:pt x="401" y="66"/>
                  </a:cubicBezTo>
                  <a:cubicBezTo>
                    <a:pt x="423" y="43"/>
                    <a:pt x="393" y="1"/>
                    <a:pt x="366" y="21"/>
                  </a:cubicBezTo>
                  <a:cubicBezTo>
                    <a:pt x="337" y="41"/>
                    <a:pt x="309" y="62"/>
                    <a:pt x="279" y="80"/>
                  </a:cubicBezTo>
                  <a:cubicBezTo>
                    <a:pt x="256" y="95"/>
                    <a:pt x="232" y="107"/>
                    <a:pt x="208" y="119"/>
                  </a:cubicBezTo>
                  <a:cubicBezTo>
                    <a:pt x="213" y="113"/>
                    <a:pt x="218" y="108"/>
                    <a:pt x="223" y="103"/>
                  </a:cubicBezTo>
                  <a:cubicBezTo>
                    <a:pt x="229" y="96"/>
                    <a:pt x="236" y="88"/>
                    <a:pt x="244" y="81"/>
                  </a:cubicBezTo>
                  <a:cubicBezTo>
                    <a:pt x="256" y="75"/>
                    <a:pt x="268" y="69"/>
                    <a:pt x="280" y="61"/>
                  </a:cubicBezTo>
                  <a:cubicBezTo>
                    <a:pt x="306" y="42"/>
                    <a:pt x="291" y="0"/>
                    <a:pt x="257" y="8"/>
                  </a:cubicBezTo>
                  <a:cubicBezTo>
                    <a:pt x="240" y="12"/>
                    <a:pt x="225" y="22"/>
                    <a:pt x="212" y="33"/>
                  </a:cubicBezTo>
                  <a:cubicBezTo>
                    <a:pt x="187" y="45"/>
                    <a:pt x="161" y="54"/>
                    <a:pt x="138" y="68"/>
                  </a:cubicBezTo>
                  <a:cubicBezTo>
                    <a:pt x="116" y="79"/>
                    <a:pt x="97" y="94"/>
                    <a:pt x="78" y="109"/>
                  </a:cubicBezTo>
                  <a:cubicBezTo>
                    <a:pt x="59" y="123"/>
                    <a:pt x="47" y="142"/>
                    <a:pt x="29" y="157"/>
                  </a:cubicBezTo>
                  <a:cubicBezTo>
                    <a:pt x="17" y="167"/>
                    <a:pt x="19" y="187"/>
                    <a:pt x="29" y="198"/>
                  </a:cubicBezTo>
                  <a:cubicBezTo>
                    <a:pt x="36" y="205"/>
                    <a:pt x="45" y="207"/>
                    <a:pt x="54" y="205"/>
                  </a:cubicBezTo>
                  <a:cubicBezTo>
                    <a:pt x="48" y="215"/>
                    <a:pt x="42" y="224"/>
                    <a:pt x="35" y="232"/>
                  </a:cubicBezTo>
                  <a:cubicBezTo>
                    <a:pt x="23" y="245"/>
                    <a:pt x="11" y="258"/>
                    <a:pt x="7" y="275"/>
                  </a:cubicBezTo>
                  <a:cubicBezTo>
                    <a:pt x="0" y="298"/>
                    <a:pt x="21" y="314"/>
                    <a:pt x="42" y="311"/>
                  </a:cubicBezTo>
                  <a:cubicBezTo>
                    <a:pt x="46" y="310"/>
                    <a:pt x="49" y="309"/>
                    <a:pt x="52" y="308"/>
                  </a:cubicBezTo>
                  <a:cubicBezTo>
                    <a:pt x="39" y="326"/>
                    <a:pt x="28" y="345"/>
                    <a:pt x="20" y="366"/>
                  </a:cubicBezTo>
                  <a:cubicBezTo>
                    <a:pt x="15" y="378"/>
                    <a:pt x="23" y="392"/>
                    <a:pt x="33" y="398"/>
                  </a:cubicBezTo>
                  <a:cubicBezTo>
                    <a:pt x="47" y="407"/>
                    <a:pt x="64" y="401"/>
                    <a:pt x="73" y="388"/>
                  </a:cubicBezTo>
                  <a:cubicBezTo>
                    <a:pt x="93" y="358"/>
                    <a:pt x="122" y="337"/>
                    <a:pt x="155" y="321"/>
                  </a:cubicBezTo>
                  <a:cubicBezTo>
                    <a:pt x="162" y="317"/>
                    <a:pt x="170" y="314"/>
                    <a:pt x="178" y="311"/>
                  </a:cubicBezTo>
                  <a:cubicBezTo>
                    <a:pt x="167" y="323"/>
                    <a:pt x="157" y="337"/>
                    <a:pt x="146" y="349"/>
                  </a:cubicBezTo>
                  <a:cubicBezTo>
                    <a:pt x="134" y="364"/>
                    <a:pt x="118" y="379"/>
                    <a:pt x="102" y="390"/>
                  </a:cubicBezTo>
                  <a:cubicBezTo>
                    <a:pt x="87" y="400"/>
                    <a:pt x="68" y="410"/>
                    <a:pt x="59" y="427"/>
                  </a:cubicBezTo>
                  <a:cubicBezTo>
                    <a:pt x="48" y="450"/>
                    <a:pt x="67" y="476"/>
                    <a:pt x="92" y="469"/>
                  </a:cubicBezTo>
                  <a:cubicBezTo>
                    <a:pt x="112" y="465"/>
                    <a:pt x="127" y="451"/>
                    <a:pt x="142" y="438"/>
                  </a:cubicBezTo>
                  <a:cubicBezTo>
                    <a:pt x="158" y="426"/>
                    <a:pt x="178" y="417"/>
                    <a:pt x="196" y="407"/>
                  </a:cubicBezTo>
                  <a:cubicBezTo>
                    <a:pt x="216" y="397"/>
                    <a:pt x="237" y="388"/>
                    <a:pt x="258" y="377"/>
                  </a:cubicBezTo>
                  <a:cubicBezTo>
                    <a:pt x="260" y="376"/>
                    <a:pt x="263" y="375"/>
                    <a:pt x="265" y="373"/>
                  </a:cubicBezTo>
                  <a:cubicBezTo>
                    <a:pt x="255" y="384"/>
                    <a:pt x="245" y="394"/>
                    <a:pt x="236" y="405"/>
                  </a:cubicBezTo>
                  <a:cubicBezTo>
                    <a:pt x="223" y="421"/>
                    <a:pt x="210" y="436"/>
                    <a:pt x="196" y="450"/>
                  </a:cubicBezTo>
                  <a:cubicBezTo>
                    <a:pt x="180" y="465"/>
                    <a:pt x="164" y="477"/>
                    <a:pt x="150" y="493"/>
                  </a:cubicBezTo>
                  <a:cubicBezTo>
                    <a:pt x="131" y="516"/>
                    <a:pt x="150" y="546"/>
                    <a:pt x="179" y="542"/>
                  </a:cubicBezTo>
                  <a:cubicBezTo>
                    <a:pt x="193" y="539"/>
                    <a:pt x="204" y="525"/>
                    <a:pt x="211" y="519"/>
                  </a:cubicBezTo>
                  <a:cubicBezTo>
                    <a:pt x="227" y="508"/>
                    <a:pt x="244" y="498"/>
                    <a:pt x="261" y="489"/>
                  </a:cubicBezTo>
                  <a:cubicBezTo>
                    <a:pt x="279" y="479"/>
                    <a:pt x="298" y="468"/>
                    <a:pt x="316" y="457"/>
                  </a:cubicBezTo>
                  <a:cubicBezTo>
                    <a:pt x="300" y="473"/>
                    <a:pt x="286" y="490"/>
                    <a:pt x="270" y="506"/>
                  </a:cubicBezTo>
                  <a:cubicBezTo>
                    <a:pt x="258" y="517"/>
                    <a:pt x="247" y="531"/>
                    <a:pt x="236" y="543"/>
                  </a:cubicBezTo>
                  <a:cubicBezTo>
                    <a:pt x="225" y="557"/>
                    <a:pt x="214" y="571"/>
                    <a:pt x="208" y="588"/>
                  </a:cubicBezTo>
                  <a:cubicBezTo>
                    <a:pt x="204" y="602"/>
                    <a:pt x="214" y="620"/>
                    <a:pt x="229" y="623"/>
                  </a:cubicBezTo>
                  <a:cubicBezTo>
                    <a:pt x="256" y="629"/>
                    <a:pt x="281" y="611"/>
                    <a:pt x="303" y="597"/>
                  </a:cubicBezTo>
                  <a:cubicBezTo>
                    <a:pt x="310" y="592"/>
                    <a:pt x="317" y="588"/>
                    <a:pt x="324" y="583"/>
                  </a:cubicBezTo>
                  <a:cubicBezTo>
                    <a:pt x="324" y="590"/>
                    <a:pt x="326" y="597"/>
                    <a:pt x="332" y="603"/>
                  </a:cubicBezTo>
                  <a:cubicBezTo>
                    <a:pt x="343" y="614"/>
                    <a:pt x="363" y="615"/>
                    <a:pt x="373" y="603"/>
                  </a:cubicBezTo>
                  <a:cubicBezTo>
                    <a:pt x="386" y="588"/>
                    <a:pt x="401" y="574"/>
                    <a:pt x="406" y="554"/>
                  </a:cubicBezTo>
                  <a:cubicBezTo>
                    <a:pt x="407" y="550"/>
                    <a:pt x="407" y="547"/>
                    <a:pt x="407" y="543"/>
                  </a:cubicBezTo>
                  <a:cubicBezTo>
                    <a:pt x="415" y="544"/>
                    <a:pt x="423" y="541"/>
                    <a:pt x="430" y="535"/>
                  </a:cubicBezTo>
                  <a:cubicBezTo>
                    <a:pt x="444" y="523"/>
                    <a:pt x="457" y="511"/>
                    <a:pt x="469" y="497"/>
                  </a:cubicBezTo>
                  <a:cubicBezTo>
                    <a:pt x="483" y="481"/>
                    <a:pt x="494" y="462"/>
                    <a:pt x="504" y="444"/>
                  </a:cubicBezTo>
                  <a:cubicBezTo>
                    <a:pt x="514" y="427"/>
                    <a:pt x="523" y="413"/>
                    <a:pt x="536" y="400"/>
                  </a:cubicBezTo>
                  <a:cubicBezTo>
                    <a:pt x="553" y="383"/>
                    <a:pt x="558" y="364"/>
                    <a:pt x="549" y="342"/>
                  </a:cubicBezTo>
                  <a:cubicBezTo>
                    <a:pt x="544" y="332"/>
                    <a:pt x="527" y="325"/>
                    <a:pt x="516" y="329"/>
                  </a:cubicBezTo>
                  <a:cubicBezTo>
                    <a:pt x="533" y="309"/>
                    <a:pt x="549" y="288"/>
                    <a:pt x="563" y="266"/>
                  </a:cubicBezTo>
                  <a:cubicBezTo>
                    <a:pt x="570" y="255"/>
                    <a:pt x="567" y="240"/>
                    <a:pt x="558" y="23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396" name="Freeform 6">
              <a:extLst>
                <a:ext uri="{FF2B5EF4-FFF2-40B4-BE49-F238E27FC236}">
                  <a16:creationId xmlns:a16="http://schemas.microsoft.com/office/drawing/2014/main" id="{F0B1D970-C775-4683-80A1-E120537D687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2588" y="2581276"/>
              <a:ext cx="1274763" cy="1308100"/>
            </a:xfrm>
            <a:custGeom>
              <a:avLst/>
              <a:gdLst>
                <a:gd name="T0" fmla="*/ 275 w 339"/>
                <a:gd name="T1" fmla="*/ 103 h 348"/>
                <a:gd name="T2" fmla="*/ 261 w 339"/>
                <a:gd name="T3" fmla="*/ 119 h 348"/>
                <a:gd name="T4" fmla="*/ 256 w 339"/>
                <a:gd name="T5" fmla="*/ 55 h 348"/>
                <a:gd name="T6" fmla="*/ 214 w 339"/>
                <a:gd name="T7" fmla="*/ 32 h 348"/>
                <a:gd name="T8" fmla="*/ 151 w 339"/>
                <a:gd name="T9" fmla="*/ 73 h 348"/>
                <a:gd name="T10" fmla="*/ 161 w 339"/>
                <a:gd name="T11" fmla="*/ 56 h 348"/>
                <a:gd name="T12" fmla="*/ 111 w 339"/>
                <a:gd name="T13" fmla="*/ 46 h 348"/>
                <a:gd name="T14" fmla="*/ 86 w 339"/>
                <a:gd name="T15" fmla="*/ 100 h 348"/>
                <a:gd name="T16" fmla="*/ 74 w 339"/>
                <a:gd name="T17" fmla="*/ 103 h 348"/>
                <a:gd name="T18" fmla="*/ 49 w 339"/>
                <a:gd name="T19" fmla="*/ 132 h 348"/>
                <a:gd name="T20" fmla="*/ 67 w 339"/>
                <a:gd name="T21" fmla="*/ 154 h 348"/>
                <a:gd name="T22" fmla="*/ 102 w 339"/>
                <a:gd name="T23" fmla="*/ 239 h 348"/>
                <a:gd name="T24" fmla="*/ 131 w 339"/>
                <a:gd name="T25" fmla="*/ 333 h 348"/>
                <a:gd name="T26" fmla="*/ 117 w 339"/>
                <a:gd name="T27" fmla="*/ 205 h 348"/>
                <a:gd name="T28" fmla="*/ 83 w 339"/>
                <a:gd name="T29" fmla="*/ 129 h 348"/>
                <a:gd name="T30" fmla="*/ 132 w 339"/>
                <a:gd name="T31" fmla="*/ 89 h 348"/>
                <a:gd name="T32" fmla="*/ 217 w 339"/>
                <a:gd name="T33" fmla="*/ 87 h 348"/>
                <a:gd name="T34" fmla="*/ 257 w 339"/>
                <a:gd name="T35" fmla="*/ 143 h 348"/>
                <a:gd name="T36" fmla="*/ 208 w 339"/>
                <a:gd name="T37" fmla="*/ 272 h 348"/>
                <a:gd name="T38" fmla="*/ 186 w 339"/>
                <a:gd name="T39" fmla="*/ 333 h 348"/>
                <a:gd name="T40" fmla="*/ 228 w 339"/>
                <a:gd name="T41" fmla="*/ 283 h 348"/>
                <a:gd name="T42" fmla="*/ 280 w 339"/>
                <a:gd name="T43" fmla="*/ 147 h 348"/>
                <a:gd name="T44" fmla="*/ 323 w 339"/>
                <a:gd name="T45" fmla="*/ 92 h 348"/>
                <a:gd name="T46" fmla="*/ 40 w 339"/>
                <a:gd name="T47" fmla="*/ 99 h 348"/>
                <a:gd name="T48" fmla="*/ 43 w 339"/>
                <a:gd name="T49" fmla="*/ 103 h 348"/>
                <a:gd name="T50" fmla="*/ 142 w 339"/>
                <a:gd name="T51" fmla="*/ 37 h 348"/>
                <a:gd name="T52" fmla="*/ 141 w 339"/>
                <a:gd name="T53" fmla="*/ 44 h 348"/>
                <a:gd name="T54" fmla="*/ 142 w 339"/>
                <a:gd name="T55" fmla="*/ 37 h 348"/>
                <a:gd name="T56" fmla="*/ 235 w 339"/>
                <a:gd name="T57" fmla="*/ 43 h 348"/>
                <a:gd name="T58" fmla="*/ 234 w 339"/>
                <a:gd name="T59" fmla="*/ 46 h 348"/>
                <a:gd name="T60" fmla="*/ 300 w 339"/>
                <a:gd name="T61" fmla="*/ 115 h 348"/>
                <a:gd name="T62" fmla="*/ 296 w 339"/>
                <a:gd name="T63" fmla="*/ 112 h 348"/>
                <a:gd name="T64" fmla="*/ 304 w 339"/>
                <a:gd name="T65" fmla="*/ 10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39" h="348">
                  <a:moveTo>
                    <a:pt x="323" y="92"/>
                  </a:moveTo>
                  <a:cubicBezTo>
                    <a:pt x="308" y="65"/>
                    <a:pt x="286" y="83"/>
                    <a:pt x="275" y="103"/>
                  </a:cubicBezTo>
                  <a:cubicBezTo>
                    <a:pt x="272" y="109"/>
                    <a:pt x="269" y="115"/>
                    <a:pt x="266" y="121"/>
                  </a:cubicBezTo>
                  <a:cubicBezTo>
                    <a:pt x="264" y="121"/>
                    <a:pt x="263" y="120"/>
                    <a:pt x="261" y="119"/>
                  </a:cubicBezTo>
                  <a:cubicBezTo>
                    <a:pt x="249" y="111"/>
                    <a:pt x="242" y="94"/>
                    <a:pt x="238" y="76"/>
                  </a:cubicBezTo>
                  <a:cubicBezTo>
                    <a:pt x="246" y="71"/>
                    <a:pt x="253" y="65"/>
                    <a:pt x="256" y="55"/>
                  </a:cubicBezTo>
                  <a:cubicBezTo>
                    <a:pt x="259" y="45"/>
                    <a:pt x="260" y="25"/>
                    <a:pt x="248" y="20"/>
                  </a:cubicBezTo>
                  <a:cubicBezTo>
                    <a:pt x="236" y="15"/>
                    <a:pt x="220" y="19"/>
                    <a:pt x="214" y="32"/>
                  </a:cubicBezTo>
                  <a:cubicBezTo>
                    <a:pt x="210" y="41"/>
                    <a:pt x="210" y="52"/>
                    <a:pt x="211" y="64"/>
                  </a:cubicBezTo>
                  <a:cubicBezTo>
                    <a:pt x="193" y="73"/>
                    <a:pt x="171" y="78"/>
                    <a:pt x="151" y="73"/>
                  </a:cubicBezTo>
                  <a:cubicBezTo>
                    <a:pt x="151" y="73"/>
                    <a:pt x="150" y="73"/>
                    <a:pt x="149" y="72"/>
                  </a:cubicBezTo>
                  <a:cubicBezTo>
                    <a:pt x="154" y="67"/>
                    <a:pt x="158" y="62"/>
                    <a:pt x="161" y="56"/>
                  </a:cubicBezTo>
                  <a:cubicBezTo>
                    <a:pt x="167" y="46"/>
                    <a:pt x="169" y="27"/>
                    <a:pt x="160" y="18"/>
                  </a:cubicBezTo>
                  <a:cubicBezTo>
                    <a:pt x="141" y="0"/>
                    <a:pt x="114" y="25"/>
                    <a:pt x="111" y="46"/>
                  </a:cubicBezTo>
                  <a:cubicBezTo>
                    <a:pt x="110" y="55"/>
                    <a:pt x="113" y="64"/>
                    <a:pt x="117" y="72"/>
                  </a:cubicBezTo>
                  <a:cubicBezTo>
                    <a:pt x="107" y="82"/>
                    <a:pt x="97" y="92"/>
                    <a:pt x="86" y="100"/>
                  </a:cubicBezTo>
                  <a:cubicBezTo>
                    <a:pt x="82" y="103"/>
                    <a:pt x="79" y="105"/>
                    <a:pt x="75" y="106"/>
                  </a:cubicBezTo>
                  <a:cubicBezTo>
                    <a:pt x="75" y="105"/>
                    <a:pt x="75" y="104"/>
                    <a:pt x="74" y="103"/>
                  </a:cubicBezTo>
                  <a:cubicBezTo>
                    <a:pt x="64" y="84"/>
                    <a:pt x="32" y="62"/>
                    <a:pt x="14" y="86"/>
                  </a:cubicBezTo>
                  <a:cubicBezTo>
                    <a:pt x="0" y="105"/>
                    <a:pt x="36" y="127"/>
                    <a:pt x="49" y="132"/>
                  </a:cubicBezTo>
                  <a:cubicBezTo>
                    <a:pt x="53" y="133"/>
                    <a:pt x="57" y="134"/>
                    <a:pt x="61" y="134"/>
                  </a:cubicBezTo>
                  <a:cubicBezTo>
                    <a:pt x="63" y="141"/>
                    <a:pt x="65" y="148"/>
                    <a:pt x="67" y="154"/>
                  </a:cubicBezTo>
                  <a:cubicBezTo>
                    <a:pt x="71" y="168"/>
                    <a:pt x="79" y="180"/>
                    <a:pt x="86" y="193"/>
                  </a:cubicBezTo>
                  <a:cubicBezTo>
                    <a:pt x="94" y="207"/>
                    <a:pt x="98" y="223"/>
                    <a:pt x="102" y="239"/>
                  </a:cubicBezTo>
                  <a:cubicBezTo>
                    <a:pt x="106" y="253"/>
                    <a:pt x="112" y="267"/>
                    <a:pt x="117" y="281"/>
                  </a:cubicBezTo>
                  <a:cubicBezTo>
                    <a:pt x="123" y="298"/>
                    <a:pt x="126" y="316"/>
                    <a:pt x="131" y="333"/>
                  </a:cubicBezTo>
                  <a:cubicBezTo>
                    <a:pt x="135" y="347"/>
                    <a:pt x="157" y="341"/>
                    <a:pt x="153" y="326"/>
                  </a:cubicBezTo>
                  <a:cubicBezTo>
                    <a:pt x="141" y="286"/>
                    <a:pt x="129" y="246"/>
                    <a:pt x="117" y="205"/>
                  </a:cubicBezTo>
                  <a:cubicBezTo>
                    <a:pt x="110" y="186"/>
                    <a:pt x="98" y="171"/>
                    <a:pt x="91" y="153"/>
                  </a:cubicBezTo>
                  <a:cubicBezTo>
                    <a:pt x="88" y="145"/>
                    <a:pt x="86" y="137"/>
                    <a:pt x="83" y="129"/>
                  </a:cubicBezTo>
                  <a:cubicBezTo>
                    <a:pt x="101" y="120"/>
                    <a:pt x="118" y="103"/>
                    <a:pt x="130" y="91"/>
                  </a:cubicBezTo>
                  <a:cubicBezTo>
                    <a:pt x="131" y="90"/>
                    <a:pt x="132" y="90"/>
                    <a:pt x="132" y="89"/>
                  </a:cubicBezTo>
                  <a:cubicBezTo>
                    <a:pt x="145" y="97"/>
                    <a:pt x="160" y="98"/>
                    <a:pt x="175" y="97"/>
                  </a:cubicBezTo>
                  <a:cubicBezTo>
                    <a:pt x="190" y="97"/>
                    <a:pt x="204" y="92"/>
                    <a:pt x="217" y="87"/>
                  </a:cubicBezTo>
                  <a:cubicBezTo>
                    <a:pt x="220" y="95"/>
                    <a:pt x="223" y="102"/>
                    <a:pt x="225" y="108"/>
                  </a:cubicBezTo>
                  <a:cubicBezTo>
                    <a:pt x="232" y="123"/>
                    <a:pt x="243" y="136"/>
                    <a:pt x="257" y="143"/>
                  </a:cubicBezTo>
                  <a:cubicBezTo>
                    <a:pt x="248" y="165"/>
                    <a:pt x="241" y="187"/>
                    <a:pt x="232" y="209"/>
                  </a:cubicBezTo>
                  <a:cubicBezTo>
                    <a:pt x="225" y="230"/>
                    <a:pt x="216" y="251"/>
                    <a:pt x="208" y="272"/>
                  </a:cubicBezTo>
                  <a:cubicBezTo>
                    <a:pt x="200" y="289"/>
                    <a:pt x="191" y="305"/>
                    <a:pt x="187" y="323"/>
                  </a:cubicBezTo>
                  <a:cubicBezTo>
                    <a:pt x="186" y="326"/>
                    <a:pt x="186" y="330"/>
                    <a:pt x="186" y="333"/>
                  </a:cubicBezTo>
                  <a:cubicBezTo>
                    <a:pt x="185" y="348"/>
                    <a:pt x="208" y="348"/>
                    <a:pt x="209" y="333"/>
                  </a:cubicBezTo>
                  <a:cubicBezTo>
                    <a:pt x="210" y="316"/>
                    <a:pt x="220" y="299"/>
                    <a:pt x="228" y="283"/>
                  </a:cubicBezTo>
                  <a:cubicBezTo>
                    <a:pt x="237" y="263"/>
                    <a:pt x="245" y="242"/>
                    <a:pt x="253" y="221"/>
                  </a:cubicBezTo>
                  <a:cubicBezTo>
                    <a:pt x="262" y="196"/>
                    <a:pt x="270" y="171"/>
                    <a:pt x="280" y="147"/>
                  </a:cubicBezTo>
                  <a:cubicBezTo>
                    <a:pt x="282" y="147"/>
                    <a:pt x="283" y="146"/>
                    <a:pt x="285" y="146"/>
                  </a:cubicBezTo>
                  <a:cubicBezTo>
                    <a:pt x="309" y="141"/>
                    <a:pt x="339" y="120"/>
                    <a:pt x="323" y="92"/>
                  </a:cubicBezTo>
                  <a:close/>
                  <a:moveTo>
                    <a:pt x="39" y="99"/>
                  </a:moveTo>
                  <a:cubicBezTo>
                    <a:pt x="39" y="99"/>
                    <a:pt x="39" y="99"/>
                    <a:pt x="40" y="99"/>
                  </a:cubicBezTo>
                  <a:cubicBezTo>
                    <a:pt x="43" y="100"/>
                    <a:pt x="46" y="103"/>
                    <a:pt x="48" y="106"/>
                  </a:cubicBezTo>
                  <a:cubicBezTo>
                    <a:pt x="46" y="105"/>
                    <a:pt x="45" y="104"/>
                    <a:pt x="43" y="103"/>
                  </a:cubicBezTo>
                  <a:cubicBezTo>
                    <a:pt x="42" y="102"/>
                    <a:pt x="40" y="101"/>
                    <a:pt x="39" y="99"/>
                  </a:cubicBezTo>
                  <a:close/>
                  <a:moveTo>
                    <a:pt x="142" y="37"/>
                  </a:moveTo>
                  <a:cubicBezTo>
                    <a:pt x="142" y="36"/>
                    <a:pt x="143" y="36"/>
                    <a:pt x="143" y="36"/>
                  </a:cubicBezTo>
                  <a:cubicBezTo>
                    <a:pt x="143" y="39"/>
                    <a:pt x="142" y="42"/>
                    <a:pt x="141" y="44"/>
                  </a:cubicBezTo>
                  <a:cubicBezTo>
                    <a:pt x="139" y="48"/>
                    <a:pt x="137" y="51"/>
                    <a:pt x="135" y="54"/>
                  </a:cubicBezTo>
                  <a:cubicBezTo>
                    <a:pt x="134" y="48"/>
                    <a:pt x="136" y="41"/>
                    <a:pt x="142" y="37"/>
                  </a:cubicBezTo>
                  <a:close/>
                  <a:moveTo>
                    <a:pt x="234" y="43"/>
                  </a:moveTo>
                  <a:cubicBezTo>
                    <a:pt x="235" y="43"/>
                    <a:pt x="235" y="43"/>
                    <a:pt x="235" y="43"/>
                  </a:cubicBezTo>
                  <a:cubicBezTo>
                    <a:pt x="235" y="45"/>
                    <a:pt x="234" y="46"/>
                    <a:pt x="234" y="48"/>
                  </a:cubicBezTo>
                  <a:cubicBezTo>
                    <a:pt x="234" y="47"/>
                    <a:pt x="234" y="47"/>
                    <a:pt x="234" y="46"/>
                  </a:cubicBezTo>
                  <a:cubicBezTo>
                    <a:pt x="234" y="45"/>
                    <a:pt x="234" y="44"/>
                    <a:pt x="234" y="43"/>
                  </a:cubicBezTo>
                  <a:close/>
                  <a:moveTo>
                    <a:pt x="300" y="115"/>
                  </a:moveTo>
                  <a:cubicBezTo>
                    <a:pt x="298" y="117"/>
                    <a:pt x="295" y="119"/>
                    <a:pt x="292" y="120"/>
                  </a:cubicBezTo>
                  <a:cubicBezTo>
                    <a:pt x="294" y="118"/>
                    <a:pt x="295" y="115"/>
                    <a:pt x="296" y="112"/>
                  </a:cubicBezTo>
                  <a:cubicBezTo>
                    <a:pt x="298" y="109"/>
                    <a:pt x="300" y="105"/>
                    <a:pt x="303" y="103"/>
                  </a:cubicBezTo>
                  <a:cubicBezTo>
                    <a:pt x="304" y="104"/>
                    <a:pt x="304" y="106"/>
                    <a:pt x="304" y="108"/>
                  </a:cubicBezTo>
                  <a:cubicBezTo>
                    <a:pt x="305" y="111"/>
                    <a:pt x="302" y="114"/>
                    <a:pt x="300" y="1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397" name="Freeform 7">
              <a:extLst>
                <a:ext uri="{FF2B5EF4-FFF2-40B4-BE49-F238E27FC236}">
                  <a16:creationId xmlns:a16="http://schemas.microsoft.com/office/drawing/2014/main" id="{89D0A322-08DC-4EA1-8B58-2B5D238C9232}"/>
                </a:ext>
              </a:extLst>
            </p:cNvPr>
            <p:cNvSpPr/>
            <p:nvPr/>
          </p:nvSpPr>
          <p:spPr bwMode="auto">
            <a:xfrm>
              <a:off x="4999038" y="1325563"/>
              <a:ext cx="285750" cy="315913"/>
            </a:xfrm>
            <a:custGeom>
              <a:avLst/>
              <a:gdLst>
                <a:gd name="T0" fmla="*/ 72 w 76"/>
                <a:gd name="T1" fmla="*/ 66 h 84"/>
                <a:gd name="T2" fmla="*/ 54 w 76"/>
                <a:gd name="T3" fmla="*/ 15 h 84"/>
                <a:gd name="T4" fmla="*/ 32 w 76"/>
                <a:gd name="T5" fmla="*/ 21 h 84"/>
                <a:gd name="T6" fmla="*/ 34 w 76"/>
                <a:gd name="T7" fmla="*/ 27 h 84"/>
                <a:gd name="T8" fmla="*/ 27 w 76"/>
                <a:gd name="T9" fmla="*/ 14 h 84"/>
                <a:gd name="T10" fmla="*/ 5 w 76"/>
                <a:gd name="T11" fmla="*/ 20 h 84"/>
                <a:gd name="T12" fmla="*/ 63 w 76"/>
                <a:gd name="T13" fmla="*/ 83 h 84"/>
                <a:gd name="T14" fmla="*/ 72 w 76"/>
                <a:gd name="T15" fmla="*/ 6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6" h="84">
                  <a:moveTo>
                    <a:pt x="72" y="66"/>
                  </a:moveTo>
                  <a:cubicBezTo>
                    <a:pt x="65" y="50"/>
                    <a:pt x="59" y="33"/>
                    <a:pt x="54" y="15"/>
                  </a:cubicBezTo>
                  <a:cubicBezTo>
                    <a:pt x="51" y="1"/>
                    <a:pt x="28" y="7"/>
                    <a:pt x="32" y="21"/>
                  </a:cubicBezTo>
                  <a:cubicBezTo>
                    <a:pt x="33" y="23"/>
                    <a:pt x="33" y="25"/>
                    <a:pt x="34" y="27"/>
                  </a:cubicBezTo>
                  <a:cubicBezTo>
                    <a:pt x="31" y="23"/>
                    <a:pt x="29" y="18"/>
                    <a:pt x="27" y="14"/>
                  </a:cubicBezTo>
                  <a:cubicBezTo>
                    <a:pt x="22" y="0"/>
                    <a:pt x="0" y="6"/>
                    <a:pt x="5" y="20"/>
                  </a:cubicBezTo>
                  <a:cubicBezTo>
                    <a:pt x="15" y="44"/>
                    <a:pt x="33" y="82"/>
                    <a:pt x="63" y="83"/>
                  </a:cubicBezTo>
                  <a:cubicBezTo>
                    <a:pt x="72" y="84"/>
                    <a:pt x="76" y="73"/>
                    <a:pt x="72" y="66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398" name="Freeform 8">
              <a:extLst>
                <a:ext uri="{FF2B5EF4-FFF2-40B4-BE49-F238E27FC236}">
                  <a16:creationId xmlns:a16="http://schemas.microsoft.com/office/drawing/2014/main" id="{4F626CD4-A78C-4E5E-BE38-CC27BE1D7C9A}"/>
                </a:ext>
              </a:extLst>
            </p:cNvPr>
            <p:cNvSpPr/>
            <p:nvPr/>
          </p:nvSpPr>
          <p:spPr bwMode="auto">
            <a:xfrm>
              <a:off x="5988051" y="987426"/>
              <a:ext cx="188913" cy="354013"/>
            </a:xfrm>
            <a:custGeom>
              <a:avLst/>
              <a:gdLst>
                <a:gd name="T0" fmla="*/ 49 w 50"/>
                <a:gd name="T1" fmla="*/ 26 h 94"/>
                <a:gd name="T2" fmla="*/ 47 w 50"/>
                <a:gd name="T3" fmla="*/ 19 h 94"/>
                <a:gd name="T4" fmla="*/ 46 w 50"/>
                <a:gd name="T5" fmla="*/ 10 h 94"/>
                <a:gd name="T6" fmla="*/ 32 w 50"/>
                <a:gd name="T7" fmla="*/ 2 h 94"/>
                <a:gd name="T8" fmla="*/ 15 w 50"/>
                <a:gd name="T9" fmla="*/ 5 h 94"/>
                <a:gd name="T10" fmla="*/ 15 w 50"/>
                <a:gd name="T11" fmla="*/ 28 h 94"/>
                <a:gd name="T12" fmla="*/ 22 w 50"/>
                <a:gd name="T13" fmla="*/ 28 h 94"/>
                <a:gd name="T14" fmla="*/ 15 w 50"/>
                <a:gd name="T15" fmla="*/ 46 h 94"/>
                <a:gd name="T16" fmla="*/ 13 w 50"/>
                <a:gd name="T17" fmla="*/ 82 h 94"/>
                <a:gd name="T18" fmla="*/ 33 w 50"/>
                <a:gd name="T19" fmla="*/ 87 h 94"/>
                <a:gd name="T20" fmla="*/ 49 w 50"/>
                <a:gd name="T21" fmla="*/ 26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" h="94">
                  <a:moveTo>
                    <a:pt x="49" y="26"/>
                  </a:moveTo>
                  <a:cubicBezTo>
                    <a:pt x="49" y="23"/>
                    <a:pt x="48" y="21"/>
                    <a:pt x="47" y="19"/>
                  </a:cubicBezTo>
                  <a:cubicBezTo>
                    <a:pt x="47" y="16"/>
                    <a:pt x="47" y="13"/>
                    <a:pt x="46" y="10"/>
                  </a:cubicBezTo>
                  <a:cubicBezTo>
                    <a:pt x="45" y="4"/>
                    <a:pt x="38" y="0"/>
                    <a:pt x="32" y="2"/>
                  </a:cubicBezTo>
                  <a:cubicBezTo>
                    <a:pt x="26" y="3"/>
                    <a:pt x="21" y="5"/>
                    <a:pt x="15" y="5"/>
                  </a:cubicBezTo>
                  <a:cubicBezTo>
                    <a:pt x="0" y="6"/>
                    <a:pt x="0" y="29"/>
                    <a:pt x="15" y="28"/>
                  </a:cubicBezTo>
                  <a:cubicBezTo>
                    <a:pt x="17" y="28"/>
                    <a:pt x="20" y="28"/>
                    <a:pt x="22" y="28"/>
                  </a:cubicBezTo>
                  <a:cubicBezTo>
                    <a:pt x="19" y="34"/>
                    <a:pt x="16" y="41"/>
                    <a:pt x="15" y="46"/>
                  </a:cubicBezTo>
                  <a:cubicBezTo>
                    <a:pt x="12" y="58"/>
                    <a:pt x="10" y="70"/>
                    <a:pt x="13" y="82"/>
                  </a:cubicBezTo>
                  <a:cubicBezTo>
                    <a:pt x="15" y="90"/>
                    <a:pt x="27" y="94"/>
                    <a:pt x="33" y="87"/>
                  </a:cubicBezTo>
                  <a:cubicBezTo>
                    <a:pt x="45" y="71"/>
                    <a:pt x="50" y="46"/>
                    <a:pt x="49" y="26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399" name="Freeform 9">
              <a:extLst>
                <a:ext uri="{FF2B5EF4-FFF2-40B4-BE49-F238E27FC236}">
                  <a16:creationId xmlns:a16="http://schemas.microsoft.com/office/drawing/2014/main" id="{CA857226-FC1A-48A3-9161-051FCC1DCC14}"/>
                </a:ext>
              </a:extLst>
            </p:cNvPr>
            <p:cNvSpPr/>
            <p:nvPr/>
          </p:nvSpPr>
          <p:spPr bwMode="auto">
            <a:xfrm>
              <a:off x="6869113" y="1319213"/>
              <a:ext cx="320675" cy="352425"/>
            </a:xfrm>
            <a:custGeom>
              <a:avLst/>
              <a:gdLst>
                <a:gd name="T0" fmla="*/ 61 w 85"/>
                <a:gd name="T1" fmla="*/ 15 h 94"/>
                <a:gd name="T2" fmla="*/ 60 w 85"/>
                <a:gd name="T3" fmla="*/ 10 h 94"/>
                <a:gd name="T4" fmla="*/ 46 w 85"/>
                <a:gd name="T5" fmla="*/ 2 h 94"/>
                <a:gd name="T6" fmla="*/ 20 w 85"/>
                <a:gd name="T7" fmla="*/ 27 h 94"/>
                <a:gd name="T8" fmla="*/ 8 w 85"/>
                <a:gd name="T9" fmla="*/ 59 h 94"/>
                <a:gd name="T10" fmla="*/ 15 w 85"/>
                <a:gd name="T11" fmla="*/ 78 h 94"/>
                <a:gd name="T12" fmla="*/ 15 w 85"/>
                <a:gd name="T13" fmla="*/ 79 h 94"/>
                <a:gd name="T14" fmla="*/ 29 w 85"/>
                <a:gd name="T15" fmla="*/ 93 h 94"/>
                <a:gd name="T16" fmla="*/ 60 w 85"/>
                <a:gd name="T17" fmla="*/ 66 h 94"/>
                <a:gd name="T18" fmla="*/ 80 w 85"/>
                <a:gd name="T19" fmla="*/ 26 h 94"/>
                <a:gd name="T20" fmla="*/ 61 w 85"/>
                <a:gd name="T21" fmla="*/ 15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5" h="94">
                  <a:moveTo>
                    <a:pt x="61" y="15"/>
                  </a:moveTo>
                  <a:cubicBezTo>
                    <a:pt x="61" y="14"/>
                    <a:pt x="61" y="12"/>
                    <a:pt x="60" y="10"/>
                  </a:cubicBezTo>
                  <a:cubicBezTo>
                    <a:pt x="58" y="5"/>
                    <a:pt x="52" y="0"/>
                    <a:pt x="46" y="2"/>
                  </a:cubicBezTo>
                  <a:cubicBezTo>
                    <a:pt x="33" y="7"/>
                    <a:pt x="26" y="15"/>
                    <a:pt x="20" y="27"/>
                  </a:cubicBezTo>
                  <a:cubicBezTo>
                    <a:pt x="16" y="38"/>
                    <a:pt x="17" y="51"/>
                    <a:pt x="8" y="59"/>
                  </a:cubicBezTo>
                  <a:cubicBezTo>
                    <a:pt x="0" y="66"/>
                    <a:pt x="6" y="77"/>
                    <a:pt x="15" y="78"/>
                  </a:cubicBezTo>
                  <a:cubicBezTo>
                    <a:pt x="15" y="78"/>
                    <a:pt x="15" y="78"/>
                    <a:pt x="15" y="79"/>
                  </a:cubicBezTo>
                  <a:cubicBezTo>
                    <a:pt x="13" y="88"/>
                    <a:pt x="20" y="94"/>
                    <a:pt x="29" y="93"/>
                  </a:cubicBezTo>
                  <a:cubicBezTo>
                    <a:pt x="43" y="91"/>
                    <a:pt x="52" y="77"/>
                    <a:pt x="60" y="66"/>
                  </a:cubicBezTo>
                  <a:cubicBezTo>
                    <a:pt x="68" y="54"/>
                    <a:pt x="75" y="40"/>
                    <a:pt x="80" y="26"/>
                  </a:cubicBezTo>
                  <a:cubicBezTo>
                    <a:pt x="85" y="14"/>
                    <a:pt x="69" y="8"/>
                    <a:pt x="61" y="15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00" name="Freeform 10">
              <a:extLst>
                <a:ext uri="{FF2B5EF4-FFF2-40B4-BE49-F238E27FC236}">
                  <a16:creationId xmlns:a16="http://schemas.microsoft.com/office/drawing/2014/main" id="{C8F89B50-1B88-45F2-B1AD-366CC34D1379}"/>
                </a:ext>
              </a:extLst>
            </p:cNvPr>
            <p:cNvSpPr/>
            <p:nvPr/>
          </p:nvSpPr>
          <p:spPr bwMode="auto">
            <a:xfrm>
              <a:off x="7351713" y="2228851"/>
              <a:ext cx="349250" cy="179388"/>
            </a:xfrm>
            <a:custGeom>
              <a:avLst/>
              <a:gdLst>
                <a:gd name="T0" fmla="*/ 90 w 93"/>
                <a:gd name="T1" fmla="*/ 33 h 48"/>
                <a:gd name="T2" fmla="*/ 84 w 93"/>
                <a:gd name="T3" fmla="*/ 11 h 48"/>
                <a:gd name="T4" fmla="*/ 70 w 93"/>
                <a:gd name="T5" fmla="*/ 2 h 48"/>
                <a:gd name="T6" fmla="*/ 31 w 93"/>
                <a:gd name="T7" fmla="*/ 19 h 48"/>
                <a:gd name="T8" fmla="*/ 30 w 93"/>
                <a:gd name="T9" fmla="*/ 19 h 48"/>
                <a:gd name="T10" fmla="*/ 29 w 93"/>
                <a:gd name="T11" fmla="*/ 18 h 48"/>
                <a:gd name="T12" fmla="*/ 8 w 93"/>
                <a:gd name="T13" fmla="*/ 23 h 48"/>
                <a:gd name="T14" fmla="*/ 14 w 93"/>
                <a:gd name="T15" fmla="*/ 44 h 48"/>
                <a:gd name="T16" fmla="*/ 28 w 93"/>
                <a:gd name="T17" fmla="*/ 43 h 48"/>
                <a:gd name="T18" fmla="*/ 76 w 93"/>
                <a:gd name="T19" fmla="*/ 47 h 48"/>
                <a:gd name="T20" fmla="*/ 90 w 93"/>
                <a:gd name="T21" fmla="*/ 33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3" h="48">
                  <a:moveTo>
                    <a:pt x="90" y="33"/>
                  </a:moveTo>
                  <a:cubicBezTo>
                    <a:pt x="87" y="25"/>
                    <a:pt x="86" y="18"/>
                    <a:pt x="84" y="11"/>
                  </a:cubicBezTo>
                  <a:cubicBezTo>
                    <a:pt x="83" y="5"/>
                    <a:pt x="76" y="0"/>
                    <a:pt x="70" y="2"/>
                  </a:cubicBezTo>
                  <a:cubicBezTo>
                    <a:pt x="57" y="8"/>
                    <a:pt x="44" y="15"/>
                    <a:pt x="31" y="19"/>
                  </a:cubicBezTo>
                  <a:cubicBezTo>
                    <a:pt x="31" y="19"/>
                    <a:pt x="31" y="19"/>
                    <a:pt x="30" y="19"/>
                  </a:cubicBezTo>
                  <a:cubicBezTo>
                    <a:pt x="30" y="18"/>
                    <a:pt x="29" y="18"/>
                    <a:pt x="29" y="18"/>
                  </a:cubicBezTo>
                  <a:cubicBezTo>
                    <a:pt x="24" y="9"/>
                    <a:pt x="8" y="13"/>
                    <a:pt x="8" y="23"/>
                  </a:cubicBezTo>
                  <a:cubicBezTo>
                    <a:pt x="0" y="29"/>
                    <a:pt x="2" y="44"/>
                    <a:pt x="14" y="44"/>
                  </a:cubicBezTo>
                  <a:cubicBezTo>
                    <a:pt x="19" y="44"/>
                    <a:pt x="24" y="44"/>
                    <a:pt x="28" y="43"/>
                  </a:cubicBezTo>
                  <a:cubicBezTo>
                    <a:pt x="44" y="47"/>
                    <a:pt x="65" y="45"/>
                    <a:pt x="76" y="47"/>
                  </a:cubicBezTo>
                  <a:cubicBezTo>
                    <a:pt x="83" y="48"/>
                    <a:pt x="93" y="42"/>
                    <a:pt x="90" y="33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01" name="Freeform 11">
              <a:extLst>
                <a:ext uri="{FF2B5EF4-FFF2-40B4-BE49-F238E27FC236}">
                  <a16:creationId xmlns:a16="http://schemas.microsoft.com/office/drawing/2014/main" id="{A4B426C5-DE0B-43F9-AD47-C3F58716B471}"/>
                </a:ext>
              </a:extLst>
            </p:cNvPr>
            <p:cNvSpPr/>
            <p:nvPr/>
          </p:nvSpPr>
          <p:spPr bwMode="auto">
            <a:xfrm>
              <a:off x="7234238" y="3190876"/>
              <a:ext cx="368300" cy="247650"/>
            </a:xfrm>
            <a:custGeom>
              <a:avLst/>
              <a:gdLst>
                <a:gd name="T0" fmla="*/ 97 w 98"/>
                <a:gd name="T1" fmla="*/ 50 h 66"/>
                <a:gd name="T2" fmla="*/ 80 w 98"/>
                <a:gd name="T3" fmla="*/ 27 h 66"/>
                <a:gd name="T4" fmla="*/ 68 w 98"/>
                <a:gd name="T5" fmla="*/ 28 h 66"/>
                <a:gd name="T6" fmla="*/ 45 w 98"/>
                <a:gd name="T7" fmla="*/ 3 h 66"/>
                <a:gd name="T8" fmla="*/ 32 w 98"/>
                <a:gd name="T9" fmla="*/ 4 h 66"/>
                <a:gd name="T10" fmla="*/ 15 w 98"/>
                <a:gd name="T11" fmla="*/ 6 h 66"/>
                <a:gd name="T12" fmla="*/ 15 w 98"/>
                <a:gd name="T13" fmla="*/ 29 h 66"/>
                <a:gd name="T14" fmla="*/ 28 w 98"/>
                <a:gd name="T15" fmla="*/ 28 h 66"/>
                <a:gd name="T16" fmla="*/ 30 w 98"/>
                <a:gd name="T17" fmla="*/ 28 h 66"/>
                <a:gd name="T18" fmla="*/ 29 w 98"/>
                <a:gd name="T19" fmla="*/ 36 h 66"/>
                <a:gd name="T20" fmla="*/ 42 w 98"/>
                <a:gd name="T21" fmla="*/ 57 h 66"/>
                <a:gd name="T22" fmla="*/ 64 w 98"/>
                <a:gd name="T23" fmla="*/ 55 h 66"/>
                <a:gd name="T24" fmla="*/ 65 w 98"/>
                <a:gd name="T25" fmla="*/ 55 h 66"/>
                <a:gd name="T26" fmla="*/ 83 w 98"/>
                <a:gd name="T27" fmla="*/ 64 h 66"/>
                <a:gd name="T28" fmla="*/ 97 w 98"/>
                <a:gd name="T29" fmla="*/ 5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8" h="66">
                  <a:moveTo>
                    <a:pt x="97" y="50"/>
                  </a:moveTo>
                  <a:cubicBezTo>
                    <a:pt x="95" y="39"/>
                    <a:pt x="91" y="29"/>
                    <a:pt x="80" y="27"/>
                  </a:cubicBezTo>
                  <a:cubicBezTo>
                    <a:pt x="76" y="26"/>
                    <a:pt x="72" y="26"/>
                    <a:pt x="68" y="28"/>
                  </a:cubicBezTo>
                  <a:cubicBezTo>
                    <a:pt x="61" y="19"/>
                    <a:pt x="54" y="9"/>
                    <a:pt x="45" y="3"/>
                  </a:cubicBezTo>
                  <a:cubicBezTo>
                    <a:pt x="40" y="0"/>
                    <a:pt x="35" y="1"/>
                    <a:pt x="32" y="4"/>
                  </a:cubicBezTo>
                  <a:cubicBezTo>
                    <a:pt x="26" y="4"/>
                    <a:pt x="20" y="5"/>
                    <a:pt x="15" y="6"/>
                  </a:cubicBezTo>
                  <a:cubicBezTo>
                    <a:pt x="0" y="6"/>
                    <a:pt x="0" y="29"/>
                    <a:pt x="15" y="29"/>
                  </a:cubicBezTo>
                  <a:cubicBezTo>
                    <a:pt x="19" y="28"/>
                    <a:pt x="24" y="28"/>
                    <a:pt x="28" y="28"/>
                  </a:cubicBezTo>
                  <a:cubicBezTo>
                    <a:pt x="29" y="28"/>
                    <a:pt x="30" y="28"/>
                    <a:pt x="30" y="28"/>
                  </a:cubicBezTo>
                  <a:cubicBezTo>
                    <a:pt x="30" y="31"/>
                    <a:pt x="29" y="33"/>
                    <a:pt x="29" y="36"/>
                  </a:cubicBezTo>
                  <a:cubicBezTo>
                    <a:pt x="28" y="45"/>
                    <a:pt x="34" y="54"/>
                    <a:pt x="42" y="57"/>
                  </a:cubicBezTo>
                  <a:cubicBezTo>
                    <a:pt x="50" y="60"/>
                    <a:pt x="57" y="58"/>
                    <a:pt x="64" y="55"/>
                  </a:cubicBezTo>
                  <a:cubicBezTo>
                    <a:pt x="64" y="55"/>
                    <a:pt x="64" y="55"/>
                    <a:pt x="65" y="55"/>
                  </a:cubicBezTo>
                  <a:cubicBezTo>
                    <a:pt x="70" y="59"/>
                    <a:pt x="75" y="62"/>
                    <a:pt x="83" y="64"/>
                  </a:cubicBezTo>
                  <a:cubicBezTo>
                    <a:pt x="92" y="66"/>
                    <a:pt x="98" y="58"/>
                    <a:pt x="97" y="5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02" name="Freeform 12">
              <a:extLst>
                <a:ext uri="{FF2B5EF4-FFF2-40B4-BE49-F238E27FC236}">
                  <a16:creationId xmlns:a16="http://schemas.microsoft.com/office/drawing/2014/main" id="{2257FCC4-602F-428F-989F-0A6FF3E19E4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00576" y="3221038"/>
              <a:ext cx="349250" cy="209550"/>
            </a:xfrm>
            <a:custGeom>
              <a:avLst/>
              <a:gdLst>
                <a:gd name="T0" fmla="*/ 87 w 93"/>
                <a:gd name="T1" fmla="*/ 6 h 56"/>
                <a:gd name="T2" fmla="*/ 67 w 93"/>
                <a:gd name="T3" fmla="*/ 2 h 56"/>
                <a:gd name="T4" fmla="*/ 51 w 93"/>
                <a:gd name="T5" fmla="*/ 8 h 56"/>
                <a:gd name="T6" fmla="*/ 46 w 93"/>
                <a:gd name="T7" fmla="*/ 5 h 56"/>
                <a:gd name="T8" fmla="*/ 34 w 93"/>
                <a:gd name="T9" fmla="*/ 5 h 56"/>
                <a:gd name="T10" fmla="*/ 24 w 93"/>
                <a:gd name="T11" fmla="*/ 4 h 56"/>
                <a:gd name="T12" fmla="*/ 2 w 93"/>
                <a:gd name="T13" fmla="*/ 41 h 56"/>
                <a:gd name="T14" fmla="*/ 25 w 93"/>
                <a:gd name="T15" fmla="*/ 41 h 56"/>
                <a:gd name="T16" fmla="*/ 25 w 93"/>
                <a:gd name="T17" fmla="*/ 39 h 56"/>
                <a:gd name="T18" fmla="*/ 42 w 93"/>
                <a:gd name="T19" fmla="*/ 47 h 56"/>
                <a:gd name="T20" fmla="*/ 50 w 93"/>
                <a:gd name="T21" fmla="*/ 33 h 56"/>
                <a:gd name="T22" fmla="*/ 52 w 93"/>
                <a:gd name="T23" fmla="*/ 33 h 56"/>
                <a:gd name="T24" fmla="*/ 85 w 93"/>
                <a:gd name="T25" fmla="*/ 27 h 56"/>
                <a:gd name="T26" fmla="*/ 87 w 93"/>
                <a:gd name="T27" fmla="*/ 6 h 56"/>
                <a:gd name="T28" fmla="*/ 25 w 93"/>
                <a:gd name="T29" fmla="*/ 36 h 56"/>
                <a:gd name="T30" fmla="*/ 25 w 93"/>
                <a:gd name="T31" fmla="*/ 30 h 56"/>
                <a:gd name="T32" fmla="*/ 25 w 93"/>
                <a:gd name="T33" fmla="*/ 28 h 56"/>
                <a:gd name="T34" fmla="*/ 25 w 93"/>
                <a:gd name="T35" fmla="*/ 27 h 56"/>
                <a:gd name="T36" fmla="*/ 27 w 93"/>
                <a:gd name="T37" fmla="*/ 27 h 56"/>
                <a:gd name="T38" fmla="*/ 30 w 93"/>
                <a:gd name="T39" fmla="*/ 27 h 56"/>
                <a:gd name="T40" fmla="*/ 30 w 93"/>
                <a:gd name="T41" fmla="*/ 27 h 56"/>
                <a:gd name="T42" fmla="*/ 25 w 93"/>
                <a:gd name="T43" fmla="*/ 3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3" h="56">
                  <a:moveTo>
                    <a:pt x="87" y="6"/>
                  </a:moveTo>
                  <a:cubicBezTo>
                    <a:pt x="81" y="0"/>
                    <a:pt x="74" y="1"/>
                    <a:pt x="67" y="2"/>
                  </a:cubicBezTo>
                  <a:cubicBezTo>
                    <a:pt x="62" y="3"/>
                    <a:pt x="56" y="5"/>
                    <a:pt x="51" y="8"/>
                  </a:cubicBezTo>
                  <a:cubicBezTo>
                    <a:pt x="49" y="7"/>
                    <a:pt x="47" y="6"/>
                    <a:pt x="46" y="5"/>
                  </a:cubicBezTo>
                  <a:cubicBezTo>
                    <a:pt x="41" y="2"/>
                    <a:pt x="37" y="3"/>
                    <a:pt x="34" y="5"/>
                  </a:cubicBezTo>
                  <a:cubicBezTo>
                    <a:pt x="31" y="4"/>
                    <a:pt x="28" y="4"/>
                    <a:pt x="24" y="4"/>
                  </a:cubicBezTo>
                  <a:cubicBezTo>
                    <a:pt x="4" y="6"/>
                    <a:pt x="0" y="24"/>
                    <a:pt x="2" y="41"/>
                  </a:cubicBezTo>
                  <a:cubicBezTo>
                    <a:pt x="4" y="55"/>
                    <a:pt x="27" y="56"/>
                    <a:pt x="25" y="41"/>
                  </a:cubicBezTo>
                  <a:cubicBezTo>
                    <a:pt x="25" y="40"/>
                    <a:pt x="25" y="40"/>
                    <a:pt x="25" y="39"/>
                  </a:cubicBezTo>
                  <a:cubicBezTo>
                    <a:pt x="27" y="47"/>
                    <a:pt x="34" y="52"/>
                    <a:pt x="42" y="47"/>
                  </a:cubicBezTo>
                  <a:cubicBezTo>
                    <a:pt x="47" y="43"/>
                    <a:pt x="49" y="39"/>
                    <a:pt x="50" y="33"/>
                  </a:cubicBezTo>
                  <a:cubicBezTo>
                    <a:pt x="50" y="33"/>
                    <a:pt x="51" y="33"/>
                    <a:pt x="52" y="33"/>
                  </a:cubicBezTo>
                  <a:cubicBezTo>
                    <a:pt x="63" y="36"/>
                    <a:pt x="76" y="36"/>
                    <a:pt x="85" y="27"/>
                  </a:cubicBezTo>
                  <a:cubicBezTo>
                    <a:pt x="90" y="21"/>
                    <a:pt x="93" y="12"/>
                    <a:pt x="87" y="6"/>
                  </a:cubicBezTo>
                  <a:close/>
                  <a:moveTo>
                    <a:pt x="25" y="36"/>
                  </a:moveTo>
                  <a:cubicBezTo>
                    <a:pt x="25" y="34"/>
                    <a:pt x="25" y="32"/>
                    <a:pt x="25" y="30"/>
                  </a:cubicBezTo>
                  <a:cubicBezTo>
                    <a:pt x="25" y="29"/>
                    <a:pt x="25" y="28"/>
                    <a:pt x="25" y="28"/>
                  </a:cubicBezTo>
                  <a:cubicBezTo>
                    <a:pt x="25" y="27"/>
                    <a:pt x="25" y="27"/>
                    <a:pt x="25" y="27"/>
                  </a:cubicBezTo>
                  <a:cubicBezTo>
                    <a:pt x="26" y="27"/>
                    <a:pt x="26" y="27"/>
                    <a:pt x="27" y="27"/>
                  </a:cubicBezTo>
                  <a:cubicBezTo>
                    <a:pt x="27" y="29"/>
                    <a:pt x="27" y="29"/>
                    <a:pt x="30" y="27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26" y="30"/>
                    <a:pt x="25" y="33"/>
                    <a:pt x="25" y="36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03" name="Freeform 13">
              <a:extLst>
                <a:ext uri="{FF2B5EF4-FFF2-40B4-BE49-F238E27FC236}">
                  <a16:creationId xmlns:a16="http://schemas.microsoft.com/office/drawing/2014/main" id="{B6528C68-3C3E-49C0-915F-7BB689F25B82}"/>
                </a:ext>
              </a:extLst>
            </p:cNvPr>
            <p:cNvSpPr/>
            <p:nvPr/>
          </p:nvSpPr>
          <p:spPr bwMode="auto">
            <a:xfrm>
              <a:off x="4441826" y="2228851"/>
              <a:ext cx="381000" cy="195263"/>
            </a:xfrm>
            <a:custGeom>
              <a:avLst/>
              <a:gdLst>
                <a:gd name="T0" fmla="*/ 77 w 101"/>
                <a:gd name="T1" fmla="*/ 14 h 52"/>
                <a:gd name="T2" fmla="*/ 31 w 101"/>
                <a:gd name="T3" fmla="*/ 0 h 52"/>
                <a:gd name="T4" fmla="*/ 20 w 101"/>
                <a:gd name="T5" fmla="*/ 14 h 52"/>
                <a:gd name="T6" fmla="*/ 15 w 101"/>
                <a:gd name="T7" fmla="*/ 14 h 52"/>
                <a:gd name="T8" fmla="*/ 15 w 101"/>
                <a:gd name="T9" fmla="*/ 37 h 52"/>
                <a:gd name="T10" fmla="*/ 67 w 101"/>
                <a:gd name="T11" fmla="*/ 48 h 52"/>
                <a:gd name="T12" fmla="*/ 98 w 101"/>
                <a:gd name="T13" fmla="*/ 38 h 52"/>
                <a:gd name="T14" fmla="*/ 77 w 101"/>
                <a:gd name="T15" fmla="*/ 1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1" h="52">
                  <a:moveTo>
                    <a:pt x="77" y="14"/>
                  </a:moveTo>
                  <a:cubicBezTo>
                    <a:pt x="62" y="7"/>
                    <a:pt x="48" y="0"/>
                    <a:pt x="31" y="0"/>
                  </a:cubicBezTo>
                  <a:cubicBezTo>
                    <a:pt x="23" y="0"/>
                    <a:pt x="19" y="7"/>
                    <a:pt x="20" y="14"/>
                  </a:cubicBezTo>
                  <a:cubicBezTo>
                    <a:pt x="18" y="14"/>
                    <a:pt x="17" y="14"/>
                    <a:pt x="15" y="14"/>
                  </a:cubicBezTo>
                  <a:cubicBezTo>
                    <a:pt x="0" y="13"/>
                    <a:pt x="0" y="36"/>
                    <a:pt x="15" y="37"/>
                  </a:cubicBezTo>
                  <a:cubicBezTo>
                    <a:pt x="34" y="37"/>
                    <a:pt x="50" y="40"/>
                    <a:pt x="67" y="48"/>
                  </a:cubicBezTo>
                  <a:cubicBezTo>
                    <a:pt x="77" y="52"/>
                    <a:pt x="94" y="51"/>
                    <a:pt x="98" y="38"/>
                  </a:cubicBezTo>
                  <a:cubicBezTo>
                    <a:pt x="101" y="26"/>
                    <a:pt x="86" y="18"/>
                    <a:pt x="77" y="14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04" name="Freeform 14">
              <a:extLst>
                <a:ext uri="{FF2B5EF4-FFF2-40B4-BE49-F238E27FC236}">
                  <a16:creationId xmlns:a16="http://schemas.microsoft.com/office/drawing/2014/main" id="{5B342AE4-E0E2-4B38-B583-61542F6AD0AE}"/>
                </a:ext>
              </a:extLst>
            </p:cNvPr>
            <p:cNvSpPr/>
            <p:nvPr/>
          </p:nvSpPr>
          <p:spPr bwMode="auto">
            <a:xfrm>
              <a:off x="5619751" y="3903663"/>
              <a:ext cx="971550" cy="142875"/>
            </a:xfrm>
            <a:custGeom>
              <a:avLst/>
              <a:gdLst>
                <a:gd name="T0" fmla="*/ 243 w 258"/>
                <a:gd name="T1" fmla="*/ 1 h 38"/>
                <a:gd name="T2" fmla="*/ 129 w 258"/>
                <a:gd name="T3" fmla="*/ 1 h 38"/>
                <a:gd name="T4" fmla="*/ 15 w 258"/>
                <a:gd name="T5" fmla="*/ 9 h 38"/>
                <a:gd name="T6" fmla="*/ 15 w 258"/>
                <a:gd name="T7" fmla="*/ 32 h 38"/>
                <a:gd name="T8" fmla="*/ 93 w 258"/>
                <a:gd name="T9" fmla="*/ 26 h 38"/>
                <a:gd name="T10" fmla="*/ 107 w 258"/>
                <a:gd name="T11" fmla="*/ 35 h 38"/>
                <a:gd name="T12" fmla="*/ 169 w 258"/>
                <a:gd name="T13" fmla="*/ 32 h 38"/>
                <a:gd name="T14" fmla="*/ 204 w 258"/>
                <a:gd name="T15" fmla="*/ 32 h 38"/>
                <a:gd name="T16" fmla="*/ 243 w 258"/>
                <a:gd name="T17" fmla="*/ 24 h 38"/>
                <a:gd name="T18" fmla="*/ 243 w 258"/>
                <a:gd name="T19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8" h="38">
                  <a:moveTo>
                    <a:pt x="243" y="1"/>
                  </a:moveTo>
                  <a:cubicBezTo>
                    <a:pt x="205" y="1"/>
                    <a:pt x="167" y="0"/>
                    <a:pt x="129" y="1"/>
                  </a:cubicBezTo>
                  <a:cubicBezTo>
                    <a:pt x="90" y="2"/>
                    <a:pt x="53" y="6"/>
                    <a:pt x="15" y="9"/>
                  </a:cubicBezTo>
                  <a:cubicBezTo>
                    <a:pt x="0" y="10"/>
                    <a:pt x="0" y="34"/>
                    <a:pt x="15" y="32"/>
                  </a:cubicBezTo>
                  <a:cubicBezTo>
                    <a:pt x="41" y="30"/>
                    <a:pt x="67" y="28"/>
                    <a:pt x="93" y="26"/>
                  </a:cubicBezTo>
                  <a:cubicBezTo>
                    <a:pt x="94" y="32"/>
                    <a:pt x="99" y="38"/>
                    <a:pt x="107" y="35"/>
                  </a:cubicBezTo>
                  <a:cubicBezTo>
                    <a:pt x="126" y="27"/>
                    <a:pt x="149" y="32"/>
                    <a:pt x="169" y="32"/>
                  </a:cubicBezTo>
                  <a:cubicBezTo>
                    <a:pt x="181" y="32"/>
                    <a:pt x="192" y="33"/>
                    <a:pt x="204" y="32"/>
                  </a:cubicBezTo>
                  <a:cubicBezTo>
                    <a:pt x="217" y="30"/>
                    <a:pt x="230" y="25"/>
                    <a:pt x="243" y="24"/>
                  </a:cubicBezTo>
                  <a:cubicBezTo>
                    <a:pt x="258" y="22"/>
                    <a:pt x="258" y="1"/>
                    <a:pt x="243" y="1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05" name="Freeform 15">
              <a:extLst>
                <a:ext uri="{FF2B5EF4-FFF2-40B4-BE49-F238E27FC236}">
                  <a16:creationId xmlns:a16="http://schemas.microsoft.com/office/drawing/2014/main" id="{46035631-53A1-4AFE-B6A2-D015DFFCA331}"/>
                </a:ext>
              </a:extLst>
            </p:cNvPr>
            <p:cNvSpPr/>
            <p:nvPr/>
          </p:nvSpPr>
          <p:spPr bwMode="auto">
            <a:xfrm>
              <a:off x="5605463" y="4081463"/>
              <a:ext cx="974725" cy="153988"/>
            </a:xfrm>
            <a:custGeom>
              <a:avLst/>
              <a:gdLst>
                <a:gd name="T0" fmla="*/ 248 w 259"/>
                <a:gd name="T1" fmla="*/ 5 h 41"/>
                <a:gd name="T2" fmla="*/ 186 w 259"/>
                <a:gd name="T3" fmla="*/ 2 h 41"/>
                <a:gd name="T4" fmla="*/ 117 w 259"/>
                <a:gd name="T5" fmla="*/ 3 h 41"/>
                <a:gd name="T6" fmla="*/ 60 w 259"/>
                <a:gd name="T7" fmla="*/ 1 h 41"/>
                <a:gd name="T8" fmla="*/ 12 w 259"/>
                <a:gd name="T9" fmla="*/ 11 h 41"/>
                <a:gd name="T10" fmla="*/ 24 w 259"/>
                <a:gd name="T11" fmla="*/ 31 h 41"/>
                <a:gd name="T12" fmla="*/ 64 w 259"/>
                <a:gd name="T13" fmla="*/ 25 h 41"/>
                <a:gd name="T14" fmla="*/ 100 w 259"/>
                <a:gd name="T15" fmla="*/ 26 h 41"/>
                <a:gd name="T16" fmla="*/ 110 w 259"/>
                <a:gd name="T17" fmla="*/ 40 h 41"/>
                <a:gd name="T18" fmla="*/ 191 w 259"/>
                <a:gd name="T19" fmla="*/ 40 h 41"/>
                <a:gd name="T20" fmla="*/ 250 w 259"/>
                <a:gd name="T21" fmla="*/ 26 h 41"/>
                <a:gd name="T22" fmla="*/ 248 w 259"/>
                <a:gd name="T23" fmla="*/ 5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9" h="41">
                  <a:moveTo>
                    <a:pt x="248" y="5"/>
                  </a:moveTo>
                  <a:cubicBezTo>
                    <a:pt x="227" y="1"/>
                    <a:pt x="206" y="2"/>
                    <a:pt x="186" y="2"/>
                  </a:cubicBezTo>
                  <a:cubicBezTo>
                    <a:pt x="163" y="3"/>
                    <a:pt x="140" y="3"/>
                    <a:pt x="117" y="3"/>
                  </a:cubicBezTo>
                  <a:cubicBezTo>
                    <a:pt x="98" y="3"/>
                    <a:pt x="79" y="2"/>
                    <a:pt x="60" y="1"/>
                  </a:cubicBezTo>
                  <a:cubicBezTo>
                    <a:pt x="44" y="0"/>
                    <a:pt x="26" y="1"/>
                    <a:pt x="12" y="11"/>
                  </a:cubicBezTo>
                  <a:cubicBezTo>
                    <a:pt x="0" y="19"/>
                    <a:pt x="12" y="39"/>
                    <a:pt x="24" y="31"/>
                  </a:cubicBezTo>
                  <a:cubicBezTo>
                    <a:pt x="35" y="22"/>
                    <a:pt x="50" y="24"/>
                    <a:pt x="64" y="25"/>
                  </a:cubicBezTo>
                  <a:cubicBezTo>
                    <a:pt x="76" y="25"/>
                    <a:pt x="88" y="26"/>
                    <a:pt x="100" y="26"/>
                  </a:cubicBezTo>
                  <a:cubicBezTo>
                    <a:pt x="98" y="32"/>
                    <a:pt x="102" y="40"/>
                    <a:pt x="110" y="40"/>
                  </a:cubicBezTo>
                  <a:cubicBezTo>
                    <a:pt x="137" y="40"/>
                    <a:pt x="164" y="41"/>
                    <a:pt x="191" y="40"/>
                  </a:cubicBezTo>
                  <a:cubicBezTo>
                    <a:pt x="210" y="40"/>
                    <a:pt x="235" y="38"/>
                    <a:pt x="250" y="26"/>
                  </a:cubicBezTo>
                  <a:cubicBezTo>
                    <a:pt x="257" y="21"/>
                    <a:pt x="259" y="7"/>
                    <a:pt x="248" y="5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06" name="Freeform 16">
              <a:extLst>
                <a:ext uri="{FF2B5EF4-FFF2-40B4-BE49-F238E27FC236}">
                  <a16:creationId xmlns:a16="http://schemas.microsoft.com/office/drawing/2014/main" id="{796F8C6B-2A9D-4033-90F2-EE1C5DDC45C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19751" y="4230688"/>
              <a:ext cx="925513" cy="403225"/>
            </a:xfrm>
            <a:custGeom>
              <a:avLst/>
              <a:gdLst>
                <a:gd name="T0" fmla="*/ 239 w 246"/>
                <a:gd name="T1" fmla="*/ 18 h 107"/>
                <a:gd name="T2" fmla="*/ 159 w 246"/>
                <a:gd name="T3" fmla="*/ 9 h 107"/>
                <a:gd name="T4" fmla="*/ 15 w 246"/>
                <a:gd name="T5" fmla="*/ 23 h 107"/>
                <a:gd name="T6" fmla="*/ 21 w 246"/>
                <a:gd name="T7" fmla="*/ 45 h 107"/>
                <a:gd name="T8" fmla="*/ 45 w 246"/>
                <a:gd name="T9" fmla="*/ 40 h 107"/>
                <a:gd name="T10" fmla="*/ 46 w 246"/>
                <a:gd name="T11" fmla="*/ 54 h 107"/>
                <a:gd name="T12" fmla="*/ 64 w 246"/>
                <a:gd name="T13" fmla="*/ 63 h 107"/>
                <a:gd name="T14" fmla="*/ 61 w 246"/>
                <a:gd name="T15" fmla="*/ 73 h 107"/>
                <a:gd name="T16" fmla="*/ 63 w 246"/>
                <a:gd name="T17" fmla="*/ 78 h 107"/>
                <a:gd name="T18" fmla="*/ 63 w 246"/>
                <a:gd name="T19" fmla="*/ 95 h 107"/>
                <a:gd name="T20" fmla="*/ 80 w 246"/>
                <a:gd name="T21" fmla="*/ 102 h 107"/>
                <a:gd name="T22" fmla="*/ 84 w 246"/>
                <a:gd name="T23" fmla="*/ 100 h 107"/>
                <a:gd name="T24" fmla="*/ 112 w 246"/>
                <a:gd name="T25" fmla="*/ 106 h 107"/>
                <a:gd name="T26" fmla="*/ 150 w 246"/>
                <a:gd name="T27" fmla="*/ 106 h 107"/>
                <a:gd name="T28" fmla="*/ 189 w 246"/>
                <a:gd name="T29" fmla="*/ 78 h 107"/>
                <a:gd name="T30" fmla="*/ 193 w 246"/>
                <a:gd name="T31" fmla="*/ 70 h 107"/>
                <a:gd name="T32" fmla="*/ 200 w 246"/>
                <a:gd name="T33" fmla="*/ 56 h 107"/>
                <a:gd name="T34" fmla="*/ 197 w 246"/>
                <a:gd name="T35" fmla="*/ 45 h 107"/>
                <a:gd name="T36" fmla="*/ 234 w 246"/>
                <a:gd name="T37" fmla="*/ 37 h 107"/>
                <a:gd name="T38" fmla="*/ 239 w 246"/>
                <a:gd name="T39" fmla="*/ 18 h 107"/>
                <a:gd name="T40" fmla="*/ 97 w 246"/>
                <a:gd name="T41" fmla="*/ 62 h 107"/>
                <a:gd name="T42" fmla="*/ 104 w 246"/>
                <a:gd name="T43" fmla="*/ 62 h 107"/>
                <a:gd name="T44" fmla="*/ 166 w 246"/>
                <a:gd name="T45" fmla="*/ 62 h 107"/>
                <a:gd name="T46" fmla="*/ 97 w 246"/>
                <a:gd name="T47" fmla="*/ 62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6" h="107">
                  <a:moveTo>
                    <a:pt x="239" y="18"/>
                  </a:moveTo>
                  <a:cubicBezTo>
                    <a:pt x="221" y="0"/>
                    <a:pt x="182" y="9"/>
                    <a:pt x="159" y="9"/>
                  </a:cubicBezTo>
                  <a:cubicBezTo>
                    <a:pt x="110" y="9"/>
                    <a:pt x="62" y="10"/>
                    <a:pt x="15" y="23"/>
                  </a:cubicBezTo>
                  <a:cubicBezTo>
                    <a:pt x="0" y="27"/>
                    <a:pt x="6" y="49"/>
                    <a:pt x="21" y="45"/>
                  </a:cubicBezTo>
                  <a:cubicBezTo>
                    <a:pt x="29" y="43"/>
                    <a:pt x="37" y="41"/>
                    <a:pt x="45" y="40"/>
                  </a:cubicBezTo>
                  <a:cubicBezTo>
                    <a:pt x="42" y="44"/>
                    <a:pt x="43" y="51"/>
                    <a:pt x="46" y="54"/>
                  </a:cubicBezTo>
                  <a:cubicBezTo>
                    <a:pt x="51" y="59"/>
                    <a:pt x="57" y="62"/>
                    <a:pt x="64" y="63"/>
                  </a:cubicBezTo>
                  <a:cubicBezTo>
                    <a:pt x="62" y="65"/>
                    <a:pt x="60" y="69"/>
                    <a:pt x="61" y="73"/>
                  </a:cubicBezTo>
                  <a:cubicBezTo>
                    <a:pt x="62" y="75"/>
                    <a:pt x="62" y="76"/>
                    <a:pt x="63" y="78"/>
                  </a:cubicBezTo>
                  <a:cubicBezTo>
                    <a:pt x="61" y="83"/>
                    <a:pt x="61" y="88"/>
                    <a:pt x="63" y="95"/>
                  </a:cubicBezTo>
                  <a:cubicBezTo>
                    <a:pt x="66" y="102"/>
                    <a:pt x="73" y="105"/>
                    <a:pt x="80" y="102"/>
                  </a:cubicBezTo>
                  <a:cubicBezTo>
                    <a:pt x="82" y="101"/>
                    <a:pt x="83" y="101"/>
                    <a:pt x="84" y="100"/>
                  </a:cubicBezTo>
                  <a:cubicBezTo>
                    <a:pt x="92" y="104"/>
                    <a:pt x="102" y="105"/>
                    <a:pt x="112" y="106"/>
                  </a:cubicBezTo>
                  <a:cubicBezTo>
                    <a:pt x="124" y="107"/>
                    <a:pt x="138" y="107"/>
                    <a:pt x="150" y="106"/>
                  </a:cubicBezTo>
                  <a:cubicBezTo>
                    <a:pt x="169" y="104"/>
                    <a:pt x="178" y="91"/>
                    <a:pt x="189" y="78"/>
                  </a:cubicBezTo>
                  <a:cubicBezTo>
                    <a:pt x="192" y="76"/>
                    <a:pt x="193" y="73"/>
                    <a:pt x="193" y="70"/>
                  </a:cubicBezTo>
                  <a:cubicBezTo>
                    <a:pt x="196" y="66"/>
                    <a:pt x="199" y="62"/>
                    <a:pt x="200" y="56"/>
                  </a:cubicBezTo>
                  <a:cubicBezTo>
                    <a:pt x="201" y="52"/>
                    <a:pt x="200" y="47"/>
                    <a:pt x="197" y="45"/>
                  </a:cubicBezTo>
                  <a:cubicBezTo>
                    <a:pt x="210" y="43"/>
                    <a:pt x="223" y="41"/>
                    <a:pt x="234" y="37"/>
                  </a:cubicBezTo>
                  <a:cubicBezTo>
                    <a:pt x="242" y="34"/>
                    <a:pt x="246" y="24"/>
                    <a:pt x="239" y="18"/>
                  </a:cubicBezTo>
                  <a:close/>
                  <a:moveTo>
                    <a:pt x="97" y="62"/>
                  </a:moveTo>
                  <a:cubicBezTo>
                    <a:pt x="100" y="62"/>
                    <a:pt x="102" y="62"/>
                    <a:pt x="104" y="62"/>
                  </a:cubicBezTo>
                  <a:cubicBezTo>
                    <a:pt x="124" y="62"/>
                    <a:pt x="145" y="60"/>
                    <a:pt x="166" y="62"/>
                  </a:cubicBezTo>
                  <a:cubicBezTo>
                    <a:pt x="143" y="65"/>
                    <a:pt x="120" y="63"/>
                    <a:pt x="97" y="62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07" name="Freeform 17">
              <a:extLst>
                <a:ext uri="{FF2B5EF4-FFF2-40B4-BE49-F238E27FC236}">
                  <a16:creationId xmlns:a16="http://schemas.microsoft.com/office/drawing/2014/main" id="{848209AA-1776-40D3-AD06-46CF81312757}"/>
                </a:ext>
              </a:extLst>
            </p:cNvPr>
            <p:cNvSpPr/>
            <p:nvPr/>
          </p:nvSpPr>
          <p:spPr bwMode="auto">
            <a:xfrm>
              <a:off x="7475538" y="3452813"/>
              <a:ext cx="11113" cy="7938"/>
            </a:xfrm>
            <a:custGeom>
              <a:avLst/>
              <a:gdLst>
                <a:gd name="T0" fmla="*/ 3 w 3"/>
                <a:gd name="T1" fmla="*/ 2 h 2"/>
                <a:gd name="T2" fmla="*/ 0 w 3"/>
                <a:gd name="T3" fmla="*/ 0 h 2"/>
                <a:gd name="T4" fmla="*/ 1 w 3"/>
                <a:gd name="T5" fmla="*/ 1 h 2"/>
                <a:gd name="T6" fmla="*/ 3 w 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3" y="2"/>
                  </a:moveTo>
                  <a:cubicBezTo>
                    <a:pt x="2" y="1"/>
                    <a:pt x="1" y="1"/>
                    <a:pt x="0" y="0"/>
                  </a:cubicBezTo>
                  <a:cubicBezTo>
                    <a:pt x="0" y="0"/>
                    <a:pt x="1" y="1"/>
                    <a:pt x="1" y="1"/>
                  </a:cubicBezTo>
                  <a:cubicBezTo>
                    <a:pt x="2" y="1"/>
                    <a:pt x="3" y="1"/>
                    <a:pt x="3" y="2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08" name="Freeform 18">
              <a:extLst>
                <a:ext uri="{FF2B5EF4-FFF2-40B4-BE49-F238E27FC236}">
                  <a16:creationId xmlns:a16="http://schemas.microsoft.com/office/drawing/2014/main" id="{41656028-BDE1-442A-ABC9-66A0A874DE0B}"/>
                </a:ext>
              </a:extLst>
            </p:cNvPr>
            <p:cNvSpPr/>
            <p:nvPr/>
          </p:nvSpPr>
          <p:spPr bwMode="auto">
            <a:xfrm>
              <a:off x="7489826" y="3460751"/>
              <a:ext cx="11113" cy="3175"/>
            </a:xfrm>
            <a:custGeom>
              <a:avLst/>
              <a:gdLst>
                <a:gd name="T0" fmla="*/ 0 w 3"/>
                <a:gd name="T1" fmla="*/ 0 h 1"/>
                <a:gd name="T2" fmla="*/ 3 w 3"/>
                <a:gd name="T3" fmla="*/ 1 h 1"/>
                <a:gd name="T4" fmla="*/ 0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cubicBezTo>
                    <a:pt x="1" y="0"/>
                    <a:pt x="2" y="0"/>
                    <a:pt x="3" y="1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09" name="Freeform 19">
              <a:extLst>
                <a:ext uri="{FF2B5EF4-FFF2-40B4-BE49-F238E27FC236}">
                  <a16:creationId xmlns:a16="http://schemas.microsoft.com/office/drawing/2014/main" id="{85DDCF2F-4AC0-4DFC-9A00-A957E55C9576}"/>
                </a:ext>
              </a:extLst>
            </p:cNvPr>
            <p:cNvSpPr/>
            <p:nvPr/>
          </p:nvSpPr>
          <p:spPr bwMode="auto">
            <a:xfrm>
              <a:off x="7486651" y="3460751"/>
              <a:ext cx="3175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10" name="Freeform 20">
              <a:extLst>
                <a:ext uri="{FF2B5EF4-FFF2-40B4-BE49-F238E27FC236}">
                  <a16:creationId xmlns:a16="http://schemas.microsoft.com/office/drawing/2014/main" id="{4E75387D-DAE6-4088-BD57-1E7C6DCD3DA4}"/>
                </a:ext>
              </a:extLst>
            </p:cNvPr>
            <p:cNvSpPr/>
            <p:nvPr/>
          </p:nvSpPr>
          <p:spPr bwMode="auto">
            <a:xfrm>
              <a:off x="7475538" y="34528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11" name="Freeform 21">
              <a:extLst>
                <a:ext uri="{FF2B5EF4-FFF2-40B4-BE49-F238E27FC236}">
                  <a16:creationId xmlns:a16="http://schemas.microsoft.com/office/drawing/2014/main" id="{ABD5A0EF-58D0-4EF6-83C5-6E2A041A5D50}"/>
                </a:ext>
              </a:extLst>
            </p:cNvPr>
            <p:cNvSpPr/>
            <p:nvPr/>
          </p:nvSpPr>
          <p:spPr bwMode="auto">
            <a:xfrm>
              <a:off x="7212013" y="3141663"/>
              <a:ext cx="420688" cy="322263"/>
            </a:xfrm>
            <a:custGeom>
              <a:avLst/>
              <a:gdLst>
                <a:gd name="T0" fmla="*/ 107 w 112"/>
                <a:gd name="T1" fmla="*/ 42 h 86"/>
                <a:gd name="T2" fmla="*/ 110 w 112"/>
                <a:gd name="T3" fmla="*/ 58 h 86"/>
                <a:gd name="T4" fmla="*/ 106 w 112"/>
                <a:gd name="T5" fmla="*/ 70 h 86"/>
                <a:gd name="T6" fmla="*/ 105 w 112"/>
                <a:gd name="T7" fmla="*/ 72 h 86"/>
                <a:gd name="T8" fmla="*/ 72 w 112"/>
                <a:gd name="T9" fmla="*/ 81 h 86"/>
                <a:gd name="T10" fmla="*/ 65 w 112"/>
                <a:gd name="T11" fmla="*/ 78 h 86"/>
                <a:gd name="T12" fmla="*/ 73 w 112"/>
                <a:gd name="T13" fmla="*/ 82 h 86"/>
                <a:gd name="T14" fmla="*/ 103 w 112"/>
                <a:gd name="T15" fmla="*/ 73 h 86"/>
                <a:gd name="T16" fmla="*/ 109 w 112"/>
                <a:gd name="T17" fmla="*/ 60 h 86"/>
                <a:gd name="T18" fmla="*/ 106 w 112"/>
                <a:gd name="T19" fmla="*/ 42 h 86"/>
                <a:gd name="T20" fmla="*/ 94 w 112"/>
                <a:gd name="T21" fmla="*/ 35 h 86"/>
                <a:gd name="T22" fmla="*/ 100 w 112"/>
                <a:gd name="T23" fmla="*/ 44 h 86"/>
                <a:gd name="T24" fmla="*/ 101 w 112"/>
                <a:gd name="T25" fmla="*/ 52 h 86"/>
                <a:gd name="T26" fmla="*/ 99 w 112"/>
                <a:gd name="T27" fmla="*/ 66 h 86"/>
                <a:gd name="T28" fmla="*/ 92 w 112"/>
                <a:gd name="T29" fmla="*/ 73 h 86"/>
                <a:gd name="T30" fmla="*/ 75 w 112"/>
                <a:gd name="T31" fmla="*/ 74 h 86"/>
                <a:gd name="T32" fmla="*/ 60 w 112"/>
                <a:gd name="T33" fmla="*/ 66 h 86"/>
                <a:gd name="T34" fmla="*/ 72 w 112"/>
                <a:gd name="T35" fmla="*/ 73 h 86"/>
                <a:gd name="T36" fmla="*/ 75 w 112"/>
                <a:gd name="T37" fmla="*/ 74 h 86"/>
                <a:gd name="T38" fmla="*/ 92 w 112"/>
                <a:gd name="T39" fmla="*/ 73 h 86"/>
                <a:gd name="T40" fmla="*/ 98 w 112"/>
                <a:gd name="T41" fmla="*/ 67 h 86"/>
                <a:gd name="T42" fmla="*/ 101 w 112"/>
                <a:gd name="T43" fmla="*/ 54 h 86"/>
                <a:gd name="T44" fmla="*/ 98 w 112"/>
                <a:gd name="T45" fmla="*/ 50 h 86"/>
                <a:gd name="T46" fmla="*/ 97 w 112"/>
                <a:gd name="T47" fmla="*/ 63 h 86"/>
                <a:gd name="T48" fmla="*/ 96 w 112"/>
                <a:gd name="T49" fmla="*/ 66 h 86"/>
                <a:gd name="T50" fmla="*/ 78 w 112"/>
                <a:gd name="T51" fmla="*/ 72 h 86"/>
                <a:gd name="T52" fmla="*/ 73 w 112"/>
                <a:gd name="T53" fmla="*/ 70 h 86"/>
                <a:gd name="T54" fmla="*/ 28 w 112"/>
                <a:gd name="T55" fmla="*/ 46 h 86"/>
                <a:gd name="T56" fmla="*/ 20 w 112"/>
                <a:gd name="T57" fmla="*/ 42 h 86"/>
                <a:gd name="T58" fmla="*/ 14 w 112"/>
                <a:gd name="T59" fmla="*/ 33 h 86"/>
                <a:gd name="T60" fmla="*/ 21 w 112"/>
                <a:gd name="T61" fmla="*/ 17 h 86"/>
                <a:gd name="T62" fmla="*/ 36 w 112"/>
                <a:gd name="T63" fmla="*/ 17 h 86"/>
                <a:gd name="T64" fmla="*/ 50 w 112"/>
                <a:gd name="T65" fmla="*/ 23 h 86"/>
                <a:gd name="T66" fmla="*/ 79 w 112"/>
                <a:gd name="T67" fmla="*/ 28 h 86"/>
                <a:gd name="T68" fmla="*/ 59 w 112"/>
                <a:gd name="T69" fmla="*/ 12 h 86"/>
                <a:gd name="T70" fmla="*/ 43 w 112"/>
                <a:gd name="T71" fmla="*/ 4 h 86"/>
                <a:gd name="T72" fmla="*/ 6 w 112"/>
                <a:gd name="T73" fmla="*/ 12 h 86"/>
                <a:gd name="T74" fmla="*/ 5 w 112"/>
                <a:gd name="T75" fmla="*/ 47 h 86"/>
                <a:gd name="T76" fmla="*/ 23 w 112"/>
                <a:gd name="T77" fmla="*/ 60 h 86"/>
                <a:gd name="T78" fmla="*/ 66 w 112"/>
                <a:gd name="T79" fmla="*/ 81 h 86"/>
                <a:gd name="T80" fmla="*/ 70 w 112"/>
                <a:gd name="T81" fmla="*/ 83 h 86"/>
                <a:gd name="T82" fmla="*/ 31 w 112"/>
                <a:gd name="T83" fmla="*/ 63 h 86"/>
                <a:gd name="T84" fmla="*/ 14 w 112"/>
                <a:gd name="T85" fmla="*/ 55 h 86"/>
                <a:gd name="T86" fmla="*/ 8 w 112"/>
                <a:gd name="T87" fmla="*/ 50 h 86"/>
                <a:gd name="T88" fmla="*/ 2 w 112"/>
                <a:gd name="T89" fmla="*/ 21 h 86"/>
                <a:gd name="T90" fmla="*/ 12 w 112"/>
                <a:gd name="T91" fmla="*/ 52 h 86"/>
                <a:gd name="T92" fmla="*/ 21 w 112"/>
                <a:gd name="T93" fmla="*/ 57 h 86"/>
                <a:gd name="T94" fmla="*/ 65 w 112"/>
                <a:gd name="T95" fmla="*/ 80 h 86"/>
                <a:gd name="T96" fmla="*/ 72 w 112"/>
                <a:gd name="T97" fmla="*/ 83 h 86"/>
                <a:gd name="T98" fmla="*/ 91 w 112"/>
                <a:gd name="T99" fmla="*/ 85 h 86"/>
                <a:gd name="T100" fmla="*/ 107 w 112"/>
                <a:gd name="T101" fmla="*/ 72 h 86"/>
                <a:gd name="T102" fmla="*/ 112 w 112"/>
                <a:gd name="T103" fmla="*/ 58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12" h="86">
                  <a:moveTo>
                    <a:pt x="111" y="53"/>
                  </a:moveTo>
                  <a:cubicBezTo>
                    <a:pt x="111" y="51"/>
                    <a:pt x="111" y="50"/>
                    <a:pt x="110" y="49"/>
                  </a:cubicBezTo>
                  <a:cubicBezTo>
                    <a:pt x="110" y="46"/>
                    <a:pt x="108" y="44"/>
                    <a:pt x="107" y="42"/>
                  </a:cubicBezTo>
                  <a:cubicBezTo>
                    <a:pt x="108" y="44"/>
                    <a:pt x="109" y="47"/>
                    <a:pt x="109" y="50"/>
                  </a:cubicBezTo>
                  <a:cubicBezTo>
                    <a:pt x="110" y="51"/>
                    <a:pt x="110" y="53"/>
                    <a:pt x="110" y="54"/>
                  </a:cubicBezTo>
                  <a:cubicBezTo>
                    <a:pt x="110" y="55"/>
                    <a:pt x="110" y="57"/>
                    <a:pt x="110" y="58"/>
                  </a:cubicBezTo>
                  <a:cubicBezTo>
                    <a:pt x="109" y="61"/>
                    <a:pt x="109" y="64"/>
                    <a:pt x="108" y="67"/>
                  </a:cubicBezTo>
                  <a:cubicBezTo>
                    <a:pt x="107" y="67"/>
                    <a:pt x="107" y="68"/>
                    <a:pt x="107" y="69"/>
                  </a:cubicBezTo>
                  <a:cubicBezTo>
                    <a:pt x="106" y="70"/>
                    <a:pt x="106" y="70"/>
                    <a:pt x="106" y="70"/>
                  </a:cubicBezTo>
                  <a:cubicBezTo>
                    <a:pt x="106" y="70"/>
                    <a:pt x="106" y="70"/>
                    <a:pt x="106" y="70"/>
                  </a:cubicBezTo>
                  <a:cubicBezTo>
                    <a:pt x="105" y="71"/>
                    <a:pt x="105" y="71"/>
                    <a:pt x="105" y="71"/>
                  </a:cubicBezTo>
                  <a:cubicBezTo>
                    <a:pt x="105" y="72"/>
                    <a:pt x="105" y="72"/>
                    <a:pt x="105" y="72"/>
                  </a:cubicBezTo>
                  <a:cubicBezTo>
                    <a:pt x="104" y="73"/>
                    <a:pt x="104" y="73"/>
                    <a:pt x="103" y="74"/>
                  </a:cubicBezTo>
                  <a:cubicBezTo>
                    <a:pt x="99" y="79"/>
                    <a:pt x="94" y="82"/>
                    <a:pt x="88" y="83"/>
                  </a:cubicBezTo>
                  <a:cubicBezTo>
                    <a:pt x="83" y="84"/>
                    <a:pt x="77" y="84"/>
                    <a:pt x="72" y="81"/>
                  </a:cubicBezTo>
                  <a:cubicBezTo>
                    <a:pt x="20" y="55"/>
                    <a:pt x="20" y="55"/>
                    <a:pt x="20" y="55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50" y="70"/>
                    <a:pt x="58" y="74"/>
                    <a:pt x="65" y="78"/>
                  </a:cubicBezTo>
                  <a:cubicBezTo>
                    <a:pt x="68" y="80"/>
                    <a:pt x="68" y="80"/>
                    <a:pt x="68" y="80"/>
                  </a:cubicBezTo>
                  <a:cubicBezTo>
                    <a:pt x="69" y="80"/>
                    <a:pt x="70" y="80"/>
                    <a:pt x="71" y="81"/>
                  </a:cubicBezTo>
                  <a:cubicBezTo>
                    <a:pt x="71" y="81"/>
                    <a:pt x="72" y="81"/>
                    <a:pt x="73" y="82"/>
                  </a:cubicBezTo>
                  <a:cubicBezTo>
                    <a:pt x="76" y="83"/>
                    <a:pt x="79" y="83"/>
                    <a:pt x="82" y="83"/>
                  </a:cubicBezTo>
                  <a:cubicBezTo>
                    <a:pt x="89" y="83"/>
                    <a:pt x="95" y="81"/>
                    <a:pt x="100" y="77"/>
                  </a:cubicBezTo>
                  <a:cubicBezTo>
                    <a:pt x="101" y="76"/>
                    <a:pt x="102" y="74"/>
                    <a:pt x="103" y="73"/>
                  </a:cubicBezTo>
                  <a:cubicBezTo>
                    <a:pt x="104" y="72"/>
                    <a:pt x="104" y="72"/>
                    <a:pt x="105" y="71"/>
                  </a:cubicBezTo>
                  <a:cubicBezTo>
                    <a:pt x="106" y="69"/>
                    <a:pt x="106" y="69"/>
                    <a:pt x="106" y="69"/>
                  </a:cubicBezTo>
                  <a:cubicBezTo>
                    <a:pt x="107" y="66"/>
                    <a:pt x="108" y="63"/>
                    <a:pt x="109" y="60"/>
                  </a:cubicBezTo>
                  <a:cubicBezTo>
                    <a:pt x="109" y="59"/>
                    <a:pt x="109" y="57"/>
                    <a:pt x="109" y="55"/>
                  </a:cubicBezTo>
                  <a:cubicBezTo>
                    <a:pt x="109" y="54"/>
                    <a:pt x="109" y="53"/>
                    <a:pt x="109" y="51"/>
                  </a:cubicBezTo>
                  <a:cubicBezTo>
                    <a:pt x="108" y="48"/>
                    <a:pt x="107" y="45"/>
                    <a:pt x="106" y="42"/>
                  </a:cubicBezTo>
                  <a:cubicBezTo>
                    <a:pt x="105" y="41"/>
                    <a:pt x="104" y="40"/>
                    <a:pt x="104" y="38"/>
                  </a:cubicBezTo>
                  <a:cubicBezTo>
                    <a:pt x="102" y="37"/>
                    <a:pt x="101" y="36"/>
                    <a:pt x="99" y="36"/>
                  </a:cubicBezTo>
                  <a:cubicBezTo>
                    <a:pt x="97" y="34"/>
                    <a:pt x="94" y="35"/>
                    <a:pt x="94" y="35"/>
                  </a:cubicBezTo>
                  <a:cubicBezTo>
                    <a:pt x="94" y="36"/>
                    <a:pt x="94" y="36"/>
                    <a:pt x="95" y="37"/>
                  </a:cubicBezTo>
                  <a:cubicBezTo>
                    <a:pt x="95" y="38"/>
                    <a:pt x="96" y="39"/>
                    <a:pt x="98" y="41"/>
                  </a:cubicBezTo>
                  <a:cubicBezTo>
                    <a:pt x="98" y="42"/>
                    <a:pt x="99" y="43"/>
                    <a:pt x="100" y="44"/>
                  </a:cubicBezTo>
                  <a:cubicBezTo>
                    <a:pt x="101" y="46"/>
                    <a:pt x="101" y="47"/>
                    <a:pt x="101" y="47"/>
                  </a:cubicBezTo>
                  <a:cubicBezTo>
                    <a:pt x="101" y="48"/>
                    <a:pt x="100" y="47"/>
                    <a:pt x="99" y="47"/>
                  </a:cubicBezTo>
                  <a:cubicBezTo>
                    <a:pt x="100" y="49"/>
                    <a:pt x="101" y="50"/>
                    <a:pt x="101" y="52"/>
                  </a:cubicBezTo>
                  <a:cubicBezTo>
                    <a:pt x="101" y="53"/>
                    <a:pt x="101" y="54"/>
                    <a:pt x="101" y="54"/>
                  </a:cubicBezTo>
                  <a:cubicBezTo>
                    <a:pt x="101" y="55"/>
                    <a:pt x="101" y="56"/>
                    <a:pt x="101" y="57"/>
                  </a:cubicBezTo>
                  <a:cubicBezTo>
                    <a:pt x="101" y="60"/>
                    <a:pt x="100" y="63"/>
                    <a:pt x="99" y="66"/>
                  </a:cubicBezTo>
                  <a:cubicBezTo>
                    <a:pt x="98" y="67"/>
                    <a:pt x="98" y="67"/>
                    <a:pt x="97" y="68"/>
                  </a:cubicBezTo>
                  <a:cubicBezTo>
                    <a:pt x="97" y="69"/>
                    <a:pt x="96" y="69"/>
                    <a:pt x="96" y="70"/>
                  </a:cubicBezTo>
                  <a:cubicBezTo>
                    <a:pt x="95" y="71"/>
                    <a:pt x="94" y="72"/>
                    <a:pt x="92" y="73"/>
                  </a:cubicBezTo>
                  <a:cubicBezTo>
                    <a:pt x="90" y="74"/>
                    <a:pt x="86" y="75"/>
                    <a:pt x="83" y="75"/>
                  </a:cubicBezTo>
                  <a:cubicBezTo>
                    <a:pt x="81" y="75"/>
                    <a:pt x="79" y="75"/>
                    <a:pt x="78" y="75"/>
                  </a:cubicBezTo>
                  <a:cubicBezTo>
                    <a:pt x="77" y="75"/>
                    <a:pt x="76" y="74"/>
                    <a:pt x="75" y="74"/>
                  </a:cubicBezTo>
                  <a:cubicBezTo>
                    <a:pt x="74" y="74"/>
                    <a:pt x="74" y="73"/>
                    <a:pt x="74" y="73"/>
                  </a:cubicBezTo>
                  <a:cubicBezTo>
                    <a:pt x="72" y="73"/>
                    <a:pt x="72" y="73"/>
                    <a:pt x="72" y="73"/>
                  </a:cubicBezTo>
                  <a:cubicBezTo>
                    <a:pt x="60" y="66"/>
                    <a:pt x="60" y="66"/>
                    <a:pt x="60" y="66"/>
                  </a:cubicBezTo>
                  <a:cubicBezTo>
                    <a:pt x="52" y="62"/>
                    <a:pt x="44" y="58"/>
                    <a:pt x="36" y="53"/>
                  </a:cubicBezTo>
                  <a:cubicBezTo>
                    <a:pt x="44" y="58"/>
                    <a:pt x="52" y="62"/>
                    <a:pt x="60" y="66"/>
                  </a:cubicBezTo>
                  <a:cubicBezTo>
                    <a:pt x="72" y="73"/>
                    <a:pt x="72" y="73"/>
                    <a:pt x="72" y="73"/>
                  </a:cubicBezTo>
                  <a:cubicBezTo>
                    <a:pt x="73" y="73"/>
                    <a:pt x="73" y="73"/>
                    <a:pt x="73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5" y="74"/>
                    <a:pt x="75" y="74"/>
                  </a:cubicBezTo>
                  <a:cubicBezTo>
                    <a:pt x="76" y="74"/>
                    <a:pt x="77" y="74"/>
                    <a:pt x="78" y="75"/>
                  </a:cubicBezTo>
                  <a:cubicBezTo>
                    <a:pt x="79" y="75"/>
                    <a:pt x="81" y="75"/>
                    <a:pt x="83" y="75"/>
                  </a:cubicBezTo>
                  <a:cubicBezTo>
                    <a:pt x="86" y="75"/>
                    <a:pt x="90" y="74"/>
                    <a:pt x="92" y="73"/>
                  </a:cubicBezTo>
                  <a:cubicBezTo>
                    <a:pt x="94" y="72"/>
                    <a:pt x="95" y="71"/>
                    <a:pt x="96" y="70"/>
                  </a:cubicBezTo>
                  <a:cubicBezTo>
                    <a:pt x="96" y="69"/>
                    <a:pt x="97" y="68"/>
                    <a:pt x="97" y="68"/>
                  </a:cubicBezTo>
                  <a:cubicBezTo>
                    <a:pt x="97" y="68"/>
                    <a:pt x="98" y="67"/>
                    <a:pt x="98" y="67"/>
                  </a:cubicBezTo>
                  <a:cubicBezTo>
                    <a:pt x="98" y="66"/>
                    <a:pt x="98" y="66"/>
                    <a:pt x="98" y="66"/>
                  </a:cubicBezTo>
                  <a:cubicBezTo>
                    <a:pt x="100" y="63"/>
                    <a:pt x="101" y="60"/>
                    <a:pt x="101" y="57"/>
                  </a:cubicBezTo>
                  <a:cubicBezTo>
                    <a:pt x="101" y="56"/>
                    <a:pt x="101" y="55"/>
                    <a:pt x="101" y="54"/>
                  </a:cubicBezTo>
                  <a:cubicBezTo>
                    <a:pt x="101" y="53"/>
                    <a:pt x="100" y="52"/>
                    <a:pt x="100" y="52"/>
                  </a:cubicBezTo>
                  <a:cubicBezTo>
                    <a:pt x="100" y="50"/>
                    <a:pt x="99" y="49"/>
                    <a:pt x="99" y="47"/>
                  </a:cubicBezTo>
                  <a:cubicBezTo>
                    <a:pt x="98" y="47"/>
                    <a:pt x="98" y="48"/>
                    <a:pt x="98" y="50"/>
                  </a:cubicBezTo>
                  <a:cubicBezTo>
                    <a:pt x="98" y="51"/>
                    <a:pt x="98" y="52"/>
                    <a:pt x="98" y="54"/>
                  </a:cubicBezTo>
                  <a:cubicBezTo>
                    <a:pt x="98" y="56"/>
                    <a:pt x="99" y="58"/>
                    <a:pt x="98" y="60"/>
                  </a:cubicBezTo>
                  <a:cubicBezTo>
                    <a:pt x="98" y="61"/>
                    <a:pt x="98" y="62"/>
                    <a:pt x="97" y="63"/>
                  </a:cubicBezTo>
                  <a:cubicBezTo>
                    <a:pt x="97" y="64"/>
                    <a:pt x="97" y="64"/>
                    <a:pt x="97" y="64"/>
                  </a:cubicBezTo>
                  <a:cubicBezTo>
                    <a:pt x="97" y="64"/>
                    <a:pt x="97" y="65"/>
                    <a:pt x="97" y="65"/>
                  </a:cubicBezTo>
                  <a:cubicBezTo>
                    <a:pt x="96" y="66"/>
                    <a:pt x="96" y="66"/>
                    <a:pt x="96" y="66"/>
                  </a:cubicBezTo>
                  <a:cubicBezTo>
                    <a:pt x="96" y="66"/>
                    <a:pt x="96" y="66"/>
                    <a:pt x="96" y="66"/>
                  </a:cubicBezTo>
                  <a:cubicBezTo>
                    <a:pt x="95" y="68"/>
                    <a:pt x="93" y="70"/>
                    <a:pt x="92" y="70"/>
                  </a:cubicBezTo>
                  <a:cubicBezTo>
                    <a:pt x="88" y="73"/>
                    <a:pt x="83" y="74"/>
                    <a:pt x="78" y="72"/>
                  </a:cubicBezTo>
                  <a:cubicBezTo>
                    <a:pt x="77" y="72"/>
                    <a:pt x="76" y="72"/>
                    <a:pt x="75" y="71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4" y="70"/>
                    <a:pt x="73" y="70"/>
                    <a:pt x="73" y="70"/>
                  </a:cubicBezTo>
                  <a:cubicBezTo>
                    <a:pt x="71" y="69"/>
                    <a:pt x="71" y="69"/>
                    <a:pt x="71" y="69"/>
                  </a:cubicBezTo>
                  <a:cubicBezTo>
                    <a:pt x="62" y="64"/>
                    <a:pt x="62" y="64"/>
                    <a:pt x="62" y="64"/>
                  </a:cubicBezTo>
                  <a:cubicBezTo>
                    <a:pt x="50" y="58"/>
                    <a:pt x="39" y="52"/>
                    <a:pt x="28" y="46"/>
                  </a:cubicBezTo>
                  <a:cubicBezTo>
                    <a:pt x="22" y="43"/>
                    <a:pt x="22" y="43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19" y="41"/>
                    <a:pt x="18" y="41"/>
                    <a:pt x="18" y="41"/>
                  </a:cubicBezTo>
                  <a:cubicBezTo>
                    <a:pt x="16" y="39"/>
                    <a:pt x="15" y="36"/>
                    <a:pt x="14" y="33"/>
                  </a:cubicBezTo>
                  <a:cubicBezTo>
                    <a:pt x="14" y="30"/>
                    <a:pt x="14" y="26"/>
                    <a:pt x="15" y="23"/>
                  </a:cubicBezTo>
                  <a:cubicBezTo>
                    <a:pt x="16" y="22"/>
                    <a:pt x="17" y="21"/>
                    <a:pt x="18" y="20"/>
                  </a:cubicBezTo>
                  <a:cubicBezTo>
                    <a:pt x="18" y="18"/>
                    <a:pt x="20" y="18"/>
                    <a:pt x="21" y="17"/>
                  </a:cubicBezTo>
                  <a:cubicBezTo>
                    <a:pt x="24" y="15"/>
                    <a:pt x="29" y="14"/>
                    <a:pt x="34" y="16"/>
                  </a:cubicBezTo>
                  <a:cubicBezTo>
                    <a:pt x="34" y="16"/>
                    <a:pt x="35" y="16"/>
                    <a:pt x="35" y="16"/>
                  </a:cubicBezTo>
                  <a:cubicBezTo>
                    <a:pt x="36" y="16"/>
                    <a:pt x="36" y="16"/>
                    <a:pt x="36" y="17"/>
                  </a:cubicBezTo>
                  <a:cubicBezTo>
                    <a:pt x="37" y="17"/>
                    <a:pt x="37" y="17"/>
                    <a:pt x="37" y="17"/>
                  </a:cubicBezTo>
                  <a:cubicBezTo>
                    <a:pt x="41" y="19"/>
                    <a:pt x="41" y="19"/>
                    <a:pt x="41" y="19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61" y="29"/>
                    <a:pt x="72" y="34"/>
                    <a:pt x="81" y="38"/>
                  </a:cubicBezTo>
                  <a:cubicBezTo>
                    <a:pt x="98" y="45"/>
                    <a:pt x="94" y="38"/>
                    <a:pt x="78" y="29"/>
                  </a:cubicBezTo>
                  <a:cubicBezTo>
                    <a:pt x="79" y="28"/>
                    <a:pt x="79" y="28"/>
                    <a:pt x="79" y="28"/>
                  </a:cubicBezTo>
                  <a:cubicBezTo>
                    <a:pt x="95" y="37"/>
                    <a:pt x="88" y="30"/>
                    <a:pt x="91" y="29"/>
                  </a:cubicBezTo>
                  <a:cubicBezTo>
                    <a:pt x="82" y="25"/>
                    <a:pt x="75" y="21"/>
                    <a:pt x="67" y="16"/>
                  </a:cubicBezTo>
                  <a:cubicBezTo>
                    <a:pt x="59" y="12"/>
                    <a:pt x="59" y="12"/>
                    <a:pt x="59" y="12"/>
                  </a:cubicBezTo>
                  <a:cubicBezTo>
                    <a:pt x="50" y="7"/>
                    <a:pt x="50" y="7"/>
                    <a:pt x="50" y="7"/>
                  </a:cubicBezTo>
                  <a:cubicBezTo>
                    <a:pt x="45" y="5"/>
                    <a:pt x="45" y="5"/>
                    <a:pt x="45" y="5"/>
                  </a:cubicBezTo>
                  <a:cubicBezTo>
                    <a:pt x="43" y="4"/>
                    <a:pt x="43" y="4"/>
                    <a:pt x="43" y="4"/>
                  </a:cubicBezTo>
                  <a:cubicBezTo>
                    <a:pt x="42" y="4"/>
                    <a:pt x="41" y="3"/>
                    <a:pt x="40" y="3"/>
                  </a:cubicBezTo>
                  <a:cubicBezTo>
                    <a:pt x="32" y="0"/>
                    <a:pt x="24" y="0"/>
                    <a:pt x="16" y="3"/>
                  </a:cubicBezTo>
                  <a:cubicBezTo>
                    <a:pt x="12" y="5"/>
                    <a:pt x="8" y="8"/>
                    <a:pt x="6" y="12"/>
                  </a:cubicBezTo>
                  <a:cubicBezTo>
                    <a:pt x="3" y="15"/>
                    <a:pt x="1" y="19"/>
                    <a:pt x="1" y="23"/>
                  </a:cubicBezTo>
                  <a:cubicBezTo>
                    <a:pt x="0" y="27"/>
                    <a:pt x="0" y="31"/>
                    <a:pt x="0" y="35"/>
                  </a:cubicBezTo>
                  <a:cubicBezTo>
                    <a:pt x="1" y="39"/>
                    <a:pt x="2" y="43"/>
                    <a:pt x="5" y="47"/>
                  </a:cubicBezTo>
                  <a:cubicBezTo>
                    <a:pt x="6" y="49"/>
                    <a:pt x="7" y="50"/>
                    <a:pt x="9" y="52"/>
                  </a:cubicBezTo>
                  <a:cubicBezTo>
                    <a:pt x="11" y="53"/>
                    <a:pt x="13" y="55"/>
                    <a:pt x="15" y="55"/>
                  </a:cubicBezTo>
                  <a:cubicBezTo>
                    <a:pt x="23" y="60"/>
                    <a:pt x="23" y="60"/>
                    <a:pt x="23" y="60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7" y="82"/>
                    <a:pt x="67" y="82"/>
                    <a:pt x="67" y="82"/>
                  </a:cubicBezTo>
                  <a:cubicBezTo>
                    <a:pt x="68" y="82"/>
                    <a:pt x="68" y="82"/>
                    <a:pt x="68" y="83"/>
                  </a:cubicBezTo>
                  <a:cubicBezTo>
                    <a:pt x="69" y="83"/>
                    <a:pt x="69" y="83"/>
                    <a:pt x="70" y="83"/>
                  </a:cubicBezTo>
                  <a:cubicBezTo>
                    <a:pt x="64" y="80"/>
                    <a:pt x="64" y="80"/>
                    <a:pt x="64" y="80"/>
                  </a:cubicBezTo>
                  <a:cubicBezTo>
                    <a:pt x="53" y="74"/>
                    <a:pt x="53" y="74"/>
                    <a:pt x="53" y="74"/>
                  </a:cubicBezTo>
                  <a:cubicBezTo>
                    <a:pt x="31" y="63"/>
                    <a:pt x="31" y="63"/>
                    <a:pt x="31" y="63"/>
                  </a:cubicBezTo>
                  <a:cubicBezTo>
                    <a:pt x="20" y="58"/>
                    <a:pt x="20" y="58"/>
                    <a:pt x="20" y="58"/>
                  </a:cubicBezTo>
                  <a:cubicBezTo>
                    <a:pt x="15" y="55"/>
                    <a:pt x="15" y="55"/>
                    <a:pt x="15" y="55"/>
                  </a:cubicBezTo>
                  <a:cubicBezTo>
                    <a:pt x="14" y="55"/>
                    <a:pt x="14" y="55"/>
                    <a:pt x="14" y="55"/>
                  </a:cubicBezTo>
                  <a:cubicBezTo>
                    <a:pt x="13" y="54"/>
                    <a:pt x="13" y="54"/>
                    <a:pt x="13" y="54"/>
                  </a:cubicBezTo>
                  <a:cubicBezTo>
                    <a:pt x="13" y="54"/>
                    <a:pt x="12" y="53"/>
                    <a:pt x="12" y="53"/>
                  </a:cubicBezTo>
                  <a:cubicBezTo>
                    <a:pt x="10" y="52"/>
                    <a:pt x="9" y="51"/>
                    <a:pt x="8" y="50"/>
                  </a:cubicBezTo>
                  <a:cubicBezTo>
                    <a:pt x="4" y="47"/>
                    <a:pt x="2" y="42"/>
                    <a:pt x="1" y="36"/>
                  </a:cubicBezTo>
                  <a:cubicBezTo>
                    <a:pt x="0" y="31"/>
                    <a:pt x="0" y="26"/>
                    <a:pt x="2" y="21"/>
                  </a:cubicBezTo>
                  <a:cubicBezTo>
                    <a:pt x="2" y="21"/>
                    <a:pt x="2" y="22"/>
                    <a:pt x="2" y="21"/>
                  </a:cubicBezTo>
                  <a:cubicBezTo>
                    <a:pt x="1" y="26"/>
                    <a:pt x="1" y="31"/>
                    <a:pt x="2" y="36"/>
                  </a:cubicBezTo>
                  <a:cubicBezTo>
                    <a:pt x="3" y="41"/>
                    <a:pt x="5" y="46"/>
                    <a:pt x="9" y="50"/>
                  </a:cubicBezTo>
                  <a:cubicBezTo>
                    <a:pt x="10" y="51"/>
                    <a:pt x="11" y="52"/>
                    <a:pt x="12" y="52"/>
                  </a:cubicBezTo>
                  <a:cubicBezTo>
                    <a:pt x="13" y="53"/>
                    <a:pt x="13" y="53"/>
                    <a:pt x="14" y="53"/>
                  </a:cubicBezTo>
                  <a:cubicBezTo>
                    <a:pt x="15" y="54"/>
                    <a:pt x="15" y="54"/>
                    <a:pt x="16" y="54"/>
                  </a:cubicBezTo>
                  <a:cubicBezTo>
                    <a:pt x="21" y="57"/>
                    <a:pt x="21" y="57"/>
                    <a:pt x="21" y="57"/>
                  </a:cubicBezTo>
                  <a:cubicBezTo>
                    <a:pt x="32" y="63"/>
                    <a:pt x="32" y="63"/>
                    <a:pt x="32" y="63"/>
                  </a:cubicBezTo>
                  <a:cubicBezTo>
                    <a:pt x="39" y="67"/>
                    <a:pt x="47" y="71"/>
                    <a:pt x="54" y="74"/>
                  </a:cubicBezTo>
                  <a:cubicBezTo>
                    <a:pt x="58" y="76"/>
                    <a:pt x="61" y="78"/>
                    <a:pt x="65" y="80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9" y="82"/>
                    <a:pt x="70" y="82"/>
                  </a:cubicBezTo>
                  <a:cubicBezTo>
                    <a:pt x="70" y="82"/>
                    <a:pt x="71" y="83"/>
                    <a:pt x="72" y="83"/>
                  </a:cubicBezTo>
                  <a:cubicBezTo>
                    <a:pt x="74" y="84"/>
                    <a:pt x="77" y="84"/>
                    <a:pt x="79" y="84"/>
                  </a:cubicBezTo>
                  <a:cubicBezTo>
                    <a:pt x="79" y="86"/>
                    <a:pt x="79" y="86"/>
                    <a:pt x="79" y="86"/>
                  </a:cubicBezTo>
                  <a:cubicBezTo>
                    <a:pt x="83" y="86"/>
                    <a:pt x="87" y="86"/>
                    <a:pt x="91" y="85"/>
                  </a:cubicBezTo>
                  <a:cubicBezTo>
                    <a:pt x="95" y="84"/>
                    <a:pt x="98" y="82"/>
                    <a:pt x="101" y="79"/>
                  </a:cubicBezTo>
                  <a:cubicBezTo>
                    <a:pt x="103" y="78"/>
                    <a:pt x="104" y="76"/>
                    <a:pt x="106" y="74"/>
                  </a:cubicBezTo>
                  <a:cubicBezTo>
                    <a:pt x="106" y="74"/>
                    <a:pt x="107" y="73"/>
                    <a:pt x="107" y="72"/>
                  </a:cubicBezTo>
                  <a:cubicBezTo>
                    <a:pt x="108" y="71"/>
                    <a:pt x="108" y="71"/>
                    <a:pt x="108" y="71"/>
                  </a:cubicBezTo>
                  <a:cubicBezTo>
                    <a:pt x="108" y="70"/>
                    <a:pt x="108" y="70"/>
                    <a:pt x="109" y="69"/>
                  </a:cubicBezTo>
                  <a:cubicBezTo>
                    <a:pt x="111" y="66"/>
                    <a:pt x="111" y="62"/>
                    <a:pt x="112" y="58"/>
                  </a:cubicBezTo>
                  <a:cubicBezTo>
                    <a:pt x="112" y="57"/>
                    <a:pt x="112" y="56"/>
                    <a:pt x="112" y="55"/>
                  </a:cubicBezTo>
                  <a:cubicBezTo>
                    <a:pt x="112" y="54"/>
                    <a:pt x="111" y="54"/>
                    <a:pt x="111" y="5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12" name="Freeform 22">
              <a:extLst>
                <a:ext uri="{FF2B5EF4-FFF2-40B4-BE49-F238E27FC236}">
                  <a16:creationId xmlns:a16="http://schemas.microsoft.com/office/drawing/2014/main" id="{56AEE24B-3C4E-48C3-A9FB-5545117D7E72}"/>
                </a:ext>
              </a:extLst>
            </p:cNvPr>
            <p:cNvSpPr/>
            <p:nvPr/>
          </p:nvSpPr>
          <p:spPr bwMode="auto">
            <a:xfrm>
              <a:off x="4559301" y="3144838"/>
              <a:ext cx="417513" cy="315913"/>
            </a:xfrm>
            <a:custGeom>
              <a:avLst/>
              <a:gdLst>
                <a:gd name="T0" fmla="*/ 97 w 111"/>
                <a:gd name="T1" fmla="*/ 52 h 84"/>
                <a:gd name="T2" fmla="*/ 92 w 111"/>
                <a:gd name="T3" fmla="*/ 54 h 84"/>
                <a:gd name="T4" fmla="*/ 47 w 111"/>
                <a:gd name="T5" fmla="*/ 76 h 84"/>
                <a:gd name="T6" fmla="*/ 40 w 111"/>
                <a:gd name="T7" fmla="*/ 79 h 84"/>
                <a:gd name="T8" fmla="*/ 22 w 111"/>
                <a:gd name="T9" fmla="*/ 80 h 84"/>
                <a:gd name="T10" fmla="*/ 41 w 111"/>
                <a:gd name="T11" fmla="*/ 78 h 84"/>
                <a:gd name="T12" fmla="*/ 59 w 111"/>
                <a:gd name="T13" fmla="*/ 69 h 84"/>
                <a:gd name="T14" fmla="*/ 103 w 111"/>
                <a:gd name="T15" fmla="*/ 45 h 84"/>
                <a:gd name="T16" fmla="*/ 107 w 111"/>
                <a:gd name="T17" fmla="*/ 19 h 84"/>
                <a:gd name="T18" fmla="*/ 102 w 111"/>
                <a:gd name="T19" fmla="*/ 23 h 84"/>
                <a:gd name="T20" fmla="*/ 101 w 111"/>
                <a:gd name="T21" fmla="*/ 30 h 84"/>
                <a:gd name="T22" fmla="*/ 72 w 111"/>
                <a:gd name="T23" fmla="*/ 54 h 84"/>
                <a:gd name="T24" fmla="*/ 38 w 111"/>
                <a:gd name="T25" fmla="*/ 71 h 84"/>
                <a:gd name="T26" fmla="*/ 25 w 111"/>
                <a:gd name="T27" fmla="*/ 72 h 84"/>
                <a:gd name="T28" fmla="*/ 37 w 111"/>
                <a:gd name="T29" fmla="*/ 71 h 84"/>
                <a:gd name="T30" fmla="*/ 47 w 111"/>
                <a:gd name="T31" fmla="*/ 66 h 84"/>
                <a:gd name="T32" fmla="*/ 98 w 111"/>
                <a:gd name="T33" fmla="*/ 38 h 84"/>
                <a:gd name="T34" fmla="*/ 94 w 111"/>
                <a:gd name="T35" fmla="*/ 40 h 84"/>
                <a:gd name="T36" fmla="*/ 89 w 111"/>
                <a:gd name="T37" fmla="*/ 44 h 84"/>
                <a:gd name="T38" fmla="*/ 47 w 111"/>
                <a:gd name="T39" fmla="*/ 64 h 84"/>
                <a:gd name="T40" fmla="*/ 36 w 111"/>
                <a:gd name="T41" fmla="*/ 69 h 84"/>
                <a:gd name="T42" fmla="*/ 31 w 111"/>
                <a:gd name="T43" fmla="*/ 70 h 84"/>
                <a:gd name="T44" fmla="*/ 16 w 111"/>
                <a:gd name="T45" fmla="*/ 63 h 84"/>
                <a:gd name="T46" fmla="*/ 15 w 111"/>
                <a:gd name="T47" fmla="*/ 62 h 84"/>
                <a:gd name="T48" fmla="*/ 14 w 111"/>
                <a:gd name="T49" fmla="*/ 54 h 84"/>
                <a:gd name="T50" fmla="*/ 19 w 111"/>
                <a:gd name="T51" fmla="*/ 43 h 84"/>
                <a:gd name="T52" fmla="*/ 25 w 111"/>
                <a:gd name="T53" fmla="*/ 40 h 84"/>
                <a:gd name="T54" fmla="*/ 73 w 111"/>
                <a:gd name="T55" fmla="*/ 16 h 84"/>
                <a:gd name="T56" fmla="*/ 76 w 111"/>
                <a:gd name="T57" fmla="*/ 14 h 84"/>
                <a:gd name="T58" fmla="*/ 96 w 111"/>
                <a:gd name="T59" fmla="*/ 19 h 84"/>
                <a:gd name="T60" fmla="*/ 98 w 111"/>
                <a:gd name="T61" fmla="*/ 19 h 84"/>
                <a:gd name="T62" fmla="*/ 88 w 111"/>
                <a:gd name="T63" fmla="*/ 5 h 84"/>
                <a:gd name="T64" fmla="*/ 102 w 111"/>
                <a:gd name="T65" fmla="*/ 8 h 84"/>
                <a:gd name="T66" fmla="*/ 67 w 111"/>
                <a:gd name="T67" fmla="*/ 3 h 84"/>
                <a:gd name="T68" fmla="*/ 26 w 111"/>
                <a:gd name="T69" fmla="*/ 24 h 84"/>
                <a:gd name="T70" fmla="*/ 14 w 111"/>
                <a:gd name="T71" fmla="*/ 30 h 84"/>
                <a:gd name="T72" fmla="*/ 1 w 111"/>
                <a:gd name="T73" fmla="*/ 46 h 84"/>
                <a:gd name="T74" fmla="*/ 0 w 111"/>
                <a:gd name="T75" fmla="*/ 58 h 84"/>
                <a:gd name="T76" fmla="*/ 3 w 111"/>
                <a:gd name="T77" fmla="*/ 68 h 84"/>
                <a:gd name="T78" fmla="*/ 3 w 111"/>
                <a:gd name="T79" fmla="*/ 70 h 84"/>
                <a:gd name="T80" fmla="*/ 4 w 111"/>
                <a:gd name="T81" fmla="*/ 71 h 84"/>
                <a:gd name="T82" fmla="*/ 12 w 111"/>
                <a:gd name="T83" fmla="*/ 79 h 84"/>
                <a:gd name="T84" fmla="*/ 42 w 111"/>
                <a:gd name="T85" fmla="*/ 81 h 84"/>
                <a:gd name="T86" fmla="*/ 44 w 111"/>
                <a:gd name="T87" fmla="*/ 80 h 84"/>
                <a:gd name="T88" fmla="*/ 72 w 111"/>
                <a:gd name="T89" fmla="*/ 66 h 84"/>
                <a:gd name="T90" fmla="*/ 43 w 111"/>
                <a:gd name="T91" fmla="*/ 80 h 84"/>
                <a:gd name="T92" fmla="*/ 38 w 111"/>
                <a:gd name="T93" fmla="*/ 82 h 84"/>
                <a:gd name="T94" fmla="*/ 4 w 111"/>
                <a:gd name="T95" fmla="*/ 69 h 84"/>
                <a:gd name="T96" fmla="*/ 3 w 111"/>
                <a:gd name="T97" fmla="*/ 69 h 84"/>
                <a:gd name="T98" fmla="*/ 1 w 111"/>
                <a:gd name="T99" fmla="*/ 62 h 84"/>
                <a:gd name="T100" fmla="*/ 9 w 111"/>
                <a:gd name="T101" fmla="*/ 33 h 84"/>
                <a:gd name="T102" fmla="*/ 1 w 111"/>
                <a:gd name="T103" fmla="*/ 55 h 84"/>
                <a:gd name="T104" fmla="*/ 4 w 111"/>
                <a:gd name="T105" fmla="*/ 68 h 84"/>
                <a:gd name="T106" fmla="*/ 5 w 111"/>
                <a:gd name="T107" fmla="*/ 69 h 84"/>
                <a:gd name="T108" fmla="*/ 10 w 111"/>
                <a:gd name="T109" fmla="*/ 76 h 84"/>
                <a:gd name="T110" fmla="*/ 42 w 111"/>
                <a:gd name="T111" fmla="*/ 80 h 84"/>
                <a:gd name="T112" fmla="*/ 73 w 111"/>
                <a:gd name="T113" fmla="*/ 64 h 84"/>
                <a:gd name="T114" fmla="*/ 94 w 111"/>
                <a:gd name="T115" fmla="*/ 56 h 84"/>
                <a:gd name="T116" fmla="*/ 110 w 111"/>
                <a:gd name="T117" fmla="*/ 3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11" h="84">
                  <a:moveTo>
                    <a:pt x="105" y="44"/>
                  </a:moveTo>
                  <a:cubicBezTo>
                    <a:pt x="104" y="47"/>
                    <a:pt x="101" y="49"/>
                    <a:pt x="99" y="50"/>
                  </a:cubicBezTo>
                  <a:cubicBezTo>
                    <a:pt x="98" y="51"/>
                    <a:pt x="98" y="51"/>
                    <a:pt x="97" y="52"/>
                  </a:cubicBezTo>
                  <a:cubicBezTo>
                    <a:pt x="97" y="52"/>
                    <a:pt x="96" y="52"/>
                    <a:pt x="96" y="52"/>
                  </a:cubicBezTo>
                  <a:cubicBezTo>
                    <a:pt x="95" y="53"/>
                    <a:pt x="95" y="53"/>
                    <a:pt x="95" y="53"/>
                  </a:cubicBezTo>
                  <a:cubicBezTo>
                    <a:pt x="92" y="54"/>
                    <a:pt x="92" y="54"/>
                    <a:pt x="92" y="54"/>
                  </a:cubicBezTo>
                  <a:cubicBezTo>
                    <a:pt x="83" y="58"/>
                    <a:pt x="75" y="62"/>
                    <a:pt x="66" y="66"/>
                  </a:cubicBezTo>
                  <a:cubicBezTo>
                    <a:pt x="53" y="73"/>
                    <a:pt x="53" y="73"/>
                    <a:pt x="53" y="73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4" y="77"/>
                    <a:pt x="44" y="77"/>
                    <a:pt x="44" y="77"/>
                  </a:cubicBezTo>
                  <a:cubicBezTo>
                    <a:pt x="42" y="78"/>
                    <a:pt x="42" y="78"/>
                    <a:pt x="42" y="78"/>
                  </a:cubicBezTo>
                  <a:cubicBezTo>
                    <a:pt x="41" y="78"/>
                    <a:pt x="41" y="79"/>
                    <a:pt x="40" y="79"/>
                  </a:cubicBezTo>
                  <a:cubicBezTo>
                    <a:pt x="35" y="81"/>
                    <a:pt x="29" y="82"/>
                    <a:pt x="24" y="81"/>
                  </a:cubicBezTo>
                  <a:cubicBezTo>
                    <a:pt x="19" y="80"/>
                    <a:pt x="15" y="78"/>
                    <a:pt x="12" y="76"/>
                  </a:cubicBezTo>
                  <a:cubicBezTo>
                    <a:pt x="15" y="78"/>
                    <a:pt x="18" y="79"/>
                    <a:pt x="22" y="80"/>
                  </a:cubicBezTo>
                  <a:cubicBezTo>
                    <a:pt x="26" y="81"/>
                    <a:pt x="31" y="81"/>
                    <a:pt x="36" y="80"/>
                  </a:cubicBezTo>
                  <a:cubicBezTo>
                    <a:pt x="37" y="80"/>
                    <a:pt x="38" y="79"/>
                    <a:pt x="40" y="79"/>
                  </a:cubicBezTo>
                  <a:cubicBezTo>
                    <a:pt x="40" y="79"/>
                    <a:pt x="41" y="78"/>
                    <a:pt x="41" y="78"/>
                  </a:cubicBezTo>
                  <a:cubicBezTo>
                    <a:pt x="42" y="78"/>
                    <a:pt x="42" y="77"/>
                    <a:pt x="43" y="77"/>
                  </a:cubicBezTo>
                  <a:cubicBezTo>
                    <a:pt x="48" y="74"/>
                    <a:pt x="48" y="74"/>
                    <a:pt x="48" y="74"/>
                  </a:cubicBezTo>
                  <a:cubicBezTo>
                    <a:pt x="52" y="73"/>
                    <a:pt x="56" y="71"/>
                    <a:pt x="59" y="69"/>
                  </a:cubicBezTo>
                  <a:cubicBezTo>
                    <a:pt x="70" y="64"/>
                    <a:pt x="79" y="60"/>
                    <a:pt x="89" y="55"/>
                  </a:cubicBezTo>
                  <a:cubicBezTo>
                    <a:pt x="96" y="52"/>
                    <a:pt x="96" y="52"/>
                    <a:pt x="96" y="52"/>
                  </a:cubicBezTo>
                  <a:cubicBezTo>
                    <a:pt x="99" y="50"/>
                    <a:pt x="101" y="48"/>
                    <a:pt x="103" y="45"/>
                  </a:cubicBezTo>
                  <a:cubicBezTo>
                    <a:pt x="107" y="40"/>
                    <a:pt x="109" y="34"/>
                    <a:pt x="109" y="28"/>
                  </a:cubicBezTo>
                  <a:cubicBezTo>
                    <a:pt x="109" y="26"/>
                    <a:pt x="109" y="25"/>
                    <a:pt x="109" y="24"/>
                  </a:cubicBezTo>
                  <a:cubicBezTo>
                    <a:pt x="108" y="22"/>
                    <a:pt x="107" y="21"/>
                    <a:pt x="107" y="19"/>
                  </a:cubicBezTo>
                  <a:cubicBezTo>
                    <a:pt x="105" y="17"/>
                    <a:pt x="103" y="16"/>
                    <a:pt x="103" y="16"/>
                  </a:cubicBezTo>
                  <a:cubicBezTo>
                    <a:pt x="102" y="16"/>
                    <a:pt x="102" y="17"/>
                    <a:pt x="102" y="18"/>
                  </a:cubicBezTo>
                  <a:cubicBezTo>
                    <a:pt x="102" y="19"/>
                    <a:pt x="102" y="21"/>
                    <a:pt x="102" y="23"/>
                  </a:cubicBezTo>
                  <a:cubicBezTo>
                    <a:pt x="103" y="24"/>
                    <a:pt x="103" y="26"/>
                    <a:pt x="103" y="27"/>
                  </a:cubicBezTo>
                  <a:cubicBezTo>
                    <a:pt x="103" y="29"/>
                    <a:pt x="103" y="30"/>
                    <a:pt x="103" y="30"/>
                  </a:cubicBezTo>
                  <a:cubicBezTo>
                    <a:pt x="102" y="31"/>
                    <a:pt x="102" y="30"/>
                    <a:pt x="101" y="30"/>
                  </a:cubicBezTo>
                  <a:cubicBezTo>
                    <a:pt x="101" y="33"/>
                    <a:pt x="100" y="36"/>
                    <a:pt x="98" y="39"/>
                  </a:cubicBezTo>
                  <a:cubicBezTo>
                    <a:pt x="97" y="41"/>
                    <a:pt x="95" y="44"/>
                    <a:pt x="92" y="45"/>
                  </a:cubicBezTo>
                  <a:cubicBezTo>
                    <a:pt x="72" y="54"/>
                    <a:pt x="72" y="54"/>
                    <a:pt x="72" y="54"/>
                  </a:cubicBezTo>
                  <a:cubicBezTo>
                    <a:pt x="64" y="58"/>
                    <a:pt x="55" y="62"/>
                    <a:pt x="47" y="66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6" y="71"/>
                    <a:pt x="36" y="72"/>
                    <a:pt x="35" y="72"/>
                  </a:cubicBezTo>
                  <a:cubicBezTo>
                    <a:pt x="32" y="73"/>
                    <a:pt x="28" y="73"/>
                    <a:pt x="25" y="72"/>
                  </a:cubicBezTo>
                  <a:cubicBezTo>
                    <a:pt x="28" y="73"/>
                    <a:pt x="32" y="73"/>
                    <a:pt x="35" y="72"/>
                  </a:cubicBezTo>
                  <a:cubicBezTo>
                    <a:pt x="36" y="71"/>
                    <a:pt x="36" y="71"/>
                    <a:pt x="37" y="71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8" y="71"/>
                    <a:pt x="38" y="71"/>
                    <a:pt x="38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7" y="66"/>
                    <a:pt x="47" y="66"/>
                    <a:pt x="47" y="66"/>
                  </a:cubicBezTo>
                  <a:cubicBezTo>
                    <a:pt x="72" y="54"/>
                    <a:pt x="72" y="54"/>
                    <a:pt x="72" y="54"/>
                  </a:cubicBezTo>
                  <a:cubicBezTo>
                    <a:pt x="92" y="45"/>
                    <a:pt x="92" y="45"/>
                    <a:pt x="92" y="45"/>
                  </a:cubicBezTo>
                  <a:cubicBezTo>
                    <a:pt x="95" y="43"/>
                    <a:pt x="97" y="41"/>
                    <a:pt x="98" y="38"/>
                  </a:cubicBezTo>
                  <a:cubicBezTo>
                    <a:pt x="100" y="36"/>
                    <a:pt x="100" y="32"/>
                    <a:pt x="100" y="29"/>
                  </a:cubicBezTo>
                  <a:cubicBezTo>
                    <a:pt x="100" y="29"/>
                    <a:pt x="99" y="29"/>
                    <a:pt x="98" y="31"/>
                  </a:cubicBezTo>
                  <a:cubicBezTo>
                    <a:pt x="98" y="33"/>
                    <a:pt x="97" y="37"/>
                    <a:pt x="94" y="40"/>
                  </a:cubicBezTo>
                  <a:cubicBezTo>
                    <a:pt x="94" y="41"/>
                    <a:pt x="93" y="41"/>
                    <a:pt x="92" y="42"/>
                  </a:cubicBezTo>
                  <a:cubicBezTo>
                    <a:pt x="92" y="42"/>
                    <a:pt x="91" y="43"/>
                    <a:pt x="91" y="43"/>
                  </a:cubicBezTo>
                  <a:cubicBezTo>
                    <a:pt x="89" y="44"/>
                    <a:pt x="89" y="44"/>
                    <a:pt x="89" y="44"/>
                  </a:cubicBezTo>
                  <a:cubicBezTo>
                    <a:pt x="86" y="45"/>
                    <a:pt x="84" y="46"/>
                    <a:pt x="82" y="47"/>
                  </a:cubicBezTo>
                  <a:cubicBezTo>
                    <a:pt x="76" y="50"/>
                    <a:pt x="70" y="52"/>
                    <a:pt x="64" y="55"/>
                  </a:cubicBezTo>
                  <a:cubicBezTo>
                    <a:pt x="47" y="64"/>
                    <a:pt x="47" y="64"/>
                    <a:pt x="47" y="64"/>
                  </a:cubicBezTo>
                  <a:cubicBezTo>
                    <a:pt x="38" y="68"/>
                    <a:pt x="38" y="68"/>
                    <a:pt x="38" y="68"/>
                  </a:cubicBezTo>
                  <a:cubicBezTo>
                    <a:pt x="37" y="69"/>
                    <a:pt x="37" y="69"/>
                    <a:pt x="37" y="69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5" y="69"/>
                    <a:pt x="35" y="69"/>
                    <a:pt x="34" y="70"/>
                  </a:cubicBezTo>
                  <a:cubicBezTo>
                    <a:pt x="33" y="70"/>
                    <a:pt x="32" y="70"/>
                    <a:pt x="31" y="70"/>
                  </a:cubicBezTo>
                  <a:cubicBezTo>
                    <a:pt x="26" y="71"/>
                    <a:pt x="21" y="69"/>
                    <a:pt x="19" y="67"/>
                  </a:cubicBezTo>
                  <a:cubicBezTo>
                    <a:pt x="18" y="66"/>
                    <a:pt x="17" y="65"/>
                    <a:pt x="16" y="64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2"/>
                    <a:pt x="16" y="62"/>
                    <a:pt x="15" y="62"/>
                  </a:cubicBezTo>
                  <a:cubicBezTo>
                    <a:pt x="15" y="62"/>
                    <a:pt x="15" y="61"/>
                    <a:pt x="15" y="61"/>
                  </a:cubicBezTo>
                  <a:cubicBezTo>
                    <a:pt x="15" y="60"/>
                    <a:pt x="15" y="60"/>
                    <a:pt x="14" y="59"/>
                  </a:cubicBezTo>
                  <a:cubicBezTo>
                    <a:pt x="14" y="58"/>
                    <a:pt x="14" y="56"/>
                    <a:pt x="14" y="54"/>
                  </a:cubicBezTo>
                  <a:cubicBezTo>
                    <a:pt x="14" y="53"/>
                    <a:pt x="14" y="53"/>
                    <a:pt x="14" y="52"/>
                  </a:cubicBezTo>
                  <a:cubicBezTo>
                    <a:pt x="14" y="51"/>
                    <a:pt x="14" y="50"/>
                    <a:pt x="15" y="50"/>
                  </a:cubicBezTo>
                  <a:cubicBezTo>
                    <a:pt x="16" y="47"/>
                    <a:pt x="17" y="44"/>
                    <a:pt x="19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22" y="42"/>
                    <a:pt x="22" y="42"/>
                    <a:pt x="22" y="42"/>
                  </a:cubicBezTo>
                  <a:cubicBezTo>
                    <a:pt x="25" y="40"/>
                    <a:pt x="25" y="40"/>
                    <a:pt x="25" y="40"/>
                  </a:cubicBezTo>
                  <a:cubicBezTo>
                    <a:pt x="31" y="37"/>
                    <a:pt x="31" y="37"/>
                    <a:pt x="31" y="37"/>
                  </a:cubicBezTo>
                  <a:cubicBezTo>
                    <a:pt x="42" y="31"/>
                    <a:pt x="54" y="25"/>
                    <a:pt x="65" y="20"/>
                  </a:cubicBezTo>
                  <a:cubicBezTo>
                    <a:pt x="73" y="16"/>
                    <a:pt x="73" y="16"/>
                    <a:pt x="73" y="16"/>
                  </a:cubicBezTo>
                  <a:cubicBezTo>
                    <a:pt x="74" y="15"/>
                    <a:pt x="74" y="15"/>
                    <a:pt x="74" y="15"/>
                  </a:cubicBezTo>
                  <a:cubicBezTo>
                    <a:pt x="75" y="15"/>
                    <a:pt x="75" y="15"/>
                    <a:pt x="75" y="15"/>
                  </a:cubicBezTo>
                  <a:cubicBezTo>
                    <a:pt x="75" y="15"/>
                    <a:pt x="76" y="15"/>
                    <a:pt x="76" y="14"/>
                  </a:cubicBezTo>
                  <a:cubicBezTo>
                    <a:pt x="77" y="14"/>
                    <a:pt x="78" y="14"/>
                    <a:pt x="79" y="14"/>
                  </a:cubicBezTo>
                  <a:cubicBezTo>
                    <a:pt x="84" y="13"/>
                    <a:pt x="88" y="14"/>
                    <a:pt x="91" y="15"/>
                  </a:cubicBezTo>
                  <a:cubicBezTo>
                    <a:pt x="93" y="17"/>
                    <a:pt x="95" y="18"/>
                    <a:pt x="96" y="19"/>
                  </a:cubicBezTo>
                  <a:cubicBezTo>
                    <a:pt x="96" y="19"/>
                    <a:pt x="96" y="19"/>
                    <a:pt x="97" y="19"/>
                  </a:cubicBezTo>
                  <a:cubicBezTo>
                    <a:pt x="97" y="19"/>
                    <a:pt x="97" y="19"/>
                    <a:pt x="97" y="19"/>
                  </a:cubicBezTo>
                  <a:cubicBezTo>
                    <a:pt x="98" y="19"/>
                    <a:pt x="98" y="19"/>
                    <a:pt x="98" y="19"/>
                  </a:cubicBezTo>
                  <a:cubicBezTo>
                    <a:pt x="98" y="18"/>
                    <a:pt x="98" y="16"/>
                    <a:pt x="97" y="13"/>
                  </a:cubicBezTo>
                  <a:cubicBezTo>
                    <a:pt x="95" y="11"/>
                    <a:pt x="92" y="8"/>
                    <a:pt x="88" y="7"/>
                  </a:cubicBezTo>
                  <a:cubicBezTo>
                    <a:pt x="88" y="5"/>
                    <a:pt x="88" y="5"/>
                    <a:pt x="88" y="5"/>
                  </a:cubicBezTo>
                  <a:cubicBezTo>
                    <a:pt x="93" y="7"/>
                    <a:pt x="96" y="9"/>
                    <a:pt x="97" y="10"/>
                  </a:cubicBezTo>
                  <a:cubicBezTo>
                    <a:pt x="99" y="11"/>
                    <a:pt x="100" y="11"/>
                    <a:pt x="100" y="11"/>
                  </a:cubicBezTo>
                  <a:cubicBezTo>
                    <a:pt x="101" y="10"/>
                    <a:pt x="100" y="8"/>
                    <a:pt x="102" y="8"/>
                  </a:cubicBezTo>
                  <a:cubicBezTo>
                    <a:pt x="98" y="4"/>
                    <a:pt x="92" y="2"/>
                    <a:pt x="87" y="1"/>
                  </a:cubicBezTo>
                  <a:cubicBezTo>
                    <a:pt x="81" y="0"/>
                    <a:pt x="75" y="0"/>
                    <a:pt x="70" y="2"/>
                  </a:cubicBezTo>
                  <a:cubicBezTo>
                    <a:pt x="69" y="2"/>
                    <a:pt x="68" y="2"/>
                    <a:pt x="67" y="3"/>
                  </a:cubicBezTo>
                  <a:cubicBezTo>
                    <a:pt x="65" y="4"/>
                    <a:pt x="65" y="4"/>
                    <a:pt x="65" y="4"/>
                  </a:cubicBezTo>
                  <a:cubicBezTo>
                    <a:pt x="61" y="6"/>
                    <a:pt x="61" y="6"/>
                    <a:pt x="61" y="6"/>
                  </a:cubicBezTo>
                  <a:cubicBezTo>
                    <a:pt x="26" y="24"/>
                    <a:pt x="26" y="24"/>
                    <a:pt x="26" y="24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3" y="30"/>
                    <a:pt x="13" y="30"/>
                    <a:pt x="12" y="30"/>
                  </a:cubicBezTo>
                  <a:cubicBezTo>
                    <a:pt x="10" y="32"/>
                    <a:pt x="9" y="33"/>
                    <a:pt x="7" y="35"/>
                  </a:cubicBezTo>
                  <a:cubicBezTo>
                    <a:pt x="4" y="38"/>
                    <a:pt x="2" y="42"/>
                    <a:pt x="1" y="46"/>
                  </a:cubicBezTo>
                  <a:cubicBezTo>
                    <a:pt x="0" y="48"/>
                    <a:pt x="0" y="50"/>
                    <a:pt x="0" y="52"/>
                  </a:cubicBezTo>
                  <a:cubicBezTo>
                    <a:pt x="0" y="53"/>
                    <a:pt x="0" y="54"/>
                    <a:pt x="0" y="55"/>
                  </a:cubicBezTo>
                  <a:cubicBezTo>
                    <a:pt x="0" y="56"/>
                    <a:pt x="0" y="57"/>
                    <a:pt x="0" y="58"/>
                  </a:cubicBezTo>
                  <a:cubicBezTo>
                    <a:pt x="0" y="60"/>
                    <a:pt x="0" y="62"/>
                    <a:pt x="1" y="64"/>
                  </a:cubicBezTo>
                  <a:cubicBezTo>
                    <a:pt x="1" y="65"/>
                    <a:pt x="2" y="66"/>
                    <a:pt x="2" y="67"/>
                  </a:cubicBezTo>
                  <a:cubicBezTo>
                    <a:pt x="2" y="67"/>
                    <a:pt x="2" y="68"/>
                    <a:pt x="3" y="68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4" y="70"/>
                    <a:pt x="4" y="70"/>
                    <a:pt x="4" y="70"/>
                  </a:cubicBezTo>
                  <a:cubicBezTo>
                    <a:pt x="4" y="71"/>
                    <a:pt x="4" y="71"/>
                    <a:pt x="4" y="71"/>
                  </a:cubicBezTo>
                  <a:cubicBezTo>
                    <a:pt x="4" y="71"/>
                    <a:pt x="5" y="72"/>
                    <a:pt x="5" y="72"/>
                  </a:cubicBezTo>
                  <a:cubicBezTo>
                    <a:pt x="5" y="73"/>
                    <a:pt x="6" y="74"/>
                    <a:pt x="7" y="75"/>
                  </a:cubicBezTo>
                  <a:cubicBezTo>
                    <a:pt x="8" y="77"/>
                    <a:pt x="10" y="78"/>
                    <a:pt x="12" y="79"/>
                  </a:cubicBezTo>
                  <a:cubicBezTo>
                    <a:pt x="15" y="82"/>
                    <a:pt x="19" y="83"/>
                    <a:pt x="23" y="84"/>
                  </a:cubicBezTo>
                  <a:cubicBezTo>
                    <a:pt x="27" y="84"/>
                    <a:pt x="32" y="84"/>
                    <a:pt x="36" y="83"/>
                  </a:cubicBezTo>
                  <a:cubicBezTo>
                    <a:pt x="38" y="83"/>
                    <a:pt x="40" y="82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3" y="80"/>
                    <a:pt x="43" y="80"/>
                  </a:cubicBezTo>
                  <a:cubicBezTo>
                    <a:pt x="43" y="80"/>
                    <a:pt x="44" y="80"/>
                    <a:pt x="44" y="80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55" y="75"/>
                    <a:pt x="55" y="75"/>
                    <a:pt x="55" y="75"/>
                  </a:cubicBezTo>
                  <a:cubicBezTo>
                    <a:pt x="72" y="66"/>
                    <a:pt x="72" y="66"/>
                    <a:pt x="72" y="66"/>
                  </a:cubicBezTo>
                  <a:cubicBezTo>
                    <a:pt x="50" y="77"/>
                    <a:pt x="50" y="77"/>
                    <a:pt x="50" y="77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3" y="80"/>
                    <a:pt x="43" y="80"/>
                    <a:pt x="43" y="80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1" y="81"/>
                    <a:pt x="41" y="81"/>
                    <a:pt x="41" y="81"/>
                  </a:cubicBezTo>
                  <a:cubicBezTo>
                    <a:pt x="40" y="82"/>
                    <a:pt x="39" y="82"/>
                    <a:pt x="38" y="82"/>
                  </a:cubicBezTo>
                  <a:cubicBezTo>
                    <a:pt x="33" y="84"/>
                    <a:pt x="27" y="84"/>
                    <a:pt x="22" y="83"/>
                  </a:cubicBezTo>
                  <a:cubicBezTo>
                    <a:pt x="17" y="82"/>
                    <a:pt x="12" y="80"/>
                    <a:pt x="9" y="76"/>
                  </a:cubicBezTo>
                  <a:cubicBezTo>
                    <a:pt x="7" y="74"/>
                    <a:pt x="5" y="72"/>
                    <a:pt x="4" y="69"/>
                  </a:cubicBezTo>
                  <a:cubicBezTo>
                    <a:pt x="4" y="69"/>
                    <a:pt x="4" y="69"/>
                    <a:pt x="4" y="69"/>
                  </a:cubicBezTo>
                  <a:cubicBezTo>
                    <a:pt x="4" y="70"/>
                    <a:pt x="4" y="69"/>
                    <a:pt x="4" y="69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69"/>
                    <a:pt x="3" y="68"/>
                    <a:pt x="3" y="68"/>
                  </a:cubicBezTo>
                  <a:cubicBezTo>
                    <a:pt x="3" y="67"/>
                    <a:pt x="2" y="67"/>
                    <a:pt x="2" y="66"/>
                  </a:cubicBezTo>
                  <a:cubicBezTo>
                    <a:pt x="2" y="65"/>
                    <a:pt x="1" y="64"/>
                    <a:pt x="1" y="62"/>
                  </a:cubicBezTo>
                  <a:cubicBezTo>
                    <a:pt x="0" y="60"/>
                    <a:pt x="0" y="57"/>
                    <a:pt x="0" y="55"/>
                  </a:cubicBezTo>
                  <a:cubicBezTo>
                    <a:pt x="0" y="52"/>
                    <a:pt x="0" y="50"/>
                    <a:pt x="1" y="47"/>
                  </a:cubicBezTo>
                  <a:cubicBezTo>
                    <a:pt x="2" y="42"/>
                    <a:pt x="5" y="37"/>
                    <a:pt x="9" y="33"/>
                  </a:cubicBezTo>
                  <a:cubicBezTo>
                    <a:pt x="9" y="34"/>
                    <a:pt x="9" y="34"/>
                    <a:pt x="10" y="34"/>
                  </a:cubicBezTo>
                  <a:cubicBezTo>
                    <a:pt x="6" y="37"/>
                    <a:pt x="3" y="42"/>
                    <a:pt x="2" y="47"/>
                  </a:cubicBezTo>
                  <a:cubicBezTo>
                    <a:pt x="1" y="50"/>
                    <a:pt x="1" y="52"/>
                    <a:pt x="1" y="55"/>
                  </a:cubicBezTo>
                  <a:cubicBezTo>
                    <a:pt x="1" y="57"/>
                    <a:pt x="1" y="60"/>
                    <a:pt x="2" y="62"/>
                  </a:cubicBezTo>
                  <a:cubicBezTo>
                    <a:pt x="2" y="64"/>
                    <a:pt x="3" y="65"/>
                    <a:pt x="3" y="66"/>
                  </a:cubicBezTo>
                  <a:cubicBezTo>
                    <a:pt x="3" y="67"/>
                    <a:pt x="4" y="67"/>
                    <a:pt x="4" y="68"/>
                  </a:cubicBezTo>
                  <a:cubicBezTo>
                    <a:pt x="4" y="68"/>
                    <a:pt x="4" y="68"/>
                    <a:pt x="4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6" y="72"/>
                    <a:pt x="8" y="74"/>
                    <a:pt x="10" y="76"/>
                  </a:cubicBezTo>
                  <a:cubicBezTo>
                    <a:pt x="13" y="79"/>
                    <a:pt x="18" y="81"/>
                    <a:pt x="23" y="82"/>
                  </a:cubicBezTo>
                  <a:cubicBezTo>
                    <a:pt x="28" y="83"/>
                    <a:pt x="33" y="83"/>
                    <a:pt x="38" y="81"/>
                  </a:cubicBezTo>
                  <a:cubicBezTo>
                    <a:pt x="40" y="81"/>
                    <a:pt x="41" y="81"/>
                    <a:pt x="42" y="80"/>
                  </a:cubicBezTo>
                  <a:cubicBezTo>
                    <a:pt x="43" y="79"/>
                    <a:pt x="44" y="79"/>
                    <a:pt x="45" y="79"/>
                  </a:cubicBezTo>
                  <a:cubicBezTo>
                    <a:pt x="50" y="76"/>
                    <a:pt x="50" y="76"/>
                    <a:pt x="50" y="76"/>
                  </a:cubicBezTo>
                  <a:cubicBezTo>
                    <a:pt x="58" y="72"/>
                    <a:pt x="65" y="68"/>
                    <a:pt x="73" y="64"/>
                  </a:cubicBezTo>
                  <a:cubicBezTo>
                    <a:pt x="73" y="66"/>
                    <a:pt x="73" y="66"/>
                    <a:pt x="73" y="66"/>
                  </a:cubicBezTo>
                  <a:cubicBezTo>
                    <a:pt x="90" y="58"/>
                    <a:pt x="90" y="58"/>
                    <a:pt x="90" y="58"/>
                  </a:cubicBezTo>
                  <a:cubicBezTo>
                    <a:pt x="94" y="56"/>
                    <a:pt x="94" y="56"/>
                    <a:pt x="94" y="56"/>
                  </a:cubicBezTo>
                  <a:cubicBezTo>
                    <a:pt x="95" y="55"/>
                    <a:pt x="96" y="55"/>
                    <a:pt x="98" y="53"/>
                  </a:cubicBezTo>
                  <a:cubicBezTo>
                    <a:pt x="102" y="51"/>
                    <a:pt x="105" y="48"/>
                    <a:pt x="107" y="44"/>
                  </a:cubicBezTo>
                  <a:cubicBezTo>
                    <a:pt x="109" y="41"/>
                    <a:pt x="110" y="38"/>
                    <a:pt x="110" y="35"/>
                  </a:cubicBezTo>
                  <a:cubicBezTo>
                    <a:pt x="111" y="33"/>
                    <a:pt x="110" y="30"/>
                    <a:pt x="110" y="28"/>
                  </a:cubicBezTo>
                  <a:cubicBezTo>
                    <a:pt x="110" y="33"/>
                    <a:pt x="109" y="39"/>
                    <a:pt x="105" y="4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13" name="Freeform 23">
              <a:extLst>
                <a:ext uri="{FF2B5EF4-FFF2-40B4-BE49-F238E27FC236}">
                  <a16:creationId xmlns:a16="http://schemas.microsoft.com/office/drawing/2014/main" id="{156E13D7-2C18-4CAB-B5BD-79C3A1DE1123}"/>
                </a:ext>
              </a:extLst>
            </p:cNvPr>
            <p:cNvSpPr/>
            <p:nvPr/>
          </p:nvSpPr>
          <p:spPr bwMode="auto">
            <a:xfrm>
              <a:off x="7693026" y="2405063"/>
              <a:ext cx="4763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14" name="Freeform 24">
              <a:extLst>
                <a:ext uri="{FF2B5EF4-FFF2-40B4-BE49-F238E27FC236}">
                  <a16:creationId xmlns:a16="http://schemas.microsoft.com/office/drawing/2014/main" id="{0922EF87-4A02-4F61-99D1-553DC7CFCDEE}"/>
                </a:ext>
              </a:extLst>
            </p:cNvPr>
            <p:cNvSpPr/>
            <p:nvPr/>
          </p:nvSpPr>
          <p:spPr bwMode="auto">
            <a:xfrm>
              <a:off x="7697788" y="2397126"/>
              <a:ext cx="11113" cy="7938"/>
            </a:xfrm>
            <a:custGeom>
              <a:avLst/>
              <a:gdLst>
                <a:gd name="T0" fmla="*/ 0 w 3"/>
                <a:gd name="T1" fmla="*/ 2 h 2"/>
                <a:gd name="T2" fmla="*/ 3 w 3"/>
                <a:gd name="T3" fmla="*/ 0 h 2"/>
                <a:gd name="T4" fmla="*/ 0 w 3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0" y="2"/>
                  </a:moveTo>
                  <a:cubicBezTo>
                    <a:pt x="1" y="2"/>
                    <a:pt x="2" y="1"/>
                    <a:pt x="3" y="0"/>
                  </a:cubicBezTo>
                  <a:cubicBezTo>
                    <a:pt x="2" y="1"/>
                    <a:pt x="1" y="2"/>
                    <a:pt x="0" y="2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15" name="Freeform 25">
              <a:extLst>
                <a:ext uri="{FF2B5EF4-FFF2-40B4-BE49-F238E27FC236}">
                  <a16:creationId xmlns:a16="http://schemas.microsoft.com/office/drawing/2014/main" id="{81B4E36B-4A37-4673-A8ED-74B792229C27}"/>
                </a:ext>
              </a:extLst>
            </p:cNvPr>
            <p:cNvSpPr/>
            <p:nvPr/>
          </p:nvSpPr>
          <p:spPr bwMode="auto">
            <a:xfrm>
              <a:off x="7316788" y="2201863"/>
              <a:ext cx="444500" cy="258763"/>
            </a:xfrm>
            <a:custGeom>
              <a:avLst/>
              <a:gdLst>
                <a:gd name="T0" fmla="*/ 95 w 118"/>
                <a:gd name="T1" fmla="*/ 0 h 69"/>
                <a:gd name="T2" fmla="*/ 111 w 118"/>
                <a:gd name="T3" fmla="*/ 43 h 69"/>
                <a:gd name="T4" fmla="*/ 95 w 118"/>
                <a:gd name="T5" fmla="*/ 53 h 69"/>
                <a:gd name="T6" fmla="*/ 83 w 118"/>
                <a:gd name="T7" fmla="*/ 56 h 69"/>
                <a:gd name="T8" fmla="*/ 90 w 118"/>
                <a:gd name="T9" fmla="*/ 54 h 69"/>
                <a:gd name="T10" fmla="*/ 96 w 118"/>
                <a:gd name="T11" fmla="*/ 53 h 69"/>
                <a:gd name="T12" fmla="*/ 113 w 118"/>
                <a:gd name="T13" fmla="*/ 39 h 69"/>
                <a:gd name="T14" fmla="*/ 95 w 118"/>
                <a:gd name="T15" fmla="*/ 1 h 69"/>
                <a:gd name="T16" fmla="*/ 82 w 118"/>
                <a:gd name="T17" fmla="*/ 4 h 69"/>
                <a:gd name="T18" fmla="*/ 93 w 118"/>
                <a:gd name="T19" fmla="*/ 7 h 69"/>
                <a:gd name="T20" fmla="*/ 106 w 118"/>
                <a:gd name="T21" fmla="*/ 23 h 69"/>
                <a:gd name="T22" fmla="*/ 98 w 118"/>
                <a:gd name="T23" fmla="*/ 44 h 69"/>
                <a:gd name="T24" fmla="*/ 79 w 118"/>
                <a:gd name="T25" fmla="*/ 48 h 69"/>
                <a:gd name="T26" fmla="*/ 92 w 118"/>
                <a:gd name="T27" fmla="*/ 45 h 69"/>
                <a:gd name="T28" fmla="*/ 102 w 118"/>
                <a:gd name="T29" fmla="*/ 41 h 69"/>
                <a:gd name="T30" fmla="*/ 94 w 118"/>
                <a:gd name="T31" fmla="*/ 10 h 69"/>
                <a:gd name="T32" fmla="*/ 102 w 118"/>
                <a:gd name="T33" fmla="*/ 19 h 69"/>
                <a:gd name="T34" fmla="*/ 97 w 118"/>
                <a:gd name="T35" fmla="*/ 42 h 69"/>
                <a:gd name="T36" fmla="*/ 79 w 118"/>
                <a:gd name="T37" fmla="*/ 46 h 69"/>
                <a:gd name="T38" fmla="*/ 30 w 118"/>
                <a:gd name="T39" fmla="*/ 55 h 69"/>
                <a:gd name="T40" fmla="*/ 28 w 118"/>
                <a:gd name="T41" fmla="*/ 55 h 69"/>
                <a:gd name="T42" fmla="*/ 25 w 118"/>
                <a:gd name="T43" fmla="*/ 54 h 69"/>
                <a:gd name="T44" fmla="*/ 16 w 118"/>
                <a:gd name="T45" fmla="*/ 36 h 69"/>
                <a:gd name="T46" fmla="*/ 25 w 118"/>
                <a:gd name="T47" fmla="*/ 25 h 69"/>
                <a:gd name="T48" fmla="*/ 31 w 118"/>
                <a:gd name="T49" fmla="*/ 24 h 69"/>
                <a:gd name="T50" fmla="*/ 66 w 118"/>
                <a:gd name="T51" fmla="*/ 9 h 69"/>
                <a:gd name="T52" fmla="*/ 49 w 118"/>
                <a:gd name="T53" fmla="*/ 6 h 69"/>
                <a:gd name="T54" fmla="*/ 25 w 118"/>
                <a:gd name="T55" fmla="*/ 11 h 69"/>
                <a:gd name="T56" fmla="*/ 9 w 118"/>
                <a:gd name="T57" fmla="*/ 19 h 69"/>
                <a:gd name="T58" fmla="*/ 2 w 118"/>
                <a:gd name="T59" fmla="*/ 31 h 69"/>
                <a:gd name="T60" fmla="*/ 25 w 118"/>
                <a:gd name="T61" fmla="*/ 69 h 69"/>
                <a:gd name="T62" fmla="*/ 27 w 118"/>
                <a:gd name="T63" fmla="*/ 69 h 69"/>
                <a:gd name="T64" fmla="*/ 37 w 118"/>
                <a:gd name="T65" fmla="*/ 69 h 69"/>
                <a:gd name="T66" fmla="*/ 84 w 118"/>
                <a:gd name="T67" fmla="*/ 58 h 69"/>
                <a:gd name="T68" fmla="*/ 99 w 118"/>
                <a:gd name="T69" fmla="*/ 55 h 69"/>
                <a:gd name="T70" fmla="*/ 94 w 118"/>
                <a:gd name="T71" fmla="*/ 56 h 69"/>
                <a:gd name="T72" fmla="*/ 55 w 118"/>
                <a:gd name="T73" fmla="*/ 64 h 69"/>
                <a:gd name="T74" fmla="*/ 29 w 118"/>
                <a:gd name="T75" fmla="*/ 69 h 69"/>
                <a:gd name="T76" fmla="*/ 27 w 118"/>
                <a:gd name="T77" fmla="*/ 69 h 69"/>
                <a:gd name="T78" fmla="*/ 14 w 118"/>
                <a:gd name="T79" fmla="*/ 65 h 69"/>
                <a:gd name="T80" fmla="*/ 15 w 118"/>
                <a:gd name="T81" fmla="*/ 64 h 69"/>
                <a:gd name="T82" fmla="*/ 27 w 118"/>
                <a:gd name="T83" fmla="*/ 67 h 69"/>
                <a:gd name="T84" fmla="*/ 29 w 118"/>
                <a:gd name="T85" fmla="*/ 68 h 69"/>
                <a:gd name="T86" fmla="*/ 55 w 118"/>
                <a:gd name="T87" fmla="*/ 63 h 69"/>
                <a:gd name="T88" fmla="*/ 95 w 118"/>
                <a:gd name="T89" fmla="*/ 55 h 69"/>
                <a:gd name="T90" fmla="*/ 105 w 118"/>
                <a:gd name="T91" fmla="*/ 50 h 69"/>
                <a:gd name="T92" fmla="*/ 118 w 118"/>
                <a:gd name="T93" fmla="*/ 3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18" h="69">
                  <a:moveTo>
                    <a:pt x="110" y="9"/>
                  </a:moveTo>
                  <a:cubicBezTo>
                    <a:pt x="108" y="6"/>
                    <a:pt x="106" y="4"/>
                    <a:pt x="103" y="3"/>
                  </a:cubicBezTo>
                  <a:cubicBezTo>
                    <a:pt x="101" y="1"/>
                    <a:pt x="98" y="0"/>
                    <a:pt x="95" y="0"/>
                  </a:cubicBezTo>
                  <a:cubicBezTo>
                    <a:pt x="101" y="2"/>
                    <a:pt x="106" y="6"/>
                    <a:pt x="109" y="10"/>
                  </a:cubicBezTo>
                  <a:cubicBezTo>
                    <a:pt x="113" y="15"/>
                    <a:pt x="115" y="20"/>
                    <a:pt x="115" y="26"/>
                  </a:cubicBezTo>
                  <a:cubicBezTo>
                    <a:pt x="116" y="32"/>
                    <a:pt x="115" y="38"/>
                    <a:pt x="111" y="43"/>
                  </a:cubicBezTo>
                  <a:cubicBezTo>
                    <a:pt x="110" y="45"/>
                    <a:pt x="108" y="47"/>
                    <a:pt x="105" y="49"/>
                  </a:cubicBezTo>
                  <a:cubicBezTo>
                    <a:pt x="103" y="51"/>
                    <a:pt x="100" y="52"/>
                    <a:pt x="97" y="53"/>
                  </a:cubicBezTo>
                  <a:cubicBezTo>
                    <a:pt x="97" y="53"/>
                    <a:pt x="96" y="53"/>
                    <a:pt x="95" y="53"/>
                  </a:cubicBezTo>
                  <a:cubicBezTo>
                    <a:pt x="93" y="54"/>
                    <a:pt x="93" y="54"/>
                    <a:pt x="93" y="54"/>
                  </a:cubicBezTo>
                  <a:cubicBezTo>
                    <a:pt x="90" y="54"/>
                    <a:pt x="90" y="54"/>
                    <a:pt x="90" y="54"/>
                  </a:cubicBezTo>
                  <a:cubicBezTo>
                    <a:pt x="83" y="56"/>
                    <a:pt x="83" y="56"/>
                    <a:pt x="83" y="56"/>
                  </a:cubicBezTo>
                  <a:cubicBezTo>
                    <a:pt x="69" y="59"/>
                    <a:pt x="69" y="59"/>
                    <a:pt x="69" y="59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56" y="61"/>
                    <a:pt x="74" y="57"/>
                    <a:pt x="90" y="54"/>
                  </a:cubicBezTo>
                  <a:cubicBezTo>
                    <a:pt x="94" y="53"/>
                    <a:pt x="94" y="53"/>
                    <a:pt x="94" y="53"/>
                  </a:cubicBezTo>
                  <a:cubicBezTo>
                    <a:pt x="95" y="53"/>
                    <a:pt x="95" y="53"/>
                    <a:pt x="95" y="53"/>
                  </a:cubicBezTo>
                  <a:cubicBezTo>
                    <a:pt x="95" y="53"/>
                    <a:pt x="96" y="53"/>
                    <a:pt x="96" y="53"/>
                  </a:cubicBezTo>
                  <a:cubicBezTo>
                    <a:pt x="97" y="53"/>
                    <a:pt x="98" y="52"/>
                    <a:pt x="98" y="52"/>
                  </a:cubicBezTo>
                  <a:cubicBezTo>
                    <a:pt x="102" y="51"/>
                    <a:pt x="105" y="50"/>
                    <a:pt x="107" y="47"/>
                  </a:cubicBezTo>
                  <a:cubicBezTo>
                    <a:pt x="110" y="45"/>
                    <a:pt x="112" y="42"/>
                    <a:pt x="113" y="39"/>
                  </a:cubicBezTo>
                  <a:cubicBezTo>
                    <a:pt x="114" y="36"/>
                    <a:pt x="115" y="33"/>
                    <a:pt x="115" y="30"/>
                  </a:cubicBezTo>
                  <a:cubicBezTo>
                    <a:pt x="115" y="24"/>
                    <a:pt x="113" y="17"/>
                    <a:pt x="110" y="12"/>
                  </a:cubicBezTo>
                  <a:cubicBezTo>
                    <a:pt x="106" y="7"/>
                    <a:pt x="101" y="3"/>
                    <a:pt x="95" y="1"/>
                  </a:cubicBezTo>
                  <a:cubicBezTo>
                    <a:pt x="94" y="1"/>
                    <a:pt x="92" y="0"/>
                    <a:pt x="91" y="0"/>
                  </a:cubicBezTo>
                  <a:cubicBezTo>
                    <a:pt x="89" y="0"/>
                    <a:pt x="88" y="0"/>
                    <a:pt x="86" y="1"/>
                  </a:cubicBezTo>
                  <a:cubicBezTo>
                    <a:pt x="84" y="2"/>
                    <a:pt x="82" y="3"/>
                    <a:pt x="82" y="4"/>
                  </a:cubicBezTo>
                  <a:cubicBezTo>
                    <a:pt x="82" y="5"/>
                    <a:pt x="83" y="5"/>
                    <a:pt x="84" y="5"/>
                  </a:cubicBezTo>
                  <a:cubicBezTo>
                    <a:pt x="85" y="5"/>
                    <a:pt x="87" y="6"/>
                    <a:pt x="89" y="6"/>
                  </a:cubicBezTo>
                  <a:cubicBezTo>
                    <a:pt x="90" y="6"/>
                    <a:pt x="91" y="6"/>
                    <a:pt x="93" y="7"/>
                  </a:cubicBezTo>
                  <a:cubicBezTo>
                    <a:pt x="94" y="7"/>
                    <a:pt x="95" y="7"/>
                    <a:pt x="95" y="7"/>
                  </a:cubicBezTo>
                  <a:cubicBezTo>
                    <a:pt x="96" y="8"/>
                    <a:pt x="95" y="9"/>
                    <a:pt x="94" y="9"/>
                  </a:cubicBezTo>
                  <a:cubicBezTo>
                    <a:pt x="100" y="12"/>
                    <a:pt x="105" y="17"/>
                    <a:pt x="106" y="23"/>
                  </a:cubicBezTo>
                  <a:cubicBezTo>
                    <a:pt x="107" y="27"/>
                    <a:pt x="107" y="30"/>
                    <a:pt x="107" y="33"/>
                  </a:cubicBezTo>
                  <a:cubicBezTo>
                    <a:pt x="106" y="36"/>
                    <a:pt x="105" y="39"/>
                    <a:pt x="102" y="41"/>
                  </a:cubicBezTo>
                  <a:cubicBezTo>
                    <a:pt x="101" y="42"/>
                    <a:pt x="100" y="43"/>
                    <a:pt x="98" y="44"/>
                  </a:cubicBezTo>
                  <a:cubicBezTo>
                    <a:pt x="97" y="44"/>
                    <a:pt x="96" y="45"/>
                    <a:pt x="95" y="45"/>
                  </a:cubicBezTo>
                  <a:cubicBezTo>
                    <a:pt x="94" y="45"/>
                    <a:pt x="93" y="45"/>
                    <a:pt x="92" y="46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0" y="50"/>
                    <a:pt x="61" y="52"/>
                    <a:pt x="52" y="53"/>
                  </a:cubicBezTo>
                  <a:cubicBezTo>
                    <a:pt x="61" y="52"/>
                    <a:pt x="70" y="50"/>
                    <a:pt x="79" y="48"/>
                  </a:cubicBezTo>
                  <a:cubicBezTo>
                    <a:pt x="92" y="45"/>
                    <a:pt x="92" y="45"/>
                    <a:pt x="92" y="45"/>
                  </a:cubicBezTo>
                  <a:cubicBezTo>
                    <a:pt x="93" y="45"/>
                    <a:pt x="94" y="45"/>
                    <a:pt x="95" y="45"/>
                  </a:cubicBezTo>
                  <a:cubicBezTo>
                    <a:pt x="96" y="45"/>
                    <a:pt x="97" y="44"/>
                    <a:pt x="98" y="44"/>
                  </a:cubicBezTo>
                  <a:cubicBezTo>
                    <a:pt x="100" y="43"/>
                    <a:pt x="101" y="42"/>
                    <a:pt x="102" y="41"/>
                  </a:cubicBezTo>
                  <a:cubicBezTo>
                    <a:pt x="105" y="39"/>
                    <a:pt x="106" y="36"/>
                    <a:pt x="106" y="33"/>
                  </a:cubicBezTo>
                  <a:cubicBezTo>
                    <a:pt x="107" y="30"/>
                    <a:pt x="107" y="27"/>
                    <a:pt x="106" y="23"/>
                  </a:cubicBezTo>
                  <a:cubicBezTo>
                    <a:pt x="104" y="17"/>
                    <a:pt x="100" y="12"/>
                    <a:pt x="94" y="10"/>
                  </a:cubicBezTo>
                  <a:cubicBezTo>
                    <a:pt x="93" y="10"/>
                    <a:pt x="93" y="11"/>
                    <a:pt x="95" y="12"/>
                  </a:cubicBezTo>
                  <a:cubicBezTo>
                    <a:pt x="96" y="13"/>
                    <a:pt x="97" y="14"/>
                    <a:pt x="98" y="15"/>
                  </a:cubicBezTo>
                  <a:cubicBezTo>
                    <a:pt x="99" y="16"/>
                    <a:pt x="101" y="17"/>
                    <a:pt x="102" y="19"/>
                  </a:cubicBezTo>
                  <a:cubicBezTo>
                    <a:pt x="103" y="21"/>
                    <a:pt x="104" y="24"/>
                    <a:pt x="105" y="26"/>
                  </a:cubicBezTo>
                  <a:cubicBezTo>
                    <a:pt x="105" y="28"/>
                    <a:pt x="105" y="30"/>
                    <a:pt x="105" y="32"/>
                  </a:cubicBezTo>
                  <a:cubicBezTo>
                    <a:pt x="104" y="36"/>
                    <a:pt x="101" y="40"/>
                    <a:pt x="97" y="42"/>
                  </a:cubicBezTo>
                  <a:cubicBezTo>
                    <a:pt x="96" y="42"/>
                    <a:pt x="94" y="43"/>
                    <a:pt x="93" y="43"/>
                  </a:cubicBezTo>
                  <a:cubicBezTo>
                    <a:pt x="89" y="44"/>
                    <a:pt x="89" y="44"/>
                    <a:pt x="89" y="44"/>
                  </a:cubicBezTo>
                  <a:cubicBezTo>
                    <a:pt x="79" y="46"/>
                    <a:pt x="79" y="46"/>
                    <a:pt x="79" y="46"/>
                  </a:cubicBezTo>
                  <a:cubicBezTo>
                    <a:pt x="66" y="48"/>
                    <a:pt x="53" y="51"/>
                    <a:pt x="41" y="53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3" y="55"/>
                    <a:pt x="31" y="55"/>
                    <a:pt x="30" y="55"/>
                  </a:cubicBezTo>
                  <a:cubicBezTo>
                    <a:pt x="29" y="55"/>
                    <a:pt x="29" y="55"/>
                    <a:pt x="29" y="55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27" y="55"/>
                    <a:pt x="27" y="55"/>
                    <a:pt x="27" y="55"/>
                  </a:cubicBezTo>
                  <a:cubicBezTo>
                    <a:pt x="27" y="55"/>
                    <a:pt x="27" y="55"/>
                    <a:pt x="27" y="55"/>
                  </a:cubicBezTo>
                  <a:cubicBezTo>
                    <a:pt x="26" y="54"/>
                    <a:pt x="25" y="54"/>
                    <a:pt x="25" y="54"/>
                  </a:cubicBezTo>
                  <a:cubicBezTo>
                    <a:pt x="23" y="54"/>
                    <a:pt x="22" y="53"/>
                    <a:pt x="21" y="52"/>
                  </a:cubicBezTo>
                  <a:cubicBezTo>
                    <a:pt x="19" y="51"/>
                    <a:pt x="17" y="48"/>
                    <a:pt x="16" y="45"/>
                  </a:cubicBezTo>
                  <a:cubicBezTo>
                    <a:pt x="15" y="42"/>
                    <a:pt x="15" y="39"/>
                    <a:pt x="16" y="36"/>
                  </a:cubicBezTo>
                  <a:cubicBezTo>
                    <a:pt x="16" y="33"/>
                    <a:pt x="17" y="32"/>
                    <a:pt x="18" y="30"/>
                  </a:cubicBezTo>
                  <a:cubicBezTo>
                    <a:pt x="20" y="28"/>
                    <a:pt x="21" y="27"/>
                    <a:pt x="23" y="26"/>
                  </a:cubicBezTo>
                  <a:cubicBezTo>
                    <a:pt x="24" y="26"/>
                    <a:pt x="24" y="26"/>
                    <a:pt x="25" y="25"/>
                  </a:cubicBezTo>
                  <a:cubicBezTo>
                    <a:pt x="25" y="25"/>
                    <a:pt x="25" y="25"/>
                    <a:pt x="25" y="25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40" y="22"/>
                    <a:pt x="40" y="22"/>
                    <a:pt x="40" y="22"/>
                  </a:cubicBezTo>
                  <a:cubicBezTo>
                    <a:pt x="52" y="20"/>
                    <a:pt x="64" y="17"/>
                    <a:pt x="74" y="15"/>
                  </a:cubicBezTo>
                  <a:cubicBezTo>
                    <a:pt x="91" y="10"/>
                    <a:pt x="84" y="7"/>
                    <a:pt x="66" y="9"/>
                  </a:cubicBezTo>
                  <a:cubicBezTo>
                    <a:pt x="66" y="8"/>
                    <a:pt x="66" y="8"/>
                    <a:pt x="66" y="8"/>
                  </a:cubicBezTo>
                  <a:cubicBezTo>
                    <a:pt x="83" y="5"/>
                    <a:pt x="74" y="3"/>
                    <a:pt x="76" y="1"/>
                  </a:cubicBezTo>
                  <a:cubicBezTo>
                    <a:pt x="67" y="3"/>
                    <a:pt x="58" y="5"/>
                    <a:pt x="49" y="6"/>
                  </a:cubicBezTo>
                  <a:cubicBezTo>
                    <a:pt x="40" y="8"/>
                    <a:pt x="40" y="8"/>
                    <a:pt x="40" y="8"/>
                  </a:cubicBezTo>
                  <a:cubicBezTo>
                    <a:pt x="30" y="10"/>
                    <a:pt x="30" y="10"/>
                    <a:pt x="30" y="10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22" y="11"/>
                    <a:pt x="21" y="12"/>
                    <a:pt x="20" y="12"/>
                  </a:cubicBezTo>
                  <a:cubicBezTo>
                    <a:pt x="16" y="14"/>
                    <a:pt x="12" y="16"/>
                    <a:pt x="9" y="19"/>
                  </a:cubicBezTo>
                  <a:cubicBezTo>
                    <a:pt x="8" y="20"/>
                    <a:pt x="7" y="21"/>
                    <a:pt x="7" y="22"/>
                  </a:cubicBezTo>
                  <a:cubicBezTo>
                    <a:pt x="6" y="23"/>
                    <a:pt x="6" y="23"/>
                    <a:pt x="5" y="25"/>
                  </a:cubicBezTo>
                  <a:cubicBezTo>
                    <a:pt x="4" y="26"/>
                    <a:pt x="3" y="29"/>
                    <a:pt x="2" y="31"/>
                  </a:cubicBezTo>
                  <a:cubicBezTo>
                    <a:pt x="0" y="38"/>
                    <a:pt x="1" y="47"/>
                    <a:pt x="4" y="54"/>
                  </a:cubicBezTo>
                  <a:cubicBezTo>
                    <a:pt x="6" y="58"/>
                    <a:pt x="9" y="62"/>
                    <a:pt x="13" y="64"/>
                  </a:cubicBezTo>
                  <a:cubicBezTo>
                    <a:pt x="16" y="67"/>
                    <a:pt x="21" y="68"/>
                    <a:pt x="25" y="69"/>
                  </a:cubicBezTo>
                  <a:cubicBezTo>
                    <a:pt x="25" y="69"/>
                    <a:pt x="26" y="69"/>
                    <a:pt x="26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8" y="69"/>
                    <a:pt x="29" y="69"/>
                    <a:pt x="30" y="69"/>
                  </a:cubicBezTo>
                  <a:cubicBezTo>
                    <a:pt x="32" y="69"/>
                    <a:pt x="35" y="69"/>
                    <a:pt x="37" y="69"/>
                  </a:cubicBezTo>
                  <a:cubicBezTo>
                    <a:pt x="46" y="67"/>
                    <a:pt x="46" y="67"/>
                    <a:pt x="46" y="67"/>
                  </a:cubicBezTo>
                  <a:cubicBezTo>
                    <a:pt x="65" y="62"/>
                    <a:pt x="65" y="62"/>
                    <a:pt x="65" y="62"/>
                  </a:cubicBezTo>
                  <a:cubicBezTo>
                    <a:pt x="84" y="58"/>
                    <a:pt x="84" y="58"/>
                    <a:pt x="84" y="58"/>
                  </a:cubicBezTo>
                  <a:cubicBezTo>
                    <a:pt x="93" y="56"/>
                    <a:pt x="93" y="56"/>
                    <a:pt x="93" y="56"/>
                  </a:cubicBezTo>
                  <a:cubicBezTo>
                    <a:pt x="96" y="56"/>
                    <a:pt x="96" y="56"/>
                    <a:pt x="96" y="56"/>
                  </a:cubicBezTo>
                  <a:cubicBezTo>
                    <a:pt x="97" y="56"/>
                    <a:pt x="98" y="55"/>
                    <a:pt x="99" y="55"/>
                  </a:cubicBezTo>
                  <a:cubicBezTo>
                    <a:pt x="99" y="55"/>
                    <a:pt x="100" y="55"/>
                    <a:pt x="100" y="54"/>
                  </a:cubicBezTo>
                  <a:cubicBezTo>
                    <a:pt x="99" y="55"/>
                    <a:pt x="98" y="55"/>
                    <a:pt x="97" y="55"/>
                  </a:cubicBezTo>
                  <a:cubicBezTo>
                    <a:pt x="95" y="56"/>
                    <a:pt x="95" y="56"/>
                    <a:pt x="94" y="56"/>
                  </a:cubicBezTo>
                  <a:cubicBezTo>
                    <a:pt x="91" y="57"/>
                    <a:pt x="91" y="57"/>
                    <a:pt x="91" y="57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55" y="64"/>
                    <a:pt x="55" y="64"/>
                    <a:pt x="55" y="64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37" y="68"/>
                    <a:pt x="37" y="68"/>
                    <a:pt x="37" y="68"/>
                  </a:cubicBezTo>
                  <a:cubicBezTo>
                    <a:pt x="34" y="69"/>
                    <a:pt x="32" y="69"/>
                    <a:pt x="29" y="69"/>
                  </a:cubicBezTo>
                  <a:cubicBezTo>
                    <a:pt x="28" y="69"/>
                    <a:pt x="28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6" y="69"/>
                    <a:pt x="26" y="68"/>
                    <a:pt x="26" y="68"/>
                  </a:cubicBezTo>
                  <a:cubicBezTo>
                    <a:pt x="24" y="68"/>
                    <a:pt x="23" y="68"/>
                    <a:pt x="22" y="68"/>
                  </a:cubicBezTo>
                  <a:cubicBezTo>
                    <a:pt x="19" y="67"/>
                    <a:pt x="17" y="66"/>
                    <a:pt x="14" y="65"/>
                  </a:cubicBezTo>
                  <a:cubicBezTo>
                    <a:pt x="9" y="62"/>
                    <a:pt x="6" y="57"/>
                    <a:pt x="4" y="52"/>
                  </a:cubicBezTo>
                  <a:cubicBezTo>
                    <a:pt x="4" y="52"/>
                    <a:pt x="5" y="53"/>
                    <a:pt x="4" y="52"/>
                  </a:cubicBezTo>
                  <a:cubicBezTo>
                    <a:pt x="6" y="57"/>
                    <a:pt x="10" y="61"/>
                    <a:pt x="15" y="64"/>
                  </a:cubicBezTo>
                  <a:cubicBezTo>
                    <a:pt x="17" y="65"/>
                    <a:pt x="19" y="66"/>
                    <a:pt x="22" y="67"/>
                  </a:cubicBezTo>
                  <a:cubicBezTo>
                    <a:pt x="23" y="67"/>
                    <a:pt x="25" y="67"/>
                    <a:pt x="26" y="67"/>
                  </a:cubicBezTo>
                  <a:cubicBezTo>
                    <a:pt x="26" y="67"/>
                    <a:pt x="27" y="67"/>
                    <a:pt x="27" y="67"/>
                  </a:cubicBezTo>
                  <a:cubicBezTo>
                    <a:pt x="27" y="68"/>
                    <a:pt x="27" y="67"/>
                    <a:pt x="27" y="68"/>
                  </a:cubicBezTo>
                  <a:cubicBezTo>
                    <a:pt x="27" y="68"/>
                    <a:pt x="27" y="68"/>
                    <a:pt x="27" y="68"/>
                  </a:cubicBezTo>
                  <a:cubicBezTo>
                    <a:pt x="28" y="68"/>
                    <a:pt x="29" y="68"/>
                    <a:pt x="29" y="68"/>
                  </a:cubicBezTo>
                  <a:cubicBezTo>
                    <a:pt x="32" y="68"/>
                    <a:pt x="34" y="68"/>
                    <a:pt x="37" y="67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55" y="63"/>
                    <a:pt x="55" y="63"/>
                    <a:pt x="55" y="63"/>
                  </a:cubicBezTo>
                  <a:cubicBezTo>
                    <a:pt x="63" y="62"/>
                    <a:pt x="71" y="60"/>
                    <a:pt x="79" y="58"/>
                  </a:cubicBezTo>
                  <a:cubicBezTo>
                    <a:pt x="83" y="58"/>
                    <a:pt x="87" y="57"/>
                    <a:pt x="91" y="56"/>
                  </a:cubicBezTo>
                  <a:cubicBezTo>
                    <a:pt x="95" y="55"/>
                    <a:pt x="95" y="55"/>
                    <a:pt x="95" y="55"/>
                  </a:cubicBezTo>
                  <a:cubicBezTo>
                    <a:pt x="96" y="55"/>
                    <a:pt x="96" y="55"/>
                    <a:pt x="96" y="55"/>
                  </a:cubicBezTo>
                  <a:cubicBezTo>
                    <a:pt x="97" y="54"/>
                    <a:pt x="97" y="54"/>
                    <a:pt x="98" y="54"/>
                  </a:cubicBezTo>
                  <a:cubicBezTo>
                    <a:pt x="101" y="53"/>
                    <a:pt x="103" y="52"/>
                    <a:pt x="105" y="50"/>
                  </a:cubicBezTo>
                  <a:cubicBezTo>
                    <a:pt x="106" y="51"/>
                    <a:pt x="106" y="51"/>
                    <a:pt x="106" y="51"/>
                  </a:cubicBezTo>
                  <a:cubicBezTo>
                    <a:pt x="109" y="49"/>
                    <a:pt x="112" y="46"/>
                    <a:pt x="114" y="42"/>
                  </a:cubicBezTo>
                  <a:cubicBezTo>
                    <a:pt x="116" y="39"/>
                    <a:pt x="117" y="35"/>
                    <a:pt x="118" y="31"/>
                  </a:cubicBezTo>
                  <a:cubicBezTo>
                    <a:pt x="118" y="23"/>
                    <a:pt x="115" y="15"/>
                    <a:pt x="110" y="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16" name="Freeform 26">
              <a:extLst>
                <a:ext uri="{FF2B5EF4-FFF2-40B4-BE49-F238E27FC236}">
                  <a16:creationId xmlns:a16="http://schemas.microsoft.com/office/drawing/2014/main" id="{1E0FDCD0-DA79-4286-8F15-8FB7239C800E}"/>
                </a:ext>
              </a:extLst>
            </p:cNvPr>
            <p:cNvSpPr/>
            <p:nvPr/>
          </p:nvSpPr>
          <p:spPr bwMode="auto">
            <a:xfrm>
              <a:off x="4427538" y="2193926"/>
              <a:ext cx="431800" cy="266700"/>
            </a:xfrm>
            <a:custGeom>
              <a:avLst/>
              <a:gdLst>
                <a:gd name="T0" fmla="*/ 26 w 115"/>
                <a:gd name="T1" fmla="*/ 58 h 71"/>
                <a:gd name="T2" fmla="*/ 20 w 115"/>
                <a:gd name="T3" fmla="*/ 56 h 71"/>
                <a:gd name="T4" fmla="*/ 1 w 115"/>
                <a:gd name="T5" fmla="*/ 25 h 71"/>
                <a:gd name="T6" fmla="*/ 13 w 115"/>
                <a:gd name="T7" fmla="*/ 5 h 71"/>
                <a:gd name="T8" fmla="*/ 13 w 115"/>
                <a:gd name="T9" fmla="*/ 6 h 71"/>
                <a:gd name="T10" fmla="*/ 2 w 115"/>
                <a:gd name="T11" fmla="*/ 26 h 71"/>
                <a:gd name="T12" fmla="*/ 21 w 115"/>
                <a:gd name="T13" fmla="*/ 56 h 71"/>
                <a:gd name="T14" fmla="*/ 24 w 115"/>
                <a:gd name="T15" fmla="*/ 57 h 71"/>
                <a:gd name="T16" fmla="*/ 58 w 115"/>
                <a:gd name="T17" fmla="*/ 64 h 71"/>
                <a:gd name="T18" fmla="*/ 80 w 115"/>
                <a:gd name="T19" fmla="*/ 70 h 71"/>
                <a:gd name="T20" fmla="*/ 97 w 115"/>
                <a:gd name="T21" fmla="*/ 70 h 71"/>
                <a:gd name="T22" fmla="*/ 96 w 115"/>
                <a:gd name="T23" fmla="*/ 68 h 71"/>
                <a:gd name="T24" fmla="*/ 81 w 115"/>
                <a:gd name="T25" fmla="*/ 68 h 71"/>
                <a:gd name="T26" fmla="*/ 23 w 115"/>
                <a:gd name="T27" fmla="*/ 55 h 71"/>
                <a:gd name="T28" fmla="*/ 19 w 115"/>
                <a:gd name="T29" fmla="*/ 54 h 71"/>
                <a:gd name="T30" fmla="*/ 4 w 115"/>
                <a:gd name="T31" fmla="*/ 31 h 71"/>
                <a:gd name="T32" fmla="*/ 21 w 115"/>
                <a:gd name="T33" fmla="*/ 54 h 71"/>
                <a:gd name="T34" fmla="*/ 32 w 115"/>
                <a:gd name="T35" fmla="*/ 57 h 71"/>
                <a:gd name="T36" fmla="*/ 80 w 115"/>
                <a:gd name="T37" fmla="*/ 68 h 71"/>
                <a:gd name="T38" fmla="*/ 109 w 115"/>
                <a:gd name="T39" fmla="*/ 57 h 71"/>
                <a:gd name="T40" fmla="*/ 111 w 115"/>
                <a:gd name="T41" fmla="*/ 44 h 71"/>
                <a:gd name="T42" fmla="*/ 105 w 115"/>
                <a:gd name="T43" fmla="*/ 53 h 71"/>
                <a:gd name="T44" fmla="*/ 94 w 115"/>
                <a:gd name="T45" fmla="*/ 60 h 71"/>
                <a:gd name="T46" fmla="*/ 80 w 115"/>
                <a:gd name="T47" fmla="*/ 59 h 71"/>
                <a:gd name="T48" fmla="*/ 37 w 115"/>
                <a:gd name="T49" fmla="*/ 50 h 71"/>
                <a:gd name="T50" fmla="*/ 25 w 115"/>
                <a:gd name="T51" fmla="*/ 47 h 71"/>
                <a:gd name="T52" fmla="*/ 24 w 115"/>
                <a:gd name="T53" fmla="*/ 46 h 71"/>
                <a:gd name="T54" fmla="*/ 74 w 115"/>
                <a:gd name="T55" fmla="*/ 58 h 71"/>
                <a:gd name="T56" fmla="*/ 85 w 115"/>
                <a:gd name="T57" fmla="*/ 60 h 71"/>
                <a:gd name="T58" fmla="*/ 99 w 115"/>
                <a:gd name="T59" fmla="*/ 54 h 71"/>
                <a:gd name="T60" fmla="*/ 76 w 115"/>
                <a:gd name="T61" fmla="*/ 56 h 71"/>
                <a:gd name="T62" fmla="*/ 26 w 115"/>
                <a:gd name="T63" fmla="*/ 45 h 71"/>
                <a:gd name="T64" fmla="*/ 24 w 115"/>
                <a:gd name="T65" fmla="*/ 44 h 71"/>
                <a:gd name="T66" fmla="*/ 15 w 115"/>
                <a:gd name="T67" fmla="*/ 27 h 71"/>
                <a:gd name="T68" fmla="*/ 21 w 115"/>
                <a:gd name="T69" fmla="*/ 16 h 71"/>
                <a:gd name="T70" fmla="*/ 33 w 115"/>
                <a:gd name="T71" fmla="*/ 14 h 71"/>
                <a:gd name="T72" fmla="*/ 42 w 115"/>
                <a:gd name="T73" fmla="*/ 16 h 71"/>
                <a:gd name="T74" fmla="*/ 93 w 115"/>
                <a:gd name="T75" fmla="*/ 27 h 71"/>
                <a:gd name="T76" fmla="*/ 104 w 115"/>
                <a:gd name="T77" fmla="*/ 42 h 71"/>
                <a:gd name="T78" fmla="*/ 106 w 115"/>
                <a:gd name="T79" fmla="*/ 44 h 71"/>
                <a:gd name="T80" fmla="*/ 107 w 115"/>
                <a:gd name="T81" fmla="*/ 27 h 71"/>
                <a:gd name="T82" fmla="*/ 112 w 115"/>
                <a:gd name="T83" fmla="*/ 39 h 71"/>
                <a:gd name="T84" fmla="*/ 109 w 115"/>
                <a:gd name="T85" fmla="*/ 22 h 71"/>
                <a:gd name="T86" fmla="*/ 96 w 115"/>
                <a:gd name="T87" fmla="*/ 14 h 71"/>
                <a:gd name="T88" fmla="*/ 47 w 115"/>
                <a:gd name="T89" fmla="*/ 3 h 71"/>
                <a:gd name="T90" fmla="*/ 34 w 115"/>
                <a:gd name="T91" fmla="*/ 0 h 71"/>
                <a:gd name="T92" fmla="*/ 14 w 115"/>
                <a:gd name="T93" fmla="*/ 4 h 71"/>
                <a:gd name="T94" fmla="*/ 1 w 115"/>
                <a:gd name="T95" fmla="*/ 25 h 71"/>
                <a:gd name="T96" fmla="*/ 17 w 115"/>
                <a:gd name="T97" fmla="*/ 56 h 71"/>
                <a:gd name="T98" fmla="*/ 23 w 115"/>
                <a:gd name="T99" fmla="*/ 58 h 71"/>
                <a:gd name="T100" fmla="*/ 56 w 115"/>
                <a:gd name="T101" fmla="*/ 65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15" h="71">
                  <a:moveTo>
                    <a:pt x="56" y="65"/>
                  </a:moveTo>
                  <a:cubicBezTo>
                    <a:pt x="32" y="59"/>
                    <a:pt x="32" y="59"/>
                    <a:pt x="32" y="59"/>
                  </a:cubicBezTo>
                  <a:cubicBezTo>
                    <a:pt x="26" y="58"/>
                    <a:pt x="26" y="58"/>
                    <a:pt x="26" y="58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22" y="57"/>
                    <a:pt x="22" y="57"/>
                    <a:pt x="22" y="57"/>
                  </a:cubicBezTo>
                  <a:cubicBezTo>
                    <a:pt x="21" y="57"/>
                    <a:pt x="20" y="57"/>
                    <a:pt x="20" y="56"/>
                  </a:cubicBezTo>
                  <a:cubicBezTo>
                    <a:pt x="14" y="55"/>
                    <a:pt x="10" y="51"/>
                    <a:pt x="7" y="47"/>
                  </a:cubicBezTo>
                  <a:cubicBezTo>
                    <a:pt x="4" y="43"/>
                    <a:pt x="2" y="38"/>
                    <a:pt x="1" y="33"/>
                  </a:cubicBezTo>
                  <a:cubicBezTo>
                    <a:pt x="1" y="30"/>
                    <a:pt x="1" y="28"/>
                    <a:pt x="1" y="25"/>
                  </a:cubicBezTo>
                  <a:cubicBezTo>
                    <a:pt x="1" y="24"/>
                    <a:pt x="1" y="23"/>
                    <a:pt x="2" y="22"/>
                  </a:cubicBezTo>
                  <a:cubicBezTo>
                    <a:pt x="2" y="20"/>
                    <a:pt x="2" y="19"/>
                    <a:pt x="3" y="18"/>
                  </a:cubicBezTo>
                  <a:cubicBezTo>
                    <a:pt x="5" y="13"/>
                    <a:pt x="9" y="8"/>
                    <a:pt x="13" y="5"/>
                  </a:cubicBezTo>
                  <a:cubicBezTo>
                    <a:pt x="17" y="2"/>
                    <a:pt x="22" y="1"/>
                    <a:pt x="28" y="0"/>
                  </a:cubicBezTo>
                  <a:cubicBezTo>
                    <a:pt x="27" y="0"/>
                    <a:pt x="26" y="1"/>
                    <a:pt x="28" y="1"/>
                  </a:cubicBezTo>
                  <a:cubicBezTo>
                    <a:pt x="23" y="1"/>
                    <a:pt x="18" y="3"/>
                    <a:pt x="13" y="6"/>
                  </a:cubicBezTo>
                  <a:cubicBezTo>
                    <a:pt x="9" y="9"/>
                    <a:pt x="6" y="13"/>
                    <a:pt x="4" y="18"/>
                  </a:cubicBezTo>
                  <a:cubicBezTo>
                    <a:pt x="3" y="19"/>
                    <a:pt x="3" y="21"/>
                    <a:pt x="3" y="22"/>
                  </a:cubicBezTo>
                  <a:cubicBezTo>
                    <a:pt x="2" y="23"/>
                    <a:pt x="2" y="24"/>
                    <a:pt x="2" y="26"/>
                  </a:cubicBezTo>
                  <a:cubicBezTo>
                    <a:pt x="2" y="28"/>
                    <a:pt x="2" y="31"/>
                    <a:pt x="2" y="33"/>
                  </a:cubicBezTo>
                  <a:cubicBezTo>
                    <a:pt x="3" y="38"/>
                    <a:pt x="5" y="43"/>
                    <a:pt x="8" y="47"/>
                  </a:cubicBezTo>
                  <a:cubicBezTo>
                    <a:pt x="11" y="51"/>
                    <a:pt x="15" y="55"/>
                    <a:pt x="21" y="56"/>
                  </a:cubicBezTo>
                  <a:cubicBezTo>
                    <a:pt x="22" y="56"/>
                    <a:pt x="22" y="56"/>
                    <a:pt x="22" y="56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24" y="57"/>
                    <a:pt x="24" y="57"/>
                    <a:pt x="24" y="57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33" y="59"/>
                    <a:pt x="33" y="59"/>
                    <a:pt x="33" y="59"/>
                  </a:cubicBezTo>
                  <a:cubicBezTo>
                    <a:pt x="41" y="61"/>
                    <a:pt x="49" y="62"/>
                    <a:pt x="58" y="64"/>
                  </a:cubicBezTo>
                  <a:cubicBezTo>
                    <a:pt x="58" y="65"/>
                    <a:pt x="58" y="65"/>
                    <a:pt x="58" y="65"/>
                  </a:cubicBezTo>
                  <a:cubicBezTo>
                    <a:pt x="75" y="69"/>
                    <a:pt x="75" y="69"/>
                    <a:pt x="75" y="69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1" y="71"/>
                    <a:pt x="82" y="71"/>
                  </a:cubicBezTo>
                  <a:cubicBezTo>
                    <a:pt x="83" y="71"/>
                    <a:pt x="84" y="71"/>
                    <a:pt x="85" y="71"/>
                  </a:cubicBezTo>
                  <a:cubicBezTo>
                    <a:pt x="89" y="71"/>
                    <a:pt x="93" y="71"/>
                    <a:pt x="97" y="70"/>
                  </a:cubicBezTo>
                  <a:cubicBezTo>
                    <a:pt x="101" y="68"/>
                    <a:pt x="103" y="66"/>
                    <a:pt x="105" y="64"/>
                  </a:cubicBezTo>
                  <a:cubicBezTo>
                    <a:pt x="107" y="62"/>
                    <a:pt x="109" y="60"/>
                    <a:pt x="110" y="58"/>
                  </a:cubicBezTo>
                  <a:cubicBezTo>
                    <a:pt x="106" y="63"/>
                    <a:pt x="102" y="66"/>
                    <a:pt x="96" y="68"/>
                  </a:cubicBezTo>
                  <a:cubicBezTo>
                    <a:pt x="93" y="69"/>
                    <a:pt x="90" y="69"/>
                    <a:pt x="87" y="69"/>
                  </a:cubicBezTo>
                  <a:cubicBezTo>
                    <a:pt x="86" y="69"/>
                    <a:pt x="84" y="69"/>
                    <a:pt x="83" y="69"/>
                  </a:cubicBezTo>
                  <a:cubicBezTo>
                    <a:pt x="82" y="69"/>
                    <a:pt x="82" y="68"/>
                    <a:pt x="81" y="68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0" y="66"/>
                    <a:pt x="61" y="63"/>
                    <a:pt x="51" y="61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2" y="55"/>
                    <a:pt x="22" y="55"/>
                    <a:pt x="22" y="55"/>
                  </a:cubicBezTo>
                  <a:cubicBezTo>
                    <a:pt x="21" y="54"/>
                    <a:pt x="20" y="54"/>
                    <a:pt x="19" y="54"/>
                  </a:cubicBezTo>
                  <a:cubicBezTo>
                    <a:pt x="18" y="53"/>
                    <a:pt x="17" y="53"/>
                    <a:pt x="16" y="52"/>
                  </a:cubicBezTo>
                  <a:cubicBezTo>
                    <a:pt x="13" y="50"/>
                    <a:pt x="11" y="48"/>
                    <a:pt x="9" y="46"/>
                  </a:cubicBezTo>
                  <a:cubicBezTo>
                    <a:pt x="6" y="42"/>
                    <a:pt x="4" y="36"/>
                    <a:pt x="4" y="31"/>
                  </a:cubicBezTo>
                  <a:cubicBezTo>
                    <a:pt x="4" y="35"/>
                    <a:pt x="5" y="40"/>
                    <a:pt x="8" y="44"/>
                  </a:cubicBezTo>
                  <a:cubicBezTo>
                    <a:pt x="11" y="48"/>
                    <a:pt x="15" y="52"/>
                    <a:pt x="20" y="54"/>
                  </a:cubicBezTo>
                  <a:cubicBezTo>
                    <a:pt x="20" y="54"/>
                    <a:pt x="21" y="54"/>
                    <a:pt x="21" y="54"/>
                  </a:cubicBezTo>
                  <a:cubicBezTo>
                    <a:pt x="22" y="54"/>
                    <a:pt x="23" y="54"/>
                    <a:pt x="23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32" y="57"/>
                    <a:pt x="32" y="57"/>
                    <a:pt x="32" y="57"/>
                  </a:cubicBezTo>
                  <a:cubicBezTo>
                    <a:pt x="37" y="58"/>
                    <a:pt x="41" y="58"/>
                    <a:pt x="44" y="59"/>
                  </a:cubicBezTo>
                  <a:cubicBezTo>
                    <a:pt x="55" y="62"/>
                    <a:pt x="66" y="64"/>
                    <a:pt x="76" y="67"/>
                  </a:cubicBezTo>
                  <a:cubicBezTo>
                    <a:pt x="80" y="68"/>
                    <a:pt x="80" y="68"/>
                    <a:pt x="80" y="68"/>
                  </a:cubicBezTo>
                  <a:cubicBezTo>
                    <a:pt x="81" y="68"/>
                    <a:pt x="83" y="68"/>
                    <a:pt x="84" y="68"/>
                  </a:cubicBezTo>
                  <a:cubicBezTo>
                    <a:pt x="87" y="69"/>
                    <a:pt x="91" y="69"/>
                    <a:pt x="94" y="68"/>
                  </a:cubicBezTo>
                  <a:cubicBezTo>
                    <a:pt x="100" y="66"/>
                    <a:pt x="105" y="62"/>
                    <a:pt x="109" y="57"/>
                  </a:cubicBezTo>
                  <a:cubicBezTo>
                    <a:pt x="110" y="56"/>
                    <a:pt x="111" y="55"/>
                    <a:pt x="111" y="54"/>
                  </a:cubicBezTo>
                  <a:cubicBezTo>
                    <a:pt x="112" y="52"/>
                    <a:pt x="112" y="51"/>
                    <a:pt x="112" y="49"/>
                  </a:cubicBezTo>
                  <a:cubicBezTo>
                    <a:pt x="112" y="47"/>
                    <a:pt x="112" y="45"/>
                    <a:pt x="111" y="44"/>
                  </a:cubicBezTo>
                  <a:cubicBezTo>
                    <a:pt x="110" y="44"/>
                    <a:pt x="110" y="45"/>
                    <a:pt x="109" y="46"/>
                  </a:cubicBezTo>
                  <a:cubicBezTo>
                    <a:pt x="109" y="46"/>
                    <a:pt x="108" y="48"/>
                    <a:pt x="107" y="50"/>
                  </a:cubicBezTo>
                  <a:cubicBezTo>
                    <a:pt x="106" y="51"/>
                    <a:pt x="105" y="52"/>
                    <a:pt x="105" y="53"/>
                  </a:cubicBezTo>
                  <a:cubicBezTo>
                    <a:pt x="104" y="55"/>
                    <a:pt x="103" y="55"/>
                    <a:pt x="103" y="55"/>
                  </a:cubicBezTo>
                  <a:cubicBezTo>
                    <a:pt x="102" y="56"/>
                    <a:pt x="102" y="55"/>
                    <a:pt x="102" y="54"/>
                  </a:cubicBezTo>
                  <a:cubicBezTo>
                    <a:pt x="100" y="57"/>
                    <a:pt x="97" y="58"/>
                    <a:pt x="94" y="60"/>
                  </a:cubicBezTo>
                  <a:cubicBezTo>
                    <a:pt x="91" y="61"/>
                    <a:pt x="88" y="61"/>
                    <a:pt x="85" y="60"/>
                  </a:cubicBezTo>
                  <a:cubicBezTo>
                    <a:pt x="84" y="60"/>
                    <a:pt x="83" y="60"/>
                    <a:pt x="82" y="60"/>
                  </a:cubicBezTo>
                  <a:cubicBezTo>
                    <a:pt x="80" y="59"/>
                    <a:pt x="80" y="59"/>
                    <a:pt x="80" y="59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63" y="56"/>
                    <a:pt x="63" y="56"/>
                    <a:pt x="63" y="56"/>
                  </a:cubicBezTo>
                  <a:cubicBezTo>
                    <a:pt x="54" y="54"/>
                    <a:pt x="46" y="52"/>
                    <a:pt x="37" y="50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27" y="47"/>
                    <a:pt x="27" y="47"/>
                    <a:pt x="27" y="47"/>
                  </a:cubicBezTo>
                  <a:cubicBezTo>
                    <a:pt x="25" y="47"/>
                    <a:pt x="25" y="47"/>
                    <a:pt x="25" y="47"/>
                  </a:cubicBezTo>
                  <a:cubicBezTo>
                    <a:pt x="25" y="47"/>
                    <a:pt x="24" y="47"/>
                    <a:pt x="24" y="46"/>
                  </a:cubicBezTo>
                  <a:cubicBezTo>
                    <a:pt x="20" y="45"/>
                    <a:pt x="18" y="43"/>
                    <a:pt x="16" y="40"/>
                  </a:cubicBezTo>
                  <a:cubicBezTo>
                    <a:pt x="18" y="43"/>
                    <a:pt x="21" y="45"/>
                    <a:pt x="24" y="46"/>
                  </a:cubicBezTo>
                  <a:cubicBezTo>
                    <a:pt x="37" y="49"/>
                    <a:pt x="37" y="49"/>
                    <a:pt x="37" y="49"/>
                  </a:cubicBezTo>
                  <a:cubicBezTo>
                    <a:pt x="63" y="56"/>
                    <a:pt x="63" y="56"/>
                    <a:pt x="63" y="56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80" y="59"/>
                    <a:pt x="80" y="59"/>
                    <a:pt x="80" y="59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3" y="60"/>
                    <a:pt x="84" y="60"/>
                    <a:pt x="85" y="60"/>
                  </a:cubicBezTo>
                  <a:cubicBezTo>
                    <a:pt x="88" y="61"/>
                    <a:pt x="91" y="60"/>
                    <a:pt x="94" y="59"/>
                  </a:cubicBezTo>
                  <a:cubicBezTo>
                    <a:pt x="97" y="58"/>
                    <a:pt x="99" y="56"/>
                    <a:pt x="101" y="53"/>
                  </a:cubicBezTo>
                  <a:cubicBezTo>
                    <a:pt x="101" y="53"/>
                    <a:pt x="101" y="52"/>
                    <a:pt x="99" y="54"/>
                  </a:cubicBezTo>
                  <a:cubicBezTo>
                    <a:pt x="97" y="55"/>
                    <a:pt x="94" y="57"/>
                    <a:pt x="90" y="58"/>
                  </a:cubicBezTo>
                  <a:cubicBezTo>
                    <a:pt x="88" y="58"/>
                    <a:pt x="85" y="58"/>
                    <a:pt x="83" y="58"/>
                  </a:cubicBezTo>
                  <a:cubicBezTo>
                    <a:pt x="81" y="57"/>
                    <a:pt x="78" y="57"/>
                    <a:pt x="76" y="56"/>
                  </a:cubicBezTo>
                  <a:cubicBezTo>
                    <a:pt x="64" y="53"/>
                    <a:pt x="51" y="50"/>
                    <a:pt x="38" y="47"/>
                  </a:cubicBezTo>
                  <a:cubicBezTo>
                    <a:pt x="29" y="45"/>
                    <a:pt x="29" y="45"/>
                    <a:pt x="29" y="45"/>
                  </a:cubicBezTo>
                  <a:cubicBezTo>
                    <a:pt x="26" y="45"/>
                    <a:pt x="26" y="45"/>
                    <a:pt x="26" y="45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4" y="44"/>
                    <a:pt x="24" y="44"/>
                    <a:pt x="24" y="44"/>
                  </a:cubicBezTo>
                  <a:cubicBezTo>
                    <a:pt x="23" y="44"/>
                    <a:pt x="22" y="43"/>
                    <a:pt x="21" y="43"/>
                  </a:cubicBezTo>
                  <a:cubicBezTo>
                    <a:pt x="18" y="41"/>
                    <a:pt x="16" y="37"/>
                    <a:pt x="15" y="32"/>
                  </a:cubicBezTo>
                  <a:cubicBezTo>
                    <a:pt x="15" y="30"/>
                    <a:pt x="15" y="29"/>
                    <a:pt x="15" y="27"/>
                  </a:cubicBezTo>
                  <a:cubicBezTo>
                    <a:pt x="15" y="26"/>
                    <a:pt x="15" y="25"/>
                    <a:pt x="15" y="25"/>
                  </a:cubicBezTo>
                  <a:cubicBezTo>
                    <a:pt x="15" y="24"/>
                    <a:pt x="16" y="23"/>
                    <a:pt x="16" y="23"/>
                  </a:cubicBezTo>
                  <a:cubicBezTo>
                    <a:pt x="17" y="20"/>
                    <a:pt x="19" y="18"/>
                    <a:pt x="21" y="16"/>
                  </a:cubicBezTo>
                  <a:cubicBezTo>
                    <a:pt x="24" y="15"/>
                    <a:pt x="27" y="14"/>
                    <a:pt x="30" y="14"/>
                  </a:cubicBezTo>
                  <a:cubicBezTo>
                    <a:pt x="31" y="14"/>
                    <a:pt x="32" y="14"/>
                    <a:pt x="33" y="14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4" y="14"/>
                    <a:pt x="34" y="14"/>
                    <a:pt x="34" y="14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55" y="19"/>
                    <a:pt x="67" y="22"/>
                    <a:pt x="79" y="24"/>
                  </a:cubicBezTo>
                  <a:cubicBezTo>
                    <a:pt x="89" y="26"/>
                    <a:pt x="89" y="26"/>
                    <a:pt x="89" y="26"/>
                  </a:cubicBezTo>
                  <a:cubicBezTo>
                    <a:pt x="93" y="27"/>
                    <a:pt x="93" y="27"/>
                    <a:pt x="93" y="27"/>
                  </a:cubicBezTo>
                  <a:cubicBezTo>
                    <a:pt x="94" y="28"/>
                    <a:pt x="95" y="28"/>
                    <a:pt x="96" y="28"/>
                  </a:cubicBezTo>
                  <a:cubicBezTo>
                    <a:pt x="99" y="30"/>
                    <a:pt x="101" y="32"/>
                    <a:pt x="102" y="36"/>
                  </a:cubicBezTo>
                  <a:cubicBezTo>
                    <a:pt x="103" y="39"/>
                    <a:pt x="104" y="41"/>
                    <a:pt x="104" y="42"/>
                  </a:cubicBezTo>
                  <a:cubicBezTo>
                    <a:pt x="104" y="43"/>
                    <a:pt x="104" y="43"/>
                    <a:pt x="104" y="43"/>
                  </a:cubicBezTo>
                  <a:cubicBezTo>
                    <a:pt x="105" y="43"/>
                    <a:pt x="105" y="44"/>
                    <a:pt x="105" y="44"/>
                  </a:cubicBezTo>
                  <a:cubicBezTo>
                    <a:pt x="105" y="44"/>
                    <a:pt x="105" y="44"/>
                    <a:pt x="106" y="44"/>
                  </a:cubicBezTo>
                  <a:cubicBezTo>
                    <a:pt x="107" y="43"/>
                    <a:pt x="108" y="41"/>
                    <a:pt x="108" y="38"/>
                  </a:cubicBezTo>
                  <a:cubicBezTo>
                    <a:pt x="109" y="36"/>
                    <a:pt x="109" y="32"/>
                    <a:pt x="106" y="28"/>
                  </a:cubicBezTo>
                  <a:cubicBezTo>
                    <a:pt x="107" y="27"/>
                    <a:pt x="107" y="27"/>
                    <a:pt x="107" y="27"/>
                  </a:cubicBezTo>
                  <a:cubicBezTo>
                    <a:pt x="109" y="29"/>
                    <a:pt x="110" y="31"/>
                    <a:pt x="110" y="32"/>
                  </a:cubicBezTo>
                  <a:cubicBezTo>
                    <a:pt x="111" y="34"/>
                    <a:pt x="111" y="35"/>
                    <a:pt x="111" y="36"/>
                  </a:cubicBezTo>
                  <a:cubicBezTo>
                    <a:pt x="112" y="38"/>
                    <a:pt x="112" y="39"/>
                    <a:pt x="112" y="39"/>
                  </a:cubicBezTo>
                  <a:cubicBezTo>
                    <a:pt x="113" y="39"/>
                    <a:pt x="114" y="37"/>
                    <a:pt x="115" y="38"/>
                  </a:cubicBezTo>
                  <a:cubicBezTo>
                    <a:pt x="115" y="35"/>
                    <a:pt x="115" y="33"/>
                    <a:pt x="114" y="30"/>
                  </a:cubicBezTo>
                  <a:cubicBezTo>
                    <a:pt x="113" y="27"/>
                    <a:pt x="111" y="24"/>
                    <a:pt x="109" y="22"/>
                  </a:cubicBezTo>
                  <a:cubicBezTo>
                    <a:pt x="107" y="20"/>
                    <a:pt x="105" y="18"/>
                    <a:pt x="102" y="16"/>
                  </a:cubicBezTo>
                  <a:cubicBezTo>
                    <a:pt x="101" y="16"/>
                    <a:pt x="99" y="15"/>
                    <a:pt x="98" y="14"/>
                  </a:cubicBezTo>
                  <a:cubicBezTo>
                    <a:pt x="97" y="14"/>
                    <a:pt x="97" y="14"/>
                    <a:pt x="96" y="14"/>
                  </a:cubicBezTo>
                  <a:cubicBezTo>
                    <a:pt x="94" y="13"/>
                    <a:pt x="94" y="13"/>
                    <a:pt x="94" y="13"/>
                  </a:cubicBezTo>
                  <a:cubicBezTo>
                    <a:pt x="85" y="11"/>
                    <a:pt x="85" y="11"/>
                    <a:pt x="85" y="11"/>
                  </a:cubicBezTo>
                  <a:cubicBezTo>
                    <a:pt x="47" y="3"/>
                    <a:pt x="47" y="3"/>
                    <a:pt x="47" y="3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6" y="0"/>
                    <a:pt x="35" y="0"/>
                    <a:pt x="34" y="0"/>
                  </a:cubicBezTo>
                  <a:cubicBezTo>
                    <a:pt x="33" y="0"/>
                    <a:pt x="32" y="0"/>
                    <a:pt x="31" y="0"/>
                  </a:cubicBezTo>
                  <a:cubicBezTo>
                    <a:pt x="29" y="0"/>
                    <a:pt x="27" y="0"/>
                    <a:pt x="25" y="0"/>
                  </a:cubicBezTo>
                  <a:cubicBezTo>
                    <a:pt x="21" y="1"/>
                    <a:pt x="17" y="2"/>
                    <a:pt x="14" y="4"/>
                  </a:cubicBezTo>
                  <a:cubicBezTo>
                    <a:pt x="10" y="6"/>
                    <a:pt x="7" y="9"/>
                    <a:pt x="5" y="13"/>
                  </a:cubicBezTo>
                  <a:cubicBezTo>
                    <a:pt x="4" y="15"/>
                    <a:pt x="3" y="17"/>
                    <a:pt x="2" y="19"/>
                  </a:cubicBezTo>
                  <a:cubicBezTo>
                    <a:pt x="1" y="21"/>
                    <a:pt x="1" y="23"/>
                    <a:pt x="1" y="25"/>
                  </a:cubicBezTo>
                  <a:cubicBezTo>
                    <a:pt x="0" y="29"/>
                    <a:pt x="1" y="33"/>
                    <a:pt x="2" y="37"/>
                  </a:cubicBezTo>
                  <a:cubicBezTo>
                    <a:pt x="3" y="41"/>
                    <a:pt x="4" y="45"/>
                    <a:pt x="7" y="48"/>
                  </a:cubicBezTo>
                  <a:cubicBezTo>
                    <a:pt x="10" y="51"/>
                    <a:pt x="13" y="54"/>
                    <a:pt x="17" y="56"/>
                  </a:cubicBezTo>
                  <a:cubicBezTo>
                    <a:pt x="18" y="56"/>
                    <a:pt x="19" y="57"/>
                    <a:pt x="20" y="57"/>
                  </a:cubicBezTo>
                  <a:cubicBezTo>
                    <a:pt x="21" y="57"/>
                    <a:pt x="21" y="57"/>
                    <a:pt x="22" y="57"/>
                  </a:cubicBezTo>
                  <a:cubicBezTo>
                    <a:pt x="23" y="58"/>
                    <a:pt x="23" y="58"/>
                    <a:pt x="23" y="58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37" y="61"/>
                    <a:pt x="37" y="61"/>
                    <a:pt x="37" y="61"/>
                  </a:cubicBezTo>
                  <a:lnTo>
                    <a:pt x="56" y="6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17" name="Freeform 27">
              <a:extLst>
                <a:ext uri="{FF2B5EF4-FFF2-40B4-BE49-F238E27FC236}">
                  <a16:creationId xmlns:a16="http://schemas.microsoft.com/office/drawing/2014/main" id="{634C9249-EC66-4D9E-AEF9-390D002D6F0F}"/>
                </a:ext>
              </a:extLst>
            </p:cNvPr>
            <p:cNvSpPr/>
            <p:nvPr/>
          </p:nvSpPr>
          <p:spPr bwMode="auto">
            <a:xfrm>
              <a:off x="6843713" y="1300163"/>
              <a:ext cx="363538" cy="390525"/>
            </a:xfrm>
            <a:custGeom>
              <a:avLst/>
              <a:gdLst>
                <a:gd name="T0" fmla="*/ 86 w 97"/>
                <a:gd name="T1" fmla="*/ 48 h 104"/>
                <a:gd name="T2" fmla="*/ 56 w 97"/>
                <a:gd name="T3" fmla="*/ 83 h 104"/>
                <a:gd name="T4" fmla="*/ 48 w 97"/>
                <a:gd name="T5" fmla="*/ 93 h 104"/>
                <a:gd name="T6" fmla="*/ 31 w 97"/>
                <a:gd name="T7" fmla="*/ 101 h 104"/>
                <a:gd name="T8" fmla="*/ 43 w 97"/>
                <a:gd name="T9" fmla="*/ 97 h 104"/>
                <a:gd name="T10" fmla="*/ 49 w 97"/>
                <a:gd name="T11" fmla="*/ 92 h 104"/>
                <a:gd name="T12" fmla="*/ 82 w 97"/>
                <a:gd name="T13" fmla="*/ 52 h 104"/>
                <a:gd name="T14" fmla="*/ 86 w 97"/>
                <a:gd name="T15" fmla="*/ 47 h 104"/>
                <a:gd name="T16" fmla="*/ 93 w 97"/>
                <a:gd name="T17" fmla="*/ 20 h 104"/>
                <a:gd name="T18" fmla="*/ 83 w 97"/>
                <a:gd name="T19" fmla="*/ 11 h 104"/>
                <a:gd name="T20" fmla="*/ 87 w 97"/>
                <a:gd name="T21" fmla="*/ 21 h 104"/>
                <a:gd name="T22" fmla="*/ 80 w 97"/>
                <a:gd name="T23" fmla="*/ 42 h 104"/>
                <a:gd name="T24" fmla="*/ 44 w 97"/>
                <a:gd name="T25" fmla="*/ 85 h 104"/>
                <a:gd name="T26" fmla="*/ 40 w 97"/>
                <a:gd name="T27" fmla="*/ 89 h 104"/>
                <a:gd name="T28" fmla="*/ 41 w 97"/>
                <a:gd name="T29" fmla="*/ 88 h 104"/>
                <a:gd name="T30" fmla="*/ 44 w 97"/>
                <a:gd name="T31" fmla="*/ 85 h 104"/>
                <a:gd name="T32" fmla="*/ 80 w 97"/>
                <a:gd name="T33" fmla="*/ 42 h 104"/>
                <a:gd name="T34" fmla="*/ 83 w 97"/>
                <a:gd name="T35" fmla="*/ 30 h 104"/>
                <a:gd name="T36" fmla="*/ 78 w 97"/>
                <a:gd name="T37" fmla="*/ 41 h 104"/>
                <a:gd name="T38" fmla="*/ 47 w 97"/>
                <a:gd name="T39" fmla="*/ 77 h 104"/>
                <a:gd name="T40" fmla="*/ 38 w 97"/>
                <a:gd name="T41" fmla="*/ 87 h 104"/>
                <a:gd name="T42" fmla="*/ 20 w 97"/>
                <a:gd name="T43" fmla="*/ 87 h 104"/>
                <a:gd name="T44" fmla="*/ 19 w 97"/>
                <a:gd name="T45" fmla="*/ 86 h 104"/>
                <a:gd name="T46" fmla="*/ 18 w 97"/>
                <a:gd name="T47" fmla="*/ 85 h 104"/>
                <a:gd name="T48" fmla="*/ 15 w 97"/>
                <a:gd name="T49" fmla="*/ 74 h 104"/>
                <a:gd name="T50" fmla="*/ 20 w 97"/>
                <a:gd name="T51" fmla="*/ 62 h 104"/>
                <a:gd name="T52" fmla="*/ 50 w 97"/>
                <a:gd name="T53" fmla="*/ 24 h 104"/>
                <a:gd name="T54" fmla="*/ 56 w 97"/>
                <a:gd name="T55" fmla="*/ 17 h 104"/>
                <a:gd name="T56" fmla="*/ 60 w 97"/>
                <a:gd name="T57" fmla="*/ 14 h 104"/>
                <a:gd name="T58" fmla="*/ 79 w 97"/>
                <a:gd name="T59" fmla="*/ 16 h 104"/>
                <a:gd name="T60" fmla="*/ 66 w 97"/>
                <a:gd name="T61" fmla="*/ 6 h 104"/>
                <a:gd name="T62" fmla="*/ 79 w 97"/>
                <a:gd name="T63" fmla="*/ 7 h 104"/>
                <a:gd name="T64" fmla="*/ 55 w 97"/>
                <a:gd name="T65" fmla="*/ 1 h 104"/>
                <a:gd name="T66" fmla="*/ 43 w 97"/>
                <a:gd name="T67" fmla="*/ 10 h 104"/>
                <a:gd name="T68" fmla="*/ 10 w 97"/>
                <a:gd name="T69" fmla="*/ 52 h 104"/>
                <a:gd name="T70" fmla="*/ 7 w 97"/>
                <a:gd name="T71" fmla="*/ 56 h 104"/>
                <a:gd name="T72" fmla="*/ 2 w 97"/>
                <a:gd name="T73" fmla="*/ 85 h 104"/>
                <a:gd name="T74" fmla="*/ 11 w 97"/>
                <a:gd name="T75" fmla="*/ 98 h 104"/>
                <a:gd name="T76" fmla="*/ 31 w 97"/>
                <a:gd name="T77" fmla="*/ 103 h 104"/>
                <a:gd name="T78" fmla="*/ 50 w 97"/>
                <a:gd name="T79" fmla="*/ 95 h 104"/>
                <a:gd name="T80" fmla="*/ 58 w 97"/>
                <a:gd name="T81" fmla="*/ 84 h 104"/>
                <a:gd name="T82" fmla="*/ 51 w 97"/>
                <a:gd name="T83" fmla="*/ 93 h 104"/>
                <a:gd name="T84" fmla="*/ 49 w 97"/>
                <a:gd name="T85" fmla="*/ 96 h 104"/>
                <a:gd name="T86" fmla="*/ 16 w 97"/>
                <a:gd name="T87" fmla="*/ 100 h 104"/>
                <a:gd name="T88" fmla="*/ 10 w 97"/>
                <a:gd name="T89" fmla="*/ 97 h 104"/>
                <a:gd name="T90" fmla="*/ 4 w 97"/>
                <a:gd name="T91" fmla="*/ 89 h 104"/>
                <a:gd name="T92" fmla="*/ 6 w 97"/>
                <a:gd name="T93" fmla="*/ 59 h 104"/>
                <a:gd name="T94" fmla="*/ 7 w 97"/>
                <a:gd name="T95" fmla="*/ 92 h 104"/>
                <a:gd name="T96" fmla="*/ 10 w 97"/>
                <a:gd name="T97" fmla="*/ 95 h 104"/>
                <a:gd name="T98" fmla="*/ 13 w 97"/>
                <a:gd name="T99" fmla="*/ 97 h 104"/>
                <a:gd name="T100" fmla="*/ 46 w 97"/>
                <a:gd name="T101" fmla="*/ 97 h 104"/>
                <a:gd name="T102" fmla="*/ 55 w 97"/>
                <a:gd name="T103" fmla="*/ 87 h 104"/>
                <a:gd name="T104" fmla="*/ 83 w 97"/>
                <a:gd name="T105" fmla="*/ 55 h 104"/>
                <a:gd name="T106" fmla="*/ 88 w 97"/>
                <a:gd name="T107" fmla="*/ 48 h 104"/>
                <a:gd name="T108" fmla="*/ 94 w 97"/>
                <a:gd name="T109" fmla="*/ 2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7" h="104">
                  <a:moveTo>
                    <a:pt x="92" y="37"/>
                  </a:moveTo>
                  <a:cubicBezTo>
                    <a:pt x="91" y="40"/>
                    <a:pt x="90" y="42"/>
                    <a:pt x="89" y="44"/>
                  </a:cubicBezTo>
                  <a:cubicBezTo>
                    <a:pt x="88" y="45"/>
                    <a:pt x="87" y="47"/>
                    <a:pt x="86" y="48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78" y="57"/>
                    <a:pt x="72" y="65"/>
                    <a:pt x="65" y="72"/>
                  </a:cubicBezTo>
                  <a:cubicBezTo>
                    <a:pt x="56" y="83"/>
                    <a:pt x="56" y="83"/>
                    <a:pt x="56" y="83"/>
                  </a:cubicBezTo>
                  <a:cubicBezTo>
                    <a:pt x="52" y="89"/>
                    <a:pt x="52" y="89"/>
                    <a:pt x="52" y="89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3"/>
                    <a:pt x="48" y="93"/>
                    <a:pt x="48" y="93"/>
                  </a:cubicBezTo>
                  <a:cubicBezTo>
                    <a:pt x="48" y="93"/>
                    <a:pt x="47" y="94"/>
                    <a:pt x="47" y="94"/>
                  </a:cubicBezTo>
                  <a:cubicBezTo>
                    <a:pt x="45" y="96"/>
                    <a:pt x="42" y="98"/>
                    <a:pt x="39" y="99"/>
                  </a:cubicBezTo>
                  <a:cubicBezTo>
                    <a:pt x="37" y="100"/>
                    <a:pt x="34" y="101"/>
                    <a:pt x="31" y="101"/>
                  </a:cubicBezTo>
                  <a:cubicBezTo>
                    <a:pt x="26" y="101"/>
                    <a:pt x="20" y="99"/>
                    <a:pt x="16" y="97"/>
                  </a:cubicBezTo>
                  <a:cubicBezTo>
                    <a:pt x="20" y="99"/>
                    <a:pt x="24" y="100"/>
                    <a:pt x="29" y="100"/>
                  </a:cubicBezTo>
                  <a:cubicBezTo>
                    <a:pt x="34" y="101"/>
                    <a:pt x="39" y="100"/>
                    <a:pt x="43" y="97"/>
                  </a:cubicBezTo>
                  <a:cubicBezTo>
                    <a:pt x="44" y="96"/>
                    <a:pt x="45" y="95"/>
                    <a:pt x="46" y="94"/>
                  </a:cubicBezTo>
                  <a:cubicBezTo>
                    <a:pt x="47" y="94"/>
                    <a:pt x="47" y="93"/>
                    <a:pt x="48" y="93"/>
                  </a:cubicBezTo>
                  <a:cubicBezTo>
                    <a:pt x="49" y="92"/>
                    <a:pt x="49" y="92"/>
                    <a:pt x="49" y="92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5" y="84"/>
                    <a:pt x="58" y="80"/>
                    <a:pt x="61" y="77"/>
                  </a:cubicBezTo>
                  <a:cubicBezTo>
                    <a:pt x="68" y="69"/>
                    <a:pt x="75" y="61"/>
                    <a:pt x="82" y="52"/>
                  </a:cubicBezTo>
                  <a:cubicBezTo>
                    <a:pt x="84" y="49"/>
                    <a:pt x="84" y="49"/>
                    <a:pt x="84" y="49"/>
                  </a:cubicBezTo>
                  <a:cubicBezTo>
                    <a:pt x="85" y="48"/>
                    <a:pt x="85" y="48"/>
                    <a:pt x="85" y="48"/>
                  </a:cubicBezTo>
                  <a:cubicBezTo>
                    <a:pt x="86" y="47"/>
                    <a:pt x="86" y="47"/>
                    <a:pt x="86" y="47"/>
                  </a:cubicBezTo>
                  <a:cubicBezTo>
                    <a:pt x="87" y="46"/>
                    <a:pt x="87" y="46"/>
                    <a:pt x="87" y="46"/>
                  </a:cubicBezTo>
                  <a:cubicBezTo>
                    <a:pt x="88" y="44"/>
                    <a:pt x="90" y="41"/>
                    <a:pt x="91" y="38"/>
                  </a:cubicBezTo>
                  <a:cubicBezTo>
                    <a:pt x="93" y="33"/>
                    <a:pt x="94" y="27"/>
                    <a:pt x="93" y="20"/>
                  </a:cubicBezTo>
                  <a:cubicBezTo>
                    <a:pt x="93" y="19"/>
                    <a:pt x="92" y="18"/>
                    <a:pt x="92" y="16"/>
                  </a:cubicBezTo>
                  <a:cubicBezTo>
                    <a:pt x="91" y="15"/>
                    <a:pt x="89" y="13"/>
                    <a:pt x="88" y="12"/>
                  </a:cubicBezTo>
                  <a:cubicBezTo>
                    <a:pt x="86" y="11"/>
                    <a:pt x="84" y="10"/>
                    <a:pt x="83" y="11"/>
                  </a:cubicBezTo>
                  <a:cubicBezTo>
                    <a:pt x="83" y="11"/>
                    <a:pt x="83" y="12"/>
                    <a:pt x="83" y="13"/>
                  </a:cubicBezTo>
                  <a:cubicBezTo>
                    <a:pt x="84" y="14"/>
                    <a:pt x="84" y="15"/>
                    <a:pt x="85" y="18"/>
                  </a:cubicBezTo>
                  <a:cubicBezTo>
                    <a:pt x="86" y="18"/>
                    <a:pt x="87" y="20"/>
                    <a:pt x="87" y="21"/>
                  </a:cubicBezTo>
                  <a:cubicBezTo>
                    <a:pt x="87" y="23"/>
                    <a:pt x="87" y="24"/>
                    <a:pt x="87" y="24"/>
                  </a:cubicBezTo>
                  <a:cubicBezTo>
                    <a:pt x="87" y="25"/>
                    <a:pt x="86" y="24"/>
                    <a:pt x="86" y="24"/>
                  </a:cubicBezTo>
                  <a:cubicBezTo>
                    <a:pt x="86" y="30"/>
                    <a:pt x="84" y="37"/>
                    <a:pt x="80" y="42"/>
                  </a:cubicBezTo>
                  <a:cubicBezTo>
                    <a:pt x="66" y="59"/>
                    <a:pt x="66" y="59"/>
                    <a:pt x="66" y="59"/>
                  </a:cubicBezTo>
                  <a:cubicBezTo>
                    <a:pt x="60" y="66"/>
                    <a:pt x="54" y="73"/>
                    <a:pt x="48" y="80"/>
                  </a:cubicBezTo>
                  <a:cubicBezTo>
                    <a:pt x="44" y="85"/>
                    <a:pt x="44" y="85"/>
                    <a:pt x="44" y="85"/>
                  </a:cubicBezTo>
                  <a:cubicBezTo>
                    <a:pt x="42" y="87"/>
                    <a:pt x="42" y="87"/>
                    <a:pt x="42" y="87"/>
                  </a:cubicBezTo>
                  <a:cubicBezTo>
                    <a:pt x="41" y="88"/>
                    <a:pt x="41" y="88"/>
                    <a:pt x="41" y="88"/>
                  </a:cubicBezTo>
                  <a:cubicBezTo>
                    <a:pt x="41" y="89"/>
                    <a:pt x="40" y="89"/>
                    <a:pt x="40" y="89"/>
                  </a:cubicBezTo>
                  <a:cubicBezTo>
                    <a:pt x="37" y="91"/>
                    <a:pt x="34" y="92"/>
                    <a:pt x="30" y="92"/>
                  </a:cubicBezTo>
                  <a:cubicBezTo>
                    <a:pt x="34" y="92"/>
                    <a:pt x="37" y="91"/>
                    <a:pt x="40" y="89"/>
                  </a:cubicBezTo>
                  <a:cubicBezTo>
                    <a:pt x="40" y="89"/>
                    <a:pt x="41" y="88"/>
                    <a:pt x="41" y="88"/>
                  </a:cubicBezTo>
                  <a:cubicBezTo>
                    <a:pt x="41" y="88"/>
                    <a:pt x="41" y="88"/>
                    <a:pt x="41" y="88"/>
                  </a:cubicBezTo>
                  <a:cubicBezTo>
                    <a:pt x="42" y="87"/>
                    <a:pt x="42" y="87"/>
                    <a:pt x="42" y="87"/>
                  </a:cubicBezTo>
                  <a:cubicBezTo>
                    <a:pt x="44" y="85"/>
                    <a:pt x="44" y="85"/>
                    <a:pt x="44" y="85"/>
                  </a:cubicBezTo>
                  <a:cubicBezTo>
                    <a:pt x="48" y="79"/>
                    <a:pt x="48" y="79"/>
                    <a:pt x="48" y="79"/>
                  </a:cubicBezTo>
                  <a:cubicBezTo>
                    <a:pt x="66" y="59"/>
                    <a:pt x="66" y="59"/>
                    <a:pt x="66" y="59"/>
                  </a:cubicBezTo>
                  <a:cubicBezTo>
                    <a:pt x="80" y="42"/>
                    <a:pt x="80" y="42"/>
                    <a:pt x="80" y="42"/>
                  </a:cubicBezTo>
                  <a:cubicBezTo>
                    <a:pt x="84" y="37"/>
                    <a:pt x="86" y="30"/>
                    <a:pt x="85" y="23"/>
                  </a:cubicBezTo>
                  <a:cubicBezTo>
                    <a:pt x="84" y="23"/>
                    <a:pt x="84" y="24"/>
                    <a:pt x="83" y="26"/>
                  </a:cubicBezTo>
                  <a:cubicBezTo>
                    <a:pt x="83" y="27"/>
                    <a:pt x="83" y="28"/>
                    <a:pt x="83" y="30"/>
                  </a:cubicBezTo>
                  <a:cubicBezTo>
                    <a:pt x="82" y="32"/>
                    <a:pt x="82" y="34"/>
                    <a:pt x="81" y="36"/>
                  </a:cubicBezTo>
                  <a:cubicBezTo>
                    <a:pt x="80" y="37"/>
                    <a:pt x="80" y="38"/>
                    <a:pt x="79" y="39"/>
                  </a:cubicBezTo>
                  <a:cubicBezTo>
                    <a:pt x="79" y="40"/>
                    <a:pt x="79" y="40"/>
                    <a:pt x="78" y="41"/>
                  </a:cubicBezTo>
                  <a:cubicBezTo>
                    <a:pt x="77" y="42"/>
                    <a:pt x="77" y="42"/>
                    <a:pt x="77" y="42"/>
                  </a:cubicBezTo>
                  <a:cubicBezTo>
                    <a:pt x="75" y="44"/>
                    <a:pt x="73" y="46"/>
                    <a:pt x="72" y="48"/>
                  </a:cubicBezTo>
                  <a:cubicBezTo>
                    <a:pt x="64" y="57"/>
                    <a:pt x="55" y="67"/>
                    <a:pt x="47" y="77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0" y="86"/>
                    <a:pt x="40" y="86"/>
                    <a:pt x="39" y="87"/>
                  </a:cubicBezTo>
                  <a:cubicBezTo>
                    <a:pt x="39" y="87"/>
                    <a:pt x="39" y="87"/>
                    <a:pt x="38" y="87"/>
                  </a:cubicBezTo>
                  <a:cubicBezTo>
                    <a:pt x="38" y="88"/>
                    <a:pt x="37" y="88"/>
                    <a:pt x="36" y="89"/>
                  </a:cubicBezTo>
                  <a:cubicBezTo>
                    <a:pt x="32" y="90"/>
                    <a:pt x="27" y="90"/>
                    <a:pt x="22" y="88"/>
                  </a:cubicBezTo>
                  <a:cubicBezTo>
                    <a:pt x="22" y="88"/>
                    <a:pt x="21" y="87"/>
                    <a:pt x="20" y="87"/>
                  </a:cubicBezTo>
                  <a:cubicBezTo>
                    <a:pt x="20" y="87"/>
                    <a:pt x="20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5"/>
                    <a:pt x="19" y="85"/>
                    <a:pt x="19" y="85"/>
                  </a:cubicBezTo>
                  <a:cubicBezTo>
                    <a:pt x="18" y="85"/>
                    <a:pt x="18" y="85"/>
                    <a:pt x="18" y="85"/>
                  </a:cubicBezTo>
                  <a:cubicBezTo>
                    <a:pt x="18" y="85"/>
                    <a:pt x="18" y="84"/>
                    <a:pt x="18" y="84"/>
                  </a:cubicBezTo>
                  <a:cubicBezTo>
                    <a:pt x="17" y="84"/>
                    <a:pt x="17" y="83"/>
                    <a:pt x="16" y="82"/>
                  </a:cubicBezTo>
                  <a:cubicBezTo>
                    <a:pt x="15" y="80"/>
                    <a:pt x="14" y="77"/>
                    <a:pt x="15" y="74"/>
                  </a:cubicBezTo>
                  <a:cubicBezTo>
                    <a:pt x="15" y="70"/>
                    <a:pt x="16" y="67"/>
                    <a:pt x="18" y="65"/>
                  </a:cubicBezTo>
                  <a:cubicBezTo>
                    <a:pt x="18" y="64"/>
                    <a:pt x="19" y="64"/>
                    <a:pt x="19" y="64"/>
                  </a:cubicBezTo>
                  <a:cubicBezTo>
                    <a:pt x="20" y="62"/>
                    <a:pt x="20" y="62"/>
                    <a:pt x="20" y="62"/>
                  </a:cubicBezTo>
                  <a:cubicBezTo>
                    <a:pt x="22" y="59"/>
                    <a:pt x="22" y="59"/>
                    <a:pt x="22" y="59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34" y="44"/>
                    <a:pt x="42" y="34"/>
                    <a:pt x="50" y="24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6"/>
                    <a:pt x="56" y="16"/>
                    <a:pt x="57" y="16"/>
                  </a:cubicBezTo>
                  <a:cubicBezTo>
                    <a:pt x="57" y="16"/>
                    <a:pt x="57" y="15"/>
                    <a:pt x="57" y="15"/>
                  </a:cubicBezTo>
                  <a:cubicBezTo>
                    <a:pt x="58" y="15"/>
                    <a:pt x="59" y="14"/>
                    <a:pt x="60" y="14"/>
                  </a:cubicBezTo>
                  <a:cubicBezTo>
                    <a:pt x="63" y="13"/>
                    <a:pt x="67" y="13"/>
                    <a:pt x="71" y="14"/>
                  </a:cubicBezTo>
                  <a:cubicBezTo>
                    <a:pt x="74" y="15"/>
                    <a:pt x="76" y="16"/>
                    <a:pt x="78" y="16"/>
                  </a:cubicBezTo>
                  <a:cubicBezTo>
                    <a:pt x="79" y="16"/>
                    <a:pt x="79" y="16"/>
                    <a:pt x="79" y="16"/>
                  </a:cubicBezTo>
                  <a:cubicBezTo>
                    <a:pt x="80" y="16"/>
                    <a:pt x="80" y="16"/>
                    <a:pt x="80" y="15"/>
                  </a:cubicBezTo>
                  <a:cubicBezTo>
                    <a:pt x="80" y="14"/>
                    <a:pt x="79" y="12"/>
                    <a:pt x="77" y="10"/>
                  </a:cubicBezTo>
                  <a:cubicBezTo>
                    <a:pt x="74" y="8"/>
                    <a:pt x="71" y="6"/>
                    <a:pt x="66" y="6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71" y="5"/>
                    <a:pt x="74" y="6"/>
                    <a:pt x="76" y="7"/>
                  </a:cubicBezTo>
                  <a:cubicBezTo>
                    <a:pt x="78" y="7"/>
                    <a:pt x="78" y="7"/>
                    <a:pt x="79" y="7"/>
                  </a:cubicBezTo>
                  <a:cubicBezTo>
                    <a:pt x="79" y="6"/>
                    <a:pt x="78" y="4"/>
                    <a:pt x="80" y="4"/>
                  </a:cubicBezTo>
                  <a:cubicBezTo>
                    <a:pt x="75" y="2"/>
                    <a:pt x="70" y="0"/>
                    <a:pt x="64" y="0"/>
                  </a:cubicBezTo>
                  <a:cubicBezTo>
                    <a:pt x="61" y="0"/>
                    <a:pt x="58" y="0"/>
                    <a:pt x="55" y="1"/>
                  </a:cubicBezTo>
                  <a:cubicBezTo>
                    <a:pt x="52" y="2"/>
                    <a:pt x="49" y="4"/>
                    <a:pt x="47" y="6"/>
                  </a:cubicBezTo>
                  <a:cubicBezTo>
                    <a:pt x="46" y="6"/>
                    <a:pt x="46" y="7"/>
                    <a:pt x="45" y="8"/>
                  </a:cubicBezTo>
                  <a:cubicBezTo>
                    <a:pt x="43" y="10"/>
                    <a:pt x="43" y="10"/>
                    <a:pt x="43" y="10"/>
                  </a:cubicBezTo>
                  <a:cubicBezTo>
                    <a:pt x="40" y="13"/>
                    <a:pt x="40" y="13"/>
                    <a:pt x="40" y="13"/>
                  </a:cubicBezTo>
                  <a:cubicBezTo>
                    <a:pt x="16" y="44"/>
                    <a:pt x="16" y="44"/>
                    <a:pt x="16" y="44"/>
                  </a:cubicBezTo>
                  <a:cubicBezTo>
                    <a:pt x="10" y="52"/>
                    <a:pt x="10" y="52"/>
                    <a:pt x="10" y="52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8" y="55"/>
                    <a:pt x="8" y="55"/>
                    <a:pt x="8" y="55"/>
                  </a:cubicBezTo>
                  <a:cubicBezTo>
                    <a:pt x="7" y="56"/>
                    <a:pt x="7" y="56"/>
                    <a:pt x="7" y="56"/>
                  </a:cubicBezTo>
                  <a:cubicBezTo>
                    <a:pt x="6" y="57"/>
                    <a:pt x="5" y="59"/>
                    <a:pt x="4" y="61"/>
                  </a:cubicBezTo>
                  <a:cubicBezTo>
                    <a:pt x="2" y="64"/>
                    <a:pt x="1" y="68"/>
                    <a:pt x="0" y="73"/>
                  </a:cubicBezTo>
                  <a:cubicBezTo>
                    <a:pt x="0" y="77"/>
                    <a:pt x="0" y="81"/>
                    <a:pt x="2" y="85"/>
                  </a:cubicBezTo>
                  <a:cubicBezTo>
                    <a:pt x="3" y="89"/>
                    <a:pt x="6" y="92"/>
                    <a:pt x="8" y="95"/>
                  </a:cubicBezTo>
                  <a:cubicBezTo>
                    <a:pt x="9" y="96"/>
                    <a:pt x="9" y="96"/>
                    <a:pt x="10" y="97"/>
                  </a:cubicBezTo>
                  <a:cubicBezTo>
                    <a:pt x="11" y="97"/>
                    <a:pt x="11" y="98"/>
                    <a:pt x="11" y="98"/>
                  </a:cubicBezTo>
                  <a:cubicBezTo>
                    <a:pt x="12" y="98"/>
                    <a:pt x="13" y="99"/>
                    <a:pt x="14" y="99"/>
                  </a:cubicBezTo>
                  <a:cubicBezTo>
                    <a:pt x="16" y="100"/>
                    <a:pt x="18" y="101"/>
                    <a:pt x="20" y="102"/>
                  </a:cubicBezTo>
                  <a:cubicBezTo>
                    <a:pt x="23" y="103"/>
                    <a:pt x="27" y="104"/>
                    <a:pt x="31" y="103"/>
                  </a:cubicBezTo>
                  <a:cubicBezTo>
                    <a:pt x="35" y="103"/>
                    <a:pt x="40" y="102"/>
                    <a:pt x="44" y="100"/>
                  </a:cubicBezTo>
                  <a:cubicBezTo>
                    <a:pt x="46" y="99"/>
                    <a:pt x="47" y="98"/>
                    <a:pt x="49" y="96"/>
                  </a:cubicBezTo>
                  <a:cubicBezTo>
                    <a:pt x="49" y="95"/>
                    <a:pt x="50" y="95"/>
                    <a:pt x="50" y="95"/>
                  </a:cubicBezTo>
                  <a:cubicBezTo>
                    <a:pt x="51" y="94"/>
                    <a:pt x="51" y="94"/>
                    <a:pt x="51" y="94"/>
                  </a:cubicBezTo>
                  <a:cubicBezTo>
                    <a:pt x="52" y="92"/>
                    <a:pt x="52" y="92"/>
                    <a:pt x="52" y="92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71" y="69"/>
                    <a:pt x="71" y="69"/>
                    <a:pt x="71" y="69"/>
                  </a:cubicBezTo>
                  <a:cubicBezTo>
                    <a:pt x="55" y="88"/>
                    <a:pt x="55" y="88"/>
                    <a:pt x="55" y="88"/>
                  </a:cubicBezTo>
                  <a:cubicBezTo>
                    <a:pt x="51" y="93"/>
                    <a:pt x="51" y="93"/>
                    <a:pt x="51" y="93"/>
                  </a:cubicBezTo>
                  <a:cubicBezTo>
                    <a:pt x="50" y="94"/>
                    <a:pt x="50" y="94"/>
                    <a:pt x="50" y="94"/>
                  </a:cubicBezTo>
                  <a:cubicBezTo>
                    <a:pt x="49" y="95"/>
                    <a:pt x="49" y="95"/>
                    <a:pt x="49" y="95"/>
                  </a:cubicBezTo>
                  <a:cubicBezTo>
                    <a:pt x="49" y="95"/>
                    <a:pt x="49" y="95"/>
                    <a:pt x="49" y="96"/>
                  </a:cubicBezTo>
                  <a:cubicBezTo>
                    <a:pt x="48" y="97"/>
                    <a:pt x="47" y="98"/>
                    <a:pt x="45" y="99"/>
                  </a:cubicBezTo>
                  <a:cubicBezTo>
                    <a:pt x="41" y="102"/>
                    <a:pt x="35" y="103"/>
                    <a:pt x="30" y="103"/>
                  </a:cubicBezTo>
                  <a:cubicBezTo>
                    <a:pt x="25" y="103"/>
                    <a:pt x="20" y="102"/>
                    <a:pt x="16" y="100"/>
                  </a:cubicBezTo>
                  <a:cubicBezTo>
                    <a:pt x="15" y="99"/>
                    <a:pt x="14" y="99"/>
                    <a:pt x="12" y="98"/>
                  </a:cubicBezTo>
                  <a:cubicBezTo>
                    <a:pt x="12" y="98"/>
                    <a:pt x="11" y="97"/>
                    <a:pt x="11" y="97"/>
                  </a:cubicBezTo>
                  <a:cubicBezTo>
                    <a:pt x="10" y="97"/>
                    <a:pt x="10" y="97"/>
                    <a:pt x="10" y="97"/>
                  </a:cubicBezTo>
                  <a:cubicBezTo>
                    <a:pt x="10" y="96"/>
                    <a:pt x="10" y="96"/>
                    <a:pt x="10" y="96"/>
                  </a:cubicBezTo>
                  <a:cubicBezTo>
                    <a:pt x="10" y="96"/>
                    <a:pt x="9" y="96"/>
                    <a:pt x="9" y="95"/>
                  </a:cubicBezTo>
                  <a:cubicBezTo>
                    <a:pt x="7" y="93"/>
                    <a:pt x="6" y="91"/>
                    <a:pt x="4" y="89"/>
                  </a:cubicBezTo>
                  <a:cubicBezTo>
                    <a:pt x="2" y="84"/>
                    <a:pt x="1" y="79"/>
                    <a:pt x="1" y="74"/>
                  </a:cubicBezTo>
                  <a:cubicBezTo>
                    <a:pt x="1" y="69"/>
                    <a:pt x="3" y="64"/>
                    <a:pt x="5" y="59"/>
                  </a:cubicBezTo>
                  <a:cubicBezTo>
                    <a:pt x="5" y="59"/>
                    <a:pt x="5" y="60"/>
                    <a:pt x="6" y="59"/>
                  </a:cubicBezTo>
                  <a:cubicBezTo>
                    <a:pt x="3" y="64"/>
                    <a:pt x="2" y="69"/>
                    <a:pt x="2" y="74"/>
                  </a:cubicBezTo>
                  <a:cubicBezTo>
                    <a:pt x="2" y="79"/>
                    <a:pt x="3" y="84"/>
                    <a:pt x="5" y="89"/>
                  </a:cubicBezTo>
                  <a:cubicBezTo>
                    <a:pt x="6" y="90"/>
                    <a:pt x="7" y="91"/>
                    <a:pt x="7" y="92"/>
                  </a:cubicBezTo>
                  <a:cubicBezTo>
                    <a:pt x="8" y="92"/>
                    <a:pt x="8" y="93"/>
                    <a:pt x="9" y="93"/>
                  </a:cubicBezTo>
                  <a:cubicBezTo>
                    <a:pt x="9" y="94"/>
                    <a:pt x="9" y="94"/>
                    <a:pt x="9" y="94"/>
                  </a:cubicBezTo>
                  <a:cubicBezTo>
                    <a:pt x="9" y="94"/>
                    <a:pt x="10" y="94"/>
                    <a:pt x="10" y="95"/>
                  </a:cubicBezTo>
                  <a:cubicBezTo>
                    <a:pt x="10" y="95"/>
                    <a:pt x="11" y="95"/>
                    <a:pt x="11" y="96"/>
                  </a:cubicBezTo>
                  <a:cubicBezTo>
                    <a:pt x="12" y="96"/>
                    <a:pt x="12" y="96"/>
                    <a:pt x="12" y="96"/>
                  </a:cubicBezTo>
                  <a:cubicBezTo>
                    <a:pt x="12" y="97"/>
                    <a:pt x="13" y="97"/>
                    <a:pt x="13" y="97"/>
                  </a:cubicBezTo>
                  <a:cubicBezTo>
                    <a:pt x="14" y="98"/>
                    <a:pt x="16" y="99"/>
                    <a:pt x="17" y="99"/>
                  </a:cubicBezTo>
                  <a:cubicBezTo>
                    <a:pt x="21" y="101"/>
                    <a:pt x="26" y="102"/>
                    <a:pt x="31" y="102"/>
                  </a:cubicBezTo>
                  <a:cubicBezTo>
                    <a:pt x="36" y="102"/>
                    <a:pt x="41" y="101"/>
                    <a:pt x="46" y="97"/>
                  </a:cubicBezTo>
                  <a:cubicBezTo>
                    <a:pt x="47" y="96"/>
                    <a:pt x="48" y="96"/>
                    <a:pt x="49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60" y="81"/>
                    <a:pt x="66" y="74"/>
                    <a:pt x="71" y="68"/>
                  </a:cubicBezTo>
                  <a:cubicBezTo>
                    <a:pt x="72" y="68"/>
                    <a:pt x="72" y="68"/>
                    <a:pt x="72" y="68"/>
                  </a:cubicBezTo>
                  <a:cubicBezTo>
                    <a:pt x="83" y="55"/>
                    <a:pt x="83" y="55"/>
                    <a:pt x="83" y="55"/>
                  </a:cubicBezTo>
                  <a:cubicBezTo>
                    <a:pt x="86" y="51"/>
                    <a:pt x="86" y="51"/>
                    <a:pt x="86" y="51"/>
                  </a:cubicBezTo>
                  <a:cubicBezTo>
                    <a:pt x="88" y="49"/>
                    <a:pt x="88" y="49"/>
                    <a:pt x="88" y="49"/>
                  </a:cubicBezTo>
                  <a:cubicBezTo>
                    <a:pt x="88" y="48"/>
                    <a:pt x="88" y="48"/>
                    <a:pt x="88" y="48"/>
                  </a:cubicBezTo>
                  <a:cubicBezTo>
                    <a:pt x="89" y="48"/>
                    <a:pt x="89" y="48"/>
                    <a:pt x="89" y="47"/>
                  </a:cubicBezTo>
                  <a:cubicBezTo>
                    <a:pt x="92" y="44"/>
                    <a:pt x="93" y="41"/>
                    <a:pt x="95" y="37"/>
                  </a:cubicBezTo>
                  <a:cubicBezTo>
                    <a:pt x="97" y="31"/>
                    <a:pt x="96" y="25"/>
                    <a:pt x="94" y="20"/>
                  </a:cubicBezTo>
                  <a:cubicBezTo>
                    <a:pt x="95" y="26"/>
                    <a:pt x="94" y="32"/>
                    <a:pt x="92" y="3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18" name="Freeform 28">
              <a:extLst>
                <a:ext uri="{FF2B5EF4-FFF2-40B4-BE49-F238E27FC236}">
                  <a16:creationId xmlns:a16="http://schemas.microsoft.com/office/drawing/2014/main" id="{DB90FEEB-06F7-408D-8FFA-AB82E1F6215F}"/>
                </a:ext>
              </a:extLst>
            </p:cNvPr>
            <p:cNvSpPr/>
            <p:nvPr/>
          </p:nvSpPr>
          <p:spPr bwMode="auto">
            <a:xfrm>
              <a:off x="5175251" y="1671638"/>
              <a:ext cx="4763" cy="3175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19" name="Freeform 29">
              <a:extLst>
                <a:ext uri="{FF2B5EF4-FFF2-40B4-BE49-F238E27FC236}">
                  <a16:creationId xmlns:a16="http://schemas.microsoft.com/office/drawing/2014/main" id="{5CCED121-00DE-4A17-86BC-73F827002D84}"/>
                </a:ext>
              </a:extLst>
            </p:cNvPr>
            <p:cNvSpPr/>
            <p:nvPr/>
          </p:nvSpPr>
          <p:spPr bwMode="auto">
            <a:xfrm>
              <a:off x="5160963" y="1660526"/>
              <a:ext cx="3175" cy="3175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0 w 1"/>
                <a:gd name="T5" fmla="*/ 0 h 1"/>
                <a:gd name="T6" fmla="*/ 1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20" name="Freeform 30">
              <a:extLst>
                <a:ext uri="{FF2B5EF4-FFF2-40B4-BE49-F238E27FC236}">
                  <a16:creationId xmlns:a16="http://schemas.microsoft.com/office/drawing/2014/main" id="{331E2E25-DD7C-4CAE-A8A0-8A93DA2F5299}"/>
                </a:ext>
              </a:extLst>
            </p:cNvPr>
            <p:cNvSpPr/>
            <p:nvPr/>
          </p:nvSpPr>
          <p:spPr bwMode="auto">
            <a:xfrm>
              <a:off x="5180013" y="1674813"/>
              <a:ext cx="11113" cy="4763"/>
            </a:xfrm>
            <a:custGeom>
              <a:avLst/>
              <a:gdLst>
                <a:gd name="T0" fmla="*/ 0 w 3"/>
                <a:gd name="T1" fmla="*/ 0 h 1"/>
                <a:gd name="T2" fmla="*/ 3 w 3"/>
                <a:gd name="T3" fmla="*/ 1 h 1"/>
                <a:gd name="T4" fmla="*/ 0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cubicBezTo>
                    <a:pt x="1" y="1"/>
                    <a:pt x="2" y="1"/>
                    <a:pt x="3" y="1"/>
                  </a:cubicBezTo>
                  <a:cubicBezTo>
                    <a:pt x="2" y="1"/>
                    <a:pt x="1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21" name="Freeform 31">
              <a:extLst>
                <a:ext uri="{FF2B5EF4-FFF2-40B4-BE49-F238E27FC236}">
                  <a16:creationId xmlns:a16="http://schemas.microsoft.com/office/drawing/2014/main" id="{B800B7D6-F948-4CB0-B654-6FC7E2297909}"/>
                </a:ext>
              </a:extLst>
            </p:cNvPr>
            <p:cNvSpPr/>
            <p:nvPr/>
          </p:nvSpPr>
          <p:spPr bwMode="auto">
            <a:xfrm>
              <a:off x="5164138" y="1663701"/>
              <a:ext cx="7938" cy="4763"/>
            </a:xfrm>
            <a:custGeom>
              <a:avLst/>
              <a:gdLst>
                <a:gd name="T0" fmla="*/ 2 w 2"/>
                <a:gd name="T1" fmla="*/ 1 h 1"/>
                <a:gd name="T2" fmla="*/ 0 w 2"/>
                <a:gd name="T3" fmla="*/ 0 h 1"/>
                <a:gd name="T4" fmla="*/ 1 w 2"/>
                <a:gd name="T5" fmla="*/ 1 h 1"/>
                <a:gd name="T6" fmla="*/ 2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1" y="1"/>
                    <a:pt x="0" y="0"/>
                    <a:pt x="0" y="0"/>
                  </a:cubicBezTo>
                  <a:cubicBezTo>
                    <a:pt x="0" y="0"/>
                    <a:pt x="0" y="0"/>
                    <a:pt x="1" y="1"/>
                  </a:cubicBezTo>
                  <a:cubicBezTo>
                    <a:pt x="1" y="1"/>
                    <a:pt x="1" y="1"/>
                    <a:pt x="2" y="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22" name="Freeform 32">
              <a:extLst>
                <a:ext uri="{FF2B5EF4-FFF2-40B4-BE49-F238E27FC236}">
                  <a16:creationId xmlns:a16="http://schemas.microsoft.com/office/drawing/2014/main" id="{FD195AFE-D9E2-40C6-B010-1A1E4F5906A8}"/>
                </a:ext>
              </a:extLst>
            </p:cNvPr>
            <p:cNvSpPr/>
            <p:nvPr/>
          </p:nvSpPr>
          <p:spPr bwMode="auto">
            <a:xfrm>
              <a:off x="5172076" y="1668463"/>
              <a:ext cx="3175" cy="3175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23" name="Freeform 33">
              <a:extLst>
                <a:ext uri="{FF2B5EF4-FFF2-40B4-BE49-F238E27FC236}">
                  <a16:creationId xmlns:a16="http://schemas.microsoft.com/office/drawing/2014/main" id="{059F4D8C-58EF-4041-B59D-AD5955F0F845}"/>
                </a:ext>
              </a:extLst>
            </p:cNvPr>
            <p:cNvSpPr/>
            <p:nvPr/>
          </p:nvSpPr>
          <p:spPr bwMode="auto">
            <a:xfrm>
              <a:off x="4987926" y="1292226"/>
              <a:ext cx="360363" cy="398463"/>
            </a:xfrm>
            <a:custGeom>
              <a:avLst/>
              <a:gdLst>
                <a:gd name="T0" fmla="*/ 38 w 96"/>
                <a:gd name="T1" fmla="*/ 88 h 106"/>
                <a:gd name="T2" fmla="*/ 46 w 96"/>
                <a:gd name="T3" fmla="*/ 98 h 106"/>
                <a:gd name="T4" fmla="*/ 42 w 96"/>
                <a:gd name="T5" fmla="*/ 93 h 106"/>
                <a:gd name="T6" fmla="*/ 12 w 96"/>
                <a:gd name="T7" fmla="*/ 55 h 106"/>
                <a:gd name="T8" fmla="*/ 0 w 96"/>
                <a:gd name="T9" fmla="*/ 29 h 106"/>
                <a:gd name="T10" fmla="*/ 6 w 96"/>
                <a:gd name="T11" fmla="*/ 14 h 106"/>
                <a:gd name="T12" fmla="*/ 5 w 96"/>
                <a:gd name="T13" fmla="*/ 43 h 106"/>
                <a:gd name="T14" fmla="*/ 20 w 96"/>
                <a:gd name="T15" fmla="*/ 64 h 106"/>
                <a:gd name="T16" fmla="*/ 45 w 96"/>
                <a:gd name="T17" fmla="*/ 96 h 106"/>
                <a:gd name="T18" fmla="*/ 48 w 96"/>
                <a:gd name="T19" fmla="*/ 99 h 106"/>
                <a:gd name="T20" fmla="*/ 67 w 96"/>
                <a:gd name="T21" fmla="*/ 106 h 106"/>
                <a:gd name="T22" fmla="*/ 86 w 96"/>
                <a:gd name="T23" fmla="*/ 98 h 106"/>
                <a:gd name="T24" fmla="*/ 95 w 96"/>
                <a:gd name="T25" fmla="*/ 86 h 106"/>
                <a:gd name="T26" fmla="*/ 92 w 96"/>
                <a:gd name="T27" fmla="*/ 86 h 106"/>
                <a:gd name="T28" fmla="*/ 81 w 96"/>
                <a:gd name="T29" fmla="*/ 99 h 106"/>
                <a:gd name="T30" fmla="*/ 49 w 96"/>
                <a:gd name="T31" fmla="*/ 97 h 106"/>
                <a:gd name="T32" fmla="*/ 40 w 96"/>
                <a:gd name="T33" fmla="*/ 86 h 106"/>
                <a:gd name="T34" fmla="*/ 44 w 96"/>
                <a:gd name="T35" fmla="*/ 91 h 106"/>
                <a:gd name="T36" fmla="*/ 50 w 96"/>
                <a:gd name="T37" fmla="*/ 98 h 106"/>
                <a:gd name="T38" fmla="*/ 78 w 96"/>
                <a:gd name="T39" fmla="*/ 101 h 106"/>
                <a:gd name="T40" fmla="*/ 92 w 96"/>
                <a:gd name="T41" fmla="*/ 69 h 106"/>
                <a:gd name="T42" fmla="*/ 83 w 96"/>
                <a:gd name="T43" fmla="*/ 59 h 106"/>
                <a:gd name="T44" fmla="*/ 86 w 96"/>
                <a:gd name="T45" fmla="*/ 70 h 106"/>
                <a:gd name="T46" fmla="*/ 85 w 96"/>
                <a:gd name="T47" fmla="*/ 82 h 106"/>
                <a:gd name="T48" fmla="*/ 57 w 96"/>
                <a:gd name="T49" fmla="*/ 93 h 106"/>
                <a:gd name="T50" fmla="*/ 53 w 96"/>
                <a:gd name="T51" fmla="*/ 90 h 106"/>
                <a:gd name="T52" fmla="*/ 28 w 96"/>
                <a:gd name="T53" fmla="*/ 57 h 106"/>
                <a:gd name="T54" fmla="*/ 54 w 96"/>
                <a:gd name="T55" fmla="*/ 91 h 106"/>
                <a:gd name="T56" fmla="*/ 62 w 96"/>
                <a:gd name="T57" fmla="*/ 95 h 106"/>
                <a:gd name="T58" fmla="*/ 84 w 96"/>
                <a:gd name="T59" fmla="*/ 72 h 106"/>
                <a:gd name="T60" fmla="*/ 79 w 96"/>
                <a:gd name="T61" fmla="*/ 87 h 106"/>
                <a:gd name="T62" fmla="*/ 72 w 96"/>
                <a:gd name="T63" fmla="*/ 92 h 106"/>
                <a:gd name="T64" fmla="*/ 56 w 96"/>
                <a:gd name="T65" fmla="*/ 89 h 106"/>
                <a:gd name="T66" fmla="*/ 23 w 96"/>
                <a:gd name="T67" fmla="*/ 47 h 106"/>
                <a:gd name="T68" fmla="*/ 18 w 96"/>
                <a:gd name="T69" fmla="*/ 40 h 106"/>
                <a:gd name="T70" fmla="*/ 17 w 96"/>
                <a:gd name="T71" fmla="*/ 21 h 106"/>
                <a:gd name="T72" fmla="*/ 21 w 96"/>
                <a:gd name="T73" fmla="*/ 18 h 106"/>
                <a:gd name="T74" fmla="*/ 37 w 96"/>
                <a:gd name="T75" fmla="*/ 17 h 106"/>
                <a:gd name="T76" fmla="*/ 39 w 96"/>
                <a:gd name="T77" fmla="*/ 19 h 106"/>
                <a:gd name="T78" fmla="*/ 70 w 96"/>
                <a:gd name="T79" fmla="*/ 57 h 106"/>
                <a:gd name="T80" fmla="*/ 83 w 96"/>
                <a:gd name="T81" fmla="*/ 53 h 106"/>
                <a:gd name="T82" fmla="*/ 55 w 96"/>
                <a:gd name="T83" fmla="*/ 16 h 106"/>
                <a:gd name="T84" fmla="*/ 48 w 96"/>
                <a:gd name="T85" fmla="*/ 7 h 106"/>
                <a:gd name="T86" fmla="*/ 12 w 96"/>
                <a:gd name="T87" fmla="*/ 6 h 106"/>
                <a:gd name="T88" fmla="*/ 7 w 96"/>
                <a:gd name="T89" fmla="*/ 10 h 106"/>
                <a:gd name="T90" fmla="*/ 2 w 96"/>
                <a:gd name="T91" fmla="*/ 4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96" h="106">
                  <a:moveTo>
                    <a:pt x="14" y="58"/>
                  </a:moveTo>
                  <a:cubicBezTo>
                    <a:pt x="26" y="73"/>
                    <a:pt x="26" y="73"/>
                    <a:pt x="26" y="73"/>
                  </a:cubicBezTo>
                  <a:cubicBezTo>
                    <a:pt x="38" y="88"/>
                    <a:pt x="38" y="88"/>
                    <a:pt x="38" y="88"/>
                  </a:cubicBezTo>
                  <a:cubicBezTo>
                    <a:pt x="44" y="95"/>
                    <a:pt x="44" y="95"/>
                    <a:pt x="44" y="95"/>
                  </a:cubicBezTo>
                  <a:cubicBezTo>
                    <a:pt x="45" y="97"/>
                    <a:pt x="45" y="97"/>
                    <a:pt x="45" y="97"/>
                  </a:cubicBezTo>
                  <a:cubicBezTo>
                    <a:pt x="46" y="97"/>
                    <a:pt x="46" y="98"/>
                    <a:pt x="46" y="98"/>
                  </a:cubicBezTo>
                  <a:cubicBezTo>
                    <a:pt x="46" y="98"/>
                    <a:pt x="45" y="97"/>
                    <a:pt x="45" y="97"/>
                  </a:cubicBezTo>
                  <a:cubicBezTo>
                    <a:pt x="44" y="95"/>
                    <a:pt x="44" y="95"/>
                    <a:pt x="44" y="95"/>
                  </a:cubicBezTo>
                  <a:cubicBezTo>
                    <a:pt x="42" y="93"/>
                    <a:pt x="42" y="93"/>
                    <a:pt x="42" y="93"/>
                  </a:cubicBezTo>
                  <a:cubicBezTo>
                    <a:pt x="35" y="83"/>
                    <a:pt x="35" y="83"/>
                    <a:pt x="35" y="83"/>
                  </a:cubicBezTo>
                  <a:cubicBezTo>
                    <a:pt x="19" y="64"/>
                    <a:pt x="19" y="64"/>
                    <a:pt x="19" y="64"/>
                  </a:cubicBezTo>
                  <a:cubicBezTo>
                    <a:pt x="12" y="55"/>
                    <a:pt x="12" y="55"/>
                    <a:pt x="12" y="55"/>
                  </a:cubicBezTo>
                  <a:cubicBezTo>
                    <a:pt x="8" y="50"/>
                    <a:pt x="8" y="50"/>
                    <a:pt x="8" y="50"/>
                  </a:cubicBezTo>
                  <a:cubicBezTo>
                    <a:pt x="6" y="48"/>
                    <a:pt x="5" y="46"/>
                    <a:pt x="4" y="44"/>
                  </a:cubicBezTo>
                  <a:cubicBezTo>
                    <a:pt x="2" y="39"/>
                    <a:pt x="0" y="34"/>
                    <a:pt x="0" y="29"/>
                  </a:cubicBezTo>
                  <a:cubicBezTo>
                    <a:pt x="0" y="27"/>
                    <a:pt x="0" y="24"/>
                    <a:pt x="1" y="21"/>
                  </a:cubicBezTo>
                  <a:cubicBezTo>
                    <a:pt x="2" y="18"/>
                    <a:pt x="3" y="16"/>
                    <a:pt x="5" y="13"/>
                  </a:cubicBezTo>
                  <a:cubicBezTo>
                    <a:pt x="5" y="14"/>
                    <a:pt x="4" y="15"/>
                    <a:pt x="6" y="14"/>
                  </a:cubicBezTo>
                  <a:cubicBezTo>
                    <a:pt x="4" y="16"/>
                    <a:pt x="3" y="18"/>
                    <a:pt x="2" y="21"/>
                  </a:cubicBezTo>
                  <a:cubicBezTo>
                    <a:pt x="1" y="24"/>
                    <a:pt x="1" y="27"/>
                    <a:pt x="1" y="29"/>
                  </a:cubicBezTo>
                  <a:cubicBezTo>
                    <a:pt x="1" y="34"/>
                    <a:pt x="3" y="39"/>
                    <a:pt x="5" y="43"/>
                  </a:cubicBezTo>
                  <a:cubicBezTo>
                    <a:pt x="6" y="46"/>
                    <a:pt x="7" y="48"/>
                    <a:pt x="9" y="50"/>
                  </a:cubicBezTo>
                  <a:cubicBezTo>
                    <a:pt x="13" y="54"/>
                    <a:pt x="13" y="54"/>
                    <a:pt x="13" y="54"/>
                  </a:cubicBezTo>
                  <a:cubicBezTo>
                    <a:pt x="20" y="64"/>
                    <a:pt x="20" y="64"/>
                    <a:pt x="20" y="64"/>
                  </a:cubicBezTo>
                  <a:cubicBezTo>
                    <a:pt x="25" y="71"/>
                    <a:pt x="30" y="77"/>
                    <a:pt x="36" y="84"/>
                  </a:cubicBezTo>
                  <a:cubicBezTo>
                    <a:pt x="38" y="87"/>
                    <a:pt x="41" y="90"/>
                    <a:pt x="43" y="93"/>
                  </a:cubicBezTo>
                  <a:cubicBezTo>
                    <a:pt x="45" y="96"/>
                    <a:pt x="45" y="96"/>
                    <a:pt x="45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6" y="97"/>
                    <a:pt x="47" y="97"/>
                    <a:pt x="47" y="97"/>
                  </a:cubicBezTo>
                  <a:cubicBezTo>
                    <a:pt x="47" y="98"/>
                    <a:pt x="48" y="98"/>
                    <a:pt x="48" y="99"/>
                  </a:cubicBezTo>
                  <a:cubicBezTo>
                    <a:pt x="51" y="101"/>
                    <a:pt x="53" y="102"/>
                    <a:pt x="56" y="103"/>
                  </a:cubicBezTo>
                  <a:cubicBezTo>
                    <a:pt x="55" y="104"/>
                    <a:pt x="55" y="104"/>
                    <a:pt x="55" y="104"/>
                  </a:cubicBezTo>
                  <a:cubicBezTo>
                    <a:pt x="59" y="106"/>
                    <a:pt x="63" y="106"/>
                    <a:pt x="67" y="106"/>
                  </a:cubicBezTo>
                  <a:cubicBezTo>
                    <a:pt x="71" y="106"/>
                    <a:pt x="75" y="105"/>
                    <a:pt x="78" y="103"/>
                  </a:cubicBezTo>
                  <a:cubicBezTo>
                    <a:pt x="80" y="102"/>
                    <a:pt x="82" y="101"/>
                    <a:pt x="84" y="100"/>
                  </a:cubicBezTo>
                  <a:cubicBezTo>
                    <a:pt x="84" y="100"/>
                    <a:pt x="85" y="99"/>
                    <a:pt x="86" y="98"/>
                  </a:cubicBezTo>
                  <a:cubicBezTo>
                    <a:pt x="86" y="98"/>
                    <a:pt x="87" y="98"/>
                    <a:pt x="87" y="97"/>
                  </a:cubicBezTo>
                  <a:cubicBezTo>
                    <a:pt x="88" y="97"/>
                    <a:pt x="88" y="97"/>
                    <a:pt x="88" y="96"/>
                  </a:cubicBezTo>
                  <a:cubicBezTo>
                    <a:pt x="91" y="93"/>
                    <a:pt x="93" y="90"/>
                    <a:pt x="95" y="86"/>
                  </a:cubicBezTo>
                  <a:cubicBezTo>
                    <a:pt x="96" y="82"/>
                    <a:pt x="96" y="79"/>
                    <a:pt x="95" y="76"/>
                  </a:cubicBezTo>
                  <a:cubicBezTo>
                    <a:pt x="95" y="73"/>
                    <a:pt x="94" y="71"/>
                    <a:pt x="93" y="69"/>
                  </a:cubicBezTo>
                  <a:cubicBezTo>
                    <a:pt x="95" y="74"/>
                    <a:pt x="95" y="80"/>
                    <a:pt x="92" y="86"/>
                  </a:cubicBezTo>
                  <a:cubicBezTo>
                    <a:pt x="91" y="89"/>
                    <a:pt x="90" y="91"/>
                    <a:pt x="88" y="93"/>
                  </a:cubicBezTo>
                  <a:cubicBezTo>
                    <a:pt x="87" y="94"/>
                    <a:pt x="86" y="95"/>
                    <a:pt x="85" y="96"/>
                  </a:cubicBezTo>
                  <a:cubicBezTo>
                    <a:pt x="84" y="97"/>
                    <a:pt x="83" y="98"/>
                    <a:pt x="81" y="99"/>
                  </a:cubicBezTo>
                  <a:cubicBezTo>
                    <a:pt x="76" y="102"/>
                    <a:pt x="71" y="103"/>
                    <a:pt x="65" y="103"/>
                  </a:cubicBezTo>
                  <a:cubicBezTo>
                    <a:pt x="62" y="103"/>
                    <a:pt x="60" y="103"/>
                    <a:pt x="57" y="102"/>
                  </a:cubicBezTo>
                  <a:cubicBezTo>
                    <a:pt x="54" y="101"/>
                    <a:pt x="51" y="100"/>
                    <a:pt x="49" y="97"/>
                  </a:cubicBezTo>
                  <a:cubicBezTo>
                    <a:pt x="48" y="96"/>
                    <a:pt x="47" y="95"/>
                    <a:pt x="46" y="94"/>
                  </a:cubicBezTo>
                  <a:cubicBezTo>
                    <a:pt x="44" y="91"/>
                    <a:pt x="44" y="91"/>
                    <a:pt x="44" y="91"/>
                  </a:cubicBezTo>
                  <a:cubicBezTo>
                    <a:pt x="40" y="86"/>
                    <a:pt x="40" y="86"/>
                    <a:pt x="40" y="86"/>
                  </a:cubicBezTo>
                  <a:cubicBezTo>
                    <a:pt x="31" y="74"/>
                    <a:pt x="31" y="74"/>
                    <a:pt x="31" y="74"/>
                  </a:cubicBezTo>
                  <a:cubicBezTo>
                    <a:pt x="13" y="52"/>
                    <a:pt x="13" y="52"/>
                    <a:pt x="13" y="52"/>
                  </a:cubicBezTo>
                  <a:cubicBezTo>
                    <a:pt x="23" y="64"/>
                    <a:pt x="35" y="78"/>
                    <a:pt x="44" y="91"/>
                  </a:cubicBezTo>
                  <a:cubicBezTo>
                    <a:pt x="47" y="94"/>
                    <a:pt x="47" y="94"/>
                    <a:pt x="47" y="94"/>
                  </a:cubicBezTo>
                  <a:cubicBezTo>
                    <a:pt x="47" y="95"/>
                    <a:pt x="48" y="96"/>
                    <a:pt x="48" y="96"/>
                  </a:cubicBezTo>
                  <a:cubicBezTo>
                    <a:pt x="49" y="97"/>
                    <a:pt x="49" y="98"/>
                    <a:pt x="50" y="98"/>
                  </a:cubicBezTo>
                  <a:cubicBezTo>
                    <a:pt x="53" y="100"/>
                    <a:pt x="56" y="102"/>
                    <a:pt x="59" y="103"/>
                  </a:cubicBezTo>
                  <a:cubicBezTo>
                    <a:pt x="63" y="103"/>
                    <a:pt x="66" y="103"/>
                    <a:pt x="69" y="103"/>
                  </a:cubicBezTo>
                  <a:cubicBezTo>
                    <a:pt x="72" y="103"/>
                    <a:pt x="75" y="102"/>
                    <a:pt x="78" y="101"/>
                  </a:cubicBezTo>
                  <a:cubicBezTo>
                    <a:pt x="81" y="99"/>
                    <a:pt x="83" y="97"/>
                    <a:pt x="86" y="95"/>
                  </a:cubicBezTo>
                  <a:cubicBezTo>
                    <a:pt x="88" y="93"/>
                    <a:pt x="90" y="90"/>
                    <a:pt x="91" y="87"/>
                  </a:cubicBezTo>
                  <a:cubicBezTo>
                    <a:pt x="94" y="81"/>
                    <a:pt x="94" y="75"/>
                    <a:pt x="92" y="69"/>
                  </a:cubicBezTo>
                  <a:cubicBezTo>
                    <a:pt x="92" y="68"/>
                    <a:pt x="91" y="66"/>
                    <a:pt x="91" y="65"/>
                  </a:cubicBezTo>
                  <a:cubicBezTo>
                    <a:pt x="90" y="64"/>
                    <a:pt x="89" y="62"/>
                    <a:pt x="88" y="61"/>
                  </a:cubicBezTo>
                  <a:cubicBezTo>
                    <a:pt x="86" y="60"/>
                    <a:pt x="84" y="59"/>
                    <a:pt x="83" y="59"/>
                  </a:cubicBezTo>
                  <a:cubicBezTo>
                    <a:pt x="83" y="60"/>
                    <a:pt x="83" y="60"/>
                    <a:pt x="83" y="61"/>
                  </a:cubicBezTo>
                  <a:cubicBezTo>
                    <a:pt x="83" y="62"/>
                    <a:pt x="84" y="64"/>
                    <a:pt x="84" y="66"/>
                  </a:cubicBezTo>
                  <a:cubicBezTo>
                    <a:pt x="85" y="67"/>
                    <a:pt x="86" y="69"/>
                    <a:pt x="86" y="70"/>
                  </a:cubicBezTo>
                  <a:cubicBezTo>
                    <a:pt x="87" y="71"/>
                    <a:pt x="87" y="72"/>
                    <a:pt x="87" y="72"/>
                  </a:cubicBezTo>
                  <a:cubicBezTo>
                    <a:pt x="86" y="73"/>
                    <a:pt x="86" y="73"/>
                    <a:pt x="85" y="73"/>
                  </a:cubicBezTo>
                  <a:cubicBezTo>
                    <a:pt x="86" y="76"/>
                    <a:pt x="86" y="79"/>
                    <a:pt x="85" y="82"/>
                  </a:cubicBezTo>
                  <a:cubicBezTo>
                    <a:pt x="84" y="85"/>
                    <a:pt x="82" y="88"/>
                    <a:pt x="80" y="90"/>
                  </a:cubicBezTo>
                  <a:cubicBezTo>
                    <a:pt x="75" y="94"/>
                    <a:pt x="68" y="96"/>
                    <a:pt x="62" y="95"/>
                  </a:cubicBezTo>
                  <a:cubicBezTo>
                    <a:pt x="60" y="95"/>
                    <a:pt x="58" y="94"/>
                    <a:pt x="57" y="93"/>
                  </a:cubicBezTo>
                  <a:cubicBezTo>
                    <a:pt x="56" y="93"/>
                    <a:pt x="55" y="92"/>
                    <a:pt x="55" y="92"/>
                  </a:cubicBezTo>
                  <a:cubicBezTo>
                    <a:pt x="54" y="91"/>
                    <a:pt x="54" y="91"/>
                    <a:pt x="54" y="91"/>
                  </a:cubicBezTo>
                  <a:cubicBezTo>
                    <a:pt x="54" y="90"/>
                    <a:pt x="53" y="90"/>
                    <a:pt x="53" y="90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39" y="71"/>
                    <a:pt x="33" y="64"/>
                    <a:pt x="28" y="57"/>
                  </a:cubicBezTo>
                  <a:cubicBezTo>
                    <a:pt x="34" y="64"/>
                    <a:pt x="39" y="72"/>
                    <a:pt x="45" y="7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90"/>
                    <a:pt x="54" y="90"/>
                    <a:pt x="54" y="91"/>
                  </a:cubicBezTo>
                  <a:cubicBezTo>
                    <a:pt x="54" y="91"/>
                    <a:pt x="54" y="91"/>
                    <a:pt x="55" y="92"/>
                  </a:cubicBezTo>
                  <a:cubicBezTo>
                    <a:pt x="55" y="92"/>
                    <a:pt x="56" y="93"/>
                    <a:pt x="57" y="93"/>
                  </a:cubicBezTo>
                  <a:cubicBezTo>
                    <a:pt x="58" y="94"/>
                    <a:pt x="60" y="95"/>
                    <a:pt x="62" y="95"/>
                  </a:cubicBezTo>
                  <a:cubicBezTo>
                    <a:pt x="68" y="96"/>
                    <a:pt x="75" y="94"/>
                    <a:pt x="79" y="90"/>
                  </a:cubicBezTo>
                  <a:cubicBezTo>
                    <a:pt x="82" y="87"/>
                    <a:pt x="83" y="85"/>
                    <a:pt x="84" y="82"/>
                  </a:cubicBezTo>
                  <a:cubicBezTo>
                    <a:pt x="85" y="79"/>
                    <a:pt x="85" y="76"/>
                    <a:pt x="84" y="72"/>
                  </a:cubicBezTo>
                  <a:cubicBezTo>
                    <a:pt x="83" y="72"/>
                    <a:pt x="83" y="72"/>
                    <a:pt x="83" y="75"/>
                  </a:cubicBezTo>
                  <a:cubicBezTo>
                    <a:pt x="83" y="77"/>
                    <a:pt x="83" y="81"/>
                    <a:pt x="81" y="84"/>
                  </a:cubicBezTo>
                  <a:cubicBezTo>
                    <a:pt x="80" y="85"/>
                    <a:pt x="80" y="86"/>
                    <a:pt x="79" y="87"/>
                  </a:cubicBezTo>
                  <a:cubicBezTo>
                    <a:pt x="79" y="88"/>
                    <a:pt x="78" y="88"/>
                    <a:pt x="78" y="88"/>
                  </a:cubicBezTo>
                  <a:cubicBezTo>
                    <a:pt x="78" y="89"/>
                    <a:pt x="77" y="89"/>
                    <a:pt x="77" y="89"/>
                  </a:cubicBezTo>
                  <a:cubicBezTo>
                    <a:pt x="75" y="91"/>
                    <a:pt x="73" y="92"/>
                    <a:pt x="72" y="92"/>
                  </a:cubicBezTo>
                  <a:cubicBezTo>
                    <a:pt x="69" y="93"/>
                    <a:pt x="67" y="93"/>
                    <a:pt x="64" y="93"/>
                  </a:cubicBezTo>
                  <a:cubicBezTo>
                    <a:pt x="62" y="93"/>
                    <a:pt x="60" y="92"/>
                    <a:pt x="58" y="91"/>
                  </a:cubicBezTo>
                  <a:cubicBezTo>
                    <a:pt x="57" y="90"/>
                    <a:pt x="56" y="90"/>
                    <a:pt x="56" y="89"/>
                  </a:cubicBezTo>
                  <a:cubicBezTo>
                    <a:pt x="53" y="85"/>
                    <a:pt x="53" y="85"/>
                    <a:pt x="53" y="85"/>
                  </a:cubicBezTo>
                  <a:cubicBezTo>
                    <a:pt x="47" y="78"/>
                    <a:pt x="47" y="78"/>
                    <a:pt x="47" y="78"/>
                  </a:cubicBezTo>
                  <a:cubicBezTo>
                    <a:pt x="39" y="67"/>
                    <a:pt x="31" y="57"/>
                    <a:pt x="23" y="47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19" y="41"/>
                    <a:pt x="18" y="41"/>
                    <a:pt x="18" y="41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17" y="38"/>
                    <a:pt x="16" y="37"/>
                  </a:cubicBezTo>
                  <a:cubicBezTo>
                    <a:pt x="15" y="34"/>
                    <a:pt x="14" y="31"/>
                    <a:pt x="14" y="28"/>
                  </a:cubicBezTo>
                  <a:cubicBezTo>
                    <a:pt x="14" y="25"/>
                    <a:pt x="15" y="23"/>
                    <a:pt x="17" y="21"/>
                  </a:cubicBezTo>
                  <a:cubicBezTo>
                    <a:pt x="17" y="21"/>
                    <a:pt x="17" y="20"/>
                    <a:pt x="18" y="20"/>
                  </a:cubicBezTo>
                  <a:cubicBezTo>
                    <a:pt x="18" y="20"/>
                    <a:pt x="18" y="20"/>
                    <a:pt x="19" y="19"/>
                  </a:cubicBezTo>
                  <a:cubicBezTo>
                    <a:pt x="19" y="19"/>
                    <a:pt x="20" y="18"/>
                    <a:pt x="21" y="18"/>
                  </a:cubicBezTo>
                  <a:cubicBezTo>
                    <a:pt x="22" y="17"/>
                    <a:pt x="24" y="16"/>
                    <a:pt x="26" y="16"/>
                  </a:cubicBezTo>
                  <a:cubicBezTo>
                    <a:pt x="28" y="15"/>
                    <a:pt x="30" y="15"/>
                    <a:pt x="32" y="15"/>
                  </a:cubicBezTo>
                  <a:cubicBezTo>
                    <a:pt x="34" y="15"/>
                    <a:pt x="36" y="16"/>
                    <a:pt x="37" y="17"/>
                  </a:cubicBezTo>
                  <a:cubicBezTo>
                    <a:pt x="38" y="17"/>
                    <a:pt x="38" y="17"/>
                    <a:pt x="38" y="18"/>
                  </a:cubicBezTo>
                  <a:cubicBezTo>
                    <a:pt x="39" y="18"/>
                    <a:pt x="39" y="18"/>
                    <a:pt x="39" y="18"/>
                  </a:cubicBezTo>
                  <a:cubicBezTo>
                    <a:pt x="39" y="19"/>
                    <a:pt x="39" y="19"/>
                    <a:pt x="39" y="19"/>
                  </a:cubicBezTo>
                  <a:cubicBezTo>
                    <a:pt x="42" y="22"/>
                    <a:pt x="42" y="22"/>
                    <a:pt x="42" y="22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56" y="40"/>
                    <a:pt x="63" y="49"/>
                    <a:pt x="70" y="57"/>
                  </a:cubicBezTo>
                  <a:cubicBezTo>
                    <a:pt x="82" y="70"/>
                    <a:pt x="82" y="62"/>
                    <a:pt x="72" y="47"/>
                  </a:cubicBezTo>
                  <a:cubicBezTo>
                    <a:pt x="72" y="46"/>
                    <a:pt x="72" y="46"/>
                    <a:pt x="72" y="46"/>
                  </a:cubicBezTo>
                  <a:cubicBezTo>
                    <a:pt x="83" y="61"/>
                    <a:pt x="80" y="52"/>
                    <a:pt x="83" y="53"/>
                  </a:cubicBezTo>
                  <a:cubicBezTo>
                    <a:pt x="77" y="45"/>
                    <a:pt x="72" y="38"/>
                    <a:pt x="67" y="30"/>
                  </a:cubicBezTo>
                  <a:cubicBezTo>
                    <a:pt x="61" y="23"/>
                    <a:pt x="61" y="23"/>
                    <a:pt x="61" y="23"/>
                  </a:cubicBezTo>
                  <a:cubicBezTo>
                    <a:pt x="55" y="16"/>
                    <a:pt x="55" y="16"/>
                    <a:pt x="55" y="16"/>
                  </a:cubicBezTo>
                  <a:cubicBezTo>
                    <a:pt x="52" y="12"/>
                    <a:pt x="52" y="12"/>
                    <a:pt x="52" y="12"/>
                  </a:cubicBezTo>
                  <a:cubicBezTo>
                    <a:pt x="50" y="10"/>
                    <a:pt x="50" y="10"/>
                    <a:pt x="50" y="10"/>
                  </a:cubicBezTo>
                  <a:cubicBezTo>
                    <a:pt x="50" y="9"/>
                    <a:pt x="49" y="8"/>
                    <a:pt x="48" y="7"/>
                  </a:cubicBezTo>
                  <a:cubicBezTo>
                    <a:pt x="45" y="4"/>
                    <a:pt x="40" y="2"/>
                    <a:pt x="36" y="1"/>
                  </a:cubicBezTo>
                  <a:cubicBezTo>
                    <a:pt x="31" y="0"/>
                    <a:pt x="27" y="1"/>
                    <a:pt x="23" y="2"/>
                  </a:cubicBezTo>
                  <a:cubicBezTo>
                    <a:pt x="19" y="3"/>
                    <a:pt x="16" y="4"/>
                    <a:pt x="12" y="6"/>
                  </a:cubicBezTo>
                  <a:cubicBezTo>
                    <a:pt x="11" y="7"/>
                    <a:pt x="11" y="7"/>
                    <a:pt x="10" y="8"/>
                  </a:cubicBezTo>
                  <a:cubicBezTo>
                    <a:pt x="9" y="8"/>
                    <a:pt x="9" y="9"/>
                    <a:pt x="9" y="9"/>
                  </a:cubicBezTo>
                  <a:cubicBezTo>
                    <a:pt x="8" y="9"/>
                    <a:pt x="8" y="10"/>
                    <a:pt x="7" y="10"/>
                  </a:cubicBezTo>
                  <a:cubicBezTo>
                    <a:pt x="6" y="12"/>
                    <a:pt x="4" y="13"/>
                    <a:pt x="3" y="15"/>
                  </a:cubicBezTo>
                  <a:cubicBezTo>
                    <a:pt x="1" y="19"/>
                    <a:pt x="0" y="24"/>
                    <a:pt x="0" y="28"/>
                  </a:cubicBezTo>
                  <a:cubicBezTo>
                    <a:pt x="0" y="32"/>
                    <a:pt x="0" y="36"/>
                    <a:pt x="2" y="40"/>
                  </a:cubicBezTo>
                  <a:cubicBezTo>
                    <a:pt x="3" y="43"/>
                    <a:pt x="5" y="47"/>
                    <a:pt x="7" y="50"/>
                  </a:cubicBezTo>
                  <a:lnTo>
                    <a:pt x="14" y="5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24" name="Freeform 34">
              <a:extLst>
                <a:ext uri="{FF2B5EF4-FFF2-40B4-BE49-F238E27FC236}">
                  <a16:creationId xmlns:a16="http://schemas.microsoft.com/office/drawing/2014/main" id="{D485D28D-3EF0-4877-91DA-C7355BB45C2E}"/>
                </a:ext>
              </a:extLst>
            </p:cNvPr>
            <p:cNvSpPr/>
            <p:nvPr/>
          </p:nvSpPr>
          <p:spPr bwMode="auto">
            <a:xfrm>
              <a:off x="5984876" y="954088"/>
              <a:ext cx="222250" cy="431800"/>
            </a:xfrm>
            <a:custGeom>
              <a:avLst/>
              <a:gdLst>
                <a:gd name="T0" fmla="*/ 0 w 59"/>
                <a:gd name="T1" fmla="*/ 87 h 115"/>
                <a:gd name="T2" fmla="*/ 17 w 59"/>
                <a:gd name="T3" fmla="*/ 113 h 115"/>
                <a:gd name="T4" fmla="*/ 47 w 59"/>
                <a:gd name="T5" fmla="*/ 110 h 115"/>
                <a:gd name="T6" fmla="*/ 48 w 59"/>
                <a:gd name="T7" fmla="*/ 108 h 115"/>
                <a:gd name="T8" fmla="*/ 51 w 59"/>
                <a:gd name="T9" fmla="*/ 106 h 115"/>
                <a:gd name="T10" fmla="*/ 58 w 59"/>
                <a:gd name="T11" fmla="*/ 87 h 115"/>
                <a:gd name="T12" fmla="*/ 58 w 59"/>
                <a:gd name="T13" fmla="*/ 73 h 115"/>
                <a:gd name="T14" fmla="*/ 58 w 59"/>
                <a:gd name="T15" fmla="*/ 85 h 115"/>
                <a:gd name="T16" fmla="*/ 57 w 59"/>
                <a:gd name="T17" fmla="*/ 92 h 115"/>
                <a:gd name="T18" fmla="*/ 48 w 59"/>
                <a:gd name="T19" fmla="*/ 108 h 115"/>
                <a:gd name="T20" fmla="*/ 47 w 59"/>
                <a:gd name="T21" fmla="*/ 108 h 115"/>
                <a:gd name="T22" fmla="*/ 29 w 59"/>
                <a:gd name="T23" fmla="*/ 115 h 115"/>
                <a:gd name="T24" fmla="*/ 1 w 59"/>
                <a:gd name="T25" fmla="*/ 92 h 115"/>
                <a:gd name="T26" fmla="*/ 37 w 59"/>
                <a:gd name="T27" fmla="*/ 113 h 115"/>
                <a:gd name="T28" fmla="*/ 48 w 59"/>
                <a:gd name="T29" fmla="*/ 106 h 115"/>
                <a:gd name="T30" fmla="*/ 57 w 59"/>
                <a:gd name="T31" fmla="*/ 87 h 115"/>
                <a:gd name="T32" fmla="*/ 57 w 59"/>
                <a:gd name="T33" fmla="*/ 53 h 115"/>
                <a:gd name="T34" fmla="*/ 59 w 59"/>
                <a:gd name="T35" fmla="*/ 30 h 115"/>
                <a:gd name="T36" fmla="*/ 43 w 59"/>
                <a:gd name="T37" fmla="*/ 2 h 115"/>
                <a:gd name="T38" fmla="*/ 57 w 59"/>
                <a:gd name="T39" fmla="*/ 25 h 115"/>
                <a:gd name="T40" fmla="*/ 57 w 59"/>
                <a:gd name="T41" fmla="*/ 31 h 115"/>
                <a:gd name="T42" fmla="*/ 56 w 59"/>
                <a:gd name="T43" fmla="*/ 81 h 115"/>
                <a:gd name="T44" fmla="*/ 56 w 59"/>
                <a:gd name="T45" fmla="*/ 88 h 115"/>
                <a:gd name="T46" fmla="*/ 47 w 59"/>
                <a:gd name="T47" fmla="*/ 105 h 115"/>
                <a:gd name="T48" fmla="*/ 46 w 59"/>
                <a:gd name="T49" fmla="*/ 107 h 115"/>
                <a:gd name="T50" fmla="*/ 41 w 59"/>
                <a:gd name="T51" fmla="*/ 110 h 115"/>
                <a:gd name="T52" fmla="*/ 46 w 59"/>
                <a:gd name="T53" fmla="*/ 106 h 115"/>
                <a:gd name="T54" fmla="*/ 55 w 59"/>
                <a:gd name="T55" fmla="*/ 93 h 115"/>
                <a:gd name="T56" fmla="*/ 55 w 59"/>
                <a:gd name="T57" fmla="*/ 79 h 115"/>
                <a:gd name="T58" fmla="*/ 56 w 59"/>
                <a:gd name="T59" fmla="*/ 26 h 115"/>
                <a:gd name="T60" fmla="*/ 39 w 59"/>
                <a:gd name="T61" fmla="*/ 1 h 115"/>
                <a:gd name="T62" fmla="*/ 31 w 59"/>
                <a:gd name="T63" fmla="*/ 4 h 115"/>
                <a:gd name="T64" fmla="*/ 41 w 59"/>
                <a:gd name="T65" fmla="*/ 9 h 115"/>
                <a:gd name="T66" fmla="*/ 48 w 59"/>
                <a:gd name="T67" fmla="*/ 49 h 115"/>
                <a:gd name="T68" fmla="*/ 47 w 59"/>
                <a:gd name="T69" fmla="*/ 86 h 115"/>
                <a:gd name="T70" fmla="*/ 47 w 59"/>
                <a:gd name="T71" fmla="*/ 89 h 115"/>
                <a:gd name="T72" fmla="*/ 47 w 59"/>
                <a:gd name="T73" fmla="*/ 76 h 115"/>
                <a:gd name="T74" fmla="*/ 39 w 59"/>
                <a:gd name="T75" fmla="*/ 11 h 115"/>
                <a:gd name="T76" fmla="*/ 46 w 59"/>
                <a:gd name="T77" fmla="*/ 25 h 115"/>
                <a:gd name="T78" fmla="*/ 46 w 59"/>
                <a:gd name="T79" fmla="*/ 37 h 115"/>
                <a:gd name="T80" fmla="*/ 45 w 59"/>
                <a:gd name="T81" fmla="*/ 86 h 115"/>
                <a:gd name="T82" fmla="*/ 44 w 59"/>
                <a:gd name="T83" fmla="*/ 92 h 115"/>
                <a:gd name="T84" fmla="*/ 39 w 59"/>
                <a:gd name="T85" fmla="*/ 98 h 115"/>
                <a:gd name="T86" fmla="*/ 34 w 59"/>
                <a:gd name="T87" fmla="*/ 101 h 115"/>
                <a:gd name="T88" fmla="*/ 18 w 59"/>
                <a:gd name="T89" fmla="*/ 96 h 115"/>
                <a:gd name="T90" fmla="*/ 14 w 59"/>
                <a:gd name="T91" fmla="*/ 85 h 115"/>
                <a:gd name="T92" fmla="*/ 14 w 59"/>
                <a:gd name="T93" fmla="*/ 36 h 115"/>
                <a:gd name="T94" fmla="*/ 14 w 59"/>
                <a:gd name="T95" fmla="*/ 26 h 115"/>
                <a:gd name="T96" fmla="*/ 22 w 59"/>
                <a:gd name="T97" fmla="*/ 13 h 115"/>
                <a:gd name="T98" fmla="*/ 30 w 59"/>
                <a:gd name="T99" fmla="*/ 9 h 115"/>
                <a:gd name="T100" fmla="*/ 13 w 59"/>
                <a:gd name="T101" fmla="*/ 10 h 115"/>
                <a:gd name="T102" fmla="*/ 23 w 59"/>
                <a:gd name="T103" fmla="*/ 2 h 115"/>
                <a:gd name="T104" fmla="*/ 0 w 59"/>
                <a:gd name="T105" fmla="*/ 24 h 115"/>
                <a:gd name="T106" fmla="*/ 0 w 59"/>
                <a:gd name="T107" fmla="*/ 34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9" h="115">
                  <a:moveTo>
                    <a:pt x="0" y="83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90"/>
                    <a:pt x="0" y="92"/>
                    <a:pt x="1" y="94"/>
                  </a:cubicBezTo>
                  <a:cubicBezTo>
                    <a:pt x="3" y="103"/>
                    <a:pt x="9" y="109"/>
                    <a:pt x="17" y="113"/>
                  </a:cubicBezTo>
                  <a:cubicBezTo>
                    <a:pt x="21" y="115"/>
                    <a:pt x="25" y="115"/>
                    <a:pt x="29" y="115"/>
                  </a:cubicBezTo>
                  <a:cubicBezTo>
                    <a:pt x="33" y="115"/>
                    <a:pt x="37" y="115"/>
                    <a:pt x="41" y="113"/>
                  </a:cubicBezTo>
                  <a:cubicBezTo>
                    <a:pt x="43" y="112"/>
                    <a:pt x="45" y="111"/>
                    <a:pt x="47" y="110"/>
                  </a:cubicBezTo>
                  <a:cubicBezTo>
                    <a:pt x="47" y="109"/>
                    <a:pt x="48" y="109"/>
                    <a:pt x="48" y="109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9" y="108"/>
                    <a:pt x="49" y="108"/>
                    <a:pt x="49" y="108"/>
                  </a:cubicBezTo>
                  <a:cubicBezTo>
                    <a:pt x="50" y="107"/>
                    <a:pt x="50" y="106"/>
                    <a:pt x="51" y="106"/>
                  </a:cubicBezTo>
                  <a:cubicBezTo>
                    <a:pt x="54" y="103"/>
                    <a:pt x="56" y="99"/>
                    <a:pt x="57" y="94"/>
                  </a:cubicBezTo>
                  <a:cubicBezTo>
                    <a:pt x="58" y="92"/>
                    <a:pt x="58" y="90"/>
                    <a:pt x="58" y="88"/>
                  </a:cubicBezTo>
                  <a:cubicBezTo>
                    <a:pt x="58" y="88"/>
                    <a:pt x="58" y="87"/>
                    <a:pt x="58" y="87"/>
                  </a:cubicBezTo>
                  <a:cubicBezTo>
                    <a:pt x="58" y="86"/>
                    <a:pt x="58" y="86"/>
                    <a:pt x="58" y="86"/>
                  </a:cubicBezTo>
                  <a:cubicBezTo>
                    <a:pt x="58" y="83"/>
                    <a:pt x="58" y="83"/>
                    <a:pt x="58" y="83"/>
                  </a:cubicBezTo>
                  <a:cubicBezTo>
                    <a:pt x="58" y="73"/>
                    <a:pt x="58" y="73"/>
                    <a:pt x="58" y="73"/>
                  </a:cubicBezTo>
                  <a:cubicBezTo>
                    <a:pt x="59" y="54"/>
                    <a:pt x="59" y="54"/>
                    <a:pt x="59" y="54"/>
                  </a:cubicBezTo>
                  <a:cubicBezTo>
                    <a:pt x="58" y="79"/>
                    <a:pt x="58" y="79"/>
                    <a:pt x="58" y="79"/>
                  </a:cubicBezTo>
                  <a:cubicBezTo>
                    <a:pt x="58" y="85"/>
                    <a:pt x="58" y="85"/>
                    <a:pt x="58" y="85"/>
                  </a:cubicBezTo>
                  <a:cubicBezTo>
                    <a:pt x="58" y="86"/>
                    <a:pt x="58" y="86"/>
                    <a:pt x="58" y="86"/>
                  </a:cubicBezTo>
                  <a:cubicBezTo>
                    <a:pt x="58" y="87"/>
                    <a:pt x="58" y="88"/>
                    <a:pt x="58" y="88"/>
                  </a:cubicBezTo>
                  <a:cubicBezTo>
                    <a:pt x="58" y="90"/>
                    <a:pt x="58" y="91"/>
                    <a:pt x="57" y="92"/>
                  </a:cubicBezTo>
                  <a:cubicBezTo>
                    <a:pt x="57" y="97"/>
                    <a:pt x="54" y="102"/>
                    <a:pt x="50" y="106"/>
                  </a:cubicBezTo>
                  <a:cubicBezTo>
                    <a:pt x="50" y="107"/>
                    <a:pt x="49" y="107"/>
                    <a:pt x="49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7" y="108"/>
                    <a:pt x="47" y="108"/>
                    <a:pt x="47" y="108"/>
                  </a:cubicBezTo>
                  <a:cubicBezTo>
                    <a:pt x="46" y="109"/>
                    <a:pt x="45" y="110"/>
                    <a:pt x="44" y="111"/>
                  </a:cubicBezTo>
                  <a:cubicBezTo>
                    <a:pt x="42" y="112"/>
                    <a:pt x="39" y="113"/>
                    <a:pt x="37" y="114"/>
                  </a:cubicBezTo>
                  <a:cubicBezTo>
                    <a:pt x="34" y="115"/>
                    <a:pt x="32" y="115"/>
                    <a:pt x="29" y="115"/>
                  </a:cubicBezTo>
                  <a:cubicBezTo>
                    <a:pt x="27" y="115"/>
                    <a:pt x="24" y="115"/>
                    <a:pt x="21" y="114"/>
                  </a:cubicBezTo>
                  <a:cubicBezTo>
                    <a:pt x="11" y="111"/>
                    <a:pt x="3" y="103"/>
                    <a:pt x="1" y="92"/>
                  </a:cubicBezTo>
                  <a:cubicBezTo>
                    <a:pt x="1" y="92"/>
                    <a:pt x="1" y="93"/>
                    <a:pt x="1" y="92"/>
                  </a:cubicBezTo>
                  <a:cubicBezTo>
                    <a:pt x="4" y="102"/>
                    <a:pt x="12" y="110"/>
                    <a:pt x="22" y="113"/>
                  </a:cubicBezTo>
                  <a:cubicBezTo>
                    <a:pt x="24" y="114"/>
                    <a:pt x="27" y="114"/>
                    <a:pt x="30" y="114"/>
                  </a:cubicBezTo>
                  <a:cubicBezTo>
                    <a:pt x="32" y="114"/>
                    <a:pt x="35" y="114"/>
                    <a:pt x="37" y="113"/>
                  </a:cubicBezTo>
                  <a:cubicBezTo>
                    <a:pt x="40" y="112"/>
                    <a:pt x="42" y="111"/>
                    <a:pt x="44" y="110"/>
                  </a:cubicBezTo>
                  <a:cubicBezTo>
                    <a:pt x="45" y="109"/>
                    <a:pt x="46" y="108"/>
                    <a:pt x="47" y="107"/>
                  </a:cubicBezTo>
                  <a:cubicBezTo>
                    <a:pt x="47" y="107"/>
                    <a:pt x="48" y="107"/>
                    <a:pt x="48" y="106"/>
                  </a:cubicBezTo>
                  <a:cubicBezTo>
                    <a:pt x="49" y="106"/>
                    <a:pt x="49" y="106"/>
                    <a:pt x="50" y="105"/>
                  </a:cubicBezTo>
                  <a:cubicBezTo>
                    <a:pt x="54" y="101"/>
                    <a:pt x="56" y="96"/>
                    <a:pt x="57" y="91"/>
                  </a:cubicBezTo>
                  <a:cubicBezTo>
                    <a:pt x="57" y="90"/>
                    <a:pt x="57" y="89"/>
                    <a:pt x="57" y="87"/>
                  </a:cubicBezTo>
                  <a:cubicBezTo>
                    <a:pt x="57" y="84"/>
                    <a:pt x="57" y="84"/>
                    <a:pt x="57" y="84"/>
                  </a:cubicBezTo>
                  <a:cubicBezTo>
                    <a:pt x="57" y="78"/>
                    <a:pt x="57" y="78"/>
                    <a:pt x="57" y="78"/>
                  </a:cubicBezTo>
                  <a:cubicBezTo>
                    <a:pt x="58" y="70"/>
                    <a:pt x="58" y="61"/>
                    <a:pt x="57" y="53"/>
                  </a:cubicBezTo>
                  <a:cubicBezTo>
                    <a:pt x="59" y="53"/>
                    <a:pt x="59" y="53"/>
                    <a:pt x="59" y="53"/>
                  </a:cubicBezTo>
                  <a:cubicBezTo>
                    <a:pt x="59" y="35"/>
                    <a:pt x="59" y="35"/>
                    <a:pt x="59" y="35"/>
                  </a:cubicBezTo>
                  <a:cubicBezTo>
                    <a:pt x="59" y="30"/>
                    <a:pt x="59" y="30"/>
                    <a:pt x="59" y="30"/>
                  </a:cubicBezTo>
                  <a:cubicBezTo>
                    <a:pt x="59" y="28"/>
                    <a:pt x="59" y="27"/>
                    <a:pt x="59" y="25"/>
                  </a:cubicBezTo>
                  <a:cubicBezTo>
                    <a:pt x="59" y="21"/>
                    <a:pt x="58" y="17"/>
                    <a:pt x="56" y="13"/>
                  </a:cubicBezTo>
                  <a:cubicBezTo>
                    <a:pt x="53" y="7"/>
                    <a:pt x="48" y="4"/>
                    <a:pt x="43" y="2"/>
                  </a:cubicBezTo>
                  <a:cubicBezTo>
                    <a:pt x="48" y="5"/>
                    <a:pt x="52" y="10"/>
                    <a:pt x="54" y="15"/>
                  </a:cubicBezTo>
                  <a:cubicBezTo>
                    <a:pt x="55" y="17"/>
                    <a:pt x="56" y="20"/>
                    <a:pt x="57" y="23"/>
                  </a:cubicBezTo>
                  <a:cubicBezTo>
                    <a:pt x="57" y="24"/>
                    <a:pt x="57" y="25"/>
                    <a:pt x="57" y="25"/>
                  </a:cubicBezTo>
                  <a:cubicBezTo>
                    <a:pt x="57" y="26"/>
                    <a:pt x="57" y="26"/>
                    <a:pt x="57" y="26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7" y="31"/>
                    <a:pt x="57" y="31"/>
                    <a:pt x="57" y="31"/>
                  </a:cubicBezTo>
                  <a:cubicBezTo>
                    <a:pt x="56" y="40"/>
                    <a:pt x="56" y="50"/>
                    <a:pt x="56" y="59"/>
                  </a:cubicBezTo>
                  <a:cubicBezTo>
                    <a:pt x="56" y="74"/>
                    <a:pt x="56" y="74"/>
                    <a:pt x="56" y="74"/>
                  </a:cubicBezTo>
                  <a:cubicBezTo>
                    <a:pt x="56" y="81"/>
                    <a:pt x="56" y="81"/>
                    <a:pt x="56" y="81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6"/>
                    <a:pt x="56" y="86"/>
                    <a:pt x="56" y="86"/>
                  </a:cubicBezTo>
                  <a:cubicBezTo>
                    <a:pt x="56" y="87"/>
                    <a:pt x="56" y="88"/>
                    <a:pt x="56" y="88"/>
                  </a:cubicBezTo>
                  <a:cubicBezTo>
                    <a:pt x="55" y="91"/>
                    <a:pt x="55" y="94"/>
                    <a:pt x="54" y="97"/>
                  </a:cubicBezTo>
                  <a:cubicBezTo>
                    <a:pt x="53" y="99"/>
                    <a:pt x="51" y="102"/>
                    <a:pt x="49" y="104"/>
                  </a:cubicBezTo>
                  <a:cubicBezTo>
                    <a:pt x="48" y="104"/>
                    <a:pt x="48" y="105"/>
                    <a:pt x="47" y="105"/>
                  </a:cubicBezTo>
                  <a:cubicBezTo>
                    <a:pt x="47" y="106"/>
                    <a:pt x="47" y="106"/>
                    <a:pt x="47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6" y="107"/>
                    <a:pt x="46" y="107"/>
                    <a:pt x="46" y="107"/>
                  </a:cubicBezTo>
                  <a:cubicBezTo>
                    <a:pt x="45" y="107"/>
                    <a:pt x="44" y="108"/>
                    <a:pt x="43" y="109"/>
                  </a:cubicBezTo>
                  <a:cubicBezTo>
                    <a:pt x="40" y="110"/>
                    <a:pt x="37" y="111"/>
                    <a:pt x="35" y="112"/>
                  </a:cubicBezTo>
                  <a:cubicBezTo>
                    <a:pt x="37" y="111"/>
                    <a:pt x="39" y="111"/>
                    <a:pt x="41" y="110"/>
                  </a:cubicBezTo>
                  <a:cubicBezTo>
                    <a:pt x="42" y="109"/>
                    <a:pt x="44" y="108"/>
                    <a:pt x="45" y="108"/>
                  </a:cubicBezTo>
                  <a:cubicBezTo>
                    <a:pt x="45" y="107"/>
                    <a:pt x="46" y="107"/>
                    <a:pt x="46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7" y="105"/>
                    <a:pt x="47" y="105"/>
                    <a:pt x="47" y="105"/>
                  </a:cubicBezTo>
                  <a:cubicBezTo>
                    <a:pt x="51" y="102"/>
                    <a:pt x="54" y="97"/>
                    <a:pt x="55" y="93"/>
                  </a:cubicBezTo>
                  <a:cubicBezTo>
                    <a:pt x="55" y="91"/>
                    <a:pt x="55" y="90"/>
                    <a:pt x="55" y="89"/>
                  </a:cubicBezTo>
                  <a:cubicBezTo>
                    <a:pt x="55" y="88"/>
                    <a:pt x="55" y="86"/>
                    <a:pt x="55" y="85"/>
                  </a:cubicBezTo>
                  <a:cubicBezTo>
                    <a:pt x="55" y="79"/>
                    <a:pt x="55" y="79"/>
                    <a:pt x="55" y="79"/>
                  </a:cubicBezTo>
                  <a:cubicBezTo>
                    <a:pt x="55" y="75"/>
                    <a:pt x="55" y="71"/>
                    <a:pt x="56" y="67"/>
                  </a:cubicBezTo>
                  <a:cubicBezTo>
                    <a:pt x="56" y="55"/>
                    <a:pt x="56" y="45"/>
                    <a:pt x="56" y="34"/>
                  </a:cubicBezTo>
                  <a:cubicBezTo>
                    <a:pt x="56" y="26"/>
                    <a:pt x="56" y="26"/>
                    <a:pt x="56" y="26"/>
                  </a:cubicBezTo>
                  <a:cubicBezTo>
                    <a:pt x="56" y="23"/>
                    <a:pt x="56" y="20"/>
                    <a:pt x="54" y="17"/>
                  </a:cubicBezTo>
                  <a:cubicBezTo>
                    <a:pt x="52" y="11"/>
                    <a:pt x="48" y="6"/>
                    <a:pt x="43" y="3"/>
                  </a:cubicBezTo>
                  <a:cubicBezTo>
                    <a:pt x="41" y="2"/>
                    <a:pt x="40" y="1"/>
                    <a:pt x="39" y="1"/>
                  </a:cubicBezTo>
                  <a:cubicBezTo>
                    <a:pt x="37" y="0"/>
                    <a:pt x="35" y="0"/>
                    <a:pt x="34" y="0"/>
                  </a:cubicBezTo>
                  <a:cubicBezTo>
                    <a:pt x="31" y="1"/>
                    <a:pt x="29" y="2"/>
                    <a:pt x="29" y="3"/>
                  </a:cubicBezTo>
                  <a:cubicBezTo>
                    <a:pt x="29" y="3"/>
                    <a:pt x="30" y="4"/>
                    <a:pt x="31" y="4"/>
                  </a:cubicBezTo>
                  <a:cubicBezTo>
                    <a:pt x="32" y="5"/>
                    <a:pt x="33" y="5"/>
                    <a:pt x="35" y="6"/>
                  </a:cubicBezTo>
                  <a:cubicBezTo>
                    <a:pt x="36" y="6"/>
                    <a:pt x="38" y="7"/>
                    <a:pt x="39" y="8"/>
                  </a:cubicBezTo>
                  <a:cubicBezTo>
                    <a:pt x="40" y="8"/>
                    <a:pt x="41" y="9"/>
                    <a:pt x="41" y="9"/>
                  </a:cubicBezTo>
                  <a:cubicBezTo>
                    <a:pt x="41" y="10"/>
                    <a:pt x="41" y="10"/>
                    <a:pt x="40" y="10"/>
                  </a:cubicBezTo>
                  <a:cubicBezTo>
                    <a:pt x="45" y="14"/>
                    <a:pt x="49" y="21"/>
                    <a:pt x="48" y="27"/>
                  </a:cubicBezTo>
                  <a:cubicBezTo>
                    <a:pt x="48" y="49"/>
                    <a:pt x="48" y="49"/>
                    <a:pt x="48" y="49"/>
                  </a:cubicBezTo>
                  <a:cubicBezTo>
                    <a:pt x="48" y="58"/>
                    <a:pt x="48" y="67"/>
                    <a:pt x="48" y="76"/>
                  </a:cubicBezTo>
                  <a:cubicBezTo>
                    <a:pt x="47" y="83"/>
                    <a:pt x="47" y="83"/>
                    <a:pt x="47" y="83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7" y="87"/>
                    <a:pt x="47" y="88"/>
                    <a:pt x="47" y="89"/>
                  </a:cubicBezTo>
                  <a:cubicBezTo>
                    <a:pt x="46" y="93"/>
                    <a:pt x="45" y="96"/>
                    <a:pt x="42" y="98"/>
                  </a:cubicBezTo>
                  <a:cubicBezTo>
                    <a:pt x="45" y="96"/>
                    <a:pt x="46" y="93"/>
                    <a:pt x="47" y="89"/>
                  </a:cubicBezTo>
                  <a:cubicBezTo>
                    <a:pt x="47" y="88"/>
                    <a:pt x="47" y="87"/>
                    <a:pt x="47" y="86"/>
                  </a:cubicBezTo>
                  <a:cubicBezTo>
                    <a:pt x="47" y="83"/>
                    <a:pt x="47" y="83"/>
                    <a:pt x="47" y="83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49"/>
                    <a:pt x="48" y="49"/>
                    <a:pt x="48" y="49"/>
                  </a:cubicBezTo>
                  <a:cubicBezTo>
                    <a:pt x="48" y="27"/>
                    <a:pt x="48" y="27"/>
                    <a:pt x="48" y="27"/>
                  </a:cubicBezTo>
                  <a:cubicBezTo>
                    <a:pt x="48" y="20"/>
                    <a:pt x="45" y="14"/>
                    <a:pt x="39" y="11"/>
                  </a:cubicBezTo>
                  <a:cubicBezTo>
                    <a:pt x="38" y="11"/>
                    <a:pt x="38" y="12"/>
                    <a:pt x="40" y="14"/>
                  </a:cubicBezTo>
                  <a:cubicBezTo>
                    <a:pt x="41" y="15"/>
                    <a:pt x="44" y="18"/>
                    <a:pt x="45" y="22"/>
                  </a:cubicBezTo>
                  <a:cubicBezTo>
                    <a:pt x="46" y="23"/>
                    <a:pt x="46" y="24"/>
                    <a:pt x="46" y="25"/>
                  </a:cubicBezTo>
                  <a:cubicBezTo>
                    <a:pt x="46" y="26"/>
                    <a:pt x="46" y="26"/>
                    <a:pt x="46" y="27"/>
                  </a:cubicBezTo>
                  <a:cubicBezTo>
                    <a:pt x="46" y="29"/>
                    <a:pt x="46" y="29"/>
                    <a:pt x="46" y="29"/>
                  </a:cubicBezTo>
                  <a:cubicBezTo>
                    <a:pt x="46" y="32"/>
                    <a:pt x="46" y="35"/>
                    <a:pt x="46" y="37"/>
                  </a:cubicBezTo>
                  <a:cubicBezTo>
                    <a:pt x="45" y="49"/>
                    <a:pt x="45" y="62"/>
                    <a:pt x="45" y="7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6"/>
                    <a:pt x="45" y="86"/>
                    <a:pt x="45" y="86"/>
                  </a:cubicBezTo>
                  <a:cubicBezTo>
                    <a:pt x="45" y="87"/>
                    <a:pt x="45" y="87"/>
                    <a:pt x="45" y="87"/>
                  </a:cubicBezTo>
                  <a:cubicBezTo>
                    <a:pt x="45" y="88"/>
                    <a:pt x="45" y="89"/>
                    <a:pt x="45" y="89"/>
                  </a:cubicBezTo>
                  <a:cubicBezTo>
                    <a:pt x="44" y="90"/>
                    <a:pt x="44" y="91"/>
                    <a:pt x="44" y="92"/>
                  </a:cubicBezTo>
                  <a:cubicBezTo>
                    <a:pt x="43" y="94"/>
                    <a:pt x="42" y="96"/>
                    <a:pt x="40" y="97"/>
                  </a:cubicBezTo>
                  <a:cubicBezTo>
                    <a:pt x="40" y="97"/>
                    <a:pt x="40" y="97"/>
                    <a:pt x="40" y="97"/>
                  </a:cubicBezTo>
                  <a:cubicBezTo>
                    <a:pt x="40" y="98"/>
                    <a:pt x="39" y="98"/>
                    <a:pt x="39" y="98"/>
                  </a:cubicBezTo>
                  <a:cubicBezTo>
                    <a:pt x="39" y="98"/>
                    <a:pt x="39" y="98"/>
                    <a:pt x="38" y="99"/>
                  </a:cubicBezTo>
                  <a:cubicBezTo>
                    <a:pt x="38" y="99"/>
                    <a:pt x="38" y="99"/>
                    <a:pt x="37" y="99"/>
                  </a:cubicBezTo>
                  <a:cubicBezTo>
                    <a:pt x="36" y="100"/>
                    <a:pt x="35" y="100"/>
                    <a:pt x="34" y="101"/>
                  </a:cubicBezTo>
                  <a:cubicBezTo>
                    <a:pt x="33" y="101"/>
                    <a:pt x="31" y="101"/>
                    <a:pt x="30" y="101"/>
                  </a:cubicBezTo>
                  <a:cubicBezTo>
                    <a:pt x="28" y="101"/>
                    <a:pt x="27" y="101"/>
                    <a:pt x="25" y="101"/>
                  </a:cubicBezTo>
                  <a:cubicBezTo>
                    <a:pt x="22" y="100"/>
                    <a:pt x="20" y="98"/>
                    <a:pt x="18" y="96"/>
                  </a:cubicBezTo>
                  <a:cubicBezTo>
                    <a:pt x="16" y="93"/>
                    <a:pt x="14" y="90"/>
                    <a:pt x="14" y="87"/>
                  </a:cubicBezTo>
                  <a:cubicBezTo>
                    <a:pt x="14" y="87"/>
                    <a:pt x="14" y="87"/>
                    <a:pt x="14" y="86"/>
                  </a:cubicBezTo>
                  <a:cubicBezTo>
                    <a:pt x="14" y="85"/>
                    <a:pt x="14" y="85"/>
                    <a:pt x="14" y="85"/>
                  </a:cubicBezTo>
                  <a:cubicBezTo>
                    <a:pt x="14" y="81"/>
                    <a:pt x="14" y="81"/>
                    <a:pt x="14" y="81"/>
                  </a:cubicBezTo>
                  <a:cubicBezTo>
                    <a:pt x="14" y="75"/>
                    <a:pt x="14" y="75"/>
                    <a:pt x="14" y="75"/>
                  </a:cubicBezTo>
                  <a:cubicBezTo>
                    <a:pt x="14" y="62"/>
                    <a:pt x="14" y="49"/>
                    <a:pt x="14" y="36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4" y="25"/>
                    <a:pt x="14" y="25"/>
                    <a:pt x="14" y="24"/>
                  </a:cubicBezTo>
                  <a:cubicBezTo>
                    <a:pt x="14" y="23"/>
                    <a:pt x="14" y="22"/>
                    <a:pt x="15" y="21"/>
                  </a:cubicBezTo>
                  <a:cubicBezTo>
                    <a:pt x="16" y="18"/>
                    <a:pt x="19" y="15"/>
                    <a:pt x="22" y="13"/>
                  </a:cubicBezTo>
                  <a:cubicBezTo>
                    <a:pt x="25" y="11"/>
                    <a:pt x="27" y="10"/>
                    <a:pt x="28" y="10"/>
                  </a:cubicBezTo>
                  <a:cubicBezTo>
                    <a:pt x="29" y="10"/>
                    <a:pt x="29" y="9"/>
                    <a:pt x="29" y="9"/>
                  </a:cubicBezTo>
                  <a:cubicBezTo>
                    <a:pt x="29" y="9"/>
                    <a:pt x="30" y="9"/>
                    <a:pt x="30" y="9"/>
                  </a:cubicBezTo>
                  <a:cubicBezTo>
                    <a:pt x="30" y="8"/>
                    <a:pt x="30" y="8"/>
                    <a:pt x="29" y="8"/>
                  </a:cubicBezTo>
                  <a:cubicBezTo>
                    <a:pt x="28" y="7"/>
                    <a:pt x="27" y="6"/>
                    <a:pt x="24" y="6"/>
                  </a:cubicBezTo>
                  <a:cubicBezTo>
                    <a:pt x="21" y="6"/>
                    <a:pt x="17" y="7"/>
                    <a:pt x="13" y="10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6" y="6"/>
                    <a:pt x="19" y="5"/>
                    <a:pt x="21" y="4"/>
                  </a:cubicBezTo>
                  <a:cubicBezTo>
                    <a:pt x="22" y="3"/>
                    <a:pt x="23" y="3"/>
                    <a:pt x="23" y="2"/>
                  </a:cubicBezTo>
                  <a:cubicBezTo>
                    <a:pt x="23" y="1"/>
                    <a:pt x="21" y="1"/>
                    <a:pt x="22" y="0"/>
                  </a:cubicBezTo>
                  <a:cubicBezTo>
                    <a:pt x="17" y="1"/>
                    <a:pt x="12" y="4"/>
                    <a:pt x="8" y="8"/>
                  </a:cubicBezTo>
                  <a:cubicBezTo>
                    <a:pt x="4" y="12"/>
                    <a:pt x="1" y="18"/>
                    <a:pt x="0" y="24"/>
                  </a:cubicBezTo>
                  <a:cubicBezTo>
                    <a:pt x="0" y="25"/>
                    <a:pt x="0" y="26"/>
                    <a:pt x="0" y="27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73"/>
                    <a:pt x="0" y="73"/>
                    <a:pt x="0" y="73"/>
                  </a:cubicBezTo>
                  <a:lnTo>
                    <a:pt x="0" y="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25" name="Freeform 35">
              <a:extLst>
                <a:ext uri="{FF2B5EF4-FFF2-40B4-BE49-F238E27FC236}">
                  <a16:creationId xmlns:a16="http://schemas.microsoft.com/office/drawing/2014/main" id="{B457AB6C-E8B4-46AE-88B6-DEAFD4E8BC8E}"/>
                </a:ext>
              </a:extLst>
            </p:cNvPr>
            <p:cNvSpPr/>
            <p:nvPr/>
          </p:nvSpPr>
          <p:spPr bwMode="auto">
            <a:xfrm>
              <a:off x="6292851" y="2822576"/>
              <a:ext cx="49213" cy="33338"/>
            </a:xfrm>
            <a:custGeom>
              <a:avLst/>
              <a:gdLst>
                <a:gd name="T0" fmla="*/ 13 w 13"/>
                <a:gd name="T1" fmla="*/ 0 h 9"/>
                <a:gd name="T2" fmla="*/ 9 w 13"/>
                <a:gd name="T3" fmla="*/ 3 h 9"/>
                <a:gd name="T4" fmla="*/ 0 w 13"/>
                <a:gd name="T5" fmla="*/ 9 h 9"/>
                <a:gd name="T6" fmla="*/ 0 w 13"/>
                <a:gd name="T7" fmla="*/ 9 h 9"/>
                <a:gd name="T8" fmla="*/ 9 w 13"/>
                <a:gd name="T9" fmla="*/ 3 h 9"/>
                <a:gd name="T10" fmla="*/ 13 w 13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9">
                  <a:moveTo>
                    <a:pt x="13" y="0"/>
                  </a:moveTo>
                  <a:cubicBezTo>
                    <a:pt x="12" y="1"/>
                    <a:pt x="10" y="2"/>
                    <a:pt x="9" y="3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10" y="2"/>
                    <a:pt x="12" y="1"/>
                    <a:pt x="1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26" name="Freeform 36">
              <a:extLst>
                <a:ext uri="{FF2B5EF4-FFF2-40B4-BE49-F238E27FC236}">
                  <a16:creationId xmlns:a16="http://schemas.microsoft.com/office/drawing/2014/main" id="{0D65005D-EE0E-4AAE-95D8-7406DA8DB5B4}"/>
                </a:ext>
              </a:extLst>
            </p:cNvPr>
            <p:cNvSpPr/>
            <p:nvPr/>
          </p:nvSpPr>
          <p:spPr bwMode="auto">
            <a:xfrm>
              <a:off x="6289676" y="2833688"/>
              <a:ext cx="3175" cy="22225"/>
            </a:xfrm>
            <a:custGeom>
              <a:avLst/>
              <a:gdLst>
                <a:gd name="T0" fmla="*/ 2 w 2"/>
                <a:gd name="T1" fmla="*/ 14 h 14"/>
                <a:gd name="T2" fmla="*/ 2 w 2"/>
                <a:gd name="T3" fmla="*/ 14 h 14"/>
                <a:gd name="T4" fmla="*/ 0 w 2"/>
                <a:gd name="T5" fmla="*/ 0 h 14"/>
                <a:gd name="T6" fmla="*/ 2 w 2"/>
                <a:gd name="T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4">
                  <a:moveTo>
                    <a:pt x="2" y="14"/>
                  </a:moveTo>
                  <a:lnTo>
                    <a:pt x="2" y="14"/>
                  </a:lnTo>
                  <a:lnTo>
                    <a:pt x="0" y="0"/>
                  </a:lnTo>
                  <a:lnTo>
                    <a:pt x="2" y="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27" name="Freeform 37">
              <a:extLst>
                <a:ext uri="{FF2B5EF4-FFF2-40B4-BE49-F238E27FC236}">
                  <a16:creationId xmlns:a16="http://schemas.microsoft.com/office/drawing/2014/main" id="{02422BDB-6B6F-47ED-B4A8-4C0421EFDFB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86501" y="2674938"/>
              <a:ext cx="120650" cy="177800"/>
            </a:xfrm>
            <a:custGeom>
              <a:avLst/>
              <a:gdLst>
                <a:gd name="T0" fmla="*/ 1 w 32"/>
                <a:gd name="T1" fmla="*/ 18 h 47"/>
                <a:gd name="T2" fmla="*/ 3 w 32"/>
                <a:gd name="T3" fmla="*/ 14 h 47"/>
                <a:gd name="T4" fmla="*/ 3 w 32"/>
                <a:gd name="T5" fmla="*/ 13 h 47"/>
                <a:gd name="T6" fmla="*/ 5 w 32"/>
                <a:gd name="T7" fmla="*/ 12 h 47"/>
                <a:gd name="T8" fmla="*/ 2 w 32"/>
                <a:gd name="T9" fmla="*/ 19 h 47"/>
                <a:gd name="T10" fmla="*/ 1 w 32"/>
                <a:gd name="T11" fmla="*/ 38 h 47"/>
                <a:gd name="T12" fmla="*/ 11 w 32"/>
                <a:gd name="T13" fmla="*/ 41 h 47"/>
                <a:gd name="T14" fmla="*/ 15 w 32"/>
                <a:gd name="T15" fmla="*/ 39 h 47"/>
                <a:gd name="T16" fmla="*/ 25 w 32"/>
                <a:gd name="T17" fmla="*/ 27 h 47"/>
                <a:gd name="T18" fmla="*/ 4 w 32"/>
                <a:gd name="T19" fmla="*/ 44 h 47"/>
                <a:gd name="T20" fmla="*/ 10 w 32"/>
                <a:gd name="T21" fmla="*/ 40 h 47"/>
                <a:gd name="T22" fmla="*/ 18 w 32"/>
                <a:gd name="T23" fmla="*/ 34 h 47"/>
                <a:gd name="T24" fmla="*/ 25 w 32"/>
                <a:gd name="T25" fmla="*/ 26 h 47"/>
                <a:gd name="T26" fmla="*/ 20 w 32"/>
                <a:gd name="T27" fmla="*/ 22 h 47"/>
                <a:gd name="T28" fmla="*/ 17 w 32"/>
                <a:gd name="T29" fmla="*/ 23 h 47"/>
                <a:gd name="T30" fmla="*/ 14 w 32"/>
                <a:gd name="T31" fmla="*/ 26 h 47"/>
                <a:gd name="T32" fmla="*/ 15 w 32"/>
                <a:gd name="T33" fmla="*/ 22 h 47"/>
                <a:gd name="T34" fmla="*/ 16 w 32"/>
                <a:gd name="T35" fmla="*/ 20 h 47"/>
                <a:gd name="T36" fmla="*/ 16 w 32"/>
                <a:gd name="T37" fmla="*/ 19 h 47"/>
                <a:gd name="T38" fmla="*/ 17 w 32"/>
                <a:gd name="T39" fmla="*/ 19 h 47"/>
                <a:gd name="T40" fmla="*/ 21 w 32"/>
                <a:gd name="T41" fmla="*/ 20 h 47"/>
                <a:gd name="T42" fmla="*/ 24 w 32"/>
                <a:gd name="T43" fmla="*/ 17 h 47"/>
                <a:gd name="T44" fmla="*/ 27 w 32"/>
                <a:gd name="T45" fmla="*/ 22 h 47"/>
                <a:gd name="T46" fmla="*/ 28 w 32"/>
                <a:gd name="T47" fmla="*/ 8 h 47"/>
                <a:gd name="T48" fmla="*/ 27 w 32"/>
                <a:gd name="T49" fmla="*/ 5 h 47"/>
                <a:gd name="T50" fmla="*/ 26 w 32"/>
                <a:gd name="T51" fmla="*/ 5 h 47"/>
                <a:gd name="T52" fmla="*/ 20 w 32"/>
                <a:gd name="T53" fmla="*/ 1 h 47"/>
                <a:gd name="T54" fmla="*/ 20 w 32"/>
                <a:gd name="T55" fmla="*/ 1 h 47"/>
                <a:gd name="T56" fmla="*/ 15 w 32"/>
                <a:gd name="T57" fmla="*/ 2 h 47"/>
                <a:gd name="T58" fmla="*/ 5 w 32"/>
                <a:gd name="T59" fmla="*/ 10 h 47"/>
                <a:gd name="T60" fmla="*/ 3 w 32"/>
                <a:gd name="T61" fmla="*/ 14 h 47"/>
                <a:gd name="T62" fmla="*/ 2 w 32"/>
                <a:gd name="T63" fmla="*/ 16 h 47"/>
                <a:gd name="T64" fmla="*/ 0 w 32"/>
                <a:gd name="T65" fmla="*/ 38 h 47"/>
                <a:gd name="T66" fmla="*/ 1 w 32"/>
                <a:gd name="T67" fmla="*/ 38 h 47"/>
                <a:gd name="T68" fmla="*/ 11 w 32"/>
                <a:gd name="T69" fmla="*/ 29 h 47"/>
                <a:gd name="T70" fmla="*/ 11 w 32"/>
                <a:gd name="T71" fmla="*/ 29 h 47"/>
                <a:gd name="T72" fmla="*/ 11 w 32"/>
                <a:gd name="T73" fmla="*/ 29 h 47"/>
                <a:gd name="T74" fmla="*/ 3 w 32"/>
                <a:gd name="T75" fmla="*/ 24 h 47"/>
                <a:gd name="T76" fmla="*/ 4 w 32"/>
                <a:gd name="T77" fmla="*/ 42 h 47"/>
                <a:gd name="T78" fmla="*/ 6 w 32"/>
                <a:gd name="T79" fmla="*/ 32 h 47"/>
                <a:gd name="T80" fmla="*/ 5 w 32"/>
                <a:gd name="T81" fmla="*/ 33 h 47"/>
                <a:gd name="T82" fmla="*/ 6 w 32"/>
                <a:gd name="T83" fmla="*/ 32 h 47"/>
                <a:gd name="T84" fmla="*/ 11 w 32"/>
                <a:gd name="T85" fmla="*/ 34 h 47"/>
                <a:gd name="T86" fmla="*/ 11 w 32"/>
                <a:gd name="T87" fmla="*/ 36 h 47"/>
                <a:gd name="T88" fmla="*/ 21 w 32"/>
                <a:gd name="T89" fmla="*/ 15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2" h="47">
                  <a:moveTo>
                    <a:pt x="0" y="25"/>
                  </a:moveTo>
                  <a:cubicBezTo>
                    <a:pt x="0" y="23"/>
                    <a:pt x="1" y="21"/>
                    <a:pt x="1" y="18"/>
                  </a:cubicBezTo>
                  <a:cubicBezTo>
                    <a:pt x="2" y="17"/>
                    <a:pt x="2" y="16"/>
                    <a:pt x="3" y="15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4" y="12"/>
                    <a:pt x="4" y="12"/>
                    <a:pt x="5" y="11"/>
                  </a:cubicBezTo>
                  <a:cubicBezTo>
                    <a:pt x="5" y="11"/>
                    <a:pt x="5" y="12"/>
                    <a:pt x="5" y="12"/>
                  </a:cubicBezTo>
                  <a:cubicBezTo>
                    <a:pt x="4" y="13"/>
                    <a:pt x="4" y="14"/>
                    <a:pt x="3" y="15"/>
                  </a:cubicBezTo>
                  <a:cubicBezTo>
                    <a:pt x="3" y="16"/>
                    <a:pt x="3" y="18"/>
                    <a:pt x="2" y="19"/>
                  </a:cubicBezTo>
                  <a:cubicBezTo>
                    <a:pt x="2" y="21"/>
                    <a:pt x="1" y="23"/>
                    <a:pt x="1" y="25"/>
                  </a:cubicBezTo>
                  <a:cubicBezTo>
                    <a:pt x="1" y="29"/>
                    <a:pt x="1" y="34"/>
                    <a:pt x="1" y="38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2" y="40"/>
                    <a:pt x="13" y="39"/>
                    <a:pt x="15" y="38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8" y="37"/>
                    <a:pt x="21" y="34"/>
                    <a:pt x="24" y="32"/>
                  </a:cubicBezTo>
                  <a:cubicBezTo>
                    <a:pt x="25" y="30"/>
                    <a:pt x="25" y="29"/>
                    <a:pt x="25" y="27"/>
                  </a:cubicBezTo>
                  <a:cubicBezTo>
                    <a:pt x="20" y="32"/>
                    <a:pt x="15" y="36"/>
                    <a:pt x="10" y="40"/>
                  </a:cubicBezTo>
                  <a:cubicBezTo>
                    <a:pt x="4" y="44"/>
                    <a:pt x="4" y="44"/>
                    <a:pt x="4" y="44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10" y="40"/>
                    <a:pt x="10" y="40"/>
                    <a:pt x="10" y="40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3" y="38"/>
                    <a:pt x="16" y="36"/>
                    <a:pt x="18" y="34"/>
                  </a:cubicBezTo>
                  <a:cubicBezTo>
                    <a:pt x="20" y="31"/>
                    <a:pt x="22" y="29"/>
                    <a:pt x="24" y="27"/>
                  </a:cubicBezTo>
                  <a:cubicBezTo>
                    <a:pt x="25" y="26"/>
                    <a:pt x="25" y="26"/>
                    <a:pt x="25" y="26"/>
                  </a:cubicBezTo>
                  <a:cubicBezTo>
                    <a:pt x="25" y="25"/>
                    <a:pt x="25" y="25"/>
                    <a:pt x="25" y="24"/>
                  </a:cubicBezTo>
                  <a:cubicBezTo>
                    <a:pt x="24" y="22"/>
                    <a:pt x="22" y="21"/>
                    <a:pt x="20" y="22"/>
                  </a:cubicBezTo>
                  <a:cubicBezTo>
                    <a:pt x="19" y="23"/>
                    <a:pt x="19" y="24"/>
                    <a:pt x="19" y="24"/>
                  </a:cubicBezTo>
                  <a:cubicBezTo>
                    <a:pt x="18" y="24"/>
                    <a:pt x="18" y="23"/>
                    <a:pt x="17" y="23"/>
                  </a:cubicBezTo>
                  <a:cubicBezTo>
                    <a:pt x="16" y="24"/>
                    <a:pt x="15" y="26"/>
                    <a:pt x="14" y="27"/>
                  </a:cubicBezTo>
                  <a:cubicBezTo>
                    <a:pt x="14" y="27"/>
                    <a:pt x="14" y="26"/>
                    <a:pt x="14" y="26"/>
                  </a:cubicBezTo>
                  <a:cubicBezTo>
                    <a:pt x="15" y="25"/>
                    <a:pt x="16" y="24"/>
                    <a:pt x="17" y="22"/>
                  </a:cubicBezTo>
                  <a:cubicBezTo>
                    <a:pt x="16" y="22"/>
                    <a:pt x="16" y="22"/>
                    <a:pt x="15" y="22"/>
                  </a:cubicBezTo>
                  <a:cubicBezTo>
                    <a:pt x="15" y="22"/>
                    <a:pt x="15" y="21"/>
                    <a:pt x="15" y="21"/>
                  </a:cubicBezTo>
                  <a:cubicBezTo>
                    <a:pt x="15" y="20"/>
                    <a:pt x="16" y="20"/>
                    <a:pt x="16" y="20"/>
                  </a:cubicBezTo>
                  <a:cubicBezTo>
                    <a:pt x="16" y="20"/>
                    <a:pt x="16" y="20"/>
                    <a:pt x="16" y="19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6" y="19"/>
                    <a:pt x="16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9" y="20"/>
                    <a:pt x="20" y="20"/>
                    <a:pt x="21" y="20"/>
                  </a:cubicBezTo>
                  <a:cubicBezTo>
                    <a:pt x="21" y="19"/>
                    <a:pt x="22" y="18"/>
                    <a:pt x="23" y="17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3" y="20"/>
                    <a:pt x="24" y="20"/>
                    <a:pt x="25" y="21"/>
                  </a:cubicBezTo>
                  <a:cubicBezTo>
                    <a:pt x="25" y="21"/>
                    <a:pt x="27" y="21"/>
                    <a:pt x="27" y="22"/>
                  </a:cubicBezTo>
                  <a:cubicBezTo>
                    <a:pt x="28" y="18"/>
                    <a:pt x="28" y="15"/>
                    <a:pt x="29" y="11"/>
                  </a:cubicBezTo>
                  <a:cubicBezTo>
                    <a:pt x="29" y="11"/>
                    <a:pt x="28" y="9"/>
                    <a:pt x="28" y="8"/>
                  </a:cubicBezTo>
                  <a:cubicBezTo>
                    <a:pt x="28" y="8"/>
                    <a:pt x="28" y="7"/>
                    <a:pt x="27" y="6"/>
                  </a:cubicBezTo>
                  <a:cubicBezTo>
                    <a:pt x="27" y="6"/>
                    <a:pt x="27" y="6"/>
                    <a:pt x="27" y="5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32" y="8"/>
                    <a:pt x="19" y="0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8" y="1"/>
                    <a:pt x="17" y="2"/>
                    <a:pt x="15" y="2"/>
                  </a:cubicBezTo>
                  <a:cubicBezTo>
                    <a:pt x="13" y="3"/>
                    <a:pt x="11" y="4"/>
                    <a:pt x="10" y="5"/>
                  </a:cubicBezTo>
                  <a:cubicBezTo>
                    <a:pt x="8" y="7"/>
                    <a:pt x="7" y="8"/>
                    <a:pt x="5" y="10"/>
                  </a:cubicBezTo>
                  <a:cubicBezTo>
                    <a:pt x="4" y="11"/>
                    <a:pt x="4" y="12"/>
                    <a:pt x="3" y="13"/>
                  </a:cubicBezTo>
                  <a:cubicBezTo>
                    <a:pt x="3" y="13"/>
                    <a:pt x="3" y="13"/>
                    <a:pt x="3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5"/>
                    <a:pt x="2" y="15"/>
                    <a:pt x="2" y="16"/>
                  </a:cubicBezTo>
                  <a:cubicBezTo>
                    <a:pt x="0" y="20"/>
                    <a:pt x="0" y="23"/>
                    <a:pt x="0" y="27"/>
                  </a:cubicBezTo>
                  <a:cubicBezTo>
                    <a:pt x="0" y="31"/>
                    <a:pt x="0" y="34"/>
                    <a:pt x="0" y="38"/>
                  </a:cubicBezTo>
                  <a:cubicBezTo>
                    <a:pt x="1" y="42"/>
                    <a:pt x="1" y="42"/>
                    <a:pt x="1" y="42"/>
                  </a:cubicBezTo>
                  <a:cubicBezTo>
                    <a:pt x="1" y="38"/>
                    <a:pt x="1" y="38"/>
                    <a:pt x="1" y="38"/>
                  </a:cubicBezTo>
                  <a:cubicBezTo>
                    <a:pt x="0" y="34"/>
                    <a:pt x="0" y="29"/>
                    <a:pt x="0" y="25"/>
                  </a:cubicBezTo>
                  <a:close/>
                  <a:moveTo>
                    <a:pt x="11" y="29"/>
                  </a:move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lose/>
                  <a:moveTo>
                    <a:pt x="3" y="37"/>
                  </a:moveTo>
                  <a:cubicBezTo>
                    <a:pt x="2" y="33"/>
                    <a:pt x="2" y="28"/>
                    <a:pt x="3" y="24"/>
                  </a:cubicBezTo>
                  <a:cubicBezTo>
                    <a:pt x="2" y="28"/>
                    <a:pt x="3" y="33"/>
                    <a:pt x="3" y="37"/>
                  </a:cubicBezTo>
                  <a:cubicBezTo>
                    <a:pt x="4" y="42"/>
                    <a:pt x="4" y="42"/>
                    <a:pt x="4" y="42"/>
                  </a:cubicBezTo>
                  <a:lnTo>
                    <a:pt x="3" y="37"/>
                  </a:lnTo>
                  <a:close/>
                  <a:moveTo>
                    <a:pt x="6" y="32"/>
                  </a:moveTo>
                  <a:cubicBezTo>
                    <a:pt x="6" y="32"/>
                    <a:pt x="6" y="32"/>
                    <a:pt x="6" y="32"/>
                  </a:cubicBezTo>
                  <a:cubicBezTo>
                    <a:pt x="6" y="33"/>
                    <a:pt x="5" y="33"/>
                    <a:pt x="5" y="33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5" y="33"/>
                    <a:pt x="6" y="33"/>
                    <a:pt x="6" y="32"/>
                  </a:cubicBezTo>
                  <a:close/>
                  <a:moveTo>
                    <a:pt x="11" y="36"/>
                  </a:moveTo>
                  <a:cubicBezTo>
                    <a:pt x="11" y="35"/>
                    <a:pt x="11" y="35"/>
                    <a:pt x="11" y="34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11" y="35"/>
                    <a:pt x="11" y="35"/>
                    <a:pt x="11" y="36"/>
                  </a:cubicBezTo>
                  <a:close/>
                  <a:moveTo>
                    <a:pt x="21" y="15"/>
                  </a:moveTo>
                  <a:cubicBezTo>
                    <a:pt x="21" y="15"/>
                    <a:pt x="21" y="15"/>
                    <a:pt x="21" y="15"/>
                  </a:cubicBezTo>
                  <a:cubicBezTo>
                    <a:pt x="21" y="15"/>
                    <a:pt x="21" y="15"/>
                    <a:pt x="21" y="1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28" name="Freeform 38">
              <a:extLst>
                <a:ext uri="{FF2B5EF4-FFF2-40B4-BE49-F238E27FC236}">
                  <a16:creationId xmlns:a16="http://schemas.microsoft.com/office/drawing/2014/main" id="{51567F7B-293F-4A8F-B979-68F20994C84F}"/>
                </a:ext>
              </a:extLst>
            </p:cNvPr>
            <p:cNvSpPr/>
            <p:nvPr/>
          </p:nvSpPr>
          <p:spPr bwMode="auto">
            <a:xfrm>
              <a:off x="5940426" y="2652713"/>
              <a:ext cx="112713" cy="173038"/>
            </a:xfrm>
            <a:custGeom>
              <a:avLst/>
              <a:gdLst>
                <a:gd name="T0" fmla="*/ 15 w 30"/>
                <a:gd name="T1" fmla="*/ 42 h 46"/>
                <a:gd name="T2" fmla="*/ 16 w 30"/>
                <a:gd name="T3" fmla="*/ 41 h 46"/>
                <a:gd name="T4" fmla="*/ 17 w 30"/>
                <a:gd name="T5" fmla="*/ 36 h 46"/>
                <a:gd name="T6" fmla="*/ 14 w 30"/>
                <a:gd name="T7" fmla="*/ 36 h 46"/>
                <a:gd name="T8" fmla="*/ 10 w 30"/>
                <a:gd name="T9" fmla="*/ 40 h 46"/>
                <a:gd name="T10" fmla="*/ 7 w 30"/>
                <a:gd name="T11" fmla="*/ 43 h 46"/>
                <a:gd name="T12" fmla="*/ 6 w 30"/>
                <a:gd name="T13" fmla="*/ 41 h 46"/>
                <a:gd name="T14" fmla="*/ 5 w 30"/>
                <a:gd name="T15" fmla="*/ 36 h 46"/>
                <a:gd name="T16" fmla="*/ 4 w 30"/>
                <a:gd name="T17" fmla="*/ 37 h 46"/>
                <a:gd name="T18" fmla="*/ 3 w 30"/>
                <a:gd name="T19" fmla="*/ 31 h 46"/>
                <a:gd name="T20" fmla="*/ 4 w 30"/>
                <a:gd name="T21" fmla="*/ 36 h 46"/>
                <a:gd name="T22" fmla="*/ 4 w 30"/>
                <a:gd name="T23" fmla="*/ 36 h 46"/>
                <a:gd name="T24" fmla="*/ 5 w 30"/>
                <a:gd name="T25" fmla="*/ 36 h 46"/>
                <a:gd name="T26" fmla="*/ 5 w 30"/>
                <a:gd name="T27" fmla="*/ 37 h 46"/>
                <a:gd name="T28" fmla="*/ 7 w 30"/>
                <a:gd name="T29" fmla="*/ 43 h 46"/>
                <a:gd name="T30" fmla="*/ 12 w 30"/>
                <a:gd name="T31" fmla="*/ 38 h 46"/>
                <a:gd name="T32" fmla="*/ 14 w 30"/>
                <a:gd name="T33" fmla="*/ 36 h 46"/>
                <a:gd name="T34" fmla="*/ 15 w 30"/>
                <a:gd name="T35" fmla="*/ 38 h 46"/>
                <a:gd name="T36" fmla="*/ 15 w 30"/>
                <a:gd name="T37" fmla="*/ 38 h 46"/>
                <a:gd name="T38" fmla="*/ 25 w 30"/>
                <a:gd name="T39" fmla="*/ 26 h 46"/>
                <a:gd name="T40" fmla="*/ 24 w 30"/>
                <a:gd name="T41" fmla="*/ 20 h 46"/>
                <a:gd name="T42" fmla="*/ 19 w 30"/>
                <a:gd name="T43" fmla="*/ 20 h 46"/>
                <a:gd name="T44" fmla="*/ 12 w 30"/>
                <a:gd name="T45" fmla="*/ 27 h 46"/>
                <a:gd name="T46" fmla="*/ 12 w 30"/>
                <a:gd name="T47" fmla="*/ 27 h 46"/>
                <a:gd name="T48" fmla="*/ 12 w 30"/>
                <a:gd name="T49" fmla="*/ 27 h 46"/>
                <a:gd name="T50" fmla="*/ 13 w 30"/>
                <a:gd name="T51" fmla="*/ 26 h 46"/>
                <a:gd name="T52" fmla="*/ 17 w 30"/>
                <a:gd name="T53" fmla="*/ 18 h 46"/>
                <a:gd name="T54" fmla="*/ 15 w 30"/>
                <a:gd name="T55" fmla="*/ 20 h 46"/>
                <a:gd name="T56" fmla="*/ 14 w 30"/>
                <a:gd name="T57" fmla="*/ 19 h 46"/>
                <a:gd name="T58" fmla="*/ 15 w 30"/>
                <a:gd name="T59" fmla="*/ 16 h 46"/>
                <a:gd name="T60" fmla="*/ 16 w 30"/>
                <a:gd name="T61" fmla="*/ 15 h 46"/>
                <a:gd name="T62" fmla="*/ 18 w 30"/>
                <a:gd name="T63" fmla="*/ 16 h 46"/>
                <a:gd name="T64" fmla="*/ 20 w 30"/>
                <a:gd name="T65" fmla="*/ 17 h 46"/>
                <a:gd name="T66" fmla="*/ 25 w 30"/>
                <a:gd name="T67" fmla="*/ 13 h 46"/>
                <a:gd name="T68" fmla="*/ 29 w 30"/>
                <a:gd name="T69" fmla="*/ 18 h 46"/>
                <a:gd name="T70" fmla="*/ 28 w 30"/>
                <a:gd name="T71" fmla="*/ 2 h 46"/>
                <a:gd name="T72" fmla="*/ 18 w 30"/>
                <a:gd name="T73" fmla="*/ 0 h 46"/>
                <a:gd name="T74" fmla="*/ 0 w 30"/>
                <a:gd name="T75" fmla="*/ 28 h 46"/>
                <a:gd name="T76" fmla="*/ 2 w 30"/>
                <a:gd name="T77" fmla="*/ 40 h 46"/>
                <a:gd name="T78" fmla="*/ 2 w 30"/>
                <a:gd name="T79" fmla="*/ 40 h 46"/>
                <a:gd name="T80" fmla="*/ 3 w 30"/>
                <a:gd name="T81" fmla="*/ 39 h 46"/>
                <a:gd name="T82" fmla="*/ 6 w 30"/>
                <a:gd name="T83" fmla="*/ 44 h 46"/>
                <a:gd name="T84" fmla="*/ 11 w 30"/>
                <a:gd name="T85" fmla="*/ 41 h 46"/>
                <a:gd name="T86" fmla="*/ 6 w 30"/>
                <a:gd name="T87" fmla="*/ 45 h 46"/>
                <a:gd name="T88" fmla="*/ 4 w 30"/>
                <a:gd name="T89" fmla="*/ 40 h 46"/>
                <a:gd name="T90" fmla="*/ 4 w 30"/>
                <a:gd name="T91" fmla="*/ 38 h 46"/>
                <a:gd name="T92" fmla="*/ 2 w 30"/>
                <a:gd name="T93" fmla="*/ 40 h 46"/>
                <a:gd name="T94" fmla="*/ 2 w 30"/>
                <a:gd name="T95" fmla="*/ 38 h 46"/>
                <a:gd name="T96" fmla="*/ 3 w 30"/>
                <a:gd name="T97" fmla="*/ 17 h 46"/>
                <a:gd name="T98" fmla="*/ 4 w 30"/>
                <a:gd name="T99" fmla="*/ 38 h 46"/>
                <a:gd name="T100" fmla="*/ 4 w 30"/>
                <a:gd name="T101" fmla="*/ 38 h 46"/>
                <a:gd name="T102" fmla="*/ 6 w 30"/>
                <a:gd name="T103" fmla="*/ 44 h 46"/>
                <a:gd name="T104" fmla="*/ 7 w 30"/>
                <a:gd name="T105" fmla="*/ 44 h 46"/>
                <a:gd name="T106" fmla="*/ 11 w 30"/>
                <a:gd name="T107" fmla="*/ 41 h 46"/>
                <a:gd name="T108" fmla="*/ 14 w 30"/>
                <a:gd name="T109" fmla="*/ 38 h 46"/>
                <a:gd name="T110" fmla="*/ 15 w 30"/>
                <a:gd name="T111" fmla="*/ 4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0" h="46">
                  <a:moveTo>
                    <a:pt x="15" y="42"/>
                  </a:move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6" y="41"/>
                    <a:pt x="16" y="41"/>
                    <a:pt x="16" y="41"/>
                  </a:cubicBezTo>
                  <a:cubicBezTo>
                    <a:pt x="18" y="39"/>
                    <a:pt x="20" y="36"/>
                    <a:pt x="22" y="34"/>
                  </a:cubicBezTo>
                  <a:cubicBezTo>
                    <a:pt x="24" y="32"/>
                    <a:pt x="25" y="29"/>
                    <a:pt x="25" y="27"/>
                  </a:cubicBezTo>
                  <a:cubicBezTo>
                    <a:pt x="22" y="30"/>
                    <a:pt x="20" y="33"/>
                    <a:pt x="17" y="36"/>
                  </a:cubicBezTo>
                  <a:cubicBezTo>
                    <a:pt x="16" y="37"/>
                    <a:pt x="16" y="38"/>
                    <a:pt x="15" y="38"/>
                  </a:cubicBezTo>
                  <a:cubicBezTo>
                    <a:pt x="15" y="37"/>
                    <a:pt x="15" y="37"/>
                    <a:pt x="15" y="37"/>
                  </a:cubicBezTo>
                  <a:cubicBezTo>
                    <a:pt x="15" y="36"/>
                    <a:pt x="15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2" y="38"/>
                    <a:pt x="11" y="39"/>
                    <a:pt x="10" y="40"/>
                  </a:cubicBezTo>
                  <a:cubicBezTo>
                    <a:pt x="9" y="41"/>
                    <a:pt x="8" y="42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6" y="41"/>
                    <a:pt x="6" y="41"/>
                    <a:pt x="6" y="41"/>
                  </a:cubicBezTo>
                  <a:cubicBezTo>
                    <a:pt x="6" y="40"/>
                    <a:pt x="6" y="40"/>
                    <a:pt x="5" y="39"/>
                  </a:cubicBezTo>
                  <a:cubicBezTo>
                    <a:pt x="5" y="38"/>
                    <a:pt x="5" y="37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4" y="36"/>
                    <a:pt x="4" y="36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6"/>
                    <a:pt x="3" y="36"/>
                    <a:pt x="3" y="36"/>
                  </a:cubicBezTo>
                  <a:cubicBezTo>
                    <a:pt x="3" y="34"/>
                    <a:pt x="3" y="32"/>
                    <a:pt x="3" y="31"/>
                  </a:cubicBezTo>
                  <a:cubicBezTo>
                    <a:pt x="3" y="32"/>
                    <a:pt x="3" y="33"/>
                    <a:pt x="3" y="35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7"/>
                    <a:pt x="4" y="37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7"/>
                    <a:pt x="5" y="37"/>
                    <a:pt x="5" y="37"/>
                  </a:cubicBezTo>
                  <a:cubicBezTo>
                    <a:pt x="6" y="39"/>
                    <a:pt x="6" y="40"/>
                    <a:pt x="7" y="41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2"/>
                    <a:pt x="8" y="42"/>
                  </a:cubicBezTo>
                  <a:cubicBezTo>
                    <a:pt x="8" y="42"/>
                    <a:pt x="8" y="42"/>
                    <a:pt x="9" y="41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9" y="33"/>
                    <a:pt x="22" y="30"/>
                    <a:pt x="25" y="26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26" y="24"/>
                    <a:pt x="26" y="23"/>
                    <a:pt x="26" y="22"/>
                  </a:cubicBezTo>
                  <a:cubicBezTo>
                    <a:pt x="26" y="21"/>
                    <a:pt x="25" y="20"/>
                    <a:pt x="24" y="20"/>
                  </a:cubicBezTo>
                  <a:cubicBezTo>
                    <a:pt x="23" y="19"/>
                    <a:pt x="22" y="19"/>
                    <a:pt x="21" y="20"/>
                  </a:cubicBezTo>
                  <a:cubicBezTo>
                    <a:pt x="21" y="20"/>
                    <a:pt x="20" y="22"/>
                    <a:pt x="20" y="22"/>
                  </a:cubicBezTo>
                  <a:cubicBezTo>
                    <a:pt x="20" y="21"/>
                    <a:pt x="19" y="20"/>
                    <a:pt x="19" y="20"/>
                  </a:cubicBezTo>
                  <a:cubicBezTo>
                    <a:pt x="17" y="22"/>
                    <a:pt x="16" y="24"/>
                    <a:pt x="14" y="25"/>
                  </a:cubicBezTo>
                  <a:cubicBezTo>
                    <a:pt x="14" y="25"/>
                    <a:pt x="13" y="26"/>
                    <a:pt x="13" y="26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5"/>
                    <a:pt x="12" y="23"/>
                    <a:pt x="12" y="21"/>
                  </a:cubicBezTo>
                  <a:cubicBezTo>
                    <a:pt x="12" y="23"/>
                    <a:pt x="12" y="24"/>
                    <a:pt x="12" y="26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3" y="26"/>
                    <a:pt x="14" y="25"/>
                    <a:pt x="14" y="25"/>
                  </a:cubicBezTo>
                  <a:cubicBezTo>
                    <a:pt x="16" y="23"/>
                    <a:pt x="17" y="21"/>
                    <a:pt x="19" y="19"/>
                  </a:cubicBezTo>
                  <a:cubicBezTo>
                    <a:pt x="18" y="19"/>
                    <a:pt x="18" y="18"/>
                    <a:pt x="17" y="18"/>
                  </a:cubicBezTo>
                  <a:cubicBezTo>
                    <a:pt x="17" y="18"/>
                    <a:pt x="17" y="18"/>
                    <a:pt x="16" y="19"/>
                  </a:cubicBezTo>
                  <a:cubicBezTo>
                    <a:pt x="16" y="19"/>
                    <a:pt x="16" y="20"/>
                    <a:pt x="15" y="2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5" y="20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8"/>
                    <a:pt x="14" y="17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5"/>
                    <a:pt x="15" y="15"/>
                  </a:cubicBezTo>
                  <a:cubicBezTo>
                    <a:pt x="15" y="15"/>
                    <a:pt x="16" y="15"/>
                    <a:pt x="16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6" y="15"/>
                    <a:pt x="16" y="15"/>
                    <a:pt x="17" y="16"/>
                  </a:cubicBezTo>
                  <a:cubicBezTo>
                    <a:pt x="17" y="16"/>
                    <a:pt x="17" y="16"/>
                    <a:pt x="18" y="16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8" y="17"/>
                    <a:pt x="19" y="17"/>
                    <a:pt x="19" y="17"/>
                  </a:cubicBezTo>
                  <a:cubicBezTo>
                    <a:pt x="19" y="17"/>
                    <a:pt x="19" y="17"/>
                    <a:pt x="20" y="17"/>
                  </a:cubicBezTo>
                  <a:cubicBezTo>
                    <a:pt x="20" y="18"/>
                    <a:pt x="21" y="17"/>
                    <a:pt x="22" y="17"/>
                  </a:cubicBezTo>
                  <a:cubicBezTo>
                    <a:pt x="23" y="16"/>
                    <a:pt x="24" y="15"/>
                    <a:pt x="24" y="14"/>
                  </a:cubicBezTo>
                  <a:cubicBezTo>
                    <a:pt x="25" y="13"/>
                    <a:pt x="25" y="13"/>
                    <a:pt x="25" y="13"/>
                  </a:cubicBezTo>
                  <a:cubicBezTo>
                    <a:pt x="25" y="15"/>
                    <a:pt x="25" y="16"/>
                    <a:pt x="25" y="17"/>
                  </a:cubicBezTo>
                  <a:cubicBezTo>
                    <a:pt x="25" y="17"/>
                    <a:pt x="26" y="18"/>
                    <a:pt x="26" y="18"/>
                  </a:cubicBezTo>
                  <a:cubicBezTo>
                    <a:pt x="27" y="18"/>
                    <a:pt x="28" y="18"/>
                    <a:pt x="29" y="18"/>
                  </a:cubicBezTo>
                  <a:cubicBezTo>
                    <a:pt x="29" y="16"/>
                    <a:pt x="30" y="14"/>
                    <a:pt x="30" y="11"/>
                  </a:cubicBezTo>
                  <a:cubicBezTo>
                    <a:pt x="30" y="9"/>
                    <a:pt x="30" y="6"/>
                    <a:pt x="29" y="4"/>
                  </a:cubicBezTo>
                  <a:cubicBezTo>
                    <a:pt x="29" y="4"/>
                    <a:pt x="29" y="3"/>
                    <a:pt x="28" y="2"/>
                  </a:cubicBezTo>
                  <a:cubicBezTo>
                    <a:pt x="28" y="2"/>
                    <a:pt x="27" y="1"/>
                    <a:pt x="27" y="1"/>
                  </a:cubicBezTo>
                  <a:cubicBezTo>
                    <a:pt x="26" y="0"/>
                    <a:pt x="24" y="0"/>
                    <a:pt x="23" y="0"/>
                  </a:cubicBezTo>
                  <a:cubicBezTo>
                    <a:pt x="21" y="0"/>
                    <a:pt x="20" y="0"/>
                    <a:pt x="18" y="0"/>
                  </a:cubicBezTo>
                  <a:cubicBezTo>
                    <a:pt x="15" y="1"/>
                    <a:pt x="11" y="3"/>
                    <a:pt x="8" y="7"/>
                  </a:cubicBezTo>
                  <a:cubicBezTo>
                    <a:pt x="4" y="10"/>
                    <a:pt x="2" y="15"/>
                    <a:pt x="1" y="18"/>
                  </a:cubicBezTo>
                  <a:cubicBezTo>
                    <a:pt x="0" y="22"/>
                    <a:pt x="0" y="25"/>
                    <a:pt x="0" y="28"/>
                  </a:cubicBezTo>
                  <a:cubicBezTo>
                    <a:pt x="0" y="31"/>
                    <a:pt x="0" y="33"/>
                    <a:pt x="0" y="36"/>
                  </a:cubicBezTo>
                  <a:cubicBezTo>
                    <a:pt x="1" y="37"/>
                    <a:pt x="1" y="38"/>
                    <a:pt x="1" y="39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4" y="41"/>
                    <a:pt x="5" y="42"/>
                    <a:pt x="5" y="43"/>
                  </a:cubicBezTo>
                  <a:cubicBezTo>
                    <a:pt x="5" y="43"/>
                    <a:pt x="5" y="44"/>
                    <a:pt x="6" y="44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5"/>
                    <a:pt x="6" y="46"/>
                    <a:pt x="7" y="45"/>
                  </a:cubicBezTo>
                  <a:cubicBezTo>
                    <a:pt x="8" y="44"/>
                    <a:pt x="9" y="42"/>
                    <a:pt x="11" y="41"/>
                  </a:cubicBezTo>
                  <a:cubicBezTo>
                    <a:pt x="10" y="42"/>
                    <a:pt x="9" y="43"/>
                    <a:pt x="8" y="44"/>
                  </a:cubicBezTo>
                  <a:cubicBezTo>
                    <a:pt x="7" y="45"/>
                    <a:pt x="7" y="45"/>
                    <a:pt x="7" y="45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4"/>
                    <a:pt x="6" y="44"/>
                    <a:pt x="6" y="44"/>
                  </a:cubicBezTo>
                  <a:cubicBezTo>
                    <a:pt x="5" y="43"/>
                    <a:pt x="5" y="41"/>
                    <a:pt x="4" y="40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2" y="38"/>
                    <a:pt x="2" y="38"/>
                    <a:pt x="2" y="38"/>
                  </a:cubicBezTo>
                  <a:cubicBezTo>
                    <a:pt x="1" y="35"/>
                    <a:pt x="0" y="33"/>
                    <a:pt x="0" y="29"/>
                  </a:cubicBezTo>
                  <a:cubicBezTo>
                    <a:pt x="0" y="26"/>
                    <a:pt x="0" y="22"/>
                    <a:pt x="2" y="17"/>
                  </a:cubicBezTo>
                  <a:cubicBezTo>
                    <a:pt x="2" y="17"/>
                    <a:pt x="2" y="18"/>
                    <a:pt x="3" y="17"/>
                  </a:cubicBezTo>
                  <a:cubicBezTo>
                    <a:pt x="2" y="22"/>
                    <a:pt x="1" y="25"/>
                    <a:pt x="1" y="28"/>
                  </a:cubicBezTo>
                  <a:cubicBezTo>
                    <a:pt x="1" y="32"/>
                    <a:pt x="2" y="35"/>
                    <a:pt x="2" y="37"/>
                  </a:cubicBezTo>
                  <a:cubicBezTo>
                    <a:pt x="2" y="38"/>
                    <a:pt x="2" y="40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5" y="41"/>
                    <a:pt x="5" y="42"/>
                    <a:pt x="6" y="44"/>
                  </a:cubicBezTo>
                  <a:cubicBezTo>
                    <a:pt x="7" y="44"/>
                    <a:pt x="7" y="44"/>
                    <a:pt x="7" y="44"/>
                  </a:cubicBezTo>
                  <a:cubicBezTo>
                    <a:pt x="7" y="45"/>
                    <a:pt x="7" y="44"/>
                    <a:pt x="7" y="44"/>
                  </a:cubicBezTo>
                  <a:cubicBezTo>
                    <a:pt x="7" y="44"/>
                    <a:pt x="7" y="44"/>
                    <a:pt x="7" y="44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10" y="42"/>
                    <a:pt x="11" y="41"/>
                    <a:pt x="12" y="40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5" y="40"/>
                    <a:pt x="15" y="40"/>
                    <a:pt x="15" y="40"/>
                  </a:cubicBezTo>
                  <a:cubicBezTo>
                    <a:pt x="15" y="42"/>
                    <a:pt x="15" y="42"/>
                    <a:pt x="15" y="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29" name="Freeform 39">
              <a:extLst>
                <a:ext uri="{FF2B5EF4-FFF2-40B4-BE49-F238E27FC236}">
                  <a16:creationId xmlns:a16="http://schemas.microsoft.com/office/drawing/2014/main" id="{AD2C84D3-A787-4EC0-B601-4C6633C2F60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34026" y="2908301"/>
              <a:ext cx="160338" cy="146050"/>
            </a:xfrm>
            <a:custGeom>
              <a:avLst/>
              <a:gdLst>
                <a:gd name="T0" fmla="*/ 42 w 43"/>
                <a:gd name="T1" fmla="*/ 30 h 39"/>
                <a:gd name="T2" fmla="*/ 38 w 43"/>
                <a:gd name="T3" fmla="*/ 23 h 39"/>
                <a:gd name="T4" fmla="*/ 43 w 43"/>
                <a:gd name="T5" fmla="*/ 33 h 39"/>
                <a:gd name="T6" fmla="*/ 42 w 43"/>
                <a:gd name="T7" fmla="*/ 36 h 39"/>
                <a:gd name="T8" fmla="*/ 40 w 43"/>
                <a:gd name="T9" fmla="*/ 37 h 39"/>
                <a:gd name="T10" fmla="*/ 23 w 43"/>
                <a:gd name="T11" fmla="*/ 35 h 39"/>
                <a:gd name="T12" fmla="*/ 39 w 43"/>
                <a:gd name="T13" fmla="*/ 36 h 39"/>
                <a:gd name="T14" fmla="*/ 40 w 43"/>
                <a:gd name="T15" fmla="*/ 36 h 39"/>
                <a:gd name="T16" fmla="*/ 41 w 43"/>
                <a:gd name="T17" fmla="*/ 35 h 39"/>
                <a:gd name="T18" fmla="*/ 42 w 43"/>
                <a:gd name="T19" fmla="*/ 34 h 39"/>
                <a:gd name="T20" fmla="*/ 41 w 43"/>
                <a:gd name="T21" fmla="*/ 32 h 39"/>
                <a:gd name="T22" fmla="*/ 39 w 43"/>
                <a:gd name="T23" fmla="*/ 27 h 39"/>
                <a:gd name="T24" fmla="*/ 34 w 43"/>
                <a:gd name="T25" fmla="*/ 14 h 39"/>
                <a:gd name="T26" fmla="*/ 27 w 43"/>
                <a:gd name="T27" fmla="*/ 7 h 39"/>
                <a:gd name="T28" fmla="*/ 36 w 43"/>
                <a:gd name="T29" fmla="*/ 23 h 39"/>
                <a:gd name="T30" fmla="*/ 38 w 43"/>
                <a:gd name="T31" fmla="*/ 29 h 39"/>
                <a:gd name="T32" fmla="*/ 39 w 43"/>
                <a:gd name="T33" fmla="*/ 32 h 39"/>
                <a:gd name="T34" fmla="*/ 39 w 43"/>
                <a:gd name="T35" fmla="*/ 33 h 39"/>
                <a:gd name="T36" fmla="*/ 38 w 43"/>
                <a:gd name="T37" fmla="*/ 35 h 39"/>
                <a:gd name="T38" fmla="*/ 39 w 43"/>
                <a:gd name="T39" fmla="*/ 33 h 39"/>
                <a:gd name="T40" fmla="*/ 39 w 43"/>
                <a:gd name="T41" fmla="*/ 32 h 39"/>
                <a:gd name="T42" fmla="*/ 38 w 43"/>
                <a:gd name="T43" fmla="*/ 28 h 39"/>
                <a:gd name="T44" fmla="*/ 31 w 43"/>
                <a:gd name="T45" fmla="*/ 14 h 39"/>
                <a:gd name="T46" fmla="*/ 17 w 43"/>
                <a:gd name="T47" fmla="*/ 2 h 39"/>
                <a:gd name="T48" fmla="*/ 18 w 43"/>
                <a:gd name="T49" fmla="*/ 8 h 39"/>
                <a:gd name="T50" fmla="*/ 23 w 43"/>
                <a:gd name="T51" fmla="*/ 19 h 39"/>
                <a:gd name="T52" fmla="*/ 22 w 43"/>
                <a:gd name="T53" fmla="*/ 21 h 39"/>
                <a:gd name="T54" fmla="*/ 22 w 43"/>
                <a:gd name="T55" fmla="*/ 21 h 39"/>
                <a:gd name="T56" fmla="*/ 22 w 43"/>
                <a:gd name="T57" fmla="*/ 20 h 39"/>
                <a:gd name="T58" fmla="*/ 17 w 43"/>
                <a:gd name="T59" fmla="*/ 10 h 39"/>
                <a:gd name="T60" fmla="*/ 17 w 43"/>
                <a:gd name="T61" fmla="*/ 14 h 39"/>
                <a:gd name="T62" fmla="*/ 16 w 43"/>
                <a:gd name="T63" fmla="*/ 16 h 39"/>
                <a:gd name="T64" fmla="*/ 14 w 43"/>
                <a:gd name="T65" fmla="*/ 14 h 39"/>
                <a:gd name="T66" fmla="*/ 13 w 43"/>
                <a:gd name="T67" fmla="*/ 13 h 39"/>
                <a:gd name="T68" fmla="*/ 13 w 43"/>
                <a:gd name="T69" fmla="*/ 13 h 39"/>
                <a:gd name="T70" fmla="*/ 13 w 43"/>
                <a:gd name="T71" fmla="*/ 13 h 39"/>
                <a:gd name="T72" fmla="*/ 13 w 43"/>
                <a:gd name="T73" fmla="*/ 13 h 39"/>
                <a:gd name="T74" fmla="*/ 15 w 43"/>
                <a:gd name="T75" fmla="*/ 9 h 39"/>
                <a:gd name="T76" fmla="*/ 9 w 43"/>
                <a:gd name="T77" fmla="*/ 6 h 39"/>
                <a:gd name="T78" fmla="*/ 12 w 43"/>
                <a:gd name="T79" fmla="*/ 0 h 39"/>
                <a:gd name="T80" fmla="*/ 1 w 43"/>
                <a:gd name="T81" fmla="*/ 9 h 39"/>
                <a:gd name="T82" fmla="*/ 7 w 43"/>
                <a:gd name="T83" fmla="*/ 27 h 39"/>
                <a:gd name="T84" fmla="*/ 35 w 43"/>
                <a:gd name="T85" fmla="*/ 39 h 39"/>
                <a:gd name="T86" fmla="*/ 40 w 43"/>
                <a:gd name="T87" fmla="*/ 37 h 39"/>
                <a:gd name="T88" fmla="*/ 43 w 43"/>
                <a:gd name="T89" fmla="*/ 36 h 39"/>
                <a:gd name="T90" fmla="*/ 43 w 43"/>
                <a:gd name="T91" fmla="*/ 34 h 39"/>
                <a:gd name="T92" fmla="*/ 12 w 43"/>
                <a:gd name="T93" fmla="*/ 1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3" h="39">
                  <a:moveTo>
                    <a:pt x="43" y="33"/>
                  </a:moveTo>
                  <a:cubicBezTo>
                    <a:pt x="42" y="31"/>
                    <a:pt x="42" y="31"/>
                    <a:pt x="42" y="31"/>
                  </a:cubicBezTo>
                  <a:cubicBezTo>
                    <a:pt x="42" y="31"/>
                    <a:pt x="42" y="31"/>
                    <a:pt x="42" y="30"/>
                  </a:cubicBezTo>
                  <a:cubicBezTo>
                    <a:pt x="41" y="29"/>
                    <a:pt x="41" y="29"/>
                    <a:pt x="41" y="29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38" y="23"/>
                    <a:pt x="38" y="23"/>
                    <a:pt x="38" y="23"/>
                  </a:cubicBezTo>
                  <a:cubicBezTo>
                    <a:pt x="39" y="24"/>
                    <a:pt x="40" y="26"/>
                    <a:pt x="41" y="28"/>
                  </a:cubicBezTo>
                  <a:cubicBezTo>
                    <a:pt x="42" y="31"/>
                    <a:pt x="42" y="31"/>
                    <a:pt x="42" y="31"/>
                  </a:cubicBezTo>
                  <a:cubicBezTo>
                    <a:pt x="43" y="33"/>
                    <a:pt x="43" y="33"/>
                    <a:pt x="43" y="33"/>
                  </a:cubicBezTo>
                  <a:cubicBezTo>
                    <a:pt x="43" y="33"/>
                    <a:pt x="43" y="34"/>
                    <a:pt x="43" y="34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2" y="36"/>
                    <a:pt x="42" y="36"/>
                    <a:pt x="42" y="36"/>
                  </a:cubicBezTo>
                  <a:cubicBezTo>
                    <a:pt x="41" y="36"/>
                    <a:pt x="41" y="36"/>
                    <a:pt x="41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39" y="39"/>
                    <a:pt x="35" y="38"/>
                    <a:pt x="32" y="38"/>
                  </a:cubicBezTo>
                  <a:cubicBezTo>
                    <a:pt x="30" y="38"/>
                    <a:pt x="26" y="37"/>
                    <a:pt x="23" y="36"/>
                  </a:cubicBezTo>
                  <a:cubicBezTo>
                    <a:pt x="23" y="36"/>
                    <a:pt x="23" y="36"/>
                    <a:pt x="23" y="35"/>
                  </a:cubicBezTo>
                  <a:cubicBezTo>
                    <a:pt x="26" y="36"/>
                    <a:pt x="29" y="37"/>
                    <a:pt x="32" y="37"/>
                  </a:cubicBezTo>
                  <a:cubicBezTo>
                    <a:pt x="33" y="37"/>
                    <a:pt x="35" y="37"/>
                    <a:pt x="36" y="37"/>
                  </a:cubicBezTo>
                  <a:cubicBezTo>
                    <a:pt x="37" y="37"/>
                    <a:pt x="39" y="37"/>
                    <a:pt x="39" y="36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2" y="33"/>
                    <a:pt x="42" y="33"/>
                    <a:pt x="42" y="33"/>
                  </a:cubicBezTo>
                  <a:cubicBezTo>
                    <a:pt x="42" y="33"/>
                    <a:pt x="42" y="33"/>
                    <a:pt x="42" y="33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41" y="31"/>
                    <a:pt x="41" y="31"/>
                    <a:pt x="41" y="31"/>
                  </a:cubicBezTo>
                  <a:cubicBezTo>
                    <a:pt x="41" y="31"/>
                    <a:pt x="41" y="30"/>
                    <a:pt x="41" y="30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5"/>
                    <a:pt x="37" y="23"/>
                    <a:pt x="36" y="21"/>
                  </a:cubicBezTo>
                  <a:cubicBezTo>
                    <a:pt x="38" y="22"/>
                    <a:pt x="38" y="22"/>
                    <a:pt x="38" y="22"/>
                  </a:cubicBezTo>
                  <a:cubicBezTo>
                    <a:pt x="37" y="19"/>
                    <a:pt x="36" y="17"/>
                    <a:pt x="34" y="14"/>
                  </a:cubicBezTo>
                  <a:cubicBezTo>
                    <a:pt x="33" y="11"/>
                    <a:pt x="31" y="8"/>
                    <a:pt x="29" y="6"/>
                  </a:cubicBezTo>
                  <a:cubicBezTo>
                    <a:pt x="27" y="3"/>
                    <a:pt x="24" y="2"/>
                    <a:pt x="22" y="2"/>
                  </a:cubicBezTo>
                  <a:cubicBezTo>
                    <a:pt x="24" y="3"/>
                    <a:pt x="26" y="5"/>
                    <a:pt x="27" y="7"/>
                  </a:cubicBezTo>
                  <a:cubicBezTo>
                    <a:pt x="28" y="9"/>
                    <a:pt x="30" y="11"/>
                    <a:pt x="31" y="12"/>
                  </a:cubicBezTo>
                  <a:cubicBezTo>
                    <a:pt x="32" y="14"/>
                    <a:pt x="33" y="16"/>
                    <a:pt x="33" y="18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38" y="28"/>
                    <a:pt x="38" y="29"/>
                    <a:pt x="38" y="29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39" y="31"/>
                    <a:pt x="39" y="32"/>
                    <a:pt x="39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39" y="35"/>
                    <a:pt x="39" y="35"/>
                    <a:pt x="38" y="35"/>
                  </a:cubicBezTo>
                  <a:cubicBezTo>
                    <a:pt x="37" y="36"/>
                    <a:pt x="35" y="36"/>
                    <a:pt x="34" y="36"/>
                  </a:cubicBezTo>
                  <a:cubicBezTo>
                    <a:pt x="35" y="36"/>
                    <a:pt x="36" y="36"/>
                    <a:pt x="37" y="35"/>
                  </a:cubicBezTo>
                  <a:cubicBezTo>
                    <a:pt x="38" y="35"/>
                    <a:pt x="38" y="34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39" y="31"/>
                    <a:pt x="38" y="31"/>
                    <a:pt x="38" y="30"/>
                  </a:cubicBezTo>
                  <a:cubicBezTo>
                    <a:pt x="38" y="30"/>
                    <a:pt x="38" y="29"/>
                    <a:pt x="38" y="28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6" y="24"/>
                    <a:pt x="35" y="22"/>
                    <a:pt x="34" y="20"/>
                  </a:cubicBezTo>
                  <a:cubicBezTo>
                    <a:pt x="33" y="18"/>
                    <a:pt x="32" y="16"/>
                    <a:pt x="31" y="14"/>
                  </a:cubicBezTo>
                  <a:cubicBezTo>
                    <a:pt x="28" y="10"/>
                    <a:pt x="26" y="6"/>
                    <a:pt x="21" y="3"/>
                  </a:cubicBezTo>
                  <a:cubicBezTo>
                    <a:pt x="21" y="2"/>
                    <a:pt x="20" y="2"/>
                    <a:pt x="20" y="2"/>
                  </a:cubicBezTo>
                  <a:cubicBezTo>
                    <a:pt x="19" y="2"/>
                    <a:pt x="18" y="2"/>
                    <a:pt x="17" y="2"/>
                  </a:cubicBezTo>
                  <a:cubicBezTo>
                    <a:pt x="16" y="2"/>
                    <a:pt x="15" y="3"/>
                    <a:pt x="15" y="4"/>
                  </a:cubicBezTo>
                  <a:cubicBezTo>
                    <a:pt x="15" y="5"/>
                    <a:pt x="15" y="6"/>
                    <a:pt x="16" y="7"/>
                  </a:cubicBezTo>
                  <a:cubicBezTo>
                    <a:pt x="17" y="7"/>
                    <a:pt x="18" y="8"/>
                    <a:pt x="18" y="8"/>
                  </a:cubicBezTo>
                  <a:cubicBezTo>
                    <a:pt x="18" y="9"/>
                    <a:pt x="17" y="9"/>
                    <a:pt x="17" y="9"/>
                  </a:cubicBezTo>
                  <a:cubicBezTo>
                    <a:pt x="19" y="11"/>
                    <a:pt x="21" y="14"/>
                    <a:pt x="21" y="16"/>
                  </a:cubicBezTo>
                  <a:cubicBezTo>
                    <a:pt x="22" y="17"/>
                    <a:pt x="23" y="18"/>
                    <a:pt x="23" y="19"/>
                  </a:cubicBezTo>
                  <a:cubicBezTo>
                    <a:pt x="23" y="20"/>
                    <a:pt x="23" y="20"/>
                    <a:pt x="23" y="21"/>
                  </a:cubicBezTo>
                  <a:cubicBezTo>
                    <a:pt x="23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0"/>
                    <a:pt x="22" y="20"/>
                  </a:cubicBezTo>
                  <a:cubicBezTo>
                    <a:pt x="22" y="20"/>
                    <a:pt x="22" y="20"/>
                    <a:pt x="22" y="19"/>
                  </a:cubicBezTo>
                  <a:cubicBezTo>
                    <a:pt x="22" y="18"/>
                    <a:pt x="22" y="17"/>
                    <a:pt x="21" y="16"/>
                  </a:cubicBezTo>
                  <a:cubicBezTo>
                    <a:pt x="20" y="14"/>
                    <a:pt x="19" y="11"/>
                    <a:pt x="17" y="10"/>
                  </a:cubicBezTo>
                  <a:cubicBezTo>
                    <a:pt x="16" y="10"/>
                    <a:pt x="16" y="11"/>
                    <a:pt x="16" y="12"/>
                  </a:cubicBezTo>
                  <a:cubicBezTo>
                    <a:pt x="16" y="12"/>
                    <a:pt x="16" y="12"/>
                    <a:pt x="16" y="13"/>
                  </a:cubicBezTo>
                  <a:cubicBezTo>
                    <a:pt x="17" y="13"/>
                    <a:pt x="17" y="13"/>
                    <a:pt x="17" y="14"/>
                  </a:cubicBezTo>
                  <a:cubicBezTo>
                    <a:pt x="17" y="15"/>
                    <a:pt x="17" y="15"/>
                    <a:pt x="17" y="16"/>
                  </a:cubicBezTo>
                  <a:cubicBezTo>
                    <a:pt x="17" y="16"/>
                    <a:pt x="17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5"/>
                  </a:cubicBezTo>
                  <a:cubicBezTo>
                    <a:pt x="16" y="15"/>
                    <a:pt x="15" y="15"/>
                    <a:pt x="15" y="15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5"/>
                    <a:pt x="13" y="14"/>
                    <a:pt x="13" y="14"/>
                  </a:cubicBezTo>
                  <a:cubicBezTo>
                    <a:pt x="13" y="14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4" y="12"/>
                    <a:pt x="14" y="12"/>
                    <a:pt x="15" y="11"/>
                  </a:cubicBezTo>
                  <a:cubicBezTo>
                    <a:pt x="15" y="11"/>
                    <a:pt x="15" y="10"/>
                    <a:pt x="15" y="10"/>
                  </a:cubicBezTo>
                  <a:cubicBezTo>
                    <a:pt x="15" y="10"/>
                    <a:pt x="15" y="9"/>
                    <a:pt x="15" y="9"/>
                  </a:cubicBezTo>
                  <a:cubicBezTo>
                    <a:pt x="15" y="8"/>
                    <a:pt x="14" y="8"/>
                    <a:pt x="13" y="7"/>
                  </a:cubicBezTo>
                  <a:cubicBezTo>
                    <a:pt x="12" y="7"/>
                    <a:pt x="11" y="6"/>
                    <a:pt x="9" y="7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2" y="4"/>
                    <a:pt x="13" y="4"/>
                    <a:pt x="13" y="3"/>
                  </a:cubicBezTo>
                  <a:cubicBezTo>
                    <a:pt x="13" y="2"/>
                    <a:pt x="12" y="1"/>
                    <a:pt x="12" y="0"/>
                  </a:cubicBezTo>
                  <a:cubicBezTo>
                    <a:pt x="11" y="0"/>
                    <a:pt x="10" y="1"/>
                    <a:pt x="9" y="1"/>
                  </a:cubicBezTo>
                  <a:cubicBezTo>
                    <a:pt x="8" y="1"/>
                    <a:pt x="7" y="2"/>
                    <a:pt x="5" y="3"/>
                  </a:cubicBezTo>
                  <a:cubicBezTo>
                    <a:pt x="3" y="4"/>
                    <a:pt x="2" y="6"/>
                    <a:pt x="1" y="9"/>
                  </a:cubicBezTo>
                  <a:cubicBezTo>
                    <a:pt x="1" y="10"/>
                    <a:pt x="0" y="11"/>
                    <a:pt x="0" y="12"/>
                  </a:cubicBezTo>
                  <a:cubicBezTo>
                    <a:pt x="0" y="13"/>
                    <a:pt x="1" y="14"/>
                    <a:pt x="1" y="15"/>
                  </a:cubicBezTo>
                  <a:cubicBezTo>
                    <a:pt x="2" y="20"/>
                    <a:pt x="4" y="24"/>
                    <a:pt x="7" y="27"/>
                  </a:cubicBezTo>
                  <a:cubicBezTo>
                    <a:pt x="10" y="30"/>
                    <a:pt x="13" y="32"/>
                    <a:pt x="16" y="33"/>
                  </a:cubicBezTo>
                  <a:cubicBezTo>
                    <a:pt x="21" y="37"/>
                    <a:pt x="27" y="38"/>
                    <a:pt x="32" y="39"/>
                  </a:cubicBezTo>
                  <a:cubicBezTo>
                    <a:pt x="33" y="39"/>
                    <a:pt x="34" y="39"/>
                    <a:pt x="35" y="39"/>
                  </a:cubicBezTo>
                  <a:cubicBezTo>
                    <a:pt x="36" y="39"/>
                    <a:pt x="37" y="39"/>
                    <a:pt x="38" y="39"/>
                  </a:cubicBezTo>
                  <a:cubicBezTo>
                    <a:pt x="39" y="39"/>
                    <a:pt x="40" y="38"/>
                    <a:pt x="40" y="37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41" y="37"/>
                    <a:pt x="41" y="37"/>
                    <a:pt x="41" y="37"/>
                  </a:cubicBezTo>
                  <a:cubicBezTo>
                    <a:pt x="42" y="36"/>
                    <a:pt x="42" y="36"/>
                    <a:pt x="42" y="36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43" y="34"/>
                    <a:pt x="43" y="34"/>
                    <a:pt x="43" y="34"/>
                  </a:cubicBezTo>
                  <a:lnTo>
                    <a:pt x="43" y="33"/>
                  </a:lnTo>
                  <a:close/>
                  <a:moveTo>
                    <a:pt x="12" y="11"/>
                  </a:moveTo>
                  <a:cubicBezTo>
                    <a:pt x="12" y="11"/>
                    <a:pt x="12" y="11"/>
                    <a:pt x="12" y="11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1" y="11"/>
                    <a:pt x="11" y="11"/>
                    <a:pt x="12" y="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30" name="Freeform 40">
              <a:extLst>
                <a:ext uri="{FF2B5EF4-FFF2-40B4-BE49-F238E27FC236}">
                  <a16:creationId xmlns:a16="http://schemas.microsoft.com/office/drawing/2014/main" id="{8F6F4A9F-FA55-44E7-ABF8-038BACE4E67D}"/>
                </a:ext>
              </a:extLst>
            </p:cNvPr>
            <p:cNvSpPr/>
            <p:nvPr/>
          </p:nvSpPr>
          <p:spPr bwMode="auto">
            <a:xfrm>
              <a:off x="6613526" y="2957513"/>
              <a:ext cx="0" cy="3175"/>
            </a:xfrm>
            <a:custGeom>
              <a:avLst/>
              <a:gdLst>
                <a:gd name="T0" fmla="*/ 1 h 1"/>
                <a:gd name="T1" fmla="*/ 1 h 1"/>
                <a:gd name="T2" fmla="*/ 0 h 1"/>
                <a:gd name="T3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31" name="Freeform 41">
              <a:extLst>
                <a:ext uri="{FF2B5EF4-FFF2-40B4-BE49-F238E27FC236}">
                  <a16:creationId xmlns:a16="http://schemas.microsoft.com/office/drawing/2014/main" id="{EB513C5F-FE2A-4ABB-B75D-1C68767347DA}"/>
                </a:ext>
              </a:extLst>
            </p:cNvPr>
            <p:cNvSpPr/>
            <p:nvPr/>
          </p:nvSpPr>
          <p:spPr bwMode="auto">
            <a:xfrm>
              <a:off x="6613526" y="29606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32" name="Freeform 42">
              <a:extLst>
                <a:ext uri="{FF2B5EF4-FFF2-40B4-BE49-F238E27FC236}">
                  <a16:creationId xmlns:a16="http://schemas.microsoft.com/office/drawing/2014/main" id="{7917BDEE-763C-478E-B44C-3D5394FEFD16}"/>
                </a:ext>
              </a:extLst>
            </p:cNvPr>
            <p:cNvSpPr/>
            <p:nvPr/>
          </p:nvSpPr>
          <p:spPr bwMode="auto">
            <a:xfrm>
              <a:off x="6616701" y="29606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33" name="Freeform 43">
              <a:extLst>
                <a:ext uri="{FF2B5EF4-FFF2-40B4-BE49-F238E27FC236}">
                  <a16:creationId xmlns:a16="http://schemas.microsoft.com/office/drawing/2014/main" id="{C830BC44-1EAE-407A-92DF-FB10D884DE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03988" y="2938463"/>
              <a:ext cx="150813" cy="153988"/>
            </a:xfrm>
            <a:custGeom>
              <a:avLst/>
              <a:gdLst>
                <a:gd name="T0" fmla="*/ 32 w 40"/>
                <a:gd name="T1" fmla="*/ 31 h 41"/>
                <a:gd name="T2" fmla="*/ 32 w 40"/>
                <a:gd name="T3" fmla="*/ 31 h 41"/>
                <a:gd name="T4" fmla="*/ 12 w 40"/>
                <a:gd name="T5" fmla="*/ 39 h 41"/>
                <a:gd name="T6" fmla="*/ 6 w 40"/>
                <a:gd name="T7" fmla="*/ 30 h 41"/>
                <a:gd name="T8" fmla="*/ 9 w 40"/>
                <a:gd name="T9" fmla="*/ 26 h 41"/>
                <a:gd name="T10" fmla="*/ 3 w 40"/>
                <a:gd name="T11" fmla="*/ 39 h 41"/>
                <a:gd name="T12" fmla="*/ 26 w 40"/>
                <a:gd name="T13" fmla="*/ 35 h 41"/>
                <a:gd name="T14" fmla="*/ 36 w 40"/>
                <a:gd name="T15" fmla="*/ 23 h 41"/>
                <a:gd name="T16" fmla="*/ 39 w 40"/>
                <a:gd name="T17" fmla="*/ 10 h 41"/>
                <a:gd name="T18" fmla="*/ 38 w 40"/>
                <a:gd name="T19" fmla="*/ 10 h 41"/>
                <a:gd name="T20" fmla="*/ 37 w 40"/>
                <a:gd name="T21" fmla="*/ 15 h 41"/>
                <a:gd name="T22" fmla="*/ 27 w 40"/>
                <a:gd name="T23" fmla="*/ 32 h 41"/>
                <a:gd name="T24" fmla="*/ 19 w 40"/>
                <a:gd name="T25" fmla="*/ 35 h 41"/>
                <a:gd name="T26" fmla="*/ 37 w 40"/>
                <a:gd name="T27" fmla="*/ 16 h 41"/>
                <a:gd name="T28" fmla="*/ 36 w 40"/>
                <a:gd name="T29" fmla="*/ 5 h 41"/>
                <a:gd name="T30" fmla="*/ 34 w 40"/>
                <a:gd name="T31" fmla="*/ 3 h 41"/>
                <a:gd name="T32" fmla="*/ 30 w 40"/>
                <a:gd name="T33" fmla="*/ 3 h 41"/>
                <a:gd name="T34" fmla="*/ 30 w 40"/>
                <a:gd name="T35" fmla="*/ 6 h 41"/>
                <a:gd name="T36" fmla="*/ 30 w 40"/>
                <a:gd name="T37" fmla="*/ 8 h 41"/>
                <a:gd name="T38" fmla="*/ 30 w 40"/>
                <a:gd name="T39" fmla="*/ 6 h 41"/>
                <a:gd name="T40" fmla="*/ 25 w 40"/>
                <a:gd name="T41" fmla="*/ 7 h 41"/>
                <a:gd name="T42" fmla="*/ 26 w 40"/>
                <a:gd name="T43" fmla="*/ 3 h 41"/>
                <a:gd name="T44" fmla="*/ 20 w 40"/>
                <a:gd name="T45" fmla="*/ 4 h 41"/>
                <a:gd name="T46" fmla="*/ 15 w 40"/>
                <a:gd name="T47" fmla="*/ 10 h 41"/>
                <a:gd name="T48" fmla="*/ 15 w 40"/>
                <a:gd name="T49" fmla="*/ 11 h 41"/>
                <a:gd name="T50" fmla="*/ 14 w 40"/>
                <a:gd name="T51" fmla="*/ 13 h 41"/>
                <a:gd name="T52" fmla="*/ 10 w 40"/>
                <a:gd name="T53" fmla="*/ 20 h 41"/>
                <a:gd name="T54" fmla="*/ 0 w 40"/>
                <a:gd name="T55" fmla="*/ 41 h 41"/>
                <a:gd name="T56" fmla="*/ 26 w 40"/>
                <a:gd name="T57" fmla="*/ 36 h 41"/>
                <a:gd name="T58" fmla="*/ 18 w 40"/>
                <a:gd name="T59" fmla="*/ 36 h 41"/>
                <a:gd name="T60" fmla="*/ 25 w 40"/>
                <a:gd name="T61" fmla="*/ 24 h 41"/>
                <a:gd name="T62" fmla="*/ 24 w 40"/>
                <a:gd name="T63" fmla="*/ 24 h 41"/>
                <a:gd name="T64" fmla="*/ 28 w 40"/>
                <a:gd name="T65" fmla="*/ 19 h 41"/>
                <a:gd name="T66" fmla="*/ 29 w 40"/>
                <a:gd name="T67" fmla="*/ 15 h 41"/>
                <a:gd name="T68" fmla="*/ 25 w 40"/>
                <a:gd name="T69" fmla="*/ 2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" h="41">
                  <a:moveTo>
                    <a:pt x="26" y="36"/>
                  </a:moveTo>
                  <a:cubicBezTo>
                    <a:pt x="28" y="35"/>
                    <a:pt x="30" y="33"/>
                    <a:pt x="32" y="31"/>
                  </a:cubicBezTo>
                  <a:cubicBezTo>
                    <a:pt x="34" y="29"/>
                    <a:pt x="36" y="27"/>
                    <a:pt x="37" y="24"/>
                  </a:cubicBezTo>
                  <a:cubicBezTo>
                    <a:pt x="36" y="27"/>
                    <a:pt x="34" y="29"/>
                    <a:pt x="32" y="31"/>
                  </a:cubicBezTo>
                  <a:cubicBezTo>
                    <a:pt x="30" y="33"/>
                    <a:pt x="28" y="34"/>
                    <a:pt x="26" y="35"/>
                  </a:cubicBezTo>
                  <a:cubicBezTo>
                    <a:pt x="21" y="38"/>
                    <a:pt x="17" y="39"/>
                    <a:pt x="12" y="39"/>
                  </a:cubicBezTo>
                  <a:cubicBezTo>
                    <a:pt x="1" y="40"/>
                    <a:pt x="1" y="40"/>
                    <a:pt x="1" y="4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8" y="25"/>
                    <a:pt x="9" y="26"/>
                    <a:pt x="9" y="26"/>
                  </a:cubicBezTo>
                  <a:cubicBezTo>
                    <a:pt x="8" y="27"/>
                    <a:pt x="8" y="29"/>
                    <a:pt x="7" y="31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7" y="37"/>
                    <a:pt x="21" y="37"/>
                    <a:pt x="26" y="35"/>
                  </a:cubicBezTo>
                  <a:cubicBezTo>
                    <a:pt x="28" y="34"/>
                    <a:pt x="30" y="32"/>
                    <a:pt x="32" y="30"/>
                  </a:cubicBezTo>
                  <a:cubicBezTo>
                    <a:pt x="34" y="28"/>
                    <a:pt x="36" y="26"/>
                    <a:pt x="36" y="23"/>
                  </a:cubicBezTo>
                  <a:cubicBezTo>
                    <a:pt x="38" y="24"/>
                    <a:pt x="38" y="24"/>
                    <a:pt x="38" y="24"/>
                  </a:cubicBezTo>
                  <a:cubicBezTo>
                    <a:pt x="40" y="19"/>
                    <a:pt x="40" y="14"/>
                    <a:pt x="39" y="10"/>
                  </a:cubicBezTo>
                  <a:cubicBezTo>
                    <a:pt x="39" y="8"/>
                    <a:pt x="38" y="6"/>
                    <a:pt x="37" y="5"/>
                  </a:cubicBezTo>
                  <a:cubicBezTo>
                    <a:pt x="37" y="7"/>
                    <a:pt x="37" y="9"/>
                    <a:pt x="38" y="10"/>
                  </a:cubicBezTo>
                  <a:cubicBezTo>
                    <a:pt x="38" y="11"/>
                    <a:pt x="37" y="12"/>
                    <a:pt x="37" y="13"/>
                  </a:cubicBezTo>
                  <a:cubicBezTo>
                    <a:pt x="37" y="13"/>
                    <a:pt x="37" y="14"/>
                    <a:pt x="37" y="15"/>
                  </a:cubicBezTo>
                  <a:cubicBezTo>
                    <a:pt x="37" y="18"/>
                    <a:pt x="36" y="22"/>
                    <a:pt x="34" y="25"/>
                  </a:cubicBezTo>
                  <a:cubicBezTo>
                    <a:pt x="32" y="28"/>
                    <a:pt x="30" y="31"/>
                    <a:pt x="27" y="32"/>
                  </a:cubicBezTo>
                  <a:cubicBezTo>
                    <a:pt x="24" y="34"/>
                    <a:pt x="22" y="35"/>
                    <a:pt x="19" y="35"/>
                  </a:cubicBezTo>
                  <a:cubicBezTo>
                    <a:pt x="19" y="35"/>
                    <a:pt x="19" y="35"/>
                    <a:pt x="19" y="35"/>
                  </a:cubicBezTo>
                  <a:cubicBezTo>
                    <a:pt x="24" y="34"/>
                    <a:pt x="29" y="31"/>
                    <a:pt x="32" y="27"/>
                  </a:cubicBezTo>
                  <a:cubicBezTo>
                    <a:pt x="35" y="24"/>
                    <a:pt x="36" y="20"/>
                    <a:pt x="37" y="16"/>
                  </a:cubicBezTo>
                  <a:cubicBezTo>
                    <a:pt x="37" y="14"/>
                    <a:pt x="37" y="12"/>
                    <a:pt x="37" y="11"/>
                  </a:cubicBezTo>
                  <a:cubicBezTo>
                    <a:pt x="37" y="9"/>
                    <a:pt x="37" y="7"/>
                    <a:pt x="36" y="5"/>
                  </a:cubicBezTo>
                  <a:cubicBezTo>
                    <a:pt x="36" y="5"/>
                    <a:pt x="36" y="4"/>
                    <a:pt x="36" y="4"/>
                  </a:cubicBezTo>
                  <a:cubicBezTo>
                    <a:pt x="35" y="3"/>
                    <a:pt x="35" y="3"/>
                    <a:pt x="34" y="3"/>
                  </a:cubicBezTo>
                  <a:cubicBezTo>
                    <a:pt x="33" y="2"/>
                    <a:pt x="32" y="2"/>
                    <a:pt x="32" y="2"/>
                  </a:cubicBezTo>
                  <a:cubicBezTo>
                    <a:pt x="31" y="2"/>
                    <a:pt x="30" y="2"/>
                    <a:pt x="30" y="3"/>
                  </a:cubicBezTo>
                  <a:cubicBezTo>
                    <a:pt x="30" y="3"/>
                    <a:pt x="30" y="4"/>
                    <a:pt x="30" y="4"/>
                  </a:cubicBezTo>
                  <a:cubicBezTo>
                    <a:pt x="30" y="5"/>
                    <a:pt x="30" y="5"/>
                    <a:pt x="30" y="6"/>
                  </a:cubicBezTo>
                  <a:cubicBezTo>
                    <a:pt x="30" y="7"/>
                    <a:pt x="31" y="8"/>
                    <a:pt x="31" y="8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30" y="7"/>
                    <a:pt x="30" y="7"/>
                    <a:pt x="30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29" y="6"/>
                    <a:pt x="29" y="6"/>
                    <a:pt x="29" y="6"/>
                  </a:cubicBezTo>
                  <a:cubicBezTo>
                    <a:pt x="28" y="6"/>
                    <a:pt x="26" y="6"/>
                    <a:pt x="25" y="7"/>
                  </a:cubicBezTo>
                  <a:cubicBezTo>
                    <a:pt x="24" y="6"/>
                    <a:pt x="24" y="6"/>
                    <a:pt x="24" y="6"/>
                  </a:cubicBezTo>
                  <a:cubicBezTo>
                    <a:pt x="26" y="4"/>
                    <a:pt x="27" y="3"/>
                    <a:pt x="26" y="3"/>
                  </a:cubicBezTo>
                  <a:cubicBezTo>
                    <a:pt x="26" y="2"/>
                    <a:pt x="24" y="1"/>
                    <a:pt x="24" y="0"/>
                  </a:cubicBezTo>
                  <a:cubicBezTo>
                    <a:pt x="23" y="2"/>
                    <a:pt x="22" y="3"/>
                    <a:pt x="20" y="4"/>
                  </a:cubicBezTo>
                  <a:cubicBezTo>
                    <a:pt x="19" y="5"/>
                    <a:pt x="18" y="6"/>
                    <a:pt x="17" y="7"/>
                  </a:cubicBezTo>
                  <a:cubicBezTo>
                    <a:pt x="17" y="8"/>
                    <a:pt x="16" y="9"/>
                    <a:pt x="15" y="1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10"/>
                    <a:pt x="15" y="10"/>
                    <a:pt x="15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0" y="20"/>
                    <a:pt x="10" y="20"/>
                    <a:pt x="10" y="2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17" y="39"/>
                    <a:pt x="22" y="38"/>
                    <a:pt x="26" y="36"/>
                  </a:cubicBezTo>
                  <a:close/>
                  <a:moveTo>
                    <a:pt x="18" y="36"/>
                  </a:moveTo>
                  <a:cubicBezTo>
                    <a:pt x="18" y="36"/>
                    <a:pt x="18" y="36"/>
                    <a:pt x="18" y="36"/>
                  </a:cubicBezTo>
                  <a:cubicBezTo>
                    <a:pt x="18" y="36"/>
                    <a:pt x="18" y="36"/>
                    <a:pt x="18" y="36"/>
                  </a:cubicBezTo>
                  <a:close/>
                  <a:moveTo>
                    <a:pt x="25" y="24"/>
                  </a:moveTo>
                  <a:cubicBezTo>
                    <a:pt x="24" y="24"/>
                    <a:pt x="24" y="24"/>
                    <a:pt x="24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6" y="22"/>
                    <a:pt x="27" y="21"/>
                    <a:pt x="28" y="19"/>
                  </a:cubicBezTo>
                  <a:cubicBezTo>
                    <a:pt x="28" y="18"/>
                    <a:pt x="29" y="17"/>
                    <a:pt x="29" y="15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9" y="16"/>
                    <a:pt x="29" y="18"/>
                    <a:pt x="28" y="19"/>
                  </a:cubicBezTo>
                  <a:cubicBezTo>
                    <a:pt x="27" y="21"/>
                    <a:pt x="26" y="23"/>
                    <a:pt x="25" y="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34" name="Freeform 44">
              <a:extLst>
                <a:ext uri="{FF2B5EF4-FFF2-40B4-BE49-F238E27FC236}">
                  <a16:creationId xmlns:a16="http://schemas.microsoft.com/office/drawing/2014/main" id="{D88B1D2F-F526-41C2-ACB6-D4B46074220A}"/>
                </a:ext>
              </a:extLst>
            </p:cNvPr>
            <p:cNvSpPr/>
            <p:nvPr/>
          </p:nvSpPr>
          <p:spPr bwMode="auto">
            <a:xfrm>
              <a:off x="6613526" y="29575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35" name="Freeform 45">
              <a:extLst>
                <a:ext uri="{FF2B5EF4-FFF2-40B4-BE49-F238E27FC236}">
                  <a16:creationId xmlns:a16="http://schemas.microsoft.com/office/drawing/2014/main" id="{F9128FBA-668C-4634-AD5C-33E36CC407A8}"/>
                </a:ext>
              </a:extLst>
            </p:cNvPr>
            <p:cNvSpPr/>
            <p:nvPr/>
          </p:nvSpPr>
          <p:spPr bwMode="auto">
            <a:xfrm>
              <a:off x="6613526" y="2960688"/>
              <a:ext cx="3175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36" name="Freeform 46">
              <a:extLst>
                <a:ext uri="{FF2B5EF4-FFF2-40B4-BE49-F238E27FC236}">
                  <a16:creationId xmlns:a16="http://schemas.microsoft.com/office/drawing/2014/main" id="{46500CDA-CF4A-4CF9-9C19-766DB260922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99038" y="1544638"/>
              <a:ext cx="2201863" cy="3138488"/>
            </a:xfrm>
            <a:custGeom>
              <a:avLst/>
              <a:gdLst>
                <a:gd name="T0" fmla="*/ 329 w 585"/>
                <a:gd name="T1" fmla="*/ 617 h 835"/>
                <a:gd name="T2" fmla="*/ 393 w 585"/>
                <a:gd name="T3" fmla="*/ 406 h 835"/>
                <a:gd name="T4" fmla="*/ 334 w 585"/>
                <a:gd name="T5" fmla="*/ 317 h 835"/>
                <a:gd name="T6" fmla="*/ 383 w 585"/>
                <a:gd name="T7" fmla="*/ 401 h 835"/>
                <a:gd name="T8" fmla="*/ 359 w 585"/>
                <a:gd name="T9" fmla="*/ 523 h 835"/>
                <a:gd name="T10" fmla="*/ 535 w 585"/>
                <a:gd name="T11" fmla="*/ 440 h 835"/>
                <a:gd name="T12" fmla="*/ 406 w 585"/>
                <a:gd name="T13" fmla="*/ 544 h 835"/>
                <a:gd name="T14" fmla="*/ 404 w 585"/>
                <a:gd name="T15" fmla="*/ 430 h 835"/>
                <a:gd name="T16" fmla="*/ 385 w 585"/>
                <a:gd name="T17" fmla="*/ 393 h 835"/>
                <a:gd name="T18" fmla="*/ 408 w 585"/>
                <a:gd name="T19" fmla="*/ 429 h 835"/>
                <a:gd name="T20" fmla="*/ 406 w 585"/>
                <a:gd name="T21" fmla="*/ 570 h 835"/>
                <a:gd name="T22" fmla="*/ 413 w 585"/>
                <a:gd name="T23" fmla="*/ 536 h 835"/>
                <a:gd name="T24" fmla="*/ 407 w 585"/>
                <a:gd name="T25" fmla="*/ 431 h 835"/>
                <a:gd name="T26" fmla="*/ 363 w 585"/>
                <a:gd name="T27" fmla="*/ 361 h 835"/>
                <a:gd name="T28" fmla="*/ 289 w 585"/>
                <a:gd name="T29" fmla="*/ 345 h 835"/>
                <a:gd name="T30" fmla="*/ 217 w 585"/>
                <a:gd name="T31" fmla="*/ 366 h 835"/>
                <a:gd name="T32" fmla="*/ 206 w 585"/>
                <a:gd name="T33" fmla="*/ 480 h 835"/>
                <a:gd name="T34" fmla="*/ 40 w 585"/>
                <a:gd name="T35" fmla="*/ 170 h 835"/>
                <a:gd name="T36" fmla="*/ 157 w 585"/>
                <a:gd name="T37" fmla="*/ 545 h 835"/>
                <a:gd name="T38" fmla="*/ 185 w 585"/>
                <a:gd name="T39" fmla="*/ 719 h 835"/>
                <a:gd name="T40" fmla="*/ 249 w 585"/>
                <a:gd name="T41" fmla="*/ 831 h 835"/>
                <a:gd name="T42" fmla="*/ 245 w 585"/>
                <a:gd name="T43" fmla="*/ 829 h 835"/>
                <a:gd name="T44" fmla="*/ 224 w 585"/>
                <a:gd name="T45" fmla="*/ 805 h 835"/>
                <a:gd name="T46" fmla="*/ 360 w 585"/>
                <a:gd name="T47" fmla="*/ 812 h 835"/>
                <a:gd name="T48" fmla="*/ 382 w 585"/>
                <a:gd name="T49" fmla="*/ 767 h 835"/>
                <a:gd name="T50" fmla="*/ 375 w 585"/>
                <a:gd name="T51" fmla="*/ 779 h 835"/>
                <a:gd name="T52" fmla="*/ 354 w 585"/>
                <a:gd name="T53" fmla="*/ 801 h 835"/>
                <a:gd name="T54" fmla="*/ 358 w 585"/>
                <a:gd name="T55" fmla="*/ 789 h 835"/>
                <a:gd name="T56" fmla="*/ 180 w 585"/>
                <a:gd name="T57" fmla="*/ 750 h 835"/>
                <a:gd name="T58" fmla="*/ 296 w 585"/>
                <a:gd name="T59" fmla="*/ 716 h 835"/>
                <a:gd name="T60" fmla="*/ 397 w 585"/>
                <a:gd name="T61" fmla="*/ 709 h 835"/>
                <a:gd name="T62" fmla="*/ 362 w 585"/>
                <a:gd name="T63" fmla="*/ 675 h 835"/>
                <a:gd name="T64" fmla="*/ 414 w 585"/>
                <a:gd name="T65" fmla="*/ 634 h 835"/>
                <a:gd name="T66" fmla="*/ 397 w 585"/>
                <a:gd name="T67" fmla="*/ 658 h 835"/>
                <a:gd name="T68" fmla="*/ 405 w 585"/>
                <a:gd name="T69" fmla="*/ 620 h 835"/>
                <a:gd name="T70" fmla="*/ 416 w 585"/>
                <a:gd name="T71" fmla="*/ 599 h 835"/>
                <a:gd name="T72" fmla="*/ 256 w 585"/>
                <a:gd name="T73" fmla="*/ 820 h 835"/>
                <a:gd name="T74" fmla="*/ 228 w 585"/>
                <a:gd name="T75" fmla="*/ 811 h 835"/>
                <a:gd name="T76" fmla="*/ 185 w 585"/>
                <a:gd name="T77" fmla="*/ 718 h 835"/>
                <a:gd name="T78" fmla="*/ 225 w 585"/>
                <a:gd name="T79" fmla="*/ 376 h 835"/>
                <a:gd name="T80" fmla="*/ 270 w 585"/>
                <a:gd name="T81" fmla="*/ 353 h 835"/>
                <a:gd name="T82" fmla="*/ 358 w 585"/>
                <a:gd name="T83" fmla="*/ 348 h 835"/>
                <a:gd name="T84" fmla="*/ 446 w 585"/>
                <a:gd name="T85" fmla="*/ 390 h 835"/>
                <a:gd name="T86" fmla="*/ 407 w 585"/>
                <a:gd name="T87" fmla="*/ 418 h 835"/>
                <a:gd name="T88" fmla="*/ 355 w 585"/>
                <a:gd name="T89" fmla="*/ 374 h 835"/>
                <a:gd name="T90" fmla="*/ 332 w 585"/>
                <a:gd name="T91" fmla="*/ 354 h 835"/>
                <a:gd name="T92" fmla="*/ 242 w 585"/>
                <a:gd name="T93" fmla="*/ 333 h 835"/>
                <a:gd name="T94" fmla="*/ 139 w 585"/>
                <a:gd name="T95" fmla="*/ 387 h 835"/>
                <a:gd name="T96" fmla="*/ 182 w 585"/>
                <a:gd name="T97" fmla="*/ 623 h 835"/>
                <a:gd name="T98" fmla="*/ 372 w 585"/>
                <a:gd name="T99" fmla="*/ 434 h 835"/>
                <a:gd name="T100" fmla="*/ 255 w 585"/>
                <a:gd name="T101" fmla="*/ 373 h 835"/>
                <a:gd name="T102" fmla="*/ 374 w 585"/>
                <a:gd name="T103" fmla="*/ 423 h 835"/>
                <a:gd name="T104" fmla="*/ 235 w 585"/>
                <a:gd name="T105" fmla="*/ 391 h 835"/>
                <a:gd name="T106" fmla="*/ 368 w 585"/>
                <a:gd name="T107" fmla="*/ 468 h 835"/>
                <a:gd name="T108" fmla="*/ 263 w 585"/>
                <a:gd name="T109" fmla="*/ 358 h 835"/>
                <a:gd name="T110" fmla="*/ 343 w 585"/>
                <a:gd name="T111" fmla="*/ 372 h 835"/>
                <a:gd name="T112" fmla="*/ 339 w 585"/>
                <a:gd name="T113" fmla="*/ 361 h 835"/>
                <a:gd name="T114" fmla="*/ 240 w 585"/>
                <a:gd name="T115" fmla="*/ 513 h 835"/>
                <a:gd name="T116" fmla="*/ 185 w 585"/>
                <a:gd name="T117" fmla="*/ 382 h 835"/>
                <a:gd name="T118" fmla="*/ 287 w 585"/>
                <a:gd name="T119" fmla="*/ 300 h 835"/>
                <a:gd name="T120" fmla="*/ 336 w 585"/>
                <a:gd name="T121" fmla="*/ 336 h 835"/>
                <a:gd name="T122" fmla="*/ 382 w 585"/>
                <a:gd name="T123" fmla="*/ 404 h 835"/>
                <a:gd name="T124" fmla="*/ 333 w 585"/>
                <a:gd name="T125" fmla="*/ 593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85" h="835">
                  <a:moveTo>
                    <a:pt x="542" y="139"/>
                  </a:moveTo>
                  <a:cubicBezTo>
                    <a:pt x="526" y="111"/>
                    <a:pt x="507" y="89"/>
                    <a:pt x="486" y="71"/>
                  </a:cubicBezTo>
                  <a:cubicBezTo>
                    <a:pt x="466" y="53"/>
                    <a:pt x="445" y="39"/>
                    <a:pt x="425" y="29"/>
                  </a:cubicBezTo>
                  <a:cubicBezTo>
                    <a:pt x="460" y="48"/>
                    <a:pt x="492" y="74"/>
                    <a:pt x="517" y="106"/>
                  </a:cubicBezTo>
                  <a:cubicBezTo>
                    <a:pt x="542" y="138"/>
                    <a:pt x="561" y="175"/>
                    <a:pt x="571" y="215"/>
                  </a:cubicBezTo>
                  <a:cubicBezTo>
                    <a:pt x="581" y="255"/>
                    <a:pt x="583" y="297"/>
                    <a:pt x="575" y="338"/>
                  </a:cubicBezTo>
                  <a:cubicBezTo>
                    <a:pt x="568" y="378"/>
                    <a:pt x="552" y="418"/>
                    <a:pt x="528" y="452"/>
                  </a:cubicBezTo>
                  <a:cubicBezTo>
                    <a:pt x="504" y="486"/>
                    <a:pt x="472" y="515"/>
                    <a:pt x="436" y="536"/>
                  </a:cubicBezTo>
                  <a:cubicBezTo>
                    <a:pt x="432" y="539"/>
                    <a:pt x="427" y="541"/>
                    <a:pt x="422" y="544"/>
                  </a:cubicBezTo>
                  <a:cubicBezTo>
                    <a:pt x="419" y="545"/>
                    <a:pt x="419" y="545"/>
                    <a:pt x="419" y="545"/>
                  </a:cubicBezTo>
                  <a:cubicBezTo>
                    <a:pt x="416" y="547"/>
                    <a:pt x="416" y="547"/>
                    <a:pt x="416" y="547"/>
                  </a:cubicBezTo>
                  <a:cubicBezTo>
                    <a:pt x="414" y="548"/>
                    <a:pt x="414" y="548"/>
                    <a:pt x="414" y="548"/>
                  </a:cubicBezTo>
                  <a:cubicBezTo>
                    <a:pt x="414" y="549"/>
                    <a:pt x="414" y="549"/>
                    <a:pt x="414" y="549"/>
                  </a:cubicBezTo>
                  <a:cubicBezTo>
                    <a:pt x="414" y="580"/>
                    <a:pt x="414" y="580"/>
                    <a:pt x="414" y="580"/>
                  </a:cubicBezTo>
                  <a:cubicBezTo>
                    <a:pt x="414" y="595"/>
                    <a:pt x="414" y="595"/>
                    <a:pt x="414" y="595"/>
                  </a:cubicBezTo>
                  <a:cubicBezTo>
                    <a:pt x="414" y="599"/>
                    <a:pt x="414" y="599"/>
                    <a:pt x="414" y="599"/>
                  </a:cubicBezTo>
                  <a:cubicBezTo>
                    <a:pt x="414" y="600"/>
                    <a:pt x="414" y="600"/>
                    <a:pt x="414" y="600"/>
                  </a:cubicBezTo>
                  <a:cubicBezTo>
                    <a:pt x="414" y="600"/>
                    <a:pt x="414" y="601"/>
                    <a:pt x="414" y="601"/>
                  </a:cubicBezTo>
                  <a:cubicBezTo>
                    <a:pt x="414" y="602"/>
                    <a:pt x="414" y="603"/>
                    <a:pt x="414" y="604"/>
                  </a:cubicBezTo>
                  <a:cubicBezTo>
                    <a:pt x="413" y="607"/>
                    <a:pt x="412" y="610"/>
                    <a:pt x="410" y="613"/>
                  </a:cubicBezTo>
                  <a:cubicBezTo>
                    <a:pt x="406" y="618"/>
                    <a:pt x="400" y="621"/>
                    <a:pt x="393" y="621"/>
                  </a:cubicBezTo>
                  <a:cubicBezTo>
                    <a:pt x="377" y="621"/>
                    <a:pt x="377" y="621"/>
                    <a:pt x="377" y="621"/>
                  </a:cubicBezTo>
                  <a:cubicBezTo>
                    <a:pt x="346" y="621"/>
                    <a:pt x="346" y="621"/>
                    <a:pt x="346" y="621"/>
                  </a:cubicBezTo>
                  <a:cubicBezTo>
                    <a:pt x="336" y="621"/>
                    <a:pt x="336" y="621"/>
                    <a:pt x="336" y="621"/>
                  </a:cubicBezTo>
                  <a:cubicBezTo>
                    <a:pt x="330" y="621"/>
                    <a:pt x="330" y="621"/>
                    <a:pt x="330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0"/>
                    <a:pt x="328" y="620"/>
                    <a:pt x="328" y="620"/>
                  </a:cubicBezTo>
                  <a:cubicBezTo>
                    <a:pt x="329" y="617"/>
                    <a:pt x="329" y="617"/>
                    <a:pt x="329" y="617"/>
                  </a:cubicBezTo>
                  <a:cubicBezTo>
                    <a:pt x="332" y="606"/>
                    <a:pt x="332" y="606"/>
                    <a:pt x="332" y="606"/>
                  </a:cubicBezTo>
                  <a:cubicBezTo>
                    <a:pt x="334" y="598"/>
                    <a:pt x="334" y="598"/>
                    <a:pt x="334" y="598"/>
                  </a:cubicBezTo>
                  <a:cubicBezTo>
                    <a:pt x="340" y="578"/>
                    <a:pt x="346" y="558"/>
                    <a:pt x="353" y="539"/>
                  </a:cubicBezTo>
                  <a:cubicBezTo>
                    <a:pt x="360" y="519"/>
                    <a:pt x="367" y="499"/>
                    <a:pt x="374" y="480"/>
                  </a:cubicBezTo>
                  <a:cubicBezTo>
                    <a:pt x="378" y="470"/>
                    <a:pt x="382" y="460"/>
                    <a:pt x="386" y="451"/>
                  </a:cubicBezTo>
                  <a:cubicBezTo>
                    <a:pt x="388" y="446"/>
                    <a:pt x="390" y="441"/>
                    <a:pt x="392" y="437"/>
                  </a:cubicBezTo>
                  <a:cubicBezTo>
                    <a:pt x="395" y="429"/>
                    <a:pt x="395" y="429"/>
                    <a:pt x="395" y="429"/>
                  </a:cubicBezTo>
                  <a:cubicBezTo>
                    <a:pt x="397" y="425"/>
                    <a:pt x="397" y="425"/>
                    <a:pt x="397" y="425"/>
                  </a:cubicBezTo>
                  <a:cubicBezTo>
                    <a:pt x="398" y="423"/>
                    <a:pt x="399" y="421"/>
                    <a:pt x="400" y="420"/>
                  </a:cubicBezTo>
                  <a:cubicBezTo>
                    <a:pt x="404" y="420"/>
                    <a:pt x="404" y="420"/>
                    <a:pt x="404" y="420"/>
                  </a:cubicBezTo>
                  <a:cubicBezTo>
                    <a:pt x="405" y="420"/>
                    <a:pt x="405" y="420"/>
                    <a:pt x="406" y="420"/>
                  </a:cubicBezTo>
                  <a:cubicBezTo>
                    <a:pt x="407" y="420"/>
                    <a:pt x="407" y="420"/>
                    <a:pt x="407" y="420"/>
                  </a:cubicBezTo>
                  <a:cubicBezTo>
                    <a:pt x="408" y="420"/>
                    <a:pt x="408" y="420"/>
                    <a:pt x="408" y="420"/>
                  </a:cubicBezTo>
                  <a:cubicBezTo>
                    <a:pt x="410" y="420"/>
                    <a:pt x="411" y="420"/>
                    <a:pt x="413" y="420"/>
                  </a:cubicBezTo>
                  <a:cubicBezTo>
                    <a:pt x="417" y="420"/>
                    <a:pt x="420" y="419"/>
                    <a:pt x="423" y="418"/>
                  </a:cubicBezTo>
                  <a:cubicBezTo>
                    <a:pt x="430" y="416"/>
                    <a:pt x="435" y="413"/>
                    <a:pt x="440" y="408"/>
                  </a:cubicBezTo>
                  <a:cubicBezTo>
                    <a:pt x="442" y="406"/>
                    <a:pt x="444" y="403"/>
                    <a:pt x="445" y="400"/>
                  </a:cubicBezTo>
                  <a:cubicBezTo>
                    <a:pt x="446" y="397"/>
                    <a:pt x="447" y="394"/>
                    <a:pt x="448" y="390"/>
                  </a:cubicBezTo>
                  <a:cubicBezTo>
                    <a:pt x="449" y="384"/>
                    <a:pt x="448" y="377"/>
                    <a:pt x="445" y="371"/>
                  </a:cubicBezTo>
                  <a:cubicBezTo>
                    <a:pt x="443" y="365"/>
                    <a:pt x="438" y="360"/>
                    <a:pt x="432" y="359"/>
                  </a:cubicBezTo>
                  <a:cubicBezTo>
                    <a:pt x="431" y="359"/>
                    <a:pt x="430" y="359"/>
                    <a:pt x="428" y="359"/>
                  </a:cubicBezTo>
                  <a:cubicBezTo>
                    <a:pt x="427" y="359"/>
                    <a:pt x="425" y="360"/>
                    <a:pt x="424" y="361"/>
                  </a:cubicBezTo>
                  <a:cubicBezTo>
                    <a:pt x="421" y="362"/>
                    <a:pt x="419" y="364"/>
                    <a:pt x="416" y="366"/>
                  </a:cubicBezTo>
                  <a:cubicBezTo>
                    <a:pt x="414" y="368"/>
                    <a:pt x="411" y="371"/>
                    <a:pt x="409" y="374"/>
                  </a:cubicBezTo>
                  <a:cubicBezTo>
                    <a:pt x="409" y="375"/>
                    <a:pt x="408" y="375"/>
                    <a:pt x="408" y="376"/>
                  </a:cubicBezTo>
                  <a:cubicBezTo>
                    <a:pt x="407" y="377"/>
                    <a:pt x="407" y="377"/>
                    <a:pt x="407" y="377"/>
                  </a:cubicBezTo>
                  <a:cubicBezTo>
                    <a:pt x="407" y="378"/>
                    <a:pt x="407" y="378"/>
                    <a:pt x="407" y="378"/>
                  </a:cubicBezTo>
                  <a:cubicBezTo>
                    <a:pt x="404" y="383"/>
                    <a:pt x="404" y="383"/>
                    <a:pt x="404" y="383"/>
                  </a:cubicBezTo>
                  <a:cubicBezTo>
                    <a:pt x="399" y="393"/>
                    <a:pt x="399" y="393"/>
                    <a:pt x="399" y="393"/>
                  </a:cubicBezTo>
                  <a:cubicBezTo>
                    <a:pt x="393" y="406"/>
                    <a:pt x="393" y="406"/>
                    <a:pt x="393" y="406"/>
                  </a:cubicBezTo>
                  <a:cubicBezTo>
                    <a:pt x="393" y="406"/>
                    <a:pt x="392" y="406"/>
                    <a:pt x="392" y="406"/>
                  </a:cubicBezTo>
                  <a:cubicBezTo>
                    <a:pt x="391" y="405"/>
                    <a:pt x="391" y="405"/>
                    <a:pt x="391" y="405"/>
                  </a:cubicBezTo>
                  <a:cubicBezTo>
                    <a:pt x="388" y="404"/>
                    <a:pt x="388" y="404"/>
                    <a:pt x="388" y="404"/>
                  </a:cubicBezTo>
                  <a:cubicBezTo>
                    <a:pt x="386" y="403"/>
                    <a:pt x="385" y="403"/>
                    <a:pt x="383" y="402"/>
                  </a:cubicBezTo>
                  <a:cubicBezTo>
                    <a:pt x="382" y="401"/>
                    <a:pt x="382" y="401"/>
                    <a:pt x="382" y="401"/>
                  </a:cubicBezTo>
                  <a:cubicBezTo>
                    <a:pt x="381" y="400"/>
                    <a:pt x="381" y="400"/>
                    <a:pt x="381" y="400"/>
                  </a:cubicBezTo>
                  <a:cubicBezTo>
                    <a:pt x="380" y="400"/>
                    <a:pt x="380" y="400"/>
                    <a:pt x="379" y="399"/>
                  </a:cubicBezTo>
                  <a:cubicBezTo>
                    <a:pt x="378" y="398"/>
                    <a:pt x="377" y="398"/>
                    <a:pt x="376" y="397"/>
                  </a:cubicBezTo>
                  <a:cubicBezTo>
                    <a:pt x="372" y="394"/>
                    <a:pt x="368" y="390"/>
                    <a:pt x="365" y="386"/>
                  </a:cubicBezTo>
                  <a:cubicBezTo>
                    <a:pt x="362" y="381"/>
                    <a:pt x="359" y="377"/>
                    <a:pt x="357" y="373"/>
                  </a:cubicBezTo>
                  <a:cubicBezTo>
                    <a:pt x="356" y="370"/>
                    <a:pt x="355" y="368"/>
                    <a:pt x="354" y="366"/>
                  </a:cubicBezTo>
                  <a:cubicBezTo>
                    <a:pt x="353" y="363"/>
                    <a:pt x="353" y="363"/>
                    <a:pt x="353" y="363"/>
                  </a:cubicBezTo>
                  <a:cubicBezTo>
                    <a:pt x="352" y="361"/>
                    <a:pt x="352" y="361"/>
                    <a:pt x="352" y="361"/>
                  </a:cubicBezTo>
                  <a:cubicBezTo>
                    <a:pt x="351" y="359"/>
                    <a:pt x="350" y="357"/>
                    <a:pt x="350" y="356"/>
                  </a:cubicBezTo>
                  <a:cubicBezTo>
                    <a:pt x="352" y="354"/>
                    <a:pt x="354" y="353"/>
                    <a:pt x="356" y="352"/>
                  </a:cubicBezTo>
                  <a:cubicBezTo>
                    <a:pt x="358" y="351"/>
                    <a:pt x="358" y="351"/>
                    <a:pt x="358" y="351"/>
                  </a:cubicBezTo>
                  <a:cubicBezTo>
                    <a:pt x="359" y="350"/>
                    <a:pt x="359" y="350"/>
                    <a:pt x="359" y="350"/>
                  </a:cubicBezTo>
                  <a:cubicBezTo>
                    <a:pt x="359" y="349"/>
                    <a:pt x="360" y="349"/>
                    <a:pt x="360" y="349"/>
                  </a:cubicBezTo>
                  <a:cubicBezTo>
                    <a:pt x="363" y="347"/>
                    <a:pt x="365" y="345"/>
                    <a:pt x="367" y="342"/>
                  </a:cubicBezTo>
                  <a:cubicBezTo>
                    <a:pt x="372" y="338"/>
                    <a:pt x="376" y="333"/>
                    <a:pt x="378" y="328"/>
                  </a:cubicBezTo>
                  <a:cubicBezTo>
                    <a:pt x="380" y="322"/>
                    <a:pt x="382" y="317"/>
                    <a:pt x="380" y="311"/>
                  </a:cubicBezTo>
                  <a:cubicBezTo>
                    <a:pt x="380" y="308"/>
                    <a:pt x="379" y="306"/>
                    <a:pt x="377" y="303"/>
                  </a:cubicBezTo>
                  <a:cubicBezTo>
                    <a:pt x="377" y="302"/>
                    <a:pt x="376" y="301"/>
                    <a:pt x="375" y="300"/>
                  </a:cubicBezTo>
                  <a:cubicBezTo>
                    <a:pt x="374" y="299"/>
                    <a:pt x="373" y="297"/>
                    <a:pt x="372" y="297"/>
                  </a:cubicBezTo>
                  <a:cubicBezTo>
                    <a:pt x="368" y="293"/>
                    <a:pt x="362" y="292"/>
                    <a:pt x="357" y="293"/>
                  </a:cubicBezTo>
                  <a:cubicBezTo>
                    <a:pt x="354" y="294"/>
                    <a:pt x="352" y="295"/>
                    <a:pt x="349" y="296"/>
                  </a:cubicBezTo>
                  <a:cubicBezTo>
                    <a:pt x="347" y="298"/>
                    <a:pt x="345" y="300"/>
                    <a:pt x="343" y="302"/>
                  </a:cubicBezTo>
                  <a:cubicBezTo>
                    <a:pt x="338" y="306"/>
                    <a:pt x="336" y="311"/>
                    <a:pt x="334" y="317"/>
                  </a:cubicBezTo>
                  <a:cubicBezTo>
                    <a:pt x="332" y="323"/>
                    <a:pt x="332" y="329"/>
                    <a:pt x="333" y="335"/>
                  </a:cubicBezTo>
                  <a:cubicBezTo>
                    <a:pt x="332" y="329"/>
                    <a:pt x="332" y="323"/>
                    <a:pt x="334" y="317"/>
                  </a:cubicBezTo>
                  <a:cubicBezTo>
                    <a:pt x="335" y="312"/>
                    <a:pt x="338" y="307"/>
                    <a:pt x="342" y="302"/>
                  </a:cubicBezTo>
                  <a:cubicBezTo>
                    <a:pt x="343" y="301"/>
                    <a:pt x="344" y="300"/>
                    <a:pt x="345" y="299"/>
                  </a:cubicBezTo>
                  <a:cubicBezTo>
                    <a:pt x="346" y="299"/>
                    <a:pt x="346" y="298"/>
                    <a:pt x="347" y="298"/>
                  </a:cubicBezTo>
                  <a:cubicBezTo>
                    <a:pt x="348" y="297"/>
                    <a:pt x="348" y="297"/>
                    <a:pt x="349" y="297"/>
                  </a:cubicBezTo>
                  <a:cubicBezTo>
                    <a:pt x="351" y="295"/>
                    <a:pt x="354" y="294"/>
                    <a:pt x="356" y="293"/>
                  </a:cubicBezTo>
                  <a:cubicBezTo>
                    <a:pt x="362" y="292"/>
                    <a:pt x="368" y="293"/>
                    <a:pt x="372" y="296"/>
                  </a:cubicBezTo>
                  <a:cubicBezTo>
                    <a:pt x="372" y="297"/>
                    <a:pt x="373" y="297"/>
                    <a:pt x="373" y="297"/>
                  </a:cubicBezTo>
                  <a:cubicBezTo>
                    <a:pt x="374" y="298"/>
                    <a:pt x="374" y="299"/>
                    <a:pt x="375" y="299"/>
                  </a:cubicBezTo>
                  <a:cubicBezTo>
                    <a:pt x="375" y="300"/>
                    <a:pt x="376" y="301"/>
                    <a:pt x="377" y="303"/>
                  </a:cubicBezTo>
                  <a:cubicBezTo>
                    <a:pt x="379" y="305"/>
                    <a:pt x="380" y="308"/>
                    <a:pt x="380" y="310"/>
                  </a:cubicBezTo>
                  <a:cubicBezTo>
                    <a:pt x="382" y="316"/>
                    <a:pt x="381" y="322"/>
                    <a:pt x="378" y="327"/>
                  </a:cubicBezTo>
                  <a:cubicBezTo>
                    <a:pt x="376" y="333"/>
                    <a:pt x="372" y="338"/>
                    <a:pt x="368" y="342"/>
                  </a:cubicBezTo>
                  <a:cubicBezTo>
                    <a:pt x="366" y="345"/>
                    <a:pt x="363" y="347"/>
                    <a:pt x="361" y="349"/>
                  </a:cubicBezTo>
                  <a:cubicBezTo>
                    <a:pt x="360" y="349"/>
                    <a:pt x="359" y="350"/>
                    <a:pt x="359" y="350"/>
                  </a:cubicBezTo>
                  <a:cubicBezTo>
                    <a:pt x="358" y="351"/>
                    <a:pt x="358" y="351"/>
                    <a:pt x="358" y="351"/>
                  </a:cubicBezTo>
                  <a:cubicBezTo>
                    <a:pt x="356" y="352"/>
                    <a:pt x="356" y="352"/>
                    <a:pt x="356" y="352"/>
                  </a:cubicBezTo>
                  <a:cubicBezTo>
                    <a:pt x="354" y="353"/>
                    <a:pt x="352" y="354"/>
                    <a:pt x="350" y="356"/>
                  </a:cubicBezTo>
                  <a:cubicBezTo>
                    <a:pt x="350" y="356"/>
                    <a:pt x="350" y="356"/>
                    <a:pt x="350" y="356"/>
                  </a:cubicBezTo>
                  <a:cubicBezTo>
                    <a:pt x="351" y="357"/>
                    <a:pt x="351" y="357"/>
                    <a:pt x="351" y="357"/>
                  </a:cubicBezTo>
                  <a:cubicBezTo>
                    <a:pt x="351" y="358"/>
                    <a:pt x="351" y="358"/>
                    <a:pt x="351" y="358"/>
                  </a:cubicBezTo>
                  <a:cubicBezTo>
                    <a:pt x="352" y="361"/>
                    <a:pt x="352" y="361"/>
                    <a:pt x="352" y="361"/>
                  </a:cubicBezTo>
                  <a:cubicBezTo>
                    <a:pt x="353" y="363"/>
                    <a:pt x="353" y="363"/>
                    <a:pt x="353" y="363"/>
                  </a:cubicBezTo>
                  <a:cubicBezTo>
                    <a:pt x="354" y="366"/>
                    <a:pt x="354" y="366"/>
                    <a:pt x="354" y="366"/>
                  </a:cubicBezTo>
                  <a:cubicBezTo>
                    <a:pt x="355" y="368"/>
                    <a:pt x="356" y="370"/>
                    <a:pt x="357" y="372"/>
                  </a:cubicBezTo>
                  <a:cubicBezTo>
                    <a:pt x="359" y="377"/>
                    <a:pt x="362" y="381"/>
                    <a:pt x="365" y="385"/>
                  </a:cubicBezTo>
                  <a:cubicBezTo>
                    <a:pt x="368" y="389"/>
                    <a:pt x="372" y="393"/>
                    <a:pt x="376" y="397"/>
                  </a:cubicBezTo>
                  <a:cubicBezTo>
                    <a:pt x="377" y="397"/>
                    <a:pt x="378" y="398"/>
                    <a:pt x="379" y="399"/>
                  </a:cubicBezTo>
                  <a:cubicBezTo>
                    <a:pt x="380" y="399"/>
                    <a:pt x="380" y="400"/>
                    <a:pt x="381" y="400"/>
                  </a:cubicBezTo>
                  <a:cubicBezTo>
                    <a:pt x="382" y="401"/>
                    <a:pt x="382" y="401"/>
                    <a:pt x="382" y="401"/>
                  </a:cubicBezTo>
                  <a:cubicBezTo>
                    <a:pt x="383" y="401"/>
                    <a:pt x="383" y="401"/>
                    <a:pt x="383" y="401"/>
                  </a:cubicBezTo>
                  <a:cubicBezTo>
                    <a:pt x="385" y="402"/>
                    <a:pt x="386" y="403"/>
                    <a:pt x="388" y="404"/>
                  </a:cubicBezTo>
                  <a:cubicBezTo>
                    <a:pt x="390" y="405"/>
                    <a:pt x="390" y="405"/>
                    <a:pt x="390" y="405"/>
                  </a:cubicBezTo>
                  <a:cubicBezTo>
                    <a:pt x="392" y="405"/>
                    <a:pt x="392" y="405"/>
                    <a:pt x="392" y="405"/>
                  </a:cubicBezTo>
                  <a:cubicBezTo>
                    <a:pt x="392" y="405"/>
                    <a:pt x="393" y="406"/>
                    <a:pt x="393" y="406"/>
                  </a:cubicBezTo>
                  <a:cubicBezTo>
                    <a:pt x="399" y="392"/>
                    <a:pt x="399" y="392"/>
                    <a:pt x="399" y="392"/>
                  </a:cubicBezTo>
                  <a:cubicBezTo>
                    <a:pt x="404" y="383"/>
                    <a:pt x="404" y="383"/>
                    <a:pt x="404" y="383"/>
                  </a:cubicBezTo>
                  <a:cubicBezTo>
                    <a:pt x="406" y="378"/>
                    <a:pt x="406" y="378"/>
                    <a:pt x="406" y="378"/>
                  </a:cubicBezTo>
                  <a:cubicBezTo>
                    <a:pt x="407" y="377"/>
                    <a:pt x="407" y="377"/>
                    <a:pt x="407" y="377"/>
                  </a:cubicBezTo>
                  <a:cubicBezTo>
                    <a:pt x="408" y="376"/>
                    <a:pt x="408" y="376"/>
                    <a:pt x="408" y="376"/>
                  </a:cubicBezTo>
                  <a:cubicBezTo>
                    <a:pt x="408" y="375"/>
                    <a:pt x="409" y="374"/>
                    <a:pt x="409" y="374"/>
                  </a:cubicBezTo>
                  <a:cubicBezTo>
                    <a:pt x="411" y="371"/>
                    <a:pt x="414" y="368"/>
                    <a:pt x="416" y="366"/>
                  </a:cubicBezTo>
                  <a:cubicBezTo>
                    <a:pt x="421" y="361"/>
                    <a:pt x="427" y="358"/>
                    <a:pt x="432" y="359"/>
                  </a:cubicBezTo>
                  <a:cubicBezTo>
                    <a:pt x="435" y="360"/>
                    <a:pt x="438" y="361"/>
                    <a:pt x="440" y="363"/>
                  </a:cubicBezTo>
                  <a:cubicBezTo>
                    <a:pt x="443" y="365"/>
                    <a:pt x="444" y="368"/>
                    <a:pt x="446" y="371"/>
                  </a:cubicBezTo>
                  <a:cubicBezTo>
                    <a:pt x="448" y="377"/>
                    <a:pt x="449" y="384"/>
                    <a:pt x="448" y="390"/>
                  </a:cubicBezTo>
                  <a:cubicBezTo>
                    <a:pt x="447" y="394"/>
                    <a:pt x="447" y="397"/>
                    <a:pt x="445" y="400"/>
                  </a:cubicBezTo>
                  <a:cubicBezTo>
                    <a:pt x="444" y="403"/>
                    <a:pt x="442" y="406"/>
                    <a:pt x="440" y="408"/>
                  </a:cubicBezTo>
                  <a:cubicBezTo>
                    <a:pt x="436" y="413"/>
                    <a:pt x="430" y="417"/>
                    <a:pt x="423" y="419"/>
                  </a:cubicBezTo>
                  <a:cubicBezTo>
                    <a:pt x="420" y="420"/>
                    <a:pt x="416" y="420"/>
                    <a:pt x="413" y="420"/>
                  </a:cubicBezTo>
                  <a:cubicBezTo>
                    <a:pt x="411" y="421"/>
                    <a:pt x="410" y="421"/>
                    <a:pt x="408" y="421"/>
                  </a:cubicBezTo>
                  <a:cubicBezTo>
                    <a:pt x="407" y="421"/>
                    <a:pt x="407" y="421"/>
                    <a:pt x="407" y="421"/>
                  </a:cubicBezTo>
                  <a:cubicBezTo>
                    <a:pt x="407" y="421"/>
                    <a:pt x="407" y="421"/>
                    <a:pt x="406" y="421"/>
                  </a:cubicBezTo>
                  <a:cubicBezTo>
                    <a:pt x="405" y="421"/>
                    <a:pt x="405" y="421"/>
                    <a:pt x="404" y="420"/>
                  </a:cubicBezTo>
                  <a:cubicBezTo>
                    <a:pt x="400" y="420"/>
                    <a:pt x="400" y="420"/>
                    <a:pt x="400" y="420"/>
                  </a:cubicBezTo>
                  <a:cubicBezTo>
                    <a:pt x="399" y="422"/>
                    <a:pt x="399" y="423"/>
                    <a:pt x="398" y="425"/>
                  </a:cubicBezTo>
                  <a:cubicBezTo>
                    <a:pt x="396" y="429"/>
                    <a:pt x="396" y="429"/>
                    <a:pt x="396" y="429"/>
                  </a:cubicBezTo>
                  <a:cubicBezTo>
                    <a:pt x="393" y="435"/>
                    <a:pt x="393" y="435"/>
                    <a:pt x="393" y="435"/>
                  </a:cubicBezTo>
                  <a:cubicBezTo>
                    <a:pt x="388" y="447"/>
                    <a:pt x="388" y="447"/>
                    <a:pt x="388" y="447"/>
                  </a:cubicBezTo>
                  <a:cubicBezTo>
                    <a:pt x="384" y="456"/>
                    <a:pt x="381" y="464"/>
                    <a:pt x="378" y="472"/>
                  </a:cubicBezTo>
                  <a:cubicBezTo>
                    <a:pt x="371" y="489"/>
                    <a:pt x="365" y="506"/>
                    <a:pt x="359" y="523"/>
                  </a:cubicBezTo>
                  <a:cubicBezTo>
                    <a:pt x="353" y="539"/>
                    <a:pt x="347" y="556"/>
                    <a:pt x="342" y="573"/>
                  </a:cubicBezTo>
                  <a:cubicBezTo>
                    <a:pt x="340" y="581"/>
                    <a:pt x="337" y="590"/>
                    <a:pt x="335" y="598"/>
                  </a:cubicBezTo>
                  <a:cubicBezTo>
                    <a:pt x="330" y="612"/>
                    <a:pt x="330" y="612"/>
                    <a:pt x="330" y="612"/>
                  </a:cubicBezTo>
                  <a:cubicBezTo>
                    <a:pt x="329" y="617"/>
                    <a:pt x="329" y="617"/>
                    <a:pt x="329" y="617"/>
                  </a:cubicBezTo>
                  <a:cubicBezTo>
                    <a:pt x="328" y="620"/>
                    <a:pt x="328" y="620"/>
                    <a:pt x="328" y="620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9" y="621"/>
                    <a:pt x="329" y="621"/>
                    <a:pt x="329" y="621"/>
                  </a:cubicBezTo>
                  <a:cubicBezTo>
                    <a:pt x="329" y="621"/>
                    <a:pt x="329" y="621"/>
                    <a:pt x="329" y="621"/>
                  </a:cubicBezTo>
                  <a:cubicBezTo>
                    <a:pt x="339" y="621"/>
                    <a:pt x="339" y="621"/>
                    <a:pt x="339" y="621"/>
                  </a:cubicBezTo>
                  <a:cubicBezTo>
                    <a:pt x="392" y="621"/>
                    <a:pt x="392" y="621"/>
                    <a:pt x="392" y="621"/>
                  </a:cubicBezTo>
                  <a:cubicBezTo>
                    <a:pt x="393" y="621"/>
                    <a:pt x="393" y="621"/>
                    <a:pt x="393" y="621"/>
                  </a:cubicBezTo>
                  <a:cubicBezTo>
                    <a:pt x="393" y="621"/>
                    <a:pt x="393" y="621"/>
                    <a:pt x="393" y="621"/>
                  </a:cubicBezTo>
                  <a:cubicBezTo>
                    <a:pt x="394" y="621"/>
                    <a:pt x="395" y="621"/>
                    <a:pt x="395" y="621"/>
                  </a:cubicBezTo>
                  <a:cubicBezTo>
                    <a:pt x="397" y="621"/>
                    <a:pt x="398" y="620"/>
                    <a:pt x="399" y="620"/>
                  </a:cubicBezTo>
                  <a:cubicBezTo>
                    <a:pt x="402" y="619"/>
                    <a:pt x="404" y="618"/>
                    <a:pt x="406" y="616"/>
                  </a:cubicBezTo>
                  <a:cubicBezTo>
                    <a:pt x="410" y="613"/>
                    <a:pt x="413" y="608"/>
                    <a:pt x="414" y="603"/>
                  </a:cubicBezTo>
                  <a:cubicBezTo>
                    <a:pt x="414" y="602"/>
                    <a:pt x="414" y="601"/>
                    <a:pt x="414" y="601"/>
                  </a:cubicBezTo>
                  <a:cubicBezTo>
                    <a:pt x="414" y="600"/>
                    <a:pt x="414" y="600"/>
                    <a:pt x="414" y="600"/>
                  </a:cubicBezTo>
                  <a:cubicBezTo>
                    <a:pt x="414" y="599"/>
                    <a:pt x="414" y="599"/>
                    <a:pt x="414" y="599"/>
                  </a:cubicBezTo>
                  <a:cubicBezTo>
                    <a:pt x="414" y="596"/>
                    <a:pt x="414" y="596"/>
                    <a:pt x="414" y="596"/>
                  </a:cubicBezTo>
                  <a:cubicBezTo>
                    <a:pt x="414" y="590"/>
                    <a:pt x="414" y="590"/>
                    <a:pt x="414" y="590"/>
                  </a:cubicBezTo>
                  <a:cubicBezTo>
                    <a:pt x="414" y="577"/>
                    <a:pt x="414" y="577"/>
                    <a:pt x="414" y="577"/>
                  </a:cubicBezTo>
                  <a:cubicBezTo>
                    <a:pt x="414" y="552"/>
                    <a:pt x="414" y="552"/>
                    <a:pt x="414" y="552"/>
                  </a:cubicBezTo>
                  <a:cubicBezTo>
                    <a:pt x="414" y="548"/>
                    <a:pt x="414" y="548"/>
                    <a:pt x="414" y="548"/>
                  </a:cubicBezTo>
                  <a:cubicBezTo>
                    <a:pt x="414" y="547"/>
                    <a:pt x="415" y="547"/>
                    <a:pt x="415" y="547"/>
                  </a:cubicBezTo>
                  <a:cubicBezTo>
                    <a:pt x="416" y="546"/>
                    <a:pt x="416" y="546"/>
                    <a:pt x="416" y="546"/>
                  </a:cubicBezTo>
                  <a:cubicBezTo>
                    <a:pt x="420" y="545"/>
                    <a:pt x="424" y="543"/>
                    <a:pt x="428" y="541"/>
                  </a:cubicBezTo>
                  <a:cubicBezTo>
                    <a:pt x="442" y="533"/>
                    <a:pt x="456" y="523"/>
                    <a:pt x="470" y="513"/>
                  </a:cubicBezTo>
                  <a:cubicBezTo>
                    <a:pt x="496" y="493"/>
                    <a:pt x="518" y="468"/>
                    <a:pt x="535" y="440"/>
                  </a:cubicBezTo>
                  <a:cubicBezTo>
                    <a:pt x="553" y="412"/>
                    <a:pt x="565" y="382"/>
                    <a:pt x="572" y="350"/>
                  </a:cubicBezTo>
                  <a:cubicBezTo>
                    <a:pt x="580" y="319"/>
                    <a:pt x="581" y="286"/>
                    <a:pt x="578" y="255"/>
                  </a:cubicBezTo>
                  <a:cubicBezTo>
                    <a:pt x="574" y="223"/>
                    <a:pt x="566" y="192"/>
                    <a:pt x="552" y="164"/>
                  </a:cubicBezTo>
                  <a:cubicBezTo>
                    <a:pt x="539" y="135"/>
                    <a:pt x="521" y="109"/>
                    <a:pt x="499" y="86"/>
                  </a:cubicBezTo>
                  <a:cubicBezTo>
                    <a:pt x="477" y="63"/>
                    <a:pt x="451" y="44"/>
                    <a:pt x="424" y="30"/>
                  </a:cubicBezTo>
                  <a:cubicBezTo>
                    <a:pt x="412" y="23"/>
                    <a:pt x="399" y="18"/>
                    <a:pt x="386" y="13"/>
                  </a:cubicBezTo>
                  <a:cubicBezTo>
                    <a:pt x="369" y="8"/>
                    <a:pt x="353" y="4"/>
                    <a:pt x="339" y="2"/>
                  </a:cubicBezTo>
                  <a:cubicBezTo>
                    <a:pt x="325" y="0"/>
                    <a:pt x="313" y="0"/>
                    <a:pt x="305" y="0"/>
                  </a:cubicBezTo>
                  <a:cubicBezTo>
                    <a:pt x="296" y="0"/>
                    <a:pt x="291" y="0"/>
                    <a:pt x="291" y="1"/>
                  </a:cubicBezTo>
                  <a:cubicBezTo>
                    <a:pt x="291" y="1"/>
                    <a:pt x="296" y="2"/>
                    <a:pt x="308" y="3"/>
                  </a:cubicBezTo>
                  <a:cubicBezTo>
                    <a:pt x="314" y="3"/>
                    <a:pt x="322" y="4"/>
                    <a:pt x="331" y="6"/>
                  </a:cubicBezTo>
                  <a:cubicBezTo>
                    <a:pt x="341" y="7"/>
                    <a:pt x="352" y="10"/>
                    <a:pt x="365" y="13"/>
                  </a:cubicBezTo>
                  <a:cubicBezTo>
                    <a:pt x="372" y="15"/>
                    <a:pt x="380" y="18"/>
                    <a:pt x="388" y="21"/>
                  </a:cubicBezTo>
                  <a:cubicBezTo>
                    <a:pt x="397" y="24"/>
                    <a:pt x="405" y="28"/>
                    <a:pt x="413" y="31"/>
                  </a:cubicBezTo>
                  <a:cubicBezTo>
                    <a:pt x="429" y="39"/>
                    <a:pt x="440" y="46"/>
                    <a:pt x="440" y="46"/>
                  </a:cubicBezTo>
                  <a:cubicBezTo>
                    <a:pt x="445" y="49"/>
                    <a:pt x="445" y="50"/>
                    <a:pt x="444" y="50"/>
                  </a:cubicBezTo>
                  <a:cubicBezTo>
                    <a:pt x="443" y="50"/>
                    <a:pt x="440" y="48"/>
                    <a:pt x="437" y="47"/>
                  </a:cubicBezTo>
                  <a:cubicBezTo>
                    <a:pt x="475" y="70"/>
                    <a:pt x="507" y="102"/>
                    <a:pt x="530" y="139"/>
                  </a:cubicBezTo>
                  <a:cubicBezTo>
                    <a:pt x="553" y="176"/>
                    <a:pt x="567" y="219"/>
                    <a:pt x="571" y="263"/>
                  </a:cubicBezTo>
                  <a:cubicBezTo>
                    <a:pt x="572" y="285"/>
                    <a:pt x="572" y="307"/>
                    <a:pt x="568" y="329"/>
                  </a:cubicBezTo>
                  <a:cubicBezTo>
                    <a:pt x="565" y="350"/>
                    <a:pt x="559" y="371"/>
                    <a:pt x="551" y="392"/>
                  </a:cubicBezTo>
                  <a:cubicBezTo>
                    <a:pt x="535" y="432"/>
                    <a:pt x="509" y="469"/>
                    <a:pt x="475" y="498"/>
                  </a:cubicBezTo>
                  <a:cubicBezTo>
                    <a:pt x="462" y="510"/>
                    <a:pt x="448" y="520"/>
                    <a:pt x="432" y="529"/>
                  </a:cubicBezTo>
                  <a:cubicBezTo>
                    <a:pt x="428" y="531"/>
                    <a:pt x="425" y="533"/>
                    <a:pt x="421" y="535"/>
                  </a:cubicBezTo>
                  <a:cubicBezTo>
                    <a:pt x="419" y="536"/>
                    <a:pt x="417" y="537"/>
                    <a:pt x="415" y="538"/>
                  </a:cubicBezTo>
                  <a:cubicBezTo>
                    <a:pt x="413" y="539"/>
                    <a:pt x="410" y="541"/>
                    <a:pt x="407" y="542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4"/>
                    <a:pt x="406" y="544"/>
                    <a:pt x="406" y="544"/>
                  </a:cubicBezTo>
                  <a:cubicBezTo>
                    <a:pt x="406" y="547"/>
                    <a:pt x="406" y="547"/>
                    <a:pt x="406" y="547"/>
                  </a:cubicBezTo>
                  <a:cubicBezTo>
                    <a:pt x="406" y="551"/>
                    <a:pt x="406" y="551"/>
                    <a:pt x="406" y="551"/>
                  </a:cubicBezTo>
                  <a:cubicBezTo>
                    <a:pt x="406" y="558"/>
                    <a:pt x="406" y="558"/>
                    <a:pt x="406" y="558"/>
                  </a:cubicBezTo>
                  <a:cubicBezTo>
                    <a:pt x="406" y="571"/>
                    <a:pt x="406" y="571"/>
                    <a:pt x="406" y="571"/>
                  </a:cubicBezTo>
                  <a:cubicBezTo>
                    <a:pt x="406" y="598"/>
                    <a:pt x="406" y="598"/>
                    <a:pt x="406" y="598"/>
                  </a:cubicBezTo>
                  <a:cubicBezTo>
                    <a:pt x="406" y="600"/>
                    <a:pt x="406" y="600"/>
                    <a:pt x="406" y="600"/>
                  </a:cubicBezTo>
                  <a:cubicBezTo>
                    <a:pt x="406" y="600"/>
                    <a:pt x="406" y="600"/>
                    <a:pt x="406" y="600"/>
                  </a:cubicBezTo>
                  <a:cubicBezTo>
                    <a:pt x="406" y="601"/>
                    <a:pt x="406" y="601"/>
                    <a:pt x="406" y="601"/>
                  </a:cubicBezTo>
                  <a:cubicBezTo>
                    <a:pt x="406" y="602"/>
                    <a:pt x="406" y="603"/>
                    <a:pt x="406" y="604"/>
                  </a:cubicBezTo>
                  <a:cubicBezTo>
                    <a:pt x="405" y="605"/>
                    <a:pt x="404" y="607"/>
                    <a:pt x="403" y="608"/>
                  </a:cubicBezTo>
                  <a:cubicBezTo>
                    <a:pt x="401" y="611"/>
                    <a:pt x="398" y="613"/>
                    <a:pt x="394" y="613"/>
                  </a:cubicBezTo>
                  <a:cubicBezTo>
                    <a:pt x="394" y="613"/>
                    <a:pt x="393" y="613"/>
                    <a:pt x="393" y="613"/>
                  </a:cubicBezTo>
                  <a:cubicBezTo>
                    <a:pt x="391" y="613"/>
                    <a:pt x="391" y="613"/>
                    <a:pt x="391" y="613"/>
                  </a:cubicBezTo>
                  <a:cubicBezTo>
                    <a:pt x="388" y="613"/>
                    <a:pt x="388" y="613"/>
                    <a:pt x="388" y="613"/>
                  </a:cubicBezTo>
                  <a:cubicBezTo>
                    <a:pt x="381" y="613"/>
                    <a:pt x="381" y="613"/>
                    <a:pt x="381" y="613"/>
                  </a:cubicBezTo>
                  <a:cubicBezTo>
                    <a:pt x="368" y="613"/>
                    <a:pt x="368" y="613"/>
                    <a:pt x="368" y="613"/>
                  </a:cubicBezTo>
                  <a:cubicBezTo>
                    <a:pt x="342" y="613"/>
                    <a:pt x="342" y="613"/>
                    <a:pt x="342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8" y="613"/>
                    <a:pt x="339" y="613"/>
                    <a:pt x="339" y="613"/>
                  </a:cubicBezTo>
                  <a:cubicBezTo>
                    <a:pt x="339" y="612"/>
                    <a:pt x="339" y="612"/>
                    <a:pt x="339" y="612"/>
                  </a:cubicBezTo>
                  <a:cubicBezTo>
                    <a:pt x="339" y="610"/>
                    <a:pt x="339" y="610"/>
                    <a:pt x="339" y="610"/>
                  </a:cubicBezTo>
                  <a:cubicBezTo>
                    <a:pt x="342" y="599"/>
                    <a:pt x="342" y="599"/>
                    <a:pt x="342" y="599"/>
                  </a:cubicBezTo>
                  <a:cubicBezTo>
                    <a:pt x="345" y="591"/>
                    <a:pt x="348" y="582"/>
                    <a:pt x="350" y="574"/>
                  </a:cubicBezTo>
                  <a:cubicBezTo>
                    <a:pt x="355" y="557"/>
                    <a:pt x="361" y="540"/>
                    <a:pt x="367" y="524"/>
                  </a:cubicBezTo>
                  <a:cubicBezTo>
                    <a:pt x="373" y="507"/>
                    <a:pt x="379" y="490"/>
                    <a:pt x="385" y="474"/>
                  </a:cubicBezTo>
                  <a:cubicBezTo>
                    <a:pt x="389" y="466"/>
                    <a:pt x="392" y="458"/>
                    <a:pt x="396" y="450"/>
                  </a:cubicBezTo>
                  <a:cubicBezTo>
                    <a:pt x="401" y="438"/>
                    <a:pt x="401" y="438"/>
                    <a:pt x="401" y="438"/>
                  </a:cubicBezTo>
                  <a:cubicBezTo>
                    <a:pt x="403" y="432"/>
                    <a:pt x="403" y="432"/>
                    <a:pt x="403" y="432"/>
                  </a:cubicBezTo>
                  <a:cubicBezTo>
                    <a:pt x="404" y="430"/>
                    <a:pt x="404" y="430"/>
                    <a:pt x="404" y="430"/>
                  </a:cubicBezTo>
                  <a:cubicBezTo>
                    <a:pt x="405" y="429"/>
                    <a:pt x="405" y="429"/>
                    <a:pt x="405" y="428"/>
                  </a:cubicBezTo>
                  <a:cubicBezTo>
                    <a:pt x="405" y="428"/>
                    <a:pt x="406" y="428"/>
                    <a:pt x="406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8" y="429"/>
                    <a:pt x="408" y="429"/>
                    <a:pt x="408" y="429"/>
                  </a:cubicBezTo>
                  <a:cubicBezTo>
                    <a:pt x="410" y="429"/>
                    <a:pt x="412" y="429"/>
                    <a:pt x="414" y="428"/>
                  </a:cubicBezTo>
                  <a:cubicBezTo>
                    <a:pt x="418" y="428"/>
                    <a:pt x="422" y="427"/>
                    <a:pt x="426" y="426"/>
                  </a:cubicBezTo>
                  <a:cubicBezTo>
                    <a:pt x="433" y="424"/>
                    <a:pt x="441" y="420"/>
                    <a:pt x="446" y="413"/>
                  </a:cubicBezTo>
                  <a:cubicBezTo>
                    <a:pt x="449" y="410"/>
                    <a:pt x="451" y="407"/>
                    <a:pt x="453" y="403"/>
                  </a:cubicBezTo>
                  <a:cubicBezTo>
                    <a:pt x="454" y="399"/>
                    <a:pt x="455" y="395"/>
                    <a:pt x="456" y="391"/>
                  </a:cubicBezTo>
                  <a:cubicBezTo>
                    <a:pt x="457" y="383"/>
                    <a:pt x="457" y="375"/>
                    <a:pt x="453" y="367"/>
                  </a:cubicBezTo>
                  <a:cubicBezTo>
                    <a:pt x="451" y="363"/>
                    <a:pt x="449" y="360"/>
                    <a:pt x="446" y="357"/>
                  </a:cubicBezTo>
                  <a:cubicBezTo>
                    <a:pt x="442" y="354"/>
                    <a:pt x="438" y="352"/>
                    <a:pt x="434" y="351"/>
                  </a:cubicBezTo>
                  <a:cubicBezTo>
                    <a:pt x="433" y="351"/>
                    <a:pt x="431" y="351"/>
                    <a:pt x="430" y="351"/>
                  </a:cubicBezTo>
                  <a:cubicBezTo>
                    <a:pt x="429" y="351"/>
                    <a:pt x="428" y="351"/>
                    <a:pt x="427" y="351"/>
                  </a:cubicBezTo>
                  <a:cubicBezTo>
                    <a:pt x="424" y="351"/>
                    <a:pt x="422" y="352"/>
                    <a:pt x="420" y="353"/>
                  </a:cubicBezTo>
                  <a:cubicBezTo>
                    <a:pt x="416" y="355"/>
                    <a:pt x="413" y="357"/>
                    <a:pt x="410" y="360"/>
                  </a:cubicBezTo>
                  <a:cubicBezTo>
                    <a:pt x="407" y="363"/>
                    <a:pt x="405" y="366"/>
                    <a:pt x="402" y="369"/>
                  </a:cubicBezTo>
                  <a:cubicBezTo>
                    <a:pt x="402" y="369"/>
                    <a:pt x="401" y="370"/>
                    <a:pt x="401" y="371"/>
                  </a:cubicBezTo>
                  <a:cubicBezTo>
                    <a:pt x="400" y="372"/>
                    <a:pt x="400" y="372"/>
                    <a:pt x="400" y="372"/>
                  </a:cubicBezTo>
                  <a:cubicBezTo>
                    <a:pt x="400" y="373"/>
                    <a:pt x="400" y="373"/>
                    <a:pt x="400" y="373"/>
                  </a:cubicBezTo>
                  <a:cubicBezTo>
                    <a:pt x="399" y="374"/>
                    <a:pt x="399" y="374"/>
                    <a:pt x="399" y="374"/>
                  </a:cubicBezTo>
                  <a:cubicBezTo>
                    <a:pt x="396" y="379"/>
                    <a:pt x="396" y="379"/>
                    <a:pt x="396" y="379"/>
                  </a:cubicBezTo>
                  <a:cubicBezTo>
                    <a:pt x="392" y="389"/>
                    <a:pt x="392" y="389"/>
                    <a:pt x="392" y="389"/>
                  </a:cubicBezTo>
                  <a:cubicBezTo>
                    <a:pt x="389" y="394"/>
                    <a:pt x="389" y="394"/>
                    <a:pt x="389" y="394"/>
                  </a:cubicBezTo>
                  <a:cubicBezTo>
                    <a:pt x="389" y="395"/>
                    <a:pt x="389" y="395"/>
                    <a:pt x="389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7" y="394"/>
                    <a:pt x="387" y="394"/>
                    <a:pt x="387" y="394"/>
                  </a:cubicBezTo>
                  <a:cubicBezTo>
                    <a:pt x="386" y="393"/>
                    <a:pt x="386" y="393"/>
                    <a:pt x="386" y="393"/>
                  </a:cubicBezTo>
                  <a:cubicBezTo>
                    <a:pt x="385" y="393"/>
                    <a:pt x="385" y="393"/>
                    <a:pt x="385" y="393"/>
                  </a:cubicBezTo>
                  <a:cubicBezTo>
                    <a:pt x="385" y="392"/>
                    <a:pt x="384" y="392"/>
                    <a:pt x="383" y="391"/>
                  </a:cubicBezTo>
                  <a:cubicBezTo>
                    <a:pt x="380" y="389"/>
                    <a:pt x="377" y="386"/>
                    <a:pt x="375" y="383"/>
                  </a:cubicBezTo>
                  <a:cubicBezTo>
                    <a:pt x="369" y="377"/>
                    <a:pt x="365" y="370"/>
                    <a:pt x="362" y="363"/>
                  </a:cubicBezTo>
                  <a:cubicBezTo>
                    <a:pt x="365" y="370"/>
                    <a:pt x="369" y="377"/>
                    <a:pt x="375" y="383"/>
                  </a:cubicBezTo>
                  <a:cubicBezTo>
                    <a:pt x="377" y="386"/>
                    <a:pt x="380" y="389"/>
                    <a:pt x="383" y="391"/>
                  </a:cubicBezTo>
                  <a:cubicBezTo>
                    <a:pt x="384" y="392"/>
                    <a:pt x="385" y="392"/>
                    <a:pt x="385" y="393"/>
                  </a:cubicBezTo>
                  <a:cubicBezTo>
                    <a:pt x="386" y="393"/>
                    <a:pt x="386" y="393"/>
                    <a:pt x="386" y="393"/>
                  </a:cubicBezTo>
                  <a:cubicBezTo>
                    <a:pt x="387" y="393"/>
                    <a:pt x="387" y="393"/>
                    <a:pt x="387" y="393"/>
                  </a:cubicBezTo>
                  <a:cubicBezTo>
                    <a:pt x="387" y="394"/>
                    <a:pt x="387" y="394"/>
                    <a:pt x="388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9" y="394"/>
                    <a:pt x="389" y="394"/>
                    <a:pt x="389" y="394"/>
                  </a:cubicBezTo>
                  <a:cubicBezTo>
                    <a:pt x="389" y="394"/>
                    <a:pt x="389" y="395"/>
                    <a:pt x="389" y="394"/>
                  </a:cubicBezTo>
                  <a:cubicBezTo>
                    <a:pt x="392" y="389"/>
                    <a:pt x="392" y="389"/>
                    <a:pt x="392" y="389"/>
                  </a:cubicBezTo>
                  <a:cubicBezTo>
                    <a:pt x="396" y="379"/>
                    <a:pt x="396" y="379"/>
                    <a:pt x="396" y="379"/>
                  </a:cubicBezTo>
                  <a:cubicBezTo>
                    <a:pt x="399" y="374"/>
                    <a:pt x="399" y="374"/>
                    <a:pt x="399" y="374"/>
                  </a:cubicBezTo>
                  <a:cubicBezTo>
                    <a:pt x="399" y="373"/>
                    <a:pt x="399" y="373"/>
                    <a:pt x="400" y="372"/>
                  </a:cubicBezTo>
                  <a:cubicBezTo>
                    <a:pt x="401" y="371"/>
                    <a:pt x="401" y="371"/>
                    <a:pt x="401" y="371"/>
                  </a:cubicBezTo>
                  <a:cubicBezTo>
                    <a:pt x="401" y="370"/>
                    <a:pt x="402" y="369"/>
                    <a:pt x="402" y="369"/>
                  </a:cubicBezTo>
                  <a:cubicBezTo>
                    <a:pt x="405" y="365"/>
                    <a:pt x="407" y="362"/>
                    <a:pt x="410" y="360"/>
                  </a:cubicBezTo>
                  <a:cubicBezTo>
                    <a:pt x="413" y="357"/>
                    <a:pt x="417" y="354"/>
                    <a:pt x="421" y="353"/>
                  </a:cubicBezTo>
                  <a:cubicBezTo>
                    <a:pt x="423" y="352"/>
                    <a:pt x="425" y="351"/>
                    <a:pt x="427" y="351"/>
                  </a:cubicBezTo>
                  <a:cubicBezTo>
                    <a:pt x="429" y="350"/>
                    <a:pt x="432" y="350"/>
                    <a:pt x="434" y="351"/>
                  </a:cubicBezTo>
                  <a:cubicBezTo>
                    <a:pt x="439" y="352"/>
                    <a:pt x="443" y="354"/>
                    <a:pt x="446" y="357"/>
                  </a:cubicBezTo>
                  <a:cubicBezTo>
                    <a:pt x="449" y="360"/>
                    <a:pt x="452" y="364"/>
                    <a:pt x="453" y="368"/>
                  </a:cubicBezTo>
                  <a:cubicBezTo>
                    <a:pt x="457" y="375"/>
                    <a:pt x="457" y="384"/>
                    <a:pt x="456" y="392"/>
                  </a:cubicBezTo>
                  <a:cubicBezTo>
                    <a:pt x="455" y="396"/>
                    <a:pt x="454" y="400"/>
                    <a:pt x="453" y="403"/>
                  </a:cubicBezTo>
                  <a:cubicBezTo>
                    <a:pt x="451" y="407"/>
                    <a:pt x="449" y="411"/>
                    <a:pt x="446" y="414"/>
                  </a:cubicBezTo>
                  <a:cubicBezTo>
                    <a:pt x="441" y="420"/>
                    <a:pt x="433" y="424"/>
                    <a:pt x="425" y="426"/>
                  </a:cubicBezTo>
                  <a:cubicBezTo>
                    <a:pt x="422" y="428"/>
                    <a:pt x="418" y="428"/>
                    <a:pt x="414" y="429"/>
                  </a:cubicBezTo>
                  <a:cubicBezTo>
                    <a:pt x="412" y="429"/>
                    <a:pt x="410" y="429"/>
                    <a:pt x="408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6" y="429"/>
                    <a:pt x="406" y="429"/>
                    <a:pt x="406" y="429"/>
                  </a:cubicBezTo>
                  <a:cubicBezTo>
                    <a:pt x="406" y="429"/>
                    <a:pt x="405" y="429"/>
                    <a:pt x="405" y="429"/>
                  </a:cubicBezTo>
                  <a:cubicBezTo>
                    <a:pt x="405" y="429"/>
                    <a:pt x="405" y="429"/>
                    <a:pt x="404" y="430"/>
                  </a:cubicBezTo>
                  <a:cubicBezTo>
                    <a:pt x="404" y="432"/>
                    <a:pt x="404" y="432"/>
                    <a:pt x="404" y="432"/>
                  </a:cubicBezTo>
                  <a:cubicBezTo>
                    <a:pt x="401" y="438"/>
                    <a:pt x="401" y="438"/>
                    <a:pt x="401" y="438"/>
                  </a:cubicBezTo>
                  <a:cubicBezTo>
                    <a:pt x="396" y="450"/>
                    <a:pt x="396" y="450"/>
                    <a:pt x="396" y="450"/>
                  </a:cubicBezTo>
                  <a:cubicBezTo>
                    <a:pt x="392" y="458"/>
                    <a:pt x="389" y="466"/>
                    <a:pt x="385" y="475"/>
                  </a:cubicBezTo>
                  <a:cubicBezTo>
                    <a:pt x="379" y="491"/>
                    <a:pt x="373" y="508"/>
                    <a:pt x="367" y="525"/>
                  </a:cubicBezTo>
                  <a:cubicBezTo>
                    <a:pt x="361" y="541"/>
                    <a:pt x="355" y="558"/>
                    <a:pt x="350" y="575"/>
                  </a:cubicBezTo>
                  <a:cubicBezTo>
                    <a:pt x="347" y="584"/>
                    <a:pt x="345" y="592"/>
                    <a:pt x="342" y="601"/>
                  </a:cubicBezTo>
                  <a:cubicBezTo>
                    <a:pt x="339" y="611"/>
                    <a:pt x="339" y="611"/>
                    <a:pt x="339" y="611"/>
                  </a:cubicBezTo>
                  <a:cubicBezTo>
                    <a:pt x="339" y="612"/>
                    <a:pt x="339" y="612"/>
                    <a:pt x="339" y="612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40" y="613"/>
                    <a:pt x="340" y="613"/>
                    <a:pt x="340" y="613"/>
                  </a:cubicBezTo>
                  <a:cubicBezTo>
                    <a:pt x="343" y="613"/>
                    <a:pt x="343" y="613"/>
                    <a:pt x="343" y="613"/>
                  </a:cubicBezTo>
                  <a:cubicBezTo>
                    <a:pt x="369" y="613"/>
                    <a:pt x="369" y="613"/>
                    <a:pt x="369" y="613"/>
                  </a:cubicBezTo>
                  <a:cubicBezTo>
                    <a:pt x="382" y="613"/>
                    <a:pt x="382" y="613"/>
                    <a:pt x="382" y="613"/>
                  </a:cubicBezTo>
                  <a:cubicBezTo>
                    <a:pt x="389" y="613"/>
                    <a:pt x="389" y="613"/>
                    <a:pt x="389" y="613"/>
                  </a:cubicBezTo>
                  <a:cubicBezTo>
                    <a:pt x="392" y="613"/>
                    <a:pt x="392" y="613"/>
                    <a:pt x="392" y="613"/>
                  </a:cubicBezTo>
                  <a:cubicBezTo>
                    <a:pt x="393" y="613"/>
                    <a:pt x="393" y="613"/>
                    <a:pt x="394" y="613"/>
                  </a:cubicBezTo>
                  <a:cubicBezTo>
                    <a:pt x="394" y="613"/>
                    <a:pt x="395" y="613"/>
                    <a:pt x="395" y="613"/>
                  </a:cubicBezTo>
                  <a:cubicBezTo>
                    <a:pt x="398" y="612"/>
                    <a:pt x="402" y="610"/>
                    <a:pt x="404" y="607"/>
                  </a:cubicBezTo>
                  <a:cubicBezTo>
                    <a:pt x="405" y="606"/>
                    <a:pt x="405" y="604"/>
                    <a:pt x="406" y="603"/>
                  </a:cubicBezTo>
                  <a:cubicBezTo>
                    <a:pt x="406" y="602"/>
                    <a:pt x="406" y="601"/>
                    <a:pt x="406" y="600"/>
                  </a:cubicBezTo>
                  <a:cubicBezTo>
                    <a:pt x="406" y="597"/>
                    <a:pt x="406" y="597"/>
                    <a:pt x="406" y="597"/>
                  </a:cubicBezTo>
                  <a:cubicBezTo>
                    <a:pt x="406" y="570"/>
                    <a:pt x="406" y="570"/>
                    <a:pt x="406" y="570"/>
                  </a:cubicBezTo>
                  <a:cubicBezTo>
                    <a:pt x="406" y="557"/>
                    <a:pt x="406" y="557"/>
                    <a:pt x="406" y="557"/>
                  </a:cubicBezTo>
                  <a:cubicBezTo>
                    <a:pt x="406" y="550"/>
                    <a:pt x="406" y="550"/>
                    <a:pt x="406" y="550"/>
                  </a:cubicBezTo>
                  <a:cubicBezTo>
                    <a:pt x="406" y="545"/>
                    <a:pt x="406" y="545"/>
                    <a:pt x="406" y="545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7" y="542"/>
                    <a:pt x="407" y="542"/>
                    <a:pt x="407" y="542"/>
                  </a:cubicBezTo>
                  <a:cubicBezTo>
                    <a:pt x="408" y="542"/>
                    <a:pt x="408" y="542"/>
                    <a:pt x="408" y="542"/>
                  </a:cubicBezTo>
                  <a:cubicBezTo>
                    <a:pt x="412" y="540"/>
                    <a:pt x="412" y="540"/>
                    <a:pt x="412" y="540"/>
                  </a:cubicBezTo>
                  <a:cubicBezTo>
                    <a:pt x="415" y="538"/>
                    <a:pt x="415" y="538"/>
                    <a:pt x="415" y="538"/>
                  </a:cubicBezTo>
                  <a:cubicBezTo>
                    <a:pt x="417" y="537"/>
                    <a:pt x="419" y="536"/>
                    <a:pt x="421" y="535"/>
                  </a:cubicBezTo>
                  <a:cubicBezTo>
                    <a:pt x="425" y="533"/>
                    <a:pt x="429" y="531"/>
                    <a:pt x="433" y="529"/>
                  </a:cubicBezTo>
                  <a:cubicBezTo>
                    <a:pt x="448" y="520"/>
                    <a:pt x="462" y="509"/>
                    <a:pt x="475" y="498"/>
                  </a:cubicBezTo>
                  <a:cubicBezTo>
                    <a:pt x="509" y="469"/>
                    <a:pt x="535" y="432"/>
                    <a:pt x="551" y="391"/>
                  </a:cubicBezTo>
                  <a:cubicBezTo>
                    <a:pt x="568" y="350"/>
                    <a:pt x="574" y="305"/>
                    <a:pt x="570" y="261"/>
                  </a:cubicBezTo>
                  <a:cubicBezTo>
                    <a:pt x="566" y="217"/>
                    <a:pt x="552" y="174"/>
                    <a:pt x="528" y="136"/>
                  </a:cubicBezTo>
                  <a:cubicBezTo>
                    <a:pt x="504" y="99"/>
                    <a:pt x="471" y="67"/>
                    <a:pt x="432" y="44"/>
                  </a:cubicBezTo>
                  <a:cubicBezTo>
                    <a:pt x="430" y="43"/>
                    <a:pt x="429" y="43"/>
                    <a:pt x="432" y="45"/>
                  </a:cubicBezTo>
                  <a:cubicBezTo>
                    <a:pt x="442" y="52"/>
                    <a:pt x="442" y="52"/>
                    <a:pt x="442" y="52"/>
                  </a:cubicBezTo>
                  <a:cubicBezTo>
                    <a:pt x="446" y="55"/>
                    <a:pt x="452" y="59"/>
                    <a:pt x="460" y="65"/>
                  </a:cubicBezTo>
                  <a:cubicBezTo>
                    <a:pt x="470" y="73"/>
                    <a:pt x="487" y="88"/>
                    <a:pt x="505" y="108"/>
                  </a:cubicBezTo>
                  <a:cubicBezTo>
                    <a:pt x="513" y="119"/>
                    <a:pt x="522" y="131"/>
                    <a:pt x="530" y="144"/>
                  </a:cubicBezTo>
                  <a:cubicBezTo>
                    <a:pt x="538" y="157"/>
                    <a:pt x="545" y="172"/>
                    <a:pt x="551" y="188"/>
                  </a:cubicBezTo>
                  <a:cubicBezTo>
                    <a:pt x="557" y="203"/>
                    <a:pt x="562" y="220"/>
                    <a:pt x="565" y="237"/>
                  </a:cubicBezTo>
                  <a:cubicBezTo>
                    <a:pt x="568" y="254"/>
                    <a:pt x="569" y="271"/>
                    <a:pt x="569" y="288"/>
                  </a:cubicBezTo>
                  <a:cubicBezTo>
                    <a:pt x="569" y="305"/>
                    <a:pt x="568" y="321"/>
                    <a:pt x="565" y="337"/>
                  </a:cubicBezTo>
                  <a:cubicBezTo>
                    <a:pt x="562" y="352"/>
                    <a:pt x="558" y="366"/>
                    <a:pt x="554" y="379"/>
                  </a:cubicBezTo>
                  <a:cubicBezTo>
                    <a:pt x="539" y="422"/>
                    <a:pt x="513" y="461"/>
                    <a:pt x="478" y="492"/>
                  </a:cubicBezTo>
                  <a:cubicBezTo>
                    <a:pt x="461" y="508"/>
                    <a:pt x="442" y="521"/>
                    <a:pt x="421" y="532"/>
                  </a:cubicBezTo>
                  <a:cubicBezTo>
                    <a:pt x="419" y="534"/>
                    <a:pt x="416" y="535"/>
                    <a:pt x="413" y="536"/>
                  </a:cubicBezTo>
                  <a:cubicBezTo>
                    <a:pt x="408" y="539"/>
                    <a:pt x="408" y="539"/>
                    <a:pt x="408" y="539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2"/>
                    <a:pt x="404" y="542"/>
                    <a:pt x="404" y="542"/>
                  </a:cubicBezTo>
                  <a:cubicBezTo>
                    <a:pt x="404" y="543"/>
                    <a:pt x="404" y="543"/>
                    <a:pt x="404" y="543"/>
                  </a:cubicBezTo>
                  <a:cubicBezTo>
                    <a:pt x="404" y="545"/>
                    <a:pt x="404" y="545"/>
                    <a:pt x="404" y="545"/>
                  </a:cubicBezTo>
                  <a:cubicBezTo>
                    <a:pt x="404" y="565"/>
                    <a:pt x="404" y="565"/>
                    <a:pt x="404" y="565"/>
                  </a:cubicBezTo>
                  <a:cubicBezTo>
                    <a:pt x="404" y="600"/>
                    <a:pt x="404" y="600"/>
                    <a:pt x="404" y="600"/>
                  </a:cubicBezTo>
                  <a:cubicBezTo>
                    <a:pt x="403" y="602"/>
                    <a:pt x="403" y="604"/>
                    <a:pt x="402" y="606"/>
                  </a:cubicBezTo>
                  <a:cubicBezTo>
                    <a:pt x="401" y="607"/>
                    <a:pt x="399" y="609"/>
                    <a:pt x="397" y="609"/>
                  </a:cubicBezTo>
                  <a:cubicBezTo>
                    <a:pt x="397" y="610"/>
                    <a:pt x="396" y="610"/>
                    <a:pt x="395" y="610"/>
                  </a:cubicBezTo>
                  <a:cubicBezTo>
                    <a:pt x="394" y="610"/>
                    <a:pt x="393" y="610"/>
                    <a:pt x="391" y="610"/>
                  </a:cubicBezTo>
                  <a:cubicBezTo>
                    <a:pt x="382" y="610"/>
                    <a:pt x="382" y="610"/>
                    <a:pt x="382" y="610"/>
                  </a:cubicBezTo>
                  <a:cubicBezTo>
                    <a:pt x="346" y="610"/>
                    <a:pt x="346" y="610"/>
                    <a:pt x="346" y="610"/>
                  </a:cubicBezTo>
                  <a:cubicBezTo>
                    <a:pt x="343" y="610"/>
                    <a:pt x="343" y="610"/>
                    <a:pt x="343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09"/>
                    <a:pt x="342" y="609"/>
                    <a:pt x="342" y="609"/>
                  </a:cubicBezTo>
                  <a:cubicBezTo>
                    <a:pt x="346" y="596"/>
                    <a:pt x="346" y="596"/>
                    <a:pt x="346" y="596"/>
                  </a:cubicBezTo>
                  <a:cubicBezTo>
                    <a:pt x="350" y="584"/>
                    <a:pt x="353" y="573"/>
                    <a:pt x="357" y="561"/>
                  </a:cubicBezTo>
                  <a:cubicBezTo>
                    <a:pt x="364" y="539"/>
                    <a:pt x="372" y="516"/>
                    <a:pt x="381" y="493"/>
                  </a:cubicBezTo>
                  <a:cubicBezTo>
                    <a:pt x="385" y="482"/>
                    <a:pt x="389" y="471"/>
                    <a:pt x="394" y="460"/>
                  </a:cubicBezTo>
                  <a:cubicBezTo>
                    <a:pt x="396" y="454"/>
                    <a:pt x="399" y="449"/>
                    <a:pt x="401" y="443"/>
                  </a:cubicBezTo>
                  <a:cubicBezTo>
                    <a:pt x="405" y="435"/>
                    <a:pt x="405" y="435"/>
                    <a:pt x="405" y="435"/>
                  </a:cubicBezTo>
                  <a:cubicBezTo>
                    <a:pt x="406" y="432"/>
                    <a:pt x="406" y="432"/>
                    <a:pt x="406" y="432"/>
                  </a:cubicBezTo>
                  <a:cubicBezTo>
                    <a:pt x="406" y="431"/>
                    <a:pt x="406" y="431"/>
                    <a:pt x="406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8" y="431"/>
                    <a:pt x="408" y="431"/>
                    <a:pt x="408" y="431"/>
                  </a:cubicBezTo>
                  <a:cubicBezTo>
                    <a:pt x="410" y="431"/>
                    <a:pt x="412" y="431"/>
                    <a:pt x="414" y="431"/>
                  </a:cubicBezTo>
                  <a:cubicBezTo>
                    <a:pt x="418" y="430"/>
                    <a:pt x="422" y="430"/>
                    <a:pt x="426" y="429"/>
                  </a:cubicBezTo>
                  <a:cubicBezTo>
                    <a:pt x="434" y="426"/>
                    <a:pt x="442" y="422"/>
                    <a:pt x="448" y="415"/>
                  </a:cubicBezTo>
                  <a:cubicBezTo>
                    <a:pt x="451" y="412"/>
                    <a:pt x="453" y="408"/>
                    <a:pt x="455" y="404"/>
                  </a:cubicBezTo>
                  <a:cubicBezTo>
                    <a:pt x="457" y="400"/>
                    <a:pt x="458" y="396"/>
                    <a:pt x="458" y="392"/>
                  </a:cubicBezTo>
                  <a:cubicBezTo>
                    <a:pt x="460" y="383"/>
                    <a:pt x="459" y="374"/>
                    <a:pt x="455" y="366"/>
                  </a:cubicBezTo>
                  <a:cubicBezTo>
                    <a:pt x="453" y="362"/>
                    <a:pt x="450" y="358"/>
                    <a:pt x="447" y="355"/>
                  </a:cubicBezTo>
                  <a:cubicBezTo>
                    <a:pt x="444" y="352"/>
                    <a:pt x="439" y="350"/>
                    <a:pt x="434" y="349"/>
                  </a:cubicBezTo>
                  <a:cubicBezTo>
                    <a:pt x="433" y="348"/>
                    <a:pt x="432" y="348"/>
                    <a:pt x="430" y="348"/>
                  </a:cubicBezTo>
                  <a:cubicBezTo>
                    <a:pt x="429" y="348"/>
                    <a:pt x="428" y="348"/>
                    <a:pt x="426" y="349"/>
                  </a:cubicBezTo>
                  <a:cubicBezTo>
                    <a:pt x="424" y="349"/>
                    <a:pt x="421" y="350"/>
                    <a:pt x="419" y="351"/>
                  </a:cubicBezTo>
                  <a:cubicBezTo>
                    <a:pt x="415" y="353"/>
                    <a:pt x="412" y="355"/>
                    <a:pt x="409" y="358"/>
                  </a:cubicBezTo>
                  <a:cubicBezTo>
                    <a:pt x="406" y="361"/>
                    <a:pt x="403" y="364"/>
                    <a:pt x="401" y="367"/>
                  </a:cubicBezTo>
                  <a:cubicBezTo>
                    <a:pt x="400" y="368"/>
                    <a:pt x="399" y="369"/>
                    <a:pt x="399" y="370"/>
                  </a:cubicBezTo>
                  <a:cubicBezTo>
                    <a:pt x="398" y="370"/>
                    <a:pt x="398" y="370"/>
                    <a:pt x="398" y="370"/>
                  </a:cubicBezTo>
                  <a:cubicBezTo>
                    <a:pt x="398" y="371"/>
                    <a:pt x="398" y="371"/>
                    <a:pt x="398" y="371"/>
                  </a:cubicBezTo>
                  <a:cubicBezTo>
                    <a:pt x="398" y="371"/>
                    <a:pt x="398" y="371"/>
                    <a:pt x="398" y="371"/>
                  </a:cubicBezTo>
                  <a:cubicBezTo>
                    <a:pt x="397" y="373"/>
                    <a:pt x="397" y="373"/>
                    <a:pt x="397" y="373"/>
                  </a:cubicBezTo>
                  <a:cubicBezTo>
                    <a:pt x="395" y="378"/>
                    <a:pt x="395" y="378"/>
                    <a:pt x="395" y="378"/>
                  </a:cubicBezTo>
                  <a:cubicBezTo>
                    <a:pt x="388" y="392"/>
                    <a:pt x="388" y="392"/>
                    <a:pt x="388" y="392"/>
                  </a:cubicBezTo>
                  <a:cubicBezTo>
                    <a:pt x="388" y="392"/>
                    <a:pt x="387" y="391"/>
                    <a:pt x="387" y="391"/>
                  </a:cubicBezTo>
                  <a:cubicBezTo>
                    <a:pt x="387" y="391"/>
                    <a:pt x="387" y="391"/>
                    <a:pt x="387" y="391"/>
                  </a:cubicBezTo>
                  <a:cubicBezTo>
                    <a:pt x="385" y="390"/>
                    <a:pt x="385" y="390"/>
                    <a:pt x="385" y="390"/>
                  </a:cubicBezTo>
                  <a:cubicBezTo>
                    <a:pt x="384" y="390"/>
                    <a:pt x="384" y="389"/>
                    <a:pt x="383" y="388"/>
                  </a:cubicBezTo>
                  <a:cubicBezTo>
                    <a:pt x="379" y="386"/>
                    <a:pt x="376" y="382"/>
                    <a:pt x="374" y="379"/>
                  </a:cubicBezTo>
                  <a:cubicBezTo>
                    <a:pt x="371" y="375"/>
                    <a:pt x="369" y="372"/>
                    <a:pt x="367" y="367"/>
                  </a:cubicBezTo>
                  <a:cubicBezTo>
                    <a:pt x="366" y="365"/>
                    <a:pt x="365" y="363"/>
                    <a:pt x="364" y="361"/>
                  </a:cubicBezTo>
                  <a:cubicBezTo>
                    <a:pt x="363" y="361"/>
                    <a:pt x="363" y="361"/>
                    <a:pt x="363" y="361"/>
                  </a:cubicBezTo>
                  <a:cubicBezTo>
                    <a:pt x="363" y="360"/>
                    <a:pt x="363" y="360"/>
                    <a:pt x="363" y="360"/>
                  </a:cubicBezTo>
                  <a:cubicBezTo>
                    <a:pt x="363" y="360"/>
                    <a:pt x="363" y="360"/>
                    <a:pt x="363" y="360"/>
                  </a:cubicBezTo>
                  <a:cubicBezTo>
                    <a:pt x="364" y="360"/>
                    <a:pt x="364" y="360"/>
                    <a:pt x="364" y="360"/>
                  </a:cubicBezTo>
                  <a:cubicBezTo>
                    <a:pt x="364" y="360"/>
                    <a:pt x="364" y="360"/>
                    <a:pt x="364" y="360"/>
                  </a:cubicBezTo>
                  <a:cubicBezTo>
                    <a:pt x="365" y="359"/>
                    <a:pt x="365" y="359"/>
                    <a:pt x="365" y="359"/>
                  </a:cubicBezTo>
                  <a:cubicBezTo>
                    <a:pt x="368" y="357"/>
                    <a:pt x="370" y="355"/>
                    <a:pt x="372" y="353"/>
                  </a:cubicBezTo>
                  <a:cubicBezTo>
                    <a:pt x="376" y="349"/>
                    <a:pt x="380" y="345"/>
                    <a:pt x="383" y="340"/>
                  </a:cubicBezTo>
                  <a:cubicBezTo>
                    <a:pt x="387" y="336"/>
                    <a:pt x="390" y="330"/>
                    <a:pt x="391" y="324"/>
                  </a:cubicBezTo>
                  <a:cubicBezTo>
                    <a:pt x="392" y="318"/>
                    <a:pt x="392" y="311"/>
                    <a:pt x="390" y="305"/>
                  </a:cubicBezTo>
                  <a:cubicBezTo>
                    <a:pt x="389" y="302"/>
                    <a:pt x="388" y="299"/>
                    <a:pt x="386" y="296"/>
                  </a:cubicBezTo>
                  <a:cubicBezTo>
                    <a:pt x="385" y="295"/>
                    <a:pt x="384" y="294"/>
                    <a:pt x="383" y="292"/>
                  </a:cubicBezTo>
                  <a:cubicBezTo>
                    <a:pt x="383" y="292"/>
                    <a:pt x="382" y="291"/>
                    <a:pt x="382" y="291"/>
                  </a:cubicBezTo>
                  <a:cubicBezTo>
                    <a:pt x="381" y="290"/>
                    <a:pt x="381" y="290"/>
                    <a:pt x="381" y="290"/>
                  </a:cubicBezTo>
                  <a:cubicBezTo>
                    <a:pt x="380" y="289"/>
                    <a:pt x="380" y="289"/>
                    <a:pt x="380" y="289"/>
                  </a:cubicBezTo>
                  <a:cubicBezTo>
                    <a:pt x="377" y="287"/>
                    <a:pt x="374" y="285"/>
                    <a:pt x="371" y="283"/>
                  </a:cubicBezTo>
                  <a:cubicBezTo>
                    <a:pt x="368" y="282"/>
                    <a:pt x="364" y="282"/>
                    <a:pt x="361" y="282"/>
                  </a:cubicBezTo>
                  <a:cubicBezTo>
                    <a:pt x="354" y="282"/>
                    <a:pt x="348" y="284"/>
                    <a:pt x="343" y="287"/>
                  </a:cubicBezTo>
                  <a:cubicBezTo>
                    <a:pt x="340" y="289"/>
                    <a:pt x="338" y="291"/>
                    <a:pt x="336" y="293"/>
                  </a:cubicBezTo>
                  <a:cubicBezTo>
                    <a:pt x="333" y="295"/>
                    <a:pt x="331" y="298"/>
                    <a:pt x="330" y="300"/>
                  </a:cubicBezTo>
                  <a:cubicBezTo>
                    <a:pt x="327" y="304"/>
                    <a:pt x="325" y="308"/>
                    <a:pt x="324" y="312"/>
                  </a:cubicBezTo>
                  <a:cubicBezTo>
                    <a:pt x="322" y="316"/>
                    <a:pt x="322" y="321"/>
                    <a:pt x="321" y="325"/>
                  </a:cubicBezTo>
                  <a:cubicBezTo>
                    <a:pt x="321" y="329"/>
                    <a:pt x="321" y="333"/>
                    <a:pt x="322" y="337"/>
                  </a:cubicBezTo>
                  <a:cubicBezTo>
                    <a:pt x="322" y="340"/>
                    <a:pt x="322" y="340"/>
                    <a:pt x="322" y="340"/>
                  </a:cubicBezTo>
                  <a:cubicBezTo>
                    <a:pt x="322" y="343"/>
                    <a:pt x="322" y="343"/>
                    <a:pt x="322" y="343"/>
                  </a:cubicBezTo>
                  <a:cubicBezTo>
                    <a:pt x="323" y="343"/>
                    <a:pt x="323" y="343"/>
                    <a:pt x="323" y="343"/>
                  </a:cubicBezTo>
                  <a:cubicBezTo>
                    <a:pt x="322" y="343"/>
                    <a:pt x="322" y="343"/>
                    <a:pt x="322" y="343"/>
                  </a:cubicBezTo>
                  <a:cubicBezTo>
                    <a:pt x="322" y="344"/>
                    <a:pt x="322" y="344"/>
                    <a:pt x="322" y="344"/>
                  </a:cubicBezTo>
                  <a:cubicBezTo>
                    <a:pt x="320" y="344"/>
                    <a:pt x="318" y="345"/>
                    <a:pt x="315" y="345"/>
                  </a:cubicBezTo>
                  <a:cubicBezTo>
                    <a:pt x="311" y="346"/>
                    <a:pt x="307" y="347"/>
                    <a:pt x="302" y="347"/>
                  </a:cubicBezTo>
                  <a:cubicBezTo>
                    <a:pt x="298" y="346"/>
                    <a:pt x="293" y="346"/>
                    <a:pt x="289" y="345"/>
                  </a:cubicBezTo>
                  <a:cubicBezTo>
                    <a:pt x="287" y="345"/>
                    <a:pt x="287" y="345"/>
                    <a:pt x="287" y="345"/>
                  </a:cubicBezTo>
                  <a:cubicBezTo>
                    <a:pt x="286" y="345"/>
                    <a:pt x="286" y="345"/>
                    <a:pt x="286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4"/>
                    <a:pt x="285" y="344"/>
                    <a:pt x="285" y="344"/>
                  </a:cubicBezTo>
                  <a:cubicBezTo>
                    <a:pt x="286" y="343"/>
                    <a:pt x="286" y="343"/>
                    <a:pt x="286" y="343"/>
                  </a:cubicBezTo>
                  <a:cubicBezTo>
                    <a:pt x="290" y="339"/>
                    <a:pt x="293" y="334"/>
                    <a:pt x="295" y="330"/>
                  </a:cubicBezTo>
                  <a:cubicBezTo>
                    <a:pt x="298" y="325"/>
                    <a:pt x="300" y="320"/>
                    <a:pt x="302" y="314"/>
                  </a:cubicBezTo>
                  <a:cubicBezTo>
                    <a:pt x="302" y="311"/>
                    <a:pt x="303" y="308"/>
                    <a:pt x="302" y="305"/>
                  </a:cubicBezTo>
                  <a:cubicBezTo>
                    <a:pt x="302" y="301"/>
                    <a:pt x="302" y="298"/>
                    <a:pt x="300" y="295"/>
                  </a:cubicBezTo>
                  <a:cubicBezTo>
                    <a:pt x="298" y="289"/>
                    <a:pt x="293" y="284"/>
                    <a:pt x="289" y="280"/>
                  </a:cubicBezTo>
                  <a:cubicBezTo>
                    <a:pt x="284" y="277"/>
                    <a:pt x="278" y="274"/>
                    <a:pt x="271" y="274"/>
                  </a:cubicBezTo>
                  <a:cubicBezTo>
                    <a:pt x="268" y="273"/>
                    <a:pt x="264" y="274"/>
                    <a:pt x="261" y="275"/>
                  </a:cubicBezTo>
                  <a:cubicBezTo>
                    <a:pt x="258" y="276"/>
                    <a:pt x="255" y="277"/>
                    <a:pt x="252" y="279"/>
                  </a:cubicBezTo>
                  <a:cubicBezTo>
                    <a:pt x="247" y="282"/>
                    <a:pt x="243" y="287"/>
                    <a:pt x="240" y="291"/>
                  </a:cubicBezTo>
                  <a:cubicBezTo>
                    <a:pt x="237" y="296"/>
                    <a:pt x="234" y="301"/>
                    <a:pt x="232" y="306"/>
                  </a:cubicBezTo>
                  <a:cubicBezTo>
                    <a:pt x="230" y="311"/>
                    <a:pt x="229" y="316"/>
                    <a:pt x="228" y="322"/>
                  </a:cubicBezTo>
                  <a:cubicBezTo>
                    <a:pt x="228" y="325"/>
                    <a:pt x="228" y="328"/>
                    <a:pt x="228" y="331"/>
                  </a:cubicBezTo>
                  <a:cubicBezTo>
                    <a:pt x="228" y="331"/>
                    <a:pt x="228" y="332"/>
                    <a:pt x="228" y="333"/>
                  </a:cubicBezTo>
                  <a:cubicBezTo>
                    <a:pt x="228" y="334"/>
                    <a:pt x="228" y="334"/>
                    <a:pt x="228" y="335"/>
                  </a:cubicBezTo>
                  <a:cubicBezTo>
                    <a:pt x="229" y="337"/>
                    <a:pt x="229" y="338"/>
                    <a:pt x="229" y="339"/>
                  </a:cubicBezTo>
                  <a:cubicBezTo>
                    <a:pt x="230" y="342"/>
                    <a:pt x="231" y="345"/>
                    <a:pt x="232" y="348"/>
                  </a:cubicBezTo>
                  <a:cubicBezTo>
                    <a:pt x="233" y="348"/>
                    <a:pt x="233" y="349"/>
                    <a:pt x="233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3" y="351"/>
                    <a:pt x="233" y="351"/>
                    <a:pt x="233" y="351"/>
                  </a:cubicBezTo>
                  <a:cubicBezTo>
                    <a:pt x="231" y="353"/>
                    <a:pt x="229" y="355"/>
                    <a:pt x="228" y="357"/>
                  </a:cubicBezTo>
                  <a:cubicBezTo>
                    <a:pt x="224" y="360"/>
                    <a:pt x="221" y="363"/>
                    <a:pt x="217" y="366"/>
                  </a:cubicBezTo>
                  <a:cubicBezTo>
                    <a:pt x="213" y="369"/>
                    <a:pt x="209" y="372"/>
                    <a:pt x="205" y="375"/>
                  </a:cubicBezTo>
                  <a:cubicBezTo>
                    <a:pt x="204" y="376"/>
                    <a:pt x="203" y="376"/>
                    <a:pt x="202" y="377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198" y="375"/>
                    <a:pt x="198" y="375"/>
                    <a:pt x="198" y="375"/>
                  </a:cubicBezTo>
                  <a:cubicBezTo>
                    <a:pt x="196" y="370"/>
                    <a:pt x="196" y="370"/>
                    <a:pt x="196" y="370"/>
                  </a:cubicBezTo>
                  <a:cubicBezTo>
                    <a:pt x="195" y="368"/>
                    <a:pt x="194" y="366"/>
                    <a:pt x="192" y="365"/>
                  </a:cubicBezTo>
                  <a:cubicBezTo>
                    <a:pt x="188" y="358"/>
                    <a:pt x="182" y="351"/>
                    <a:pt x="174" y="346"/>
                  </a:cubicBezTo>
                  <a:cubicBezTo>
                    <a:pt x="170" y="344"/>
                    <a:pt x="166" y="342"/>
                    <a:pt x="161" y="342"/>
                  </a:cubicBezTo>
                  <a:cubicBezTo>
                    <a:pt x="157" y="341"/>
                    <a:pt x="152" y="341"/>
                    <a:pt x="147" y="342"/>
                  </a:cubicBezTo>
                  <a:cubicBezTo>
                    <a:pt x="145" y="343"/>
                    <a:pt x="142" y="344"/>
                    <a:pt x="140" y="345"/>
                  </a:cubicBezTo>
                  <a:cubicBezTo>
                    <a:pt x="138" y="346"/>
                    <a:pt x="136" y="347"/>
                    <a:pt x="134" y="348"/>
                  </a:cubicBezTo>
                  <a:cubicBezTo>
                    <a:pt x="131" y="351"/>
                    <a:pt x="127" y="355"/>
                    <a:pt x="125" y="359"/>
                  </a:cubicBezTo>
                  <a:cubicBezTo>
                    <a:pt x="123" y="364"/>
                    <a:pt x="122" y="369"/>
                    <a:pt x="122" y="374"/>
                  </a:cubicBezTo>
                  <a:cubicBezTo>
                    <a:pt x="122" y="379"/>
                    <a:pt x="123" y="383"/>
                    <a:pt x="125" y="387"/>
                  </a:cubicBezTo>
                  <a:cubicBezTo>
                    <a:pt x="126" y="391"/>
                    <a:pt x="128" y="395"/>
                    <a:pt x="131" y="399"/>
                  </a:cubicBezTo>
                  <a:cubicBezTo>
                    <a:pt x="133" y="402"/>
                    <a:pt x="136" y="405"/>
                    <a:pt x="139" y="408"/>
                  </a:cubicBezTo>
                  <a:cubicBezTo>
                    <a:pt x="146" y="414"/>
                    <a:pt x="154" y="418"/>
                    <a:pt x="162" y="421"/>
                  </a:cubicBezTo>
                  <a:cubicBezTo>
                    <a:pt x="166" y="422"/>
                    <a:pt x="171" y="422"/>
                    <a:pt x="175" y="422"/>
                  </a:cubicBezTo>
                  <a:cubicBezTo>
                    <a:pt x="177" y="422"/>
                    <a:pt x="179" y="422"/>
                    <a:pt x="181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3" y="425"/>
                    <a:pt x="183" y="425"/>
                    <a:pt x="183" y="425"/>
                  </a:cubicBezTo>
                  <a:cubicBezTo>
                    <a:pt x="186" y="432"/>
                    <a:pt x="186" y="432"/>
                    <a:pt x="186" y="432"/>
                  </a:cubicBezTo>
                  <a:cubicBezTo>
                    <a:pt x="189" y="438"/>
                    <a:pt x="191" y="443"/>
                    <a:pt x="193" y="448"/>
                  </a:cubicBezTo>
                  <a:cubicBezTo>
                    <a:pt x="198" y="458"/>
                    <a:pt x="202" y="469"/>
                    <a:pt x="206" y="480"/>
                  </a:cubicBezTo>
                  <a:cubicBezTo>
                    <a:pt x="215" y="501"/>
                    <a:pt x="222" y="522"/>
                    <a:pt x="230" y="544"/>
                  </a:cubicBezTo>
                  <a:cubicBezTo>
                    <a:pt x="236" y="562"/>
                    <a:pt x="241" y="580"/>
                    <a:pt x="247" y="598"/>
                  </a:cubicBezTo>
                  <a:cubicBezTo>
                    <a:pt x="250" y="609"/>
                    <a:pt x="250" y="609"/>
                    <a:pt x="250" y="609"/>
                  </a:cubicBezTo>
                  <a:cubicBezTo>
                    <a:pt x="250" y="610"/>
                    <a:pt x="250" y="610"/>
                    <a:pt x="250" y="610"/>
                  </a:cubicBezTo>
                  <a:cubicBezTo>
                    <a:pt x="250" y="610"/>
                    <a:pt x="250" y="610"/>
                    <a:pt x="250" y="610"/>
                  </a:cubicBezTo>
                  <a:cubicBezTo>
                    <a:pt x="224" y="610"/>
                    <a:pt x="224" y="610"/>
                    <a:pt x="224" y="610"/>
                  </a:cubicBezTo>
                  <a:cubicBezTo>
                    <a:pt x="196" y="610"/>
                    <a:pt x="196" y="610"/>
                    <a:pt x="196" y="610"/>
                  </a:cubicBezTo>
                  <a:cubicBezTo>
                    <a:pt x="188" y="610"/>
                    <a:pt x="188" y="610"/>
                    <a:pt x="188" y="610"/>
                  </a:cubicBezTo>
                  <a:cubicBezTo>
                    <a:pt x="187" y="610"/>
                    <a:pt x="186" y="609"/>
                    <a:pt x="184" y="609"/>
                  </a:cubicBezTo>
                  <a:cubicBezTo>
                    <a:pt x="182" y="608"/>
                    <a:pt x="180" y="605"/>
                    <a:pt x="179" y="603"/>
                  </a:cubicBezTo>
                  <a:cubicBezTo>
                    <a:pt x="179" y="602"/>
                    <a:pt x="179" y="601"/>
                    <a:pt x="179" y="600"/>
                  </a:cubicBezTo>
                  <a:cubicBezTo>
                    <a:pt x="179" y="600"/>
                    <a:pt x="179" y="600"/>
                    <a:pt x="179" y="600"/>
                  </a:cubicBezTo>
                  <a:cubicBezTo>
                    <a:pt x="179" y="599"/>
                    <a:pt x="179" y="599"/>
                    <a:pt x="179" y="599"/>
                  </a:cubicBezTo>
                  <a:cubicBezTo>
                    <a:pt x="179" y="597"/>
                    <a:pt x="179" y="597"/>
                    <a:pt x="179" y="597"/>
                  </a:cubicBezTo>
                  <a:cubicBezTo>
                    <a:pt x="179" y="590"/>
                    <a:pt x="179" y="590"/>
                    <a:pt x="179" y="590"/>
                  </a:cubicBezTo>
                  <a:cubicBezTo>
                    <a:pt x="179" y="576"/>
                    <a:pt x="179" y="576"/>
                    <a:pt x="179" y="576"/>
                  </a:cubicBezTo>
                  <a:cubicBezTo>
                    <a:pt x="179" y="544"/>
                    <a:pt x="179" y="544"/>
                    <a:pt x="179" y="544"/>
                  </a:cubicBezTo>
                  <a:cubicBezTo>
                    <a:pt x="179" y="540"/>
                    <a:pt x="179" y="540"/>
                    <a:pt x="179" y="540"/>
                  </a:cubicBezTo>
                  <a:cubicBezTo>
                    <a:pt x="179" y="540"/>
                    <a:pt x="179" y="540"/>
                    <a:pt x="179" y="540"/>
                  </a:cubicBezTo>
                  <a:cubicBezTo>
                    <a:pt x="178" y="540"/>
                    <a:pt x="178" y="540"/>
                    <a:pt x="178" y="540"/>
                  </a:cubicBezTo>
                  <a:cubicBezTo>
                    <a:pt x="177" y="540"/>
                    <a:pt x="177" y="540"/>
                    <a:pt x="177" y="540"/>
                  </a:cubicBezTo>
                  <a:cubicBezTo>
                    <a:pt x="176" y="539"/>
                    <a:pt x="176" y="539"/>
                    <a:pt x="176" y="539"/>
                  </a:cubicBezTo>
                  <a:cubicBezTo>
                    <a:pt x="170" y="536"/>
                    <a:pt x="170" y="536"/>
                    <a:pt x="170" y="536"/>
                  </a:cubicBezTo>
                  <a:cubicBezTo>
                    <a:pt x="168" y="535"/>
                    <a:pt x="166" y="534"/>
                    <a:pt x="164" y="533"/>
                  </a:cubicBezTo>
                  <a:cubicBezTo>
                    <a:pt x="160" y="531"/>
                    <a:pt x="155" y="528"/>
                    <a:pt x="151" y="526"/>
                  </a:cubicBezTo>
                  <a:cubicBezTo>
                    <a:pt x="143" y="521"/>
                    <a:pt x="135" y="516"/>
                    <a:pt x="128" y="511"/>
                  </a:cubicBezTo>
                  <a:cubicBezTo>
                    <a:pt x="113" y="500"/>
                    <a:pt x="99" y="487"/>
                    <a:pt x="86" y="473"/>
                  </a:cubicBezTo>
                  <a:cubicBezTo>
                    <a:pt x="61" y="446"/>
                    <a:pt x="41" y="413"/>
                    <a:pt x="29" y="378"/>
                  </a:cubicBezTo>
                  <a:cubicBezTo>
                    <a:pt x="17" y="344"/>
                    <a:pt x="12" y="307"/>
                    <a:pt x="14" y="271"/>
                  </a:cubicBezTo>
                  <a:cubicBezTo>
                    <a:pt x="16" y="235"/>
                    <a:pt x="25" y="201"/>
                    <a:pt x="40" y="170"/>
                  </a:cubicBezTo>
                  <a:cubicBezTo>
                    <a:pt x="54" y="139"/>
                    <a:pt x="74" y="111"/>
                    <a:pt x="97" y="89"/>
                  </a:cubicBezTo>
                  <a:cubicBezTo>
                    <a:pt x="120" y="66"/>
                    <a:pt x="147" y="48"/>
                    <a:pt x="174" y="35"/>
                  </a:cubicBezTo>
                  <a:cubicBezTo>
                    <a:pt x="198" y="24"/>
                    <a:pt x="220" y="18"/>
                    <a:pt x="237" y="14"/>
                  </a:cubicBezTo>
                  <a:cubicBezTo>
                    <a:pt x="255" y="10"/>
                    <a:pt x="268" y="9"/>
                    <a:pt x="278" y="8"/>
                  </a:cubicBezTo>
                  <a:cubicBezTo>
                    <a:pt x="283" y="8"/>
                    <a:pt x="287" y="8"/>
                    <a:pt x="290" y="8"/>
                  </a:cubicBezTo>
                  <a:cubicBezTo>
                    <a:pt x="293" y="7"/>
                    <a:pt x="295" y="7"/>
                    <a:pt x="296" y="7"/>
                  </a:cubicBezTo>
                  <a:cubicBezTo>
                    <a:pt x="298" y="7"/>
                    <a:pt x="296" y="6"/>
                    <a:pt x="291" y="6"/>
                  </a:cubicBezTo>
                  <a:cubicBezTo>
                    <a:pt x="286" y="6"/>
                    <a:pt x="277" y="5"/>
                    <a:pt x="266" y="6"/>
                  </a:cubicBezTo>
                  <a:cubicBezTo>
                    <a:pt x="254" y="7"/>
                    <a:pt x="239" y="8"/>
                    <a:pt x="222" y="12"/>
                  </a:cubicBezTo>
                  <a:cubicBezTo>
                    <a:pt x="205" y="16"/>
                    <a:pt x="186" y="22"/>
                    <a:pt x="165" y="32"/>
                  </a:cubicBezTo>
                  <a:cubicBezTo>
                    <a:pt x="145" y="42"/>
                    <a:pt x="123" y="56"/>
                    <a:pt x="102" y="74"/>
                  </a:cubicBezTo>
                  <a:cubicBezTo>
                    <a:pt x="101" y="73"/>
                    <a:pt x="101" y="73"/>
                    <a:pt x="101" y="73"/>
                  </a:cubicBezTo>
                  <a:cubicBezTo>
                    <a:pt x="122" y="55"/>
                    <a:pt x="141" y="43"/>
                    <a:pt x="157" y="34"/>
                  </a:cubicBezTo>
                  <a:cubicBezTo>
                    <a:pt x="173" y="26"/>
                    <a:pt x="186" y="20"/>
                    <a:pt x="196" y="17"/>
                  </a:cubicBezTo>
                  <a:cubicBezTo>
                    <a:pt x="206" y="13"/>
                    <a:pt x="213" y="11"/>
                    <a:pt x="218" y="10"/>
                  </a:cubicBezTo>
                  <a:cubicBezTo>
                    <a:pt x="222" y="8"/>
                    <a:pt x="225" y="8"/>
                    <a:pt x="225" y="7"/>
                  </a:cubicBezTo>
                  <a:cubicBezTo>
                    <a:pt x="227" y="6"/>
                    <a:pt x="223" y="7"/>
                    <a:pt x="220" y="7"/>
                  </a:cubicBezTo>
                  <a:cubicBezTo>
                    <a:pt x="217" y="8"/>
                    <a:pt x="215" y="7"/>
                    <a:pt x="221" y="5"/>
                  </a:cubicBezTo>
                  <a:cubicBezTo>
                    <a:pt x="194" y="12"/>
                    <a:pt x="168" y="23"/>
                    <a:pt x="144" y="37"/>
                  </a:cubicBezTo>
                  <a:cubicBezTo>
                    <a:pt x="120" y="51"/>
                    <a:pt x="98" y="69"/>
                    <a:pt x="78" y="89"/>
                  </a:cubicBezTo>
                  <a:cubicBezTo>
                    <a:pt x="59" y="110"/>
                    <a:pt x="43" y="133"/>
                    <a:pt x="30" y="158"/>
                  </a:cubicBezTo>
                  <a:cubicBezTo>
                    <a:pt x="18" y="183"/>
                    <a:pt x="9" y="210"/>
                    <a:pt x="4" y="237"/>
                  </a:cubicBezTo>
                  <a:cubicBezTo>
                    <a:pt x="3" y="244"/>
                    <a:pt x="1" y="253"/>
                    <a:pt x="1" y="263"/>
                  </a:cubicBezTo>
                  <a:cubicBezTo>
                    <a:pt x="0" y="272"/>
                    <a:pt x="0" y="283"/>
                    <a:pt x="0" y="293"/>
                  </a:cubicBezTo>
                  <a:cubicBezTo>
                    <a:pt x="0" y="304"/>
                    <a:pt x="1" y="314"/>
                    <a:pt x="2" y="324"/>
                  </a:cubicBezTo>
                  <a:cubicBezTo>
                    <a:pt x="3" y="334"/>
                    <a:pt x="5" y="342"/>
                    <a:pt x="6" y="349"/>
                  </a:cubicBezTo>
                  <a:cubicBezTo>
                    <a:pt x="12" y="376"/>
                    <a:pt x="22" y="402"/>
                    <a:pt x="35" y="426"/>
                  </a:cubicBezTo>
                  <a:cubicBezTo>
                    <a:pt x="48" y="450"/>
                    <a:pt x="64" y="472"/>
                    <a:pt x="83" y="491"/>
                  </a:cubicBezTo>
                  <a:cubicBezTo>
                    <a:pt x="102" y="510"/>
                    <a:pt x="124" y="527"/>
                    <a:pt x="148" y="540"/>
                  </a:cubicBezTo>
                  <a:cubicBezTo>
                    <a:pt x="151" y="542"/>
                    <a:pt x="154" y="544"/>
                    <a:pt x="157" y="545"/>
                  </a:cubicBezTo>
                  <a:cubicBezTo>
                    <a:pt x="161" y="547"/>
                    <a:pt x="161" y="547"/>
                    <a:pt x="161" y="547"/>
                  </a:cubicBezTo>
                  <a:cubicBezTo>
                    <a:pt x="164" y="549"/>
                    <a:pt x="164" y="549"/>
                    <a:pt x="164" y="549"/>
                  </a:cubicBezTo>
                  <a:cubicBezTo>
                    <a:pt x="165" y="549"/>
                    <a:pt x="165" y="549"/>
                    <a:pt x="165" y="549"/>
                  </a:cubicBezTo>
                  <a:cubicBezTo>
                    <a:pt x="165" y="549"/>
                    <a:pt x="165" y="549"/>
                    <a:pt x="165" y="549"/>
                  </a:cubicBezTo>
                  <a:cubicBezTo>
                    <a:pt x="165" y="551"/>
                    <a:pt x="165" y="551"/>
                    <a:pt x="165" y="551"/>
                  </a:cubicBezTo>
                  <a:cubicBezTo>
                    <a:pt x="165" y="561"/>
                    <a:pt x="165" y="561"/>
                    <a:pt x="165" y="561"/>
                  </a:cubicBezTo>
                  <a:cubicBezTo>
                    <a:pt x="165" y="601"/>
                    <a:pt x="165" y="601"/>
                    <a:pt x="165" y="601"/>
                  </a:cubicBezTo>
                  <a:cubicBezTo>
                    <a:pt x="165" y="605"/>
                    <a:pt x="167" y="610"/>
                    <a:pt x="169" y="614"/>
                  </a:cubicBezTo>
                  <a:cubicBezTo>
                    <a:pt x="172" y="618"/>
                    <a:pt x="176" y="621"/>
                    <a:pt x="180" y="622"/>
                  </a:cubicBezTo>
                  <a:cubicBezTo>
                    <a:pt x="180" y="622"/>
                    <a:pt x="180" y="622"/>
                    <a:pt x="181" y="622"/>
                  </a:cubicBezTo>
                  <a:cubicBezTo>
                    <a:pt x="176" y="623"/>
                    <a:pt x="172" y="626"/>
                    <a:pt x="169" y="629"/>
                  </a:cubicBezTo>
                  <a:cubicBezTo>
                    <a:pt x="166" y="633"/>
                    <a:pt x="164" y="637"/>
                    <a:pt x="164" y="641"/>
                  </a:cubicBezTo>
                  <a:cubicBezTo>
                    <a:pt x="163" y="646"/>
                    <a:pt x="163" y="650"/>
                    <a:pt x="165" y="654"/>
                  </a:cubicBezTo>
                  <a:cubicBezTo>
                    <a:pt x="166" y="658"/>
                    <a:pt x="169" y="662"/>
                    <a:pt x="172" y="665"/>
                  </a:cubicBezTo>
                  <a:cubicBezTo>
                    <a:pt x="174" y="667"/>
                    <a:pt x="176" y="668"/>
                    <a:pt x="178" y="669"/>
                  </a:cubicBezTo>
                  <a:cubicBezTo>
                    <a:pt x="181" y="670"/>
                    <a:pt x="183" y="670"/>
                    <a:pt x="185" y="670"/>
                  </a:cubicBezTo>
                  <a:cubicBezTo>
                    <a:pt x="205" y="670"/>
                    <a:pt x="205" y="670"/>
                    <a:pt x="205" y="670"/>
                  </a:cubicBezTo>
                  <a:cubicBezTo>
                    <a:pt x="244" y="670"/>
                    <a:pt x="244" y="670"/>
                    <a:pt x="244" y="670"/>
                  </a:cubicBezTo>
                  <a:cubicBezTo>
                    <a:pt x="268" y="670"/>
                    <a:pt x="268" y="670"/>
                    <a:pt x="268" y="670"/>
                  </a:cubicBezTo>
                  <a:cubicBezTo>
                    <a:pt x="232" y="670"/>
                    <a:pt x="232" y="670"/>
                    <a:pt x="232" y="670"/>
                  </a:cubicBezTo>
                  <a:cubicBezTo>
                    <a:pt x="192" y="670"/>
                    <a:pt x="192" y="670"/>
                    <a:pt x="192" y="670"/>
                  </a:cubicBezTo>
                  <a:cubicBezTo>
                    <a:pt x="188" y="670"/>
                    <a:pt x="188" y="670"/>
                    <a:pt x="188" y="670"/>
                  </a:cubicBezTo>
                  <a:cubicBezTo>
                    <a:pt x="185" y="670"/>
                    <a:pt x="185" y="670"/>
                    <a:pt x="185" y="670"/>
                  </a:cubicBezTo>
                  <a:cubicBezTo>
                    <a:pt x="184" y="670"/>
                    <a:pt x="183" y="671"/>
                    <a:pt x="181" y="671"/>
                  </a:cubicBezTo>
                  <a:cubicBezTo>
                    <a:pt x="177" y="672"/>
                    <a:pt x="172" y="674"/>
                    <a:pt x="169" y="678"/>
                  </a:cubicBezTo>
                  <a:cubicBezTo>
                    <a:pt x="166" y="681"/>
                    <a:pt x="164" y="686"/>
                    <a:pt x="164" y="690"/>
                  </a:cubicBezTo>
                  <a:cubicBezTo>
                    <a:pt x="163" y="694"/>
                    <a:pt x="163" y="699"/>
                    <a:pt x="165" y="703"/>
                  </a:cubicBezTo>
                  <a:cubicBezTo>
                    <a:pt x="166" y="707"/>
                    <a:pt x="169" y="711"/>
                    <a:pt x="172" y="714"/>
                  </a:cubicBezTo>
                  <a:cubicBezTo>
                    <a:pt x="174" y="715"/>
                    <a:pt x="176" y="717"/>
                    <a:pt x="178" y="717"/>
                  </a:cubicBezTo>
                  <a:cubicBezTo>
                    <a:pt x="181" y="718"/>
                    <a:pt x="183" y="719"/>
                    <a:pt x="185" y="719"/>
                  </a:cubicBezTo>
                  <a:cubicBezTo>
                    <a:pt x="205" y="719"/>
                    <a:pt x="205" y="719"/>
                    <a:pt x="205" y="719"/>
                  </a:cubicBezTo>
                  <a:cubicBezTo>
                    <a:pt x="244" y="719"/>
                    <a:pt x="244" y="719"/>
                    <a:pt x="244" y="719"/>
                  </a:cubicBezTo>
                  <a:cubicBezTo>
                    <a:pt x="265" y="719"/>
                    <a:pt x="265" y="719"/>
                    <a:pt x="265" y="719"/>
                  </a:cubicBezTo>
                  <a:cubicBezTo>
                    <a:pt x="205" y="719"/>
                    <a:pt x="205" y="719"/>
                    <a:pt x="205" y="719"/>
                  </a:cubicBezTo>
                  <a:cubicBezTo>
                    <a:pt x="193" y="719"/>
                    <a:pt x="193" y="719"/>
                    <a:pt x="193" y="719"/>
                  </a:cubicBezTo>
                  <a:cubicBezTo>
                    <a:pt x="187" y="719"/>
                    <a:pt x="187" y="719"/>
                    <a:pt x="187" y="719"/>
                  </a:cubicBezTo>
                  <a:cubicBezTo>
                    <a:pt x="186" y="719"/>
                    <a:pt x="186" y="719"/>
                    <a:pt x="186" y="719"/>
                  </a:cubicBezTo>
                  <a:cubicBezTo>
                    <a:pt x="185" y="719"/>
                    <a:pt x="185" y="719"/>
                    <a:pt x="185" y="719"/>
                  </a:cubicBezTo>
                  <a:cubicBezTo>
                    <a:pt x="184" y="719"/>
                    <a:pt x="184" y="719"/>
                    <a:pt x="184" y="719"/>
                  </a:cubicBezTo>
                  <a:cubicBezTo>
                    <a:pt x="182" y="719"/>
                    <a:pt x="181" y="719"/>
                    <a:pt x="179" y="720"/>
                  </a:cubicBezTo>
                  <a:cubicBezTo>
                    <a:pt x="174" y="722"/>
                    <a:pt x="169" y="726"/>
                    <a:pt x="167" y="730"/>
                  </a:cubicBezTo>
                  <a:cubicBezTo>
                    <a:pt x="164" y="735"/>
                    <a:pt x="163" y="740"/>
                    <a:pt x="163" y="746"/>
                  </a:cubicBezTo>
                  <a:cubicBezTo>
                    <a:pt x="164" y="751"/>
                    <a:pt x="166" y="756"/>
                    <a:pt x="169" y="760"/>
                  </a:cubicBezTo>
                  <a:cubicBezTo>
                    <a:pt x="171" y="762"/>
                    <a:pt x="173" y="764"/>
                    <a:pt x="176" y="765"/>
                  </a:cubicBezTo>
                  <a:cubicBezTo>
                    <a:pt x="179" y="766"/>
                    <a:pt x="181" y="767"/>
                    <a:pt x="184" y="767"/>
                  </a:cubicBezTo>
                  <a:cubicBezTo>
                    <a:pt x="204" y="767"/>
                    <a:pt x="204" y="767"/>
                    <a:pt x="204" y="767"/>
                  </a:cubicBezTo>
                  <a:cubicBezTo>
                    <a:pt x="220" y="801"/>
                    <a:pt x="220" y="801"/>
                    <a:pt x="220" y="801"/>
                  </a:cubicBezTo>
                  <a:cubicBezTo>
                    <a:pt x="222" y="805"/>
                    <a:pt x="222" y="805"/>
                    <a:pt x="222" y="805"/>
                  </a:cubicBezTo>
                  <a:cubicBezTo>
                    <a:pt x="224" y="808"/>
                    <a:pt x="224" y="808"/>
                    <a:pt x="224" y="808"/>
                  </a:cubicBezTo>
                  <a:cubicBezTo>
                    <a:pt x="224" y="809"/>
                    <a:pt x="224" y="809"/>
                    <a:pt x="224" y="809"/>
                  </a:cubicBezTo>
                  <a:cubicBezTo>
                    <a:pt x="225" y="810"/>
                    <a:pt x="225" y="810"/>
                    <a:pt x="225" y="810"/>
                  </a:cubicBezTo>
                  <a:cubicBezTo>
                    <a:pt x="225" y="810"/>
                    <a:pt x="225" y="811"/>
                    <a:pt x="225" y="811"/>
                  </a:cubicBezTo>
                  <a:cubicBezTo>
                    <a:pt x="227" y="813"/>
                    <a:pt x="227" y="813"/>
                    <a:pt x="227" y="813"/>
                  </a:cubicBezTo>
                  <a:cubicBezTo>
                    <a:pt x="229" y="815"/>
                    <a:pt x="229" y="815"/>
                    <a:pt x="229" y="815"/>
                  </a:cubicBezTo>
                  <a:cubicBezTo>
                    <a:pt x="230" y="817"/>
                    <a:pt x="231" y="818"/>
                    <a:pt x="232" y="820"/>
                  </a:cubicBezTo>
                  <a:cubicBezTo>
                    <a:pt x="234" y="821"/>
                    <a:pt x="235" y="822"/>
                    <a:pt x="236" y="824"/>
                  </a:cubicBezTo>
                  <a:cubicBezTo>
                    <a:pt x="238" y="825"/>
                    <a:pt x="239" y="826"/>
                    <a:pt x="241" y="828"/>
                  </a:cubicBezTo>
                  <a:cubicBezTo>
                    <a:pt x="242" y="828"/>
                    <a:pt x="243" y="829"/>
                    <a:pt x="245" y="830"/>
                  </a:cubicBezTo>
                  <a:cubicBezTo>
                    <a:pt x="246" y="830"/>
                    <a:pt x="247" y="830"/>
                    <a:pt x="247" y="830"/>
                  </a:cubicBezTo>
                  <a:cubicBezTo>
                    <a:pt x="249" y="831"/>
                    <a:pt x="249" y="831"/>
                    <a:pt x="249" y="831"/>
                  </a:cubicBezTo>
                  <a:cubicBezTo>
                    <a:pt x="250" y="831"/>
                    <a:pt x="252" y="831"/>
                    <a:pt x="254" y="831"/>
                  </a:cubicBezTo>
                  <a:cubicBezTo>
                    <a:pt x="268" y="833"/>
                    <a:pt x="282" y="834"/>
                    <a:pt x="296" y="834"/>
                  </a:cubicBezTo>
                  <a:cubicBezTo>
                    <a:pt x="303" y="835"/>
                    <a:pt x="310" y="835"/>
                    <a:pt x="318" y="834"/>
                  </a:cubicBezTo>
                  <a:cubicBezTo>
                    <a:pt x="321" y="834"/>
                    <a:pt x="325" y="834"/>
                    <a:pt x="329" y="833"/>
                  </a:cubicBezTo>
                  <a:cubicBezTo>
                    <a:pt x="331" y="833"/>
                    <a:pt x="332" y="832"/>
                    <a:pt x="334" y="832"/>
                  </a:cubicBezTo>
                  <a:cubicBezTo>
                    <a:pt x="335" y="832"/>
                    <a:pt x="336" y="831"/>
                    <a:pt x="337" y="831"/>
                  </a:cubicBezTo>
                  <a:cubicBezTo>
                    <a:pt x="338" y="831"/>
                    <a:pt x="338" y="831"/>
                    <a:pt x="339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1" y="830"/>
                    <a:pt x="341" y="830"/>
                    <a:pt x="341" y="830"/>
                  </a:cubicBezTo>
                  <a:cubicBezTo>
                    <a:pt x="341" y="829"/>
                    <a:pt x="341" y="829"/>
                    <a:pt x="341" y="829"/>
                  </a:cubicBezTo>
                  <a:cubicBezTo>
                    <a:pt x="342" y="829"/>
                    <a:pt x="342" y="829"/>
                    <a:pt x="343" y="829"/>
                  </a:cubicBezTo>
                  <a:cubicBezTo>
                    <a:pt x="342" y="829"/>
                    <a:pt x="342" y="829"/>
                    <a:pt x="341" y="829"/>
                  </a:cubicBezTo>
                  <a:cubicBezTo>
                    <a:pt x="341" y="830"/>
                    <a:pt x="341" y="830"/>
                    <a:pt x="341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39" y="830"/>
                    <a:pt x="339" y="830"/>
                    <a:pt x="339" y="830"/>
                  </a:cubicBezTo>
                  <a:cubicBezTo>
                    <a:pt x="338" y="831"/>
                    <a:pt x="338" y="831"/>
                    <a:pt x="337" y="831"/>
                  </a:cubicBezTo>
                  <a:cubicBezTo>
                    <a:pt x="336" y="831"/>
                    <a:pt x="335" y="832"/>
                    <a:pt x="334" y="832"/>
                  </a:cubicBezTo>
                  <a:cubicBezTo>
                    <a:pt x="332" y="832"/>
                    <a:pt x="330" y="833"/>
                    <a:pt x="329" y="833"/>
                  </a:cubicBezTo>
                  <a:cubicBezTo>
                    <a:pt x="325" y="834"/>
                    <a:pt x="321" y="834"/>
                    <a:pt x="317" y="834"/>
                  </a:cubicBezTo>
                  <a:cubicBezTo>
                    <a:pt x="310" y="834"/>
                    <a:pt x="303" y="834"/>
                    <a:pt x="296" y="834"/>
                  </a:cubicBezTo>
                  <a:cubicBezTo>
                    <a:pt x="282" y="834"/>
                    <a:pt x="268" y="833"/>
                    <a:pt x="254" y="831"/>
                  </a:cubicBezTo>
                  <a:cubicBezTo>
                    <a:pt x="252" y="831"/>
                    <a:pt x="250" y="830"/>
                    <a:pt x="248" y="830"/>
                  </a:cubicBezTo>
                  <a:cubicBezTo>
                    <a:pt x="247" y="830"/>
                    <a:pt x="247" y="830"/>
                    <a:pt x="247" y="830"/>
                  </a:cubicBezTo>
                  <a:cubicBezTo>
                    <a:pt x="246" y="830"/>
                    <a:pt x="246" y="830"/>
                    <a:pt x="246" y="830"/>
                  </a:cubicBezTo>
                  <a:cubicBezTo>
                    <a:pt x="246" y="830"/>
                    <a:pt x="246" y="830"/>
                    <a:pt x="246" y="830"/>
                  </a:cubicBezTo>
                  <a:cubicBezTo>
                    <a:pt x="245" y="829"/>
                    <a:pt x="245" y="829"/>
                    <a:pt x="245" y="829"/>
                  </a:cubicBezTo>
                  <a:cubicBezTo>
                    <a:pt x="243" y="829"/>
                    <a:pt x="242" y="828"/>
                    <a:pt x="241" y="827"/>
                  </a:cubicBezTo>
                  <a:cubicBezTo>
                    <a:pt x="239" y="826"/>
                    <a:pt x="238" y="825"/>
                    <a:pt x="236" y="823"/>
                  </a:cubicBezTo>
                  <a:cubicBezTo>
                    <a:pt x="235" y="822"/>
                    <a:pt x="234" y="821"/>
                    <a:pt x="232" y="819"/>
                  </a:cubicBezTo>
                  <a:cubicBezTo>
                    <a:pt x="231" y="818"/>
                    <a:pt x="230" y="817"/>
                    <a:pt x="229" y="815"/>
                  </a:cubicBezTo>
                  <a:cubicBezTo>
                    <a:pt x="227" y="813"/>
                    <a:pt x="227" y="813"/>
                    <a:pt x="227" y="813"/>
                  </a:cubicBezTo>
                  <a:cubicBezTo>
                    <a:pt x="225" y="811"/>
                    <a:pt x="225" y="811"/>
                    <a:pt x="225" y="811"/>
                  </a:cubicBezTo>
                  <a:cubicBezTo>
                    <a:pt x="225" y="810"/>
                    <a:pt x="225" y="810"/>
                    <a:pt x="225" y="809"/>
                  </a:cubicBezTo>
                  <a:cubicBezTo>
                    <a:pt x="224" y="809"/>
                    <a:pt x="224" y="809"/>
                    <a:pt x="224" y="809"/>
                  </a:cubicBezTo>
                  <a:cubicBezTo>
                    <a:pt x="224" y="808"/>
                    <a:pt x="224" y="808"/>
                    <a:pt x="224" y="808"/>
                  </a:cubicBezTo>
                  <a:cubicBezTo>
                    <a:pt x="223" y="805"/>
                    <a:pt x="223" y="805"/>
                    <a:pt x="223" y="805"/>
                  </a:cubicBezTo>
                  <a:cubicBezTo>
                    <a:pt x="220" y="801"/>
                    <a:pt x="220" y="801"/>
                    <a:pt x="220" y="801"/>
                  </a:cubicBezTo>
                  <a:cubicBezTo>
                    <a:pt x="204" y="767"/>
                    <a:pt x="204" y="767"/>
                    <a:pt x="204" y="767"/>
                  </a:cubicBezTo>
                  <a:cubicBezTo>
                    <a:pt x="194" y="767"/>
                    <a:pt x="194" y="767"/>
                    <a:pt x="194" y="767"/>
                  </a:cubicBezTo>
                  <a:cubicBezTo>
                    <a:pt x="187" y="767"/>
                    <a:pt x="187" y="767"/>
                    <a:pt x="187" y="767"/>
                  </a:cubicBezTo>
                  <a:cubicBezTo>
                    <a:pt x="186" y="767"/>
                    <a:pt x="184" y="767"/>
                    <a:pt x="182" y="767"/>
                  </a:cubicBezTo>
                  <a:cubicBezTo>
                    <a:pt x="180" y="766"/>
                    <a:pt x="178" y="766"/>
                    <a:pt x="177" y="765"/>
                  </a:cubicBezTo>
                  <a:cubicBezTo>
                    <a:pt x="171" y="762"/>
                    <a:pt x="166" y="756"/>
                    <a:pt x="165" y="750"/>
                  </a:cubicBezTo>
                  <a:cubicBezTo>
                    <a:pt x="163" y="744"/>
                    <a:pt x="164" y="737"/>
                    <a:pt x="167" y="731"/>
                  </a:cubicBezTo>
                  <a:cubicBezTo>
                    <a:pt x="166" y="732"/>
                    <a:pt x="166" y="733"/>
                    <a:pt x="166" y="733"/>
                  </a:cubicBezTo>
                  <a:cubicBezTo>
                    <a:pt x="166" y="733"/>
                    <a:pt x="167" y="733"/>
                    <a:pt x="167" y="731"/>
                  </a:cubicBezTo>
                  <a:cubicBezTo>
                    <a:pt x="164" y="737"/>
                    <a:pt x="164" y="743"/>
                    <a:pt x="165" y="749"/>
                  </a:cubicBezTo>
                  <a:cubicBezTo>
                    <a:pt x="167" y="755"/>
                    <a:pt x="171" y="761"/>
                    <a:pt x="177" y="764"/>
                  </a:cubicBezTo>
                  <a:cubicBezTo>
                    <a:pt x="178" y="765"/>
                    <a:pt x="180" y="765"/>
                    <a:pt x="182" y="766"/>
                  </a:cubicBezTo>
                  <a:cubicBezTo>
                    <a:pt x="183" y="766"/>
                    <a:pt x="183" y="766"/>
                    <a:pt x="184" y="766"/>
                  </a:cubicBezTo>
                  <a:cubicBezTo>
                    <a:pt x="185" y="766"/>
                    <a:pt x="185" y="766"/>
                    <a:pt x="185" y="766"/>
                  </a:cubicBezTo>
                  <a:cubicBezTo>
                    <a:pt x="186" y="766"/>
                    <a:pt x="186" y="766"/>
                    <a:pt x="186" y="766"/>
                  </a:cubicBezTo>
                  <a:cubicBezTo>
                    <a:pt x="194" y="766"/>
                    <a:pt x="194" y="766"/>
                    <a:pt x="194" y="766"/>
                  </a:cubicBezTo>
                  <a:cubicBezTo>
                    <a:pt x="205" y="766"/>
                    <a:pt x="205" y="766"/>
                    <a:pt x="205" y="766"/>
                  </a:cubicBezTo>
                  <a:cubicBezTo>
                    <a:pt x="221" y="800"/>
                    <a:pt x="221" y="800"/>
                    <a:pt x="221" y="800"/>
                  </a:cubicBezTo>
                  <a:cubicBezTo>
                    <a:pt x="224" y="805"/>
                    <a:pt x="224" y="805"/>
                    <a:pt x="224" y="805"/>
                  </a:cubicBezTo>
                  <a:cubicBezTo>
                    <a:pt x="225" y="807"/>
                    <a:pt x="225" y="807"/>
                    <a:pt x="225" y="807"/>
                  </a:cubicBezTo>
                  <a:cubicBezTo>
                    <a:pt x="225" y="808"/>
                    <a:pt x="225" y="808"/>
                    <a:pt x="225" y="808"/>
                  </a:cubicBezTo>
                  <a:cubicBezTo>
                    <a:pt x="226" y="809"/>
                    <a:pt x="226" y="809"/>
                    <a:pt x="226" y="809"/>
                  </a:cubicBezTo>
                  <a:cubicBezTo>
                    <a:pt x="226" y="809"/>
                    <a:pt x="226" y="810"/>
                    <a:pt x="226" y="810"/>
                  </a:cubicBezTo>
                  <a:cubicBezTo>
                    <a:pt x="228" y="812"/>
                    <a:pt x="228" y="812"/>
                    <a:pt x="228" y="812"/>
                  </a:cubicBezTo>
                  <a:cubicBezTo>
                    <a:pt x="230" y="815"/>
                    <a:pt x="230" y="815"/>
                    <a:pt x="230" y="815"/>
                  </a:cubicBezTo>
                  <a:cubicBezTo>
                    <a:pt x="231" y="816"/>
                    <a:pt x="232" y="817"/>
                    <a:pt x="233" y="819"/>
                  </a:cubicBezTo>
                  <a:cubicBezTo>
                    <a:pt x="234" y="820"/>
                    <a:pt x="236" y="821"/>
                    <a:pt x="237" y="823"/>
                  </a:cubicBezTo>
                  <a:cubicBezTo>
                    <a:pt x="238" y="824"/>
                    <a:pt x="240" y="825"/>
                    <a:pt x="242" y="827"/>
                  </a:cubicBezTo>
                  <a:cubicBezTo>
                    <a:pt x="243" y="827"/>
                    <a:pt x="244" y="828"/>
                    <a:pt x="245" y="829"/>
                  </a:cubicBezTo>
                  <a:cubicBezTo>
                    <a:pt x="246" y="829"/>
                    <a:pt x="246" y="829"/>
                    <a:pt x="246" y="829"/>
                  </a:cubicBezTo>
                  <a:cubicBezTo>
                    <a:pt x="246" y="829"/>
                    <a:pt x="246" y="829"/>
                    <a:pt x="246" y="829"/>
                  </a:cubicBezTo>
                  <a:cubicBezTo>
                    <a:pt x="247" y="829"/>
                    <a:pt x="247" y="829"/>
                    <a:pt x="247" y="829"/>
                  </a:cubicBezTo>
                  <a:cubicBezTo>
                    <a:pt x="249" y="829"/>
                    <a:pt x="249" y="829"/>
                    <a:pt x="249" y="829"/>
                  </a:cubicBezTo>
                  <a:cubicBezTo>
                    <a:pt x="250" y="830"/>
                    <a:pt x="252" y="830"/>
                    <a:pt x="254" y="830"/>
                  </a:cubicBezTo>
                  <a:cubicBezTo>
                    <a:pt x="268" y="832"/>
                    <a:pt x="282" y="833"/>
                    <a:pt x="296" y="834"/>
                  </a:cubicBezTo>
                  <a:cubicBezTo>
                    <a:pt x="303" y="834"/>
                    <a:pt x="310" y="834"/>
                    <a:pt x="317" y="833"/>
                  </a:cubicBezTo>
                  <a:cubicBezTo>
                    <a:pt x="321" y="833"/>
                    <a:pt x="325" y="833"/>
                    <a:pt x="328" y="832"/>
                  </a:cubicBezTo>
                  <a:cubicBezTo>
                    <a:pt x="330" y="832"/>
                    <a:pt x="332" y="831"/>
                    <a:pt x="334" y="831"/>
                  </a:cubicBezTo>
                  <a:cubicBezTo>
                    <a:pt x="335" y="831"/>
                    <a:pt x="336" y="830"/>
                    <a:pt x="337" y="830"/>
                  </a:cubicBezTo>
                  <a:cubicBezTo>
                    <a:pt x="337" y="830"/>
                    <a:pt x="338" y="830"/>
                    <a:pt x="338" y="829"/>
                  </a:cubicBezTo>
                  <a:cubicBezTo>
                    <a:pt x="339" y="829"/>
                    <a:pt x="339" y="829"/>
                    <a:pt x="339" y="829"/>
                  </a:cubicBezTo>
                  <a:cubicBezTo>
                    <a:pt x="340" y="829"/>
                    <a:pt x="340" y="829"/>
                    <a:pt x="340" y="829"/>
                  </a:cubicBezTo>
                  <a:cubicBezTo>
                    <a:pt x="340" y="829"/>
                    <a:pt x="340" y="829"/>
                    <a:pt x="340" y="829"/>
                  </a:cubicBezTo>
                  <a:cubicBezTo>
                    <a:pt x="341" y="829"/>
                    <a:pt x="341" y="829"/>
                    <a:pt x="341" y="829"/>
                  </a:cubicBezTo>
                  <a:cubicBezTo>
                    <a:pt x="341" y="828"/>
                    <a:pt x="341" y="828"/>
                    <a:pt x="341" y="828"/>
                  </a:cubicBezTo>
                  <a:cubicBezTo>
                    <a:pt x="342" y="828"/>
                    <a:pt x="342" y="828"/>
                    <a:pt x="343" y="827"/>
                  </a:cubicBezTo>
                  <a:cubicBezTo>
                    <a:pt x="344" y="827"/>
                    <a:pt x="345" y="826"/>
                    <a:pt x="346" y="826"/>
                  </a:cubicBezTo>
                  <a:cubicBezTo>
                    <a:pt x="346" y="827"/>
                    <a:pt x="346" y="827"/>
                    <a:pt x="346" y="827"/>
                  </a:cubicBezTo>
                  <a:cubicBezTo>
                    <a:pt x="352" y="823"/>
                    <a:pt x="357" y="817"/>
                    <a:pt x="360" y="812"/>
                  </a:cubicBezTo>
                  <a:cubicBezTo>
                    <a:pt x="369" y="796"/>
                    <a:pt x="369" y="796"/>
                    <a:pt x="369" y="796"/>
                  </a:cubicBezTo>
                  <a:cubicBezTo>
                    <a:pt x="377" y="780"/>
                    <a:pt x="377" y="780"/>
                    <a:pt x="377" y="780"/>
                  </a:cubicBezTo>
                  <a:cubicBezTo>
                    <a:pt x="382" y="772"/>
                    <a:pt x="382" y="772"/>
                    <a:pt x="382" y="772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5" y="768"/>
                    <a:pt x="385" y="768"/>
                    <a:pt x="385" y="768"/>
                  </a:cubicBezTo>
                  <a:cubicBezTo>
                    <a:pt x="391" y="768"/>
                    <a:pt x="391" y="768"/>
                    <a:pt x="391" y="768"/>
                  </a:cubicBezTo>
                  <a:cubicBezTo>
                    <a:pt x="396" y="768"/>
                    <a:pt x="396" y="768"/>
                    <a:pt x="396" y="768"/>
                  </a:cubicBezTo>
                  <a:cubicBezTo>
                    <a:pt x="396" y="768"/>
                    <a:pt x="396" y="768"/>
                    <a:pt x="396" y="768"/>
                  </a:cubicBezTo>
                  <a:cubicBezTo>
                    <a:pt x="397" y="768"/>
                    <a:pt x="397" y="768"/>
                    <a:pt x="397" y="768"/>
                  </a:cubicBezTo>
                  <a:cubicBezTo>
                    <a:pt x="398" y="768"/>
                    <a:pt x="398" y="768"/>
                    <a:pt x="399" y="768"/>
                  </a:cubicBezTo>
                  <a:cubicBezTo>
                    <a:pt x="400" y="768"/>
                    <a:pt x="401" y="768"/>
                    <a:pt x="402" y="767"/>
                  </a:cubicBezTo>
                  <a:cubicBezTo>
                    <a:pt x="406" y="766"/>
                    <a:pt x="409" y="764"/>
                    <a:pt x="412" y="761"/>
                  </a:cubicBezTo>
                  <a:cubicBezTo>
                    <a:pt x="416" y="756"/>
                    <a:pt x="418" y="749"/>
                    <a:pt x="418" y="744"/>
                  </a:cubicBezTo>
                  <a:cubicBezTo>
                    <a:pt x="417" y="748"/>
                    <a:pt x="416" y="753"/>
                    <a:pt x="414" y="757"/>
                  </a:cubicBezTo>
                  <a:cubicBezTo>
                    <a:pt x="411" y="761"/>
                    <a:pt x="407" y="764"/>
                    <a:pt x="402" y="765"/>
                  </a:cubicBezTo>
                  <a:cubicBezTo>
                    <a:pt x="401" y="766"/>
                    <a:pt x="400" y="766"/>
                    <a:pt x="399" y="766"/>
                  </a:cubicBezTo>
                  <a:cubicBezTo>
                    <a:pt x="398" y="766"/>
                    <a:pt x="397" y="766"/>
                    <a:pt x="397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5" y="766"/>
                    <a:pt x="395" y="766"/>
                    <a:pt x="395" y="766"/>
                  </a:cubicBezTo>
                  <a:cubicBezTo>
                    <a:pt x="390" y="766"/>
                    <a:pt x="390" y="766"/>
                    <a:pt x="390" y="766"/>
                  </a:cubicBezTo>
                  <a:cubicBezTo>
                    <a:pt x="385" y="766"/>
                    <a:pt x="385" y="766"/>
                    <a:pt x="385" y="766"/>
                  </a:cubicBezTo>
                  <a:cubicBezTo>
                    <a:pt x="384" y="766"/>
                    <a:pt x="384" y="766"/>
                    <a:pt x="384" y="766"/>
                  </a:cubicBezTo>
                  <a:cubicBezTo>
                    <a:pt x="384" y="766"/>
                    <a:pt x="384" y="766"/>
                    <a:pt x="384" y="766"/>
                  </a:cubicBezTo>
                  <a:cubicBezTo>
                    <a:pt x="383" y="766"/>
                    <a:pt x="383" y="766"/>
                    <a:pt x="383" y="766"/>
                  </a:cubicBezTo>
                  <a:cubicBezTo>
                    <a:pt x="383" y="766"/>
                    <a:pt x="383" y="766"/>
                    <a:pt x="383" y="766"/>
                  </a:cubicBezTo>
                  <a:cubicBezTo>
                    <a:pt x="382" y="767"/>
                    <a:pt x="382" y="767"/>
                    <a:pt x="382" y="767"/>
                  </a:cubicBezTo>
                  <a:cubicBezTo>
                    <a:pt x="379" y="771"/>
                    <a:pt x="379" y="771"/>
                    <a:pt x="379" y="771"/>
                  </a:cubicBezTo>
                  <a:cubicBezTo>
                    <a:pt x="375" y="780"/>
                    <a:pt x="375" y="780"/>
                    <a:pt x="375" y="780"/>
                  </a:cubicBezTo>
                  <a:cubicBezTo>
                    <a:pt x="366" y="796"/>
                    <a:pt x="366" y="796"/>
                    <a:pt x="366" y="796"/>
                  </a:cubicBezTo>
                  <a:cubicBezTo>
                    <a:pt x="361" y="805"/>
                    <a:pt x="361" y="805"/>
                    <a:pt x="361" y="805"/>
                  </a:cubicBezTo>
                  <a:cubicBezTo>
                    <a:pt x="359" y="809"/>
                    <a:pt x="359" y="809"/>
                    <a:pt x="359" y="809"/>
                  </a:cubicBezTo>
                  <a:cubicBezTo>
                    <a:pt x="358" y="811"/>
                    <a:pt x="357" y="812"/>
                    <a:pt x="356" y="814"/>
                  </a:cubicBezTo>
                  <a:cubicBezTo>
                    <a:pt x="354" y="816"/>
                    <a:pt x="352" y="819"/>
                    <a:pt x="349" y="822"/>
                  </a:cubicBezTo>
                  <a:cubicBezTo>
                    <a:pt x="346" y="824"/>
                    <a:pt x="343" y="826"/>
                    <a:pt x="339" y="828"/>
                  </a:cubicBezTo>
                  <a:cubicBezTo>
                    <a:pt x="339" y="828"/>
                    <a:pt x="339" y="828"/>
                    <a:pt x="339" y="828"/>
                  </a:cubicBezTo>
                  <a:cubicBezTo>
                    <a:pt x="336" y="829"/>
                    <a:pt x="333" y="830"/>
                    <a:pt x="330" y="830"/>
                  </a:cubicBezTo>
                  <a:cubicBezTo>
                    <a:pt x="327" y="831"/>
                    <a:pt x="324" y="831"/>
                    <a:pt x="321" y="831"/>
                  </a:cubicBezTo>
                  <a:cubicBezTo>
                    <a:pt x="315" y="832"/>
                    <a:pt x="309" y="832"/>
                    <a:pt x="303" y="832"/>
                  </a:cubicBezTo>
                  <a:cubicBezTo>
                    <a:pt x="291" y="832"/>
                    <a:pt x="279" y="831"/>
                    <a:pt x="267" y="830"/>
                  </a:cubicBezTo>
                  <a:cubicBezTo>
                    <a:pt x="261" y="829"/>
                    <a:pt x="255" y="829"/>
                    <a:pt x="249" y="828"/>
                  </a:cubicBezTo>
                  <a:cubicBezTo>
                    <a:pt x="248" y="828"/>
                    <a:pt x="247" y="828"/>
                    <a:pt x="246" y="827"/>
                  </a:cubicBezTo>
                  <a:cubicBezTo>
                    <a:pt x="245" y="827"/>
                    <a:pt x="244" y="826"/>
                    <a:pt x="243" y="826"/>
                  </a:cubicBezTo>
                  <a:cubicBezTo>
                    <a:pt x="241" y="825"/>
                    <a:pt x="240" y="824"/>
                    <a:pt x="239" y="823"/>
                  </a:cubicBezTo>
                  <a:cubicBezTo>
                    <a:pt x="238" y="822"/>
                    <a:pt x="237" y="820"/>
                    <a:pt x="236" y="819"/>
                  </a:cubicBezTo>
                  <a:cubicBezTo>
                    <a:pt x="240" y="823"/>
                    <a:pt x="246" y="827"/>
                    <a:pt x="253" y="828"/>
                  </a:cubicBezTo>
                  <a:cubicBezTo>
                    <a:pt x="263" y="829"/>
                    <a:pt x="273" y="830"/>
                    <a:pt x="283" y="831"/>
                  </a:cubicBezTo>
                  <a:cubicBezTo>
                    <a:pt x="292" y="831"/>
                    <a:pt x="302" y="832"/>
                    <a:pt x="311" y="832"/>
                  </a:cubicBezTo>
                  <a:cubicBezTo>
                    <a:pt x="316" y="832"/>
                    <a:pt x="321" y="831"/>
                    <a:pt x="325" y="831"/>
                  </a:cubicBezTo>
                  <a:cubicBezTo>
                    <a:pt x="330" y="830"/>
                    <a:pt x="335" y="829"/>
                    <a:pt x="339" y="827"/>
                  </a:cubicBezTo>
                  <a:cubicBezTo>
                    <a:pt x="339" y="827"/>
                    <a:pt x="339" y="827"/>
                    <a:pt x="339" y="827"/>
                  </a:cubicBezTo>
                  <a:cubicBezTo>
                    <a:pt x="343" y="826"/>
                    <a:pt x="346" y="824"/>
                    <a:pt x="349" y="821"/>
                  </a:cubicBezTo>
                  <a:cubicBezTo>
                    <a:pt x="352" y="819"/>
                    <a:pt x="354" y="816"/>
                    <a:pt x="356" y="813"/>
                  </a:cubicBezTo>
                  <a:cubicBezTo>
                    <a:pt x="357" y="812"/>
                    <a:pt x="358" y="810"/>
                    <a:pt x="359" y="809"/>
                  </a:cubicBezTo>
                  <a:cubicBezTo>
                    <a:pt x="361" y="804"/>
                    <a:pt x="361" y="804"/>
                    <a:pt x="361" y="804"/>
                  </a:cubicBezTo>
                  <a:cubicBezTo>
                    <a:pt x="366" y="796"/>
                    <a:pt x="366" y="796"/>
                    <a:pt x="366" y="796"/>
                  </a:cubicBezTo>
                  <a:cubicBezTo>
                    <a:pt x="375" y="779"/>
                    <a:pt x="375" y="779"/>
                    <a:pt x="375" y="779"/>
                  </a:cubicBezTo>
                  <a:cubicBezTo>
                    <a:pt x="379" y="771"/>
                    <a:pt x="379" y="771"/>
                    <a:pt x="379" y="771"/>
                  </a:cubicBezTo>
                  <a:cubicBezTo>
                    <a:pt x="381" y="767"/>
                    <a:pt x="381" y="767"/>
                    <a:pt x="381" y="767"/>
                  </a:cubicBezTo>
                  <a:cubicBezTo>
                    <a:pt x="382" y="765"/>
                    <a:pt x="382" y="765"/>
                    <a:pt x="382" y="765"/>
                  </a:cubicBezTo>
                  <a:cubicBezTo>
                    <a:pt x="390" y="766"/>
                    <a:pt x="390" y="766"/>
                    <a:pt x="390" y="766"/>
                  </a:cubicBezTo>
                  <a:cubicBezTo>
                    <a:pt x="395" y="766"/>
                    <a:pt x="395" y="766"/>
                    <a:pt x="395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7" y="766"/>
                    <a:pt x="397" y="766"/>
                    <a:pt x="397" y="766"/>
                  </a:cubicBezTo>
                  <a:cubicBezTo>
                    <a:pt x="397" y="766"/>
                    <a:pt x="398" y="766"/>
                    <a:pt x="398" y="765"/>
                  </a:cubicBezTo>
                  <a:cubicBezTo>
                    <a:pt x="400" y="765"/>
                    <a:pt x="401" y="765"/>
                    <a:pt x="402" y="765"/>
                  </a:cubicBezTo>
                  <a:cubicBezTo>
                    <a:pt x="407" y="763"/>
                    <a:pt x="410" y="760"/>
                    <a:pt x="413" y="756"/>
                  </a:cubicBezTo>
                  <a:cubicBezTo>
                    <a:pt x="415" y="752"/>
                    <a:pt x="417" y="748"/>
                    <a:pt x="417" y="743"/>
                  </a:cubicBezTo>
                  <a:cubicBezTo>
                    <a:pt x="417" y="740"/>
                    <a:pt x="416" y="737"/>
                    <a:pt x="415" y="734"/>
                  </a:cubicBezTo>
                  <a:cubicBezTo>
                    <a:pt x="413" y="730"/>
                    <a:pt x="410" y="727"/>
                    <a:pt x="407" y="725"/>
                  </a:cubicBezTo>
                  <a:cubicBezTo>
                    <a:pt x="405" y="723"/>
                    <a:pt x="402" y="723"/>
                    <a:pt x="399" y="723"/>
                  </a:cubicBezTo>
                  <a:cubicBezTo>
                    <a:pt x="397" y="723"/>
                    <a:pt x="396" y="723"/>
                    <a:pt x="396" y="724"/>
                  </a:cubicBezTo>
                  <a:cubicBezTo>
                    <a:pt x="396" y="724"/>
                    <a:pt x="397" y="725"/>
                    <a:pt x="400" y="726"/>
                  </a:cubicBezTo>
                  <a:cubicBezTo>
                    <a:pt x="402" y="727"/>
                    <a:pt x="405" y="729"/>
                    <a:pt x="408" y="733"/>
                  </a:cubicBezTo>
                  <a:cubicBezTo>
                    <a:pt x="408" y="734"/>
                    <a:pt x="409" y="735"/>
                    <a:pt x="410" y="737"/>
                  </a:cubicBezTo>
                  <a:cubicBezTo>
                    <a:pt x="410" y="739"/>
                    <a:pt x="410" y="740"/>
                    <a:pt x="411" y="742"/>
                  </a:cubicBezTo>
                  <a:cubicBezTo>
                    <a:pt x="411" y="745"/>
                    <a:pt x="410" y="747"/>
                    <a:pt x="410" y="747"/>
                  </a:cubicBezTo>
                  <a:cubicBezTo>
                    <a:pt x="409" y="749"/>
                    <a:pt x="409" y="748"/>
                    <a:pt x="408" y="747"/>
                  </a:cubicBezTo>
                  <a:cubicBezTo>
                    <a:pt x="408" y="749"/>
                    <a:pt x="406" y="752"/>
                    <a:pt x="405" y="754"/>
                  </a:cubicBezTo>
                  <a:cubicBezTo>
                    <a:pt x="403" y="756"/>
                    <a:pt x="401" y="757"/>
                    <a:pt x="398" y="758"/>
                  </a:cubicBezTo>
                  <a:cubicBezTo>
                    <a:pt x="397" y="758"/>
                    <a:pt x="397" y="758"/>
                    <a:pt x="396" y="758"/>
                  </a:cubicBezTo>
                  <a:cubicBezTo>
                    <a:pt x="394" y="758"/>
                    <a:pt x="394" y="758"/>
                    <a:pt x="394" y="758"/>
                  </a:cubicBezTo>
                  <a:cubicBezTo>
                    <a:pt x="389" y="758"/>
                    <a:pt x="389" y="758"/>
                    <a:pt x="389" y="758"/>
                  </a:cubicBezTo>
                  <a:cubicBezTo>
                    <a:pt x="377" y="758"/>
                    <a:pt x="377" y="758"/>
                    <a:pt x="377" y="758"/>
                  </a:cubicBezTo>
                  <a:cubicBezTo>
                    <a:pt x="362" y="787"/>
                    <a:pt x="362" y="787"/>
                    <a:pt x="362" y="787"/>
                  </a:cubicBezTo>
                  <a:cubicBezTo>
                    <a:pt x="354" y="801"/>
                    <a:pt x="354" y="801"/>
                    <a:pt x="354" y="801"/>
                  </a:cubicBezTo>
                  <a:cubicBezTo>
                    <a:pt x="352" y="804"/>
                    <a:pt x="352" y="804"/>
                    <a:pt x="352" y="804"/>
                  </a:cubicBezTo>
                  <a:cubicBezTo>
                    <a:pt x="352" y="805"/>
                    <a:pt x="351" y="806"/>
                    <a:pt x="350" y="807"/>
                  </a:cubicBezTo>
                  <a:cubicBezTo>
                    <a:pt x="349" y="809"/>
                    <a:pt x="348" y="811"/>
                    <a:pt x="346" y="813"/>
                  </a:cubicBezTo>
                  <a:cubicBezTo>
                    <a:pt x="345" y="815"/>
                    <a:pt x="343" y="816"/>
                    <a:pt x="342" y="817"/>
                  </a:cubicBezTo>
                  <a:cubicBezTo>
                    <a:pt x="341" y="817"/>
                    <a:pt x="341" y="818"/>
                    <a:pt x="341" y="818"/>
                  </a:cubicBezTo>
                  <a:cubicBezTo>
                    <a:pt x="341" y="818"/>
                    <a:pt x="341" y="817"/>
                    <a:pt x="342" y="817"/>
                  </a:cubicBezTo>
                  <a:cubicBezTo>
                    <a:pt x="343" y="816"/>
                    <a:pt x="345" y="815"/>
                    <a:pt x="346" y="813"/>
                  </a:cubicBezTo>
                  <a:cubicBezTo>
                    <a:pt x="348" y="811"/>
                    <a:pt x="349" y="809"/>
                    <a:pt x="350" y="807"/>
                  </a:cubicBezTo>
                  <a:cubicBezTo>
                    <a:pt x="351" y="806"/>
                    <a:pt x="352" y="805"/>
                    <a:pt x="352" y="804"/>
                  </a:cubicBezTo>
                  <a:cubicBezTo>
                    <a:pt x="354" y="801"/>
                    <a:pt x="354" y="801"/>
                    <a:pt x="354" y="801"/>
                  </a:cubicBezTo>
                  <a:cubicBezTo>
                    <a:pt x="361" y="787"/>
                    <a:pt x="361" y="787"/>
                    <a:pt x="361" y="787"/>
                  </a:cubicBezTo>
                  <a:cubicBezTo>
                    <a:pt x="377" y="757"/>
                    <a:pt x="377" y="757"/>
                    <a:pt x="377" y="757"/>
                  </a:cubicBezTo>
                  <a:cubicBezTo>
                    <a:pt x="389" y="757"/>
                    <a:pt x="389" y="757"/>
                    <a:pt x="389" y="757"/>
                  </a:cubicBezTo>
                  <a:cubicBezTo>
                    <a:pt x="394" y="757"/>
                    <a:pt x="394" y="757"/>
                    <a:pt x="394" y="757"/>
                  </a:cubicBezTo>
                  <a:cubicBezTo>
                    <a:pt x="396" y="757"/>
                    <a:pt x="396" y="757"/>
                    <a:pt x="396" y="757"/>
                  </a:cubicBezTo>
                  <a:cubicBezTo>
                    <a:pt x="397" y="757"/>
                    <a:pt x="398" y="757"/>
                    <a:pt x="398" y="757"/>
                  </a:cubicBezTo>
                  <a:cubicBezTo>
                    <a:pt x="401" y="757"/>
                    <a:pt x="403" y="755"/>
                    <a:pt x="405" y="753"/>
                  </a:cubicBezTo>
                  <a:cubicBezTo>
                    <a:pt x="406" y="751"/>
                    <a:pt x="407" y="748"/>
                    <a:pt x="408" y="746"/>
                  </a:cubicBezTo>
                  <a:cubicBezTo>
                    <a:pt x="408" y="745"/>
                    <a:pt x="407" y="745"/>
                    <a:pt x="407" y="746"/>
                  </a:cubicBezTo>
                  <a:cubicBezTo>
                    <a:pt x="406" y="746"/>
                    <a:pt x="406" y="748"/>
                    <a:pt x="405" y="750"/>
                  </a:cubicBezTo>
                  <a:cubicBezTo>
                    <a:pt x="404" y="751"/>
                    <a:pt x="403" y="752"/>
                    <a:pt x="402" y="753"/>
                  </a:cubicBezTo>
                  <a:cubicBezTo>
                    <a:pt x="401" y="754"/>
                    <a:pt x="399" y="755"/>
                    <a:pt x="398" y="755"/>
                  </a:cubicBezTo>
                  <a:cubicBezTo>
                    <a:pt x="397" y="755"/>
                    <a:pt x="397" y="755"/>
                    <a:pt x="397" y="755"/>
                  </a:cubicBezTo>
                  <a:cubicBezTo>
                    <a:pt x="396" y="755"/>
                    <a:pt x="396" y="755"/>
                    <a:pt x="396" y="755"/>
                  </a:cubicBezTo>
                  <a:cubicBezTo>
                    <a:pt x="396" y="755"/>
                    <a:pt x="396" y="755"/>
                    <a:pt x="396" y="755"/>
                  </a:cubicBezTo>
                  <a:cubicBezTo>
                    <a:pt x="394" y="755"/>
                    <a:pt x="394" y="755"/>
                    <a:pt x="394" y="755"/>
                  </a:cubicBezTo>
                  <a:cubicBezTo>
                    <a:pt x="390" y="755"/>
                    <a:pt x="390" y="755"/>
                    <a:pt x="390" y="755"/>
                  </a:cubicBezTo>
                  <a:cubicBezTo>
                    <a:pt x="376" y="755"/>
                    <a:pt x="376" y="755"/>
                    <a:pt x="376" y="755"/>
                  </a:cubicBezTo>
                  <a:cubicBezTo>
                    <a:pt x="366" y="774"/>
                    <a:pt x="366" y="774"/>
                    <a:pt x="366" y="774"/>
                  </a:cubicBezTo>
                  <a:cubicBezTo>
                    <a:pt x="363" y="780"/>
                    <a:pt x="360" y="785"/>
                    <a:pt x="358" y="789"/>
                  </a:cubicBezTo>
                  <a:cubicBezTo>
                    <a:pt x="353" y="798"/>
                    <a:pt x="353" y="798"/>
                    <a:pt x="353" y="798"/>
                  </a:cubicBezTo>
                  <a:cubicBezTo>
                    <a:pt x="351" y="802"/>
                    <a:pt x="351" y="802"/>
                    <a:pt x="351" y="802"/>
                  </a:cubicBezTo>
                  <a:cubicBezTo>
                    <a:pt x="350" y="803"/>
                    <a:pt x="350" y="804"/>
                    <a:pt x="349" y="804"/>
                  </a:cubicBezTo>
                  <a:cubicBezTo>
                    <a:pt x="349" y="805"/>
                    <a:pt x="349" y="806"/>
                    <a:pt x="348" y="806"/>
                  </a:cubicBezTo>
                  <a:cubicBezTo>
                    <a:pt x="347" y="809"/>
                    <a:pt x="345" y="811"/>
                    <a:pt x="342" y="813"/>
                  </a:cubicBezTo>
                  <a:cubicBezTo>
                    <a:pt x="340" y="815"/>
                    <a:pt x="338" y="817"/>
                    <a:pt x="336" y="818"/>
                  </a:cubicBezTo>
                  <a:cubicBezTo>
                    <a:pt x="335" y="818"/>
                    <a:pt x="335" y="818"/>
                    <a:pt x="335" y="818"/>
                  </a:cubicBezTo>
                  <a:cubicBezTo>
                    <a:pt x="331" y="819"/>
                    <a:pt x="326" y="820"/>
                    <a:pt x="320" y="821"/>
                  </a:cubicBezTo>
                  <a:cubicBezTo>
                    <a:pt x="315" y="821"/>
                    <a:pt x="310" y="821"/>
                    <a:pt x="304" y="821"/>
                  </a:cubicBezTo>
                  <a:cubicBezTo>
                    <a:pt x="293" y="821"/>
                    <a:pt x="282" y="821"/>
                    <a:pt x="270" y="820"/>
                  </a:cubicBezTo>
                  <a:cubicBezTo>
                    <a:pt x="265" y="819"/>
                    <a:pt x="259" y="818"/>
                    <a:pt x="254" y="818"/>
                  </a:cubicBezTo>
                  <a:cubicBezTo>
                    <a:pt x="252" y="817"/>
                    <a:pt x="251" y="817"/>
                    <a:pt x="250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6"/>
                  </a:cubicBezTo>
                  <a:cubicBezTo>
                    <a:pt x="247" y="815"/>
                    <a:pt x="245" y="814"/>
                    <a:pt x="244" y="812"/>
                  </a:cubicBezTo>
                  <a:cubicBezTo>
                    <a:pt x="242" y="810"/>
                    <a:pt x="240" y="808"/>
                    <a:pt x="239" y="806"/>
                  </a:cubicBezTo>
                  <a:cubicBezTo>
                    <a:pt x="237" y="804"/>
                    <a:pt x="237" y="804"/>
                    <a:pt x="237" y="804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5" y="800"/>
                    <a:pt x="235" y="800"/>
                    <a:pt x="235" y="800"/>
                  </a:cubicBezTo>
                  <a:cubicBezTo>
                    <a:pt x="228" y="785"/>
                    <a:pt x="228" y="785"/>
                    <a:pt x="228" y="785"/>
                  </a:cubicBezTo>
                  <a:cubicBezTo>
                    <a:pt x="221" y="771"/>
                    <a:pt x="221" y="771"/>
                    <a:pt x="221" y="771"/>
                  </a:cubicBezTo>
                  <a:cubicBezTo>
                    <a:pt x="213" y="753"/>
                    <a:pt x="213" y="753"/>
                    <a:pt x="213" y="753"/>
                  </a:cubicBezTo>
                  <a:cubicBezTo>
                    <a:pt x="185" y="753"/>
                    <a:pt x="185" y="753"/>
                    <a:pt x="185" y="753"/>
                  </a:cubicBezTo>
                  <a:cubicBezTo>
                    <a:pt x="183" y="753"/>
                    <a:pt x="182" y="752"/>
                    <a:pt x="180" y="750"/>
                  </a:cubicBezTo>
                  <a:cubicBezTo>
                    <a:pt x="179" y="749"/>
                    <a:pt x="178" y="746"/>
                    <a:pt x="178" y="744"/>
                  </a:cubicBezTo>
                  <a:cubicBezTo>
                    <a:pt x="178" y="741"/>
                    <a:pt x="178" y="739"/>
                    <a:pt x="179" y="737"/>
                  </a:cubicBezTo>
                  <a:cubicBezTo>
                    <a:pt x="181" y="735"/>
                    <a:pt x="182" y="734"/>
                    <a:pt x="184" y="733"/>
                  </a:cubicBezTo>
                  <a:cubicBezTo>
                    <a:pt x="184" y="733"/>
                    <a:pt x="185" y="733"/>
                    <a:pt x="185" y="733"/>
                  </a:cubicBezTo>
                  <a:cubicBezTo>
                    <a:pt x="188" y="733"/>
                    <a:pt x="188" y="733"/>
                    <a:pt x="188" y="733"/>
                  </a:cubicBezTo>
                  <a:cubicBezTo>
                    <a:pt x="194" y="733"/>
                    <a:pt x="194" y="733"/>
                    <a:pt x="194" y="733"/>
                  </a:cubicBezTo>
                  <a:cubicBezTo>
                    <a:pt x="206" y="733"/>
                    <a:pt x="206" y="733"/>
                    <a:pt x="206" y="733"/>
                  </a:cubicBezTo>
                  <a:cubicBezTo>
                    <a:pt x="263" y="732"/>
                    <a:pt x="326" y="734"/>
                    <a:pt x="373" y="732"/>
                  </a:cubicBezTo>
                  <a:cubicBezTo>
                    <a:pt x="414" y="731"/>
                    <a:pt x="399" y="727"/>
                    <a:pt x="357" y="725"/>
                  </a:cubicBezTo>
                  <a:cubicBezTo>
                    <a:pt x="357" y="724"/>
                    <a:pt x="357" y="724"/>
                    <a:pt x="357" y="724"/>
                  </a:cubicBezTo>
                  <a:cubicBezTo>
                    <a:pt x="399" y="725"/>
                    <a:pt x="378" y="722"/>
                    <a:pt x="383" y="720"/>
                  </a:cubicBezTo>
                  <a:cubicBezTo>
                    <a:pt x="364" y="720"/>
                    <a:pt x="346" y="720"/>
                    <a:pt x="327" y="719"/>
                  </a:cubicBezTo>
                  <a:cubicBezTo>
                    <a:pt x="361" y="719"/>
                    <a:pt x="361" y="719"/>
                    <a:pt x="361" y="719"/>
                  </a:cubicBezTo>
                  <a:cubicBezTo>
                    <a:pt x="380" y="719"/>
                    <a:pt x="380" y="719"/>
                    <a:pt x="380" y="719"/>
                  </a:cubicBezTo>
                  <a:cubicBezTo>
                    <a:pt x="389" y="720"/>
                    <a:pt x="389" y="720"/>
                    <a:pt x="389" y="720"/>
                  </a:cubicBezTo>
                  <a:cubicBezTo>
                    <a:pt x="393" y="720"/>
                    <a:pt x="393" y="720"/>
                    <a:pt x="393" y="720"/>
                  </a:cubicBezTo>
                  <a:cubicBezTo>
                    <a:pt x="396" y="720"/>
                    <a:pt x="396" y="720"/>
                    <a:pt x="396" y="720"/>
                  </a:cubicBezTo>
                  <a:cubicBezTo>
                    <a:pt x="396" y="720"/>
                    <a:pt x="396" y="720"/>
                    <a:pt x="396" y="720"/>
                  </a:cubicBezTo>
                  <a:cubicBezTo>
                    <a:pt x="397" y="720"/>
                    <a:pt x="397" y="720"/>
                    <a:pt x="397" y="720"/>
                  </a:cubicBezTo>
                  <a:cubicBezTo>
                    <a:pt x="398" y="720"/>
                    <a:pt x="398" y="720"/>
                    <a:pt x="399" y="719"/>
                  </a:cubicBezTo>
                  <a:cubicBezTo>
                    <a:pt x="403" y="719"/>
                    <a:pt x="407" y="717"/>
                    <a:pt x="409" y="715"/>
                  </a:cubicBezTo>
                  <a:cubicBezTo>
                    <a:pt x="412" y="713"/>
                    <a:pt x="414" y="710"/>
                    <a:pt x="416" y="707"/>
                  </a:cubicBezTo>
                  <a:cubicBezTo>
                    <a:pt x="418" y="701"/>
                    <a:pt x="418" y="696"/>
                    <a:pt x="417" y="691"/>
                  </a:cubicBezTo>
                  <a:cubicBezTo>
                    <a:pt x="418" y="697"/>
                    <a:pt x="417" y="703"/>
                    <a:pt x="413" y="708"/>
                  </a:cubicBezTo>
                  <a:cubicBezTo>
                    <a:pt x="412" y="711"/>
                    <a:pt x="409" y="713"/>
                    <a:pt x="406" y="715"/>
                  </a:cubicBezTo>
                  <a:cubicBezTo>
                    <a:pt x="404" y="716"/>
                    <a:pt x="400" y="717"/>
                    <a:pt x="397" y="718"/>
                  </a:cubicBezTo>
                  <a:cubicBezTo>
                    <a:pt x="369" y="717"/>
                    <a:pt x="369" y="717"/>
                    <a:pt x="369" y="717"/>
                  </a:cubicBezTo>
                  <a:cubicBezTo>
                    <a:pt x="350" y="717"/>
                    <a:pt x="330" y="717"/>
                    <a:pt x="311" y="716"/>
                  </a:cubicBezTo>
                  <a:cubicBezTo>
                    <a:pt x="195" y="716"/>
                    <a:pt x="195" y="716"/>
                    <a:pt x="195" y="716"/>
                  </a:cubicBezTo>
                  <a:cubicBezTo>
                    <a:pt x="227" y="716"/>
                    <a:pt x="264" y="715"/>
                    <a:pt x="296" y="716"/>
                  </a:cubicBezTo>
                  <a:cubicBezTo>
                    <a:pt x="319" y="716"/>
                    <a:pt x="341" y="717"/>
                    <a:pt x="362" y="717"/>
                  </a:cubicBezTo>
                  <a:cubicBezTo>
                    <a:pt x="394" y="717"/>
                    <a:pt x="394" y="717"/>
                    <a:pt x="394" y="717"/>
                  </a:cubicBezTo>
                  <a:cubicBezTo>
                    <a:pt x="395" y="717"/>
                    <a:pt x="396" y="717"/>
                    <a:pt x="398" y="717"/>
                  </a:cubicBezTo>
                  <a:cubicBezTo>
                    <a:pt x="400" y="717"/>
                    <a:pt x="402" y="716"/>
                    <a:pt x="403" y="716"/>
                  </a:cubicBezTo>
                  <a:cubicBezTo>
                    <a:pt x="406" y="714"/>
                    <a:pt x="409" y="712"/>
                    <a:pt x="411" y="709"/>
                  </a:cubicBezTo>
                  <a:cubicBezTo>
                    <a:pt x="416" y="704"/>
                    <a:pt x="417" y="697"/>
                    <a:pt x="416" y="691"/>
                  </a:cubicBezTo>
                  <a:cubicBezTo>
                    <a:pt x="416" y="688"/>
                    <a:pt x="415" y="685"/>
                    <a:pt x="414" y="683"/>
                  </a:cubicBezTo>
                  <a:cubicBezTo>
                    <a:pt x="412" y="679"/>
                    <a:pt x="409" y="677"/>
                    <a:pt x="406" y="676"/>
                  </a:cubicBezTo>
                  <a:cubicBezTo>
                    <a:pt x="404" y="674"/>
                    <a:pt x="401" y="674"/>
                    <a:pt x="399" y="674"/>
                  </a:cubicBezTo>
                  <a:cubicBezTo>
                    <a:pt x="397" y="674"/>
                    <a:pt x="396" y="675"/>
                    <a:pt x="396" y="675"/>
                  </a:cubicBezTo>
                  <a:cubicBezTo>
                    <a:pt x="396" y="676"/>
                    <a:pt x="397" y="676"/>
                    <a:pt x="399" y="677"/>
                  </a:cubicBezTo>
                  <a:cubicBezTo>
                    <a:pt x="401" y="678"/>
                    <a:pt x="404" y="679"/>
                    <a:pt x="407" y="683"/>
                  </a:cubicBezTo>
                  <a:cubicBezTo>
                    <a:pt x="408" y="685"/>
                    <a:pt x="410" y="688"/>
                    <a:pt x="410" y="690"/>
                  </a:cubicBezTo>
                  <a:cubicBezTo>
                    <a:pt x="411" y="693"/>
                    <a:pt x="411" y="695"/>
                    <a:pt x="411" y="695"/>
                  </a:cubicBezTo>
                  <a:cubicBezTo>
                    <a:pt x="410" y="697"/>
                    <a:pt x="409" y="696"/>
                    <a:pt x="409" y="695"/>
                  </a:cubicBezTo>
                  <a:cubicBezTo>
                    <a:pt x="409" y="698"/>
                    <a:pt x="408" y="701"/>
                    <a:pt x="406" y="704"/>
                  </a:cubicBezTo>
                  <a:cubicBezTo>
                    <a:pt x="404" y="706"/>
                    <a:pt x="401" y="708"/>
                    <a:pt x="398" y="709"/>
                  </a:cubicBezTo>
                  <a:cubicBezTo>
                    <a:pt x="398" y="709"/>
                    <a:pt x="397" y="709"/>
                    <a:pt x="396" y="709"/>
                  </a:cubicBezTo>
                  <a:cubicBezTo>
                    <a:pt x="393" y="709"/>
                    <a:pt x="393" y="709"/>
                    <a:pt x="393" y="709"/>
                  </a:cubicBezTo>
                  <a:cubicBezTo>
                    <a:pt x="388" y="709"/>
                    <a:pt x="388" y="709"/>
                    <a:pt x="388" y="709"/>
                  </a:cubicBezTo>
                  <a:cubicBezTo>
                    <a:pt x="377" y="709"/>
                    <a:pt x="377" y="709"/>
                    <a:pt x="377" y="709"/>
                  </a:cubicBezTo>
                  <a:cubicBezTo>
                    <a:pt x="332" y="708"/>
                    <a:pt x="332" y="708"/>
                    <a:pt x="332" y="708"/>
                  </a:cubicBezTo>
                  <a:cubicBezTo>
                    <a:pt x="295" y="708"/>
                    <a:pt x="259" y="708"/>
                    <a:pt x="223" y="707"/>
                  </a:cubicBezTo>
                  <a:cubicBezTo>
                    <a:pt x="259" y="708"/>
                    <a:pt x="296" y="708"/>
                    <a:pt x="332" y="708"/>
                  </a:cubicBezTo>
                  <a:cubicBezTo>
                    <a:pt x="377" y="709"/>
                    <a:pt x="377" y="709"/>
                    <a:pt x="377" y="709"/>
                  </a:cubicBezTo>
                  <a:cubicBezTo>
                    <a:pt x="388" y="709"/>
                    <a:pt x="388" y="709"/>
                    <a:pt x="388" y="709"/>
                  </a:cubicBezTo>
                  <a:cubicBezTo>
                    <a:pt x="394" y="709"/>
                    <a:pt x="394" y="709"/>
                    <a:pt x="394" y="709"/>
                  </a:cubicBezTo>
                  <a:cubicBezTo>
                    <a:pt x="395" y="709"/>
                    <a:pt x="395" y="709"/>
                    <a:pt x="395" y="709"/>
                  </a:cubicBezTo>
                  <a:cubicBezTo>
                    <a:pt x="396" y="709"/>
                    <a:pt x="396" y="709"/>
                    <a:pt x="396" y="709"/>
                  </a:cubicBezTo>
                  <a:cubicBezTo>
                    <a:pt x="397" y="709"/>
                    <a:pt x="397" y="709"/>
                    <a:pt x="397" y="709"/>
                  </a:cubicBezTo>
                  <a:cubicBezTo>
                    <a:pt x="397" y="709"/>
                    <a:pt x="398" y="708"/>
                    <a:pt x="399" y="708"/>
                  </a:cubicBezTo>
                  <a:cubicBezTo>
                    <a:pt x="401" y="708"/>
                    <a:pt x="404" y="706"/>
                    <a:pt x="406" y="703"/>
                  </a:cubicBezTo>
                  <a:cubicBezTo>
                    <a:pt x="407" y="701"/>
                    <a:pt x="408" y="697"/>
                    <a:pt x="408" y="694"/>
                  </a:cubicBezTo>
                  <a:cubicBezTo>
                    <a:pt x="408" y="694"/>
                    <a:pt x="407" y="694"/>
                    <a:pt x="407" y="694"/>
                  </a:cubicBezTo>
                  <a:cubicBezTo>
                    <a:pt x="407" y="695"/>
                    <a:pt x="407" y="696"/>
                    <a:pt x="406" y="699"/>
                  </a:cubicBezTo>
                  <a:cubicBezTo>
                    <a:pt x="405" y="700"/>
                    <a:pt x="404" y="703"/>
                    <a:pt x="402" y="704"/>
                  </a:cubicBezTo>
                  <a:cubicBezTo>
                    <a:pt x="400" y="705"/>
                    <a:pt x="399" y="706"/>
                    <a:pt x="397" y="706"/>
                  </a:cubicBezTo>
                  <a:cubicBezTo>
                    <a:pt x="397" y="706"/>
                    <a:pt x="397" y="706"/>
                    <a:pt x="396" y="706"/>
                  </a:cubicBezTo>
                  <a:cubicBezTo>
                    <a:pt x="394" y="706"/>
                    <a:pt x="394" y="706"/>
                    <a:pt x="394" y="706"/>
                  </a:cubicBezTo>
                  <a:cubicBezTo>
                    <a:pt x="390" y="706"/>
                    <a:pt x="390" y="706"/>
                    <a:pt x="390" y="706"/>
                  </a:cubicBezTo>
                  <a:cubicBezTo>
                    <a:pt x="379" y="707"/>
                    <a:pt x="366" y="707"/>
                    <a:pt x="357" y="707"/>
                  </a:cubicBezTo>
                  <a:cubicBezTo>
                    <a:pt x="306" y="705"/>
                    <a:pt x="251" y="706"/>
                    <a:pt x="201" y="705"/>
                  </a:cubicBezTo>
                  <a:cubicBezTo>
                    <a:pt x="187" y="705"/>
                    <a:pt x="187" y="705"/>
                    <a:pt x="187" y="705"/>
                  </a:cubicBezTo>
                  <a:cubicBezTo>
                    <a:pt x="185" y="704"/>
                    <a:pt x="185" y="704"/>
                    <a:pt x="185" y="704"/>
                  </a:cubicBezTo>
                  <a:cubicBezTo>
                    <a:pt x="185" y="704"/>
                    <a:pt x="185" y="704"/>
                    <a:pt x="185" y="704"/>
                  </a:cubicBezTo>
                  <a:cubicBezTo>
                    <a:pt x="184" y="704"/>
                    <a:pt x="184" y="704"/>
                    <a:pt x="183" y="704"/>
                  </a:cubicBezTo>
                  <a:cubicBezTo>
                    <a:pt x="182" y="704"/>
                    <a:pt x="181" y="703"/>
                    <a:pt x="180" y="702"/>
                  </a:cubicBezTo>
                  <a:cubicBezTo>
                    <a:pt x="179" y="700"/>
                    <a:pt x="178" y="697"/>
                    <a:pt x="178" y="694"/>
                  </a:cubicBezTo>
                  <a:cubicBezTo>
                    <a:pt x="178" y="692"/>
                    <a:pt x="179" y="689"/>
                    <a:pt x="181" y="687"/>
                  </a:cubicBezTo>
                  <a:cubicBezTo>
                    <a:pt x="181" y="686"/>
                    <a:pt x="182" y="686"/>
                    <a:pt x="183" y="685"/>
                  </a:cubicBezTo>
                  <a:cubicBezTo>
                    <a:pt x="184" y="685"/>
                    <a:pt x="184" y="685"/>
                    <a:pt x="185" y="685"/>
                  </a:cubicBezTo>
                  <a:cubicBezTo>
                    <a:pt x="185" y="685"/>
                    <a:pt x="185" y="685"/>
                    <a:pt x="185" y="685"/>
                  </a:cubicBezTo>
                  <a:cubicBezTo>
                    <a:pt x="185" y="685"/>
                    <a:pt x="185" y="685"/>
                    <a:pt x="185" y="685"/>
                  </a:cubicBezTo>
                  <a:cubicBezTo>
                    <a:pt x="186" y="685"/>
                    <a:pt x="186" y="685"/>
                    <a:pt x="186" y="685"/>
                  </a:cubicBezTo>
                  <a:cubicBezTo>
                    <a:pt x="187" y="685"/>
                    <a:pt x="187" y="685"/>
                    <a:pt x="187" y="685"/>
                  </a:cubicBezTo>
                  <a:cubicBezTo>
                    <a:pt x="201" y="685"/>
                    <a:pt x="201" y="685"/>
                    <a:pt x="201" y="685"/>
                  </a:cubicBezTo>
                  <a:cubicBezTo>
                    <a:pt x="229" y="685"/>
                    <a:pt x="229" y="685"/>
                    <a:pt x="229" y="685"/>
                  </a:cubicBezTo>
                  <a:cubicBezTo>
                    <a:pt x="279" y="684"/>
                    <a:pt x="334" y="685"/>
                    <a:pt x="376" y="684"/>
                  </a:cubicBezTo>
                  <a:cubicBezTo>
                    <a:pt x="412" y="683"/>
                    <a:pt x="398" y="678"/>
                    <a:pt x="362" y="677"/>
                  </a:cubicBezTo>
                  <a:cubicBezTo>
                    <a:pt x="362" y="675"/>
                    <a:pt x="362" y="675"/>
                    <a:pt x="362" y="675"/>
                  </a:cubicBezTo>
                  <a:cubicBezTo>
                    <a:pt x="398" y="676"/>
                    <a:pt x="380" y="673"/>
                    <a:pt x="385" y="671"/>
                  </a:cubicBezTo>
                  <a:cubicBezTo>
                    <a:pt x="369" y="671"/>
                    <a:pt x="353" y="671"/>
                    <a:pt x="337" y="671"/>
                  </a:cubicBezTo>
                  <a:cubicBezTo>
                    <a:pt x="361" y="671"/>
                    <a:pt x="361" y="671"/>
                    <a:pt x="361" y="671"/>
                  </a:cubicBezTo>
                  <a:cubicBezTo>
                    <a:pt x="380" y="671"/>
                    <a:pt x="380" y="671"/>
                    <a:pt x="380" y="671"/>
                  </a:cubicBezTo>
                  <a:cubicBezTo>
                    <a:pt x="389" y="671"/>
                    <a:pt x="389" y="671"/>
                    <a:pt x="389" y="671"/>
                  </a:cubicBezTo>
                  <a:cubicBezTo>
                    <a:pt x="393" y="671"/>
                    <a:pt x="393" y="671"/>
                    <a:pt x="393" y="671"/>
                  </a:cubicBezTo>
                  <a:cubicBezTo>
                    <a:pt x="396" y="671"/>
                    <a:pt x="396" y="671"/>
                    <a:pt x="396" y="671"/>
                  </a:cubicBezTo>
                  <a:cubicBezTo>
                    <a:pt x="396" y="671"/>
                    <a:pt x="396" y="671"/>
                    <a:pt x="396" y="671"/>
                  </a:cubicBezTo>
                  <a:cubicBezTo>
                    <a:pt x="397" y="671"/>
                    <a:pt x="397" y="671"/>
                    <a:pt x="397" y="671"/>
                  </a:cubicBezTo>
                  <a:cubicBezTo>
                    <a:pt x="398" y="671"/>
                    <a:pt x="399" y="671"/>
                    <a:pt x="399" y="671"/>
                  </a:cubicBezTo>
                  <a:cubicBezTo>
                    <a:pt x="403" y="670"/>
                    <a:pt x="407" y="668"/>
                    <a:pt x="409" y="666"/>
                  </a:cubicBezTo>
                  <a:cubicBezTo>
                    <a:pt x="412" y="664"/>
                    <a:pt x="414" y="661"/>
                    <a:pt x="416" y="658"/>
                  </a:cubicBezTo>
                  <a:cubicBezTo>
                    <a:pt x="418" y="653"/>
                    <a:pt x="418" y="647"/>
                    <a:pt x="417" y="642"/>
                  </a:cubicBezTo>
                  <a:cubicBezTo>
                    <a:pt x="418" y="648"/>
                    <a:pt x="417" y="655"/>
                    <a:pt x="413" y="660"/>
                  </a:cubicBezTo>
                  <a:cubicBezTo>
                    <a:pt x="412" y="662"/>
                    <a:pt x="409" y="665"/>
                    <a:pt x="407" y="666"/>
                  </a:cubicBezTo>
                  <a:cubicBezTo>
                    <a:pt x="404" y="668"/>
                    <a:pt x="400" y="669"/>
                    <a:pt x="397" y="669"/>
                  </a:cubicBezTo>
                  <a:cubicBezTo>
                    <a:pt x="369" y="669"/>
                    <a:pt x="369" y="669"/>
                    <a:pt x="369" y="669"/>
                  </a:cubicBezTo>
                  <a:cubicBezTo>
                    <a:pt x="350" y="668"/>
                    <a:pt x="330" y="668"/>
                    <a:pt x="311" y="668"/>
                  </a:cubicBezTo>
                  <a:cubicBezTo>
                    <a:pt x="195" y="667"/>
                    <a:pt x="195" y="667"/>
                    <a:pt x="195" y="667"/>
                  </a:cubicBezTo>
                  <a:cubicBezTo>
                    <a:pt x="227" y="667"/>
                    <a:pt x="264" y="667"/>
                    <a:pt x="296" y="668"/>
                  </a:cubicBezTo>
                  <a:cubicBezTo>
                    <a:pt x="319" y="668"/>
                    <a:pt x="341" y="668"/>
                    <a:pt x="362" y="668"/>
                  </a:cubicBezTo>
                  <a:cubicBezTo>
                    <a:pt x="394" y="668"/>
                    <a:pt x="394" y="668"/>
                    <a:pt x="394" y="668"/>
                  </a:cubicBezTo>
                  <a:cubicBezTo>
                    <a:pt x="396" y="668"/>
                    <a:pt x="396" y="668"/>
                    <a:pt x="396" y="668"/>
                  </a:cubicBezTo>
                  <a:cubicBezTo>
                    <a:pt x="396" y="668"/>
                    <a:pt x="396" y="668"/>
                    <a:pt x="396" y="668"/>
                  </a:cubicBezTo>
                  <a:cubicBezTo>
                    <a:pt x="397" y="668"/>
                    <a:pt x="397" y="668"/>
                    <a:pt x="397" y="668"/>
                  </a:cubicBezTo>
                  <a:cubicBezTo>
                    <a:pt x="397" y="668"/>
                    <a:pt x="398" y="668"/>
                    <a:pt x="398" y="668"/>
                  </a:cubicBezTo>
                  <a:cubicBezTo>
                    <a:pt x="400" y="668"/>
                    <a:pt x="402" y="668"/>
                    <a:pt x="403" y="667"/>
                  </a:cubicBezTo>
                  <a:cubicBezTo>
                    <a:pt x="407" y="666"/>
                    <a:pt x="409" y="663"/>
                    <a:pt x="411" y="661"/>
                  </a:cubicBezTo>
                  <a:cubicBezTo>
                    <a:pt x="416" y="656"/>
                    <a:pt x="417" y="649"/>
                    <a:pt x="416" y="642"/>
                  </a:cubicBezTo>
                  <a:cubicBezTo>
                    <a:pt x="416" y="639"/>
                    <a:pt x="415" y="637"/>
                    <a:pt x="414" y="634"/>
                  </a:cubicBezTo>
                  <a:cubicBezTo>
                    <a:pt x="412" y="631"/>
                    <a:pt x="409" y="629"/>
                    <a:pt x="406" y="627"/>
                  </a:cubicBezTo>
                  <a:cubicBezTo>
                    <a:pt x="404" y="626"/>
                    <a:pt x="401" y="625"/>
                    <a:pt x="399" y="626"/>
                  </a:cubicBezTo>
                  <a:cubicBezTo>
                    <a:pt x="397" y="626"/>
                    <a:pt x="396" y="626"/>
                    <a:pt x="396" y="627"/>
                  </a:cubicBezTo>
                  <a:cubicBezTo>
                    <a:pt x="396" y="627"/>
                    <a:pt x="397" y="628"/>
                    <a:pt x="399" y="628"/>
                  </a:cubicBezTo>
                  <a:cubicBezTo>
                    <a:pt x="401" y="629"/>
                    <a:pt x="404" y="631"/>
                    <a:pt x="407" y="634"/>
                  </a:cubicBezTo>
                  <a:cubicBezTo>
                    <a:pt x="408" y="636"/>
                    <a:pt x="410" y="639"/>
                    <a:pt x="410" y="642"/>
                  </a:cubicBezTo>
                  <a:cubicBezTo>
                    <a:pt x="411" y="645"/>
                    <a:pt x="411" y="647"/>
                    <a:pt x="411" y="647"/>
                  </a:cubicBezTo>
                  <a:cubicBezTo>
                    <a:pt x="410" y="648"/>
                    <a:pt x="409" y="647"/>
                    <a:pt x="409" y="646"/>
                  </a:cubicBezTo>
                  <a:cubicBezTo>
                    <a:pt x="409" y="650"/>
                    <a:pt x="408" y="653"/>
                    <a:pt x="406" y="655"/>
                  </a:cubicBezTo>
                  <a:cubicBezTo>
                    <a:pt x="404" y="658"/>
                    <a:pt x="401" y="660"/>
                    <a:pt x="398" y="660"/>
                  </a:cubicBezTo>
                  <a:cubicBezTo>
                    <a:pt x="398" y="660"/>
                    <a:pt x="397" y="660"/>
                    <a:pt x="396" y="660"/>
                  </a:cubicBezTo>
                  <a:cubicBezTo>
                    <a:pt x="394" y="660"/>
                    <a:pt x="394" y="660"/>
                    <a:pt x="394" y="660"/>
                  </a:cubicBezTo>
                  <a:cubicBezTo>
                    <a:pt x="388" y="660"/>
                    <a:pt x="388" y="660"/>
                    <a:pt x="388" y="660"/>
                  </a:cubicBezTo>
                  <a:cubicBezTo>
                    <a:pt x="377" y="660"/>
                    <a:pt x="377" y="660"/>
                    <a:pt x="377" y="660"/>
                  </a:cubicBezTo>
                  <a:cubicBezTo>
                    <a:pt x="332" y="660"/>
                    <a:pt x="332" y="660"/>
                    <a:pt x="332" y="660"/>
                  </a:cubicBezTo>
                  <a:cubicBezTo>
                    <a:pt x="295" y="660"/>
                    <a:pt x="259" y="659"/>
                    <a:pt x="223" y="658"/>
                  </a:cubicBezTo>
                  <a:cubicBezTo>
                    <a:pt x="259" y="659"/>
                    <a:pt x="296" y="660"/>
                    <a:pt x="332" y="660"/>
                  </a:cubicBezTo>
                  <a:cubicBezTo>
                    <a:pt x="377" y="660"/>
                    <a:pt x="377" y="660"/>
                    <a:pt x="377" y="660"/>
                  </a:cubicBezTo>
                  <a:cubicBezTo>
                    <a:pt x="388" y="660"/>
                    <a:pt x="388" y="660"/>
                    <a:pt x="388" y="660"/>
                  </a:cubicBezTo>
                  <a:cubicBezTo>
                    <a:pt x="394" y="660"/>
                    <a:pt x="394" y="660"/>
                    <a:pt x="394" y="660"/>
                  </a:cubicBezTo>
                  <a:cubicBezTo>
                    <a:pt x="395" y="660"/>
                    <a:pt x="395" y="660"/>
                    <a:pt x="395" y="660"/>
                  </a:cubicBezTo>
                  <a:cubicBezTo>
                    <a:pt x="396" y="660"/>
                    <a:pt x="396" y="660"/>
                    <a:pt x="396" y="660"/>
                  </a:cubicBezTo>
                  <a:cubicBezTo>
                    <a:pt x="397" y="660"/>
                    <a:pt x="397" y="660"/>
                    <a:pt x="397" y="660"/>
                  </a:cubicBezTo>
                  <a:cubicBezTo>
                    <a:pt x="397" y="660"/>
                    <a:pt x="398" y="660"/>
                    <a:pt x="399" y="660"/>
                  </a:cubicBezTo>
                  <a:cubicBezTo>
                    <a:pt x="402" y="659"/>
                    <a:pt x="404" y="657"/>
                    <a:pt x="406" y="654"/>
                  </a:cubicBezTo>
                  <a:cubicBezTo>
                    <a:pt x="407" y="652"/>
                    <a:pt x="408" y="649"/>
                    <a:pt x="408" y="646"/>
                  </a:cubicBezTo>
                  <a:cubicBezTo>
                    <a:pt x="408" y="645"/>
                    <a:pt x="407" y="645"/>
                    <a:pt x="407" y="646"/>
                  </a:cubicBezTo>
                  <a:cubicBezTo>
                    <a:pt x="407" y="646"/>
                    <a:pt x="407" y="648"/>
                    <a:pt x="406" y="650"/>
                  </a:cubicBezTo>
                  <a:cubicBezTo>
                    <a:pt x="405" y="651"/>
                    <a:pt x="404" y="654"/>
                    <a:pt x="402" y="656"/>
                  </a:cubicBezTo>
                  <a:cubicBezTo>
                    <a:pt x="400" y="657"/>
                    <a:pt x="399" y="658"/>
                    <a:pt x="397" y="658"/>
                  </a:cubicBezTo>
                  <a:cubicBezTo>
                    <a:pt x="397" y="658"/>
                    <a:pt x="397" y="658"/>
                    <a:pt x="396" y="658"/>
                  </a:cubicBezTo>
                  <a:cubicBezTo>
                    <a:pt x="394" y="658"/>
                    <a:pt x="394" y="658"/>
                    <a:pt x="394" y="658"/>
                  </a:cubicBezTo>
                  <a:cubicBezTo>
                    <a:pt x="390" y="658"/>
                    <a:pt x="390" y="658"/>
                    <a:pt x="390" y="658"/>
                  </a:cubicBezTo>
                  <a:cubicBezTo>
                    <a:pt x="379" y="658"/>
                    <a:pt x="366" y="658"/>
                    <a:pt x="357" y="658"/>
                  </a:cubicBezTo>
                  <a:cubicBezTo>
                    <a:pt x="306" y="657"/>
                    <a:pt x="251" y="657"/>
                    <a:pt x="201" y="656"/>
                  </a:cubicBezTo>
                  <a:cubicBezTo>
                    <a:pt x="187" y="656"/>
                    <a:pt x="187" y="656"/>
                    <a:pt x="187" y="656"/>
                  </a:cubicBezTo>
                  <a:cubicBezTo>
                    <a:pt x="185" y="656"/>
                    <a:pt x="185" y="656"/>
                    <a:pt x="185" y="656"/>
                  </a:cubicBezTo>
                  <a:cubicBezTo>
                    <a:pt x="185" y="656"/>
                    <a:pt x="185" y="656"/>
                    <a:pt x="185" y="656"/>
                  </a:cubicBezTo>
                  <a:cubicBezTo>
                    <a:pt x="184" y="656"/>
                    <a:pt x="184" y="656"/>
                    <a:pt x="183" y="655"/>
                  </a:cubicBezTo>
                  <a:cubicBezTo>
                    <a:pt x="182" y="655"/>
                    <a:pt x="181" y="654"/>
                    <a:pt x="180" y="653"/>
                  </a:cubicBezTo>
                  <a:cubicBezTo>
                    <a:pt x="179" y="652"/>
                    <a:pt x="178" y="649"/>
                    <a:pt x="178" y="646"/>
                  </a:cubicBezTo>
                  <a:cubicBezTo>
                    <a:pt x="178" y="643"/>
                    <a:pt x="179" y="640"/>
                    <a:pt x="181" y="638"/>
                  </a:cubicBezTo>
                  <a:cubicBezTo>
                    <a:pt x="181" y="638"/>
                    <a:pt x="182" y="637"/>
                    <a:pt x="183" y="637"/>
                  </a:cubicBezTo>
                  <a:cubicBezTo>
                    <a:pt x="184" y="636"/>
                    <a:pt x="184" y="636"/>
                    <a:pt x="185" y="636"/>
                  </a:cubicBezTo>
                  <a:cubicBezTo>
                    <a:pt x="185" y="636"/>
                    <a:pt x="185" y="636"/>
                    <a:pt x="185" y="636"/>
                  </a:cubicBezTo>
                  <a:cubicBezTo>
                    <a:pt x="185" y="636"/>
                    <a:pt x="185" y="636"/>
                    <a:pt x="185" y="636"/>
                  </a:cubicBezTo>
                  <a:cubicBezTo>
                    <a:pt x="186" y="636"/>
                    <a:pt x="186" y="636"/>
                    <a:pt x="186" y="636"/>
                  </a:cubicBezTo>
                  <a:cubicBezTo>
                    <a:pt x="187" y="636"/>
                    <a:pt x="187" y="636"/>
                    <a:pt x="187" y="636"/>
                  </a:cubicBezTo>
                  <a:cubicBezTo>
                    <a:pt x="201" y="636"/>
                    <a:pt x="201" y="636"/>
                    <a:pt x="201" y="636"/>
                  </a:cubicBezTo>
                  <a:cubicBezTo>
                    <a:pt x="229" y="636"/>
                    <a:pt x="229" y="636"/>
                    <a:pt x="229" y="636"/>
                  </a:cubicBezTo>
                  <a:cubicBezTo>
                    <a:pt x="279" y="635"/>
                    <a:pt x="334" y="636"/>
                    <a:pt x="376" y="635"/>
                  </a:cubicBezTo>
                  <a:cubicBezTo>
                    <a:pt x="412" y="634"/>
                    <a:pt x="398" y="630"/>
                    <a:pt x="362" y="628"/>
                  </a:cubicBezTo>
                  <a:cubicBezTo>
                    <a:pt x="362" y="627"/>
                    <a:pt x="362" y="627"/>
                    <a:pt x="362" y="627"/>
                  </a:cubicBezTo>
                  <a:cubicBezTo>
                    <a:pt x="393" y="627"/>
                    <a:pt x="385" y="625"/>
                    <a:pt x="384" y="624"/>
                  </a:cubicBezTo>
                  <a:cubicBezTo>
                    <a:pt x="391" y="624"/>
                    <a:pt x="391" y="624"/>
                    <a:pt x="391" y="624"/>
                  </a:cubicBezTo>
                  <a:cubicBezTo>
                    <a:pt x="392" y="624"/>
                    <a:pt x="392" y="624"/>
                    <a:pt x="392" y="624"/>
                  </a:cubicBezTo>
                  <a:cubicBezTo>
                    <a:pt x="393" y="624"/>
                    <a:pt x="393" y="624"/>
                    <a:pt x="393" y="624"/>
                  </a:cubicBezTo>
                  <a:cubicBezTo>
                    <a:pt x="394" y="624"/>
                    <a:pt x="394" y="624"/>
                    <a:pt x="394" y="624"/>
                  </a:cubicBezTo>
                  <a:cubicBezTo>
                    <a:pt x="395" y="624"/>
                    <a:pt x="397" y="623"/>
                    <a:pt x="398" y="623"/>
                  </a:cubicBezTo>
                  <a:cubicBezTo>
                    <a:pt x="400" y="623"/>
                    <a:pt x="403" y="622"/>
                    <a:pt x="405" y="620"/>
                  </a:cubicBezTo>
                  <a:cubicBezTo>
                    <a:pt x="410" y="617"/>
                    <a:pt x="414" y="613"/>
                    <a:pt x="415" y="608"/>
                  </a:cubicBezTo>
                  <a:cubicBezTo>
                    <a:pt x="416" y="605"/>
                    <a:pt x="417" y="603"/>
                    <a:pt x="417" y="600"/>
                  </a:cubicBezTo>
                  <a:cubicBezTo>
                    <a:pt x="417" y="594"/>
                    <a:pt x="417" y="594"/>
                    <a:pt x="417" y="594"/>
                  </a:cubicBezTo>
                  <a:cubicBezTo>
                    <a:pt x="417" y="571"/>
                    <a:pt x="417" y="571"/>
                    <a:pt x="417" y="571"/>
                  </a:cubicBezTo>
                  <a:cubicBezTo>
                    <a:pt x="417" y="550"/>
                    <a:pt x="417" y="550"/>
                    <a:pt x="417" y="550"/>
                  </a:cubicBezTo>
                  <a:cubicBezTo>
                    <a:pt x="417" y="549"/>
                    <a:pt x="417" y="549"/>
                    <a:pt x="417" y="549"/>
                  </a:cubicBezTo>
                  <a:cubicBezTo>
                    <a:pt x="420" y="548"/>
                    <a:pt x="420" y="548"/>
                    <a:pt x="420" y="548"/>
                  </a:cubicBezTo>
                  <a:cubicBezTo>
                    <a:pt x="423" y="546"/>
                    <a:pt x="427" y="544"/>
                    <a:pt x="430" y="542"/>
                  </a:cubicBezTo>
                  <a:cubicBezTo>
                    <a:pt x="427" y="544"/>
                    <a:pt x="423" y="546"/>
                    <a:pt x="420" y="548"/>
                  </a:cubicBezTo>
                  <a:cubicBezTo>
                    <a:pt x="417" y="549"/>
                    <a:pt x="417" y="549"/>
                    <a:pt x="417" y="549"/>
                  </a:cubicBezTo>
                  <a:cubicBezTo>
                    <a:pt x="417" y="549"/>
                    <a:pt x="417" y="549"/>
                    <a:pt x="417" y="550"/>
                  </a:cubicBezTo>
                  <a:cubicBezTo>
                    <a:pt x="417" y="572"/>
                    <a:pt x="417" y="572"/>
                    <a:pt x="417" y="572"/>
                  </a:cubicBezTo>
                  <a:cubicBezTo>
                    <a:pt x="417" y="595"/>
                    <a:pt x="417" y="595"/>
                    <a:pt x="417" y="595"/>
                  </a:cubicBezTo>
                  <a:cubicBezTo>
                    <a:pt x="417" y="601"/>
                    <a:pt x="417" y="601"/>
                    <a:pt x="417" y="601"/>
                  </a:cubicBezTo>
                  <a:cubicBezTo>
                    <a:pt x="417" y="603"/>
                    <a:pt x="416" y="606"/>
                    <a:pt x="415" y="609"/>
                  </a:cubicBezTo>
                  <a:cubicBezTo>
                    <a:pt x="413" y="614"/>
                    <a:pt x="409" y="618"/>
                    <a:pt x="405" y="621"/>
                  </a:cubicBezTo>
                  <a:cubicBezTo>
                    <a:pt x="402" y="622"/>
                    <a:pt x="400" y="623"/>
                    <a:pt x="397" y="623"/>
                  </a:cubicBezTo>
                  <a:cubicBezTo>
                    <a:pt x="396" y="623"/>
                    <a:pt x="394" y="624"/>
                    <a:pt x="393" y="624"/>
                  </a:cubicBezTo>
                  <a:cubicBezTo>
                    <a:pt x="390" y="624"/>
                    <a:pt x="390" y="624"/>
                    <a:pt x="390" y="624"/>
                  </a:cubicBezTo>
                  <a:cubicBezTo>
                    <a:pt x="384" y="624"/>
                    <a:pt x="384" y="624"/>
                    <a:pt x="384" y="624"/>
                  </a:cubicBezTo>
                  <a:cubicBezTo>
                    <a:pt x="384" y="623"/>
                    <a:pt x="384" y="623"/>
                    <a:pt x="385" y="623"/>
                  </a:cubicBezTo>
                  <a:cubicBezTo>
                    <a:pt x="379" y="623"/>
                    <a:pt x="374" y="623"/>
                    <a:pt x="369" y="623"/>
                  </a:cubicBezTo>
                  <a:cubicBezTo>
                    <a:pt x="390" y="623"/>
                    <a:pt x="390" y="623"/>
                    <a:pt x="390" y="623"/>
                  </a:cubicBezTo>
                  <a:cubicBezTo>
                    <a:pt x="393" y="623"/>
                    <a:pt x="393" y="623"/>
                    <a:pt x="393" y="623"/>
                  </a:cubicBezTo>
                  <a:cubicBezTo>
                    <a:pt x="394" y="623"/>
                    <a:pt x="395" y="623"/>
                    <a:pt x="397" y="622"/>
                  </a:cubicBezTo>
                  <a:cubicBezTo>
                    <a:pt x="399" y="622"/>
                    <a:pt x="402" y="621"/>
                    <a:pt x="404" y="620"/>
                  </a:cubicBezTo>
                  <a:cubicBezTo>
                    <a:pt x="409" y="617"/>
                    <a:pt x="413" y="612"/>
                    <a:pt x="414" y="607"/>
                  </a:cubicBezTo>
                  <a:cubicBezTo>
                    <a:pt x="415" y="606"/>
                    <a:pt x="415" y="605"/>
                    <a:pt x="415" y="603"/>
                  </a:cubicBezTo>
                  <a:cubicBezTo>
                    <a:pt x="416" y="603"/>
                    <a:pt x="416" y="602"/>
                    <a:pt x="416" y="601"/>
                  </a:cubicBezTo>
                  <a:cubicBezTo>
                    <a:pt x="416" y="601"/>
                    <a:pt x="416" y="600"/>
                    <a:pt x="416" y="599"/>
                  </a:cubicBezTo>
                  <a:cubicBezTo>
                    <a:pt x="416" y="593"/>
                    <a:pt x="416" y="593"/>
                    <a:pt x="416" y="593"/>
                  </a:cubicBezTo>
                  <a:cubicBezTo>
                    <a:pt x="416" y="581"/>
                    <a:pt x="416" y="581"/>
                    <a:pt x="416" y="581"/>
                  </a:cubicBezTo>
                  <a:cubicBezTo>
                    <a:pt x="416" y="557"/>
                    <a:pt x="416" y="557"/>
                    <a:pt x="416" y="557"/>
                  </a:cubicBezTo>
                  <a:cubicBezTo>
                    <a:pt x="416" y="549"/>
                    <a:pt x="416" y="549"/>
                    <a:pt x="416" y="549"/>
                  </a:cubicBezTo>
                  <a:cubicBezTo>
                    <a:pt x="416" y="548"/>
                    <a:pt x="416" y="548"/>
                    <a:pt x="416" y="548"/>
                  </a:cubicBezTo>
                  <a:cubicBezTo>
                    <a:pt x="416" y="548"/>
                    <a:pt x="416" y="548"/>
                    <a:pt x="416" y="548"/>
                  </a:cubicBezTo>
                  <a:cubicBezTo>
                    <a:pt x="417" y="548"/>
                    <a:pt x="417" y="548"/>
                    <a:pt x="417" y="548"/>
                  </a:cubicBezTo>
                  <a:cubicBezTo>
                    <a:pt x="419" y="547"/>
                    <a:pt x="421" y="546"/>
                    <a:pt x="423" y="545"/>
                  </a:cubicBezTo>
                  <a:cubicBezTo>
                    <a:pt x="430" y="541"/>
                    <a:pt x="437" y="537"/>
                    <a:pt x="444" y="533"/>
                  </a:cubicBezTo>
                  <a:cubicBezTo>
                    <a:pt x="445" y="534"/>
                    <a:pt x="445" y="534"/>
                    <a:pt x="445" y="534"/>
                  </a:cubicBezTo>
                  <a:cubicBezTo>
                    <a:pt x="476" y="514"/>
                    <a:pt x="504" y="488"/>
                    <a:pt x="526" y="458"/>
                  </a:cubicBezTo>
                  <a:cubicBezTo>
                    <a:pt x="548" y="428"/>
                    <a:pt x="564" y="394"/>
                    <a:pt x="574" y="357"/>
                  </a:cubicBezTo>
                  <a:cubicBezTo>
                    <a:pt x="583" y="321"/>
                    <a:pt x="585" y="283"/>
                    <a:pt x="579" y="245"/>
                  </a:cubicBezTo>
                  <a:cubicBezTo>
                    <a:pt x="574" y="208"/>
                    <a:pt x="561" y="171"/>
                    <a:pt x="542" y="139"/>
                  </a:cubicBezTo>
                  <a:close/>
                  <a:moveTo>
                    <a:pt x="338" y="819"/>
                  </a:moveTo>
                  <a:cubicBezTo>
                    <a:pt x="339" y="819"/>
                    <a:pt x="340" y="819"/>
                    <a:pt x="340" y="818"/>
                  </a:cubicBezTo>
                  <a:cubicBezTo>
                    <a:pt x="340" y="819"/>
                    <a:pt x="339" y="819"/>
                    <a:pt x="338" y="819"/>
                  </a:cubicBezTo>
                  <a:close/>
                  <a:moveTo>
                    <a:pt x="256" y="820"/>
                  </a:moveTo>
                  <a:cubicBezTo>
                    <a:pt x="265" y="821"/>
                    <a:pt x="274" y="822"/>
                    <a:pt x="283" y="823"/>
                  </a:cubicBezTo>
                  <a:cubicBezTo>
                    <a:pt x="292" y="823"/>
                    <a:pt x="301" y="824"/>
                    <a:pt x="310" y="824"/>
                  </a:cubicBezTo>
                  <a:cubicBezTo>
                    <a:pt x="315" y="824"/>
                    <a:pt x="319" y="823"/>
                    <a:pt x="324" y="823"/>
                  </a:cubicBezTo>
                  <a:cubicBezTo>
                    <a:pt x="328" y="822"/>
                    <a:pt x="333" y="822"/>
                    <a:pt x="336" y="820"/>
                  </a:cubicBezTo>
                  <a:cubicBezTo>
                    <a:pt x="337" y="820"/>
                    <a:pt x="337" y="820"/>
                    <a:pt x="337" y="820"/>
                  </a:cubicBezTo>
                  <a:cubicBezTo>
                    <a:pt x="337" y="820"/>
                    <a:pt x="337" y="820"/>
                    <a:pt x="338" y="819"/>
                  </a:cubicBezTo>
                  <a:cubicBezTo>
                    <a:pt x="337" y="820"/>
                    <a:pt x="337" y="820"/>
                    <a:pt x="337" y="820"/>
                  </a:cubicBezTo>
                  <a:cubicBezTo>
                    <a:pt x="336" y="820"/>
                    <a:pt x="336" y="820"/>
                    <a:pt x="336" y="820"/>
                  </a:cubicBezTo>
                  <a:cubicBezTo>
                    <a:pt x="332" y="822"/>
                    <a:pt x="328" y="822"/>
                    <a:pt x="324" y="823"/>
                  </a:cubicBezTo>
                  <a:cubicBezTo>
                    <a:pt x="319" y="823"/>
                    <a:pt x="315" y="824"/>
                    <a:pt x="310" y="824"/>
                  </a:cubicBezTo>
                  <a:cubicBezTo>
                    <a:pt x="301" y="824"/>
                    <a:pt x="292" y="824"/>
                    <a:pt x="283" y="823"/>
                  </a:cubicBezTo>
                  <a:cubicBezTo>
                    <a:pt x="274" y="822"/>
                    <a:pt x="264" y="821"/>
                    <a:pt x="256" y="820"/>
                  </a:cubicBezTo>
                  <a:cubicBezTo>
                    <a:pt x="253" y="820"/>
                    <a:pt x="251" y="820"/>
                    <a:pt x="249" y="819"/>
                  </a:cubicBezTo>
                  <a:cubicBezTo>
                    <a:pt x="249" y="819"/>
                    <a:pt x="249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51" y="820"/>
                    <a:pt x="254" y="820"/>
                    <a:pt x="256" y="820"/>
                  </a:cubicBezTo>
                  <a:close/>
                  <a:moveTo>
                    <a:pt x="249" y="817"/>
                  </a:move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lose/>
                  <a:moveTo>
                    <a:pt x="249" y="819"/>
                  </a:moveTo>
                  <a:cubicBezTo>
                    <a:pt x="249" y="819"/>
                    <a:pt x="249" y="819"/>
                    <a:pt x="249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9" y="819"/>
                    <a:pt x="249" y="819"/>
                    <a:pt x="249" y="819"/>
                  </a:cubicBezTo>
                  <a:close/>
                  <a:moveTo>
                    <a:pt x="246" y="817"/>
                  </a:moveTo>
                  <a:cubicBezTo>
                    <a:pt x="246" y="818"/>
                    <a:pt x="247" y="818"/>
                    <a:pt x="248" y="818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8"/>
                  </a:cubicBezTo>
                  <a:cubicBezTo>
                    <a:pt x="247" y="818"/>
                    <a:pt x="246" y="817"/>
                    <a:pt x="245" y="817"/>
                  </a:cubicBezTo>
                  <a:cubicBezTo>
                    <a:pt x="243" y="814"/>
                    <a:pt x="240" y="811"/>
                    <a:pt x="237" y="807"/>
                  </a:cubicBezTo>
                  <a:cubicBezTo>
                    <a:pt x="240" y="811"/>
                    <a:pt x="243" y="814"/>
                    <a:pt x="246" y="817"/>
                  </a:cubicBezTo>
                  <a:close/>
                  <a:moveTo>
                    <a:pt x="230" y="813"/>
                  </a:moveTo>
                  <a:cubicBezTo>
                    <a:pt x="230" y="812"/>
                    <a:pt x="230" y="812"/>
                    <a:pt x="230" y="812"/>
                  </a:cubicBezTo>
                  <a:cubicBezTo>
                    <a:pt x="228" y="811"/>
                    <a:pt x="228" y="811"/>
                    <a:pt x="228" y="811"/>
                  </a:cubicBezTo>
                  <a:cubicBezTo>
                    <a:pt x="228" y="810"/>
                    <a:pt x="228" y="810"/>
                    <a:pt x="228" y="810"/>
                  </a:cubicBezTo>
                  <a:cubicBezTo>
                    <a:pt x="227" y="809"/>
                    <a:pt x="227" y="809"/>
                    <a:pt x="227" y="809"/>
                  </a:cubicBezTo>
                  <a:cubicBezTo>
                    <a:pt x="227" y="808"/>
                    <a:pt x="227" y="808"/>
                    <a:pt x="227" y="808"/>
                  </a:cubicBezTo>
                  <a:cubicBezTo>
                    <a:pt x="223" y="800"/>
                    <a:pt x="223" y="800"/>
                    <a:pt x="223" y="800"/>
                  </a:cubicBezTo>
                  <a:cubicBezTo>
                    <a:pt x="215" y="784"/>
                    <a:pt x="215" y="784"/>
                    <a:pt x="215" y="784"/>
                  </a:cubicBezTo>
                  <a:cubicBezTo>
                    <a:pt x="220" y="793"/>
                    <a:pt x="224" y="804"/>
                    <a:pt x="230" y="813"/>
                  </a:cubicBezTo>
                  <a:close/>
                  <a:moveTo>
                    <a:pt x="190" y="672"/>
                  </a:moveTo>
                  <a:cubicBezTo>
                    <a:pt x="187" y="672"/>
                    <a:pt x="187" y="672"/>
                    <a:pt x="187" y="672"/>
                  </a:cubicBezTo>
                  <a:cubicBezTo>
                    <a:pt x="185" y="672"/>
                    <a:pt x="185" y="672"/>
                    <a:pt x="185" y="672"/>
                  </a:cubicBezTo>
                  <a:cubicBezTo>
                    <a:pt x="185" y="672"/>
                    <a:pt x="184" y="672"/>
                    <a:pt x="183" y="672"/>
                  </a:cubicBezTo>
                  <a:cubicBezTo>
                    <a:pt x="180" y="672"/>
                    <a:pt x="177" y="673"/>
                    <a:pt x="175" y="675"/>
                  </a:cubicBezTo>
                  <a:cubicBezTo>
                    <a:pt x="172" y="677"/>
                    <a:pt x="170" y="679"/>
                    <a:pt x="169" y="681"/>
                  </a:cubicBezTo>
                  <a:cubicBezTo>
                    <a:pt x="166" y="686"/>
                    <a:pt x="165" y="691"/>
                    <a:pt x="165" y="696"/>
                  </a:cubicBezTo>
                  <a:cubicBezTo>
                    <a:pt x="165" y="702"/>
                    <a:pt x="167" y="707"/>
                    <a:pt x="171" y="711"/>
                  </a:cubicBezTo>
                  <a:cubicBezTo>
                    <a:pt x="173" y="713"/>
                    <a:pt x="175" y="715"/>
                    <a:pt x="178" y="716"/>
                  </a:cubicBezTo>
                  <a:cubicBezTo>
                    <a:pt x="179" y="716"/>
                    <a:pt x="181" y="717"/>
                    <a:pt x="182" y="717"/>
                  </a:cubicBezTo>
                  <a:cubicBezTo>
                    <a:pt x="183" y="717"/>
                    <a:pt x="184" y="717"/>
                    <a:pt x="184" y="717"/>
                  </a:cubicBezTo>
                  <a:cubicBezTo>
                    <a:pt x="185" y="717"/>
                    <a:pt x="185" y="717"/>
                    <a:pt x="185" y="717"/>
                  </a:cubicBezTo>
                  <a:cubicBezTo>
                    <a:pt x="186" y="717"/>
                    <a:pt x="186" y="717"/>
                    <a:pt x="186" y="717"/>
                  </a:cubicBezTo>
                  <a:cubicBezTo>
                    <a:pt x="199" y="717"/>
                    <a:pt x="199" y="717"/>
                    <a:pt x="199" y="717"/>
                  </a:cubicBezTo>
                  <a:cubicBezTo>
                    <a:pt x="224" y="718"/>
                    <a:pt x="224" y="718"/>
                    <a:pt x="224" y="718"/>
                  </a:cubicBezTo>
                  <a:cubicBezTo>
                    <a:pt x="257" y="718"/>
                    <a:pt x="290" y="718"/>
                    <a:pt x="325" y="718"/>
                  </a:cubicBezTo>
                  <a:cubicBezTo>
                    <a:pt x="325" y="719"/>
                    <a:pt x="325" y="719"/>
                    <a:pt x="325" y="719"/>
                  </a:cubicBezTo>
                  <a:cubicBezTo>
                    <a:pt x="323" y="719"/>
                    <a:pt x="322" y="719"/>
                    <a:pt x="321" y="719"/>
                  </a:cubicBezTo>
                  <a:cubicBezTo>
                    <a:pt x="300" y="719"/>
                    <a:pt x="300" y="719"/>
                    <a:pt x="300" y="719"/>
                  </a:cubicBezTo>
                  <a:cubicBezTo>
                    <a:pt x="297" y="719"/>
                    <a:pt x="297" y="719"/>
                    <a:pt x="297" y="719"/>
                  </a:cubicBezTo>
                  <a:cubicBezTo>
                    <a:pt x="272" y="719"/>
                    <a:pt x="247" y="718"/>
                    <a:pt x="223" y="718"/>
                  </a:cubicBezTo>
                  <a:cubicBezTo>
                    <a:pt x="198" y="718"/>
                    <a:pt x="198" y="718"/>
                    <a:pt x="198" y="718"/>
                  </a:cubicBezTo>
                  <a:cubicBezTo>
                    <a:pt x="186" y="718"/>
                    <a:pt x="186" y="718"/>
                    <a:pt x="186" y="718"/>
                  </a:cubicBezTo>
                  <a:cubicBezTo>
                    <a:pt x="185" y="718"/>
                    <a:pt x="185" y="718"/>
                    <a:pt x="185" y="718"/>
                  </a:cubicBezTo>
                  <a:cubicBezTo>
                    <a:pt x="184" y="718"/>
                    <a:pt x="184" y="718"/>
                    <a:pt x="184" y="718"/>
                  </a:cubicBezTo>
                  <a:cubicBezTo>
                    <a:pt x="183" y="718"/>
                    <a:pt x="182" y="718"/>
                    <a:pt x="181" y="718"/>
                  </a:cubicBezTo>
                  <a:cubicBezTo>
                    <a:pt x="180" y="718"/>
                    <a:pt x="178" y="717"/>
                    <a:pt x="177" y="716"/>
                  </a:cubicBezTo>
                  <a:cubicBezTo>
                    <a:pt x="174" y="715"/>
                    <a:pt x="172" y="713"/>
                    <a:pt x="170" y="711"/>
                  </a:cubicBezTo>
                  <a:cubicBezTo>
                    <a:pt x="166" y="707"/>
                    <a:pt x="164" y="702"/>
                    <a:pt x="164" y="696"/>
                  </a:cubicBezTo>
                  <a:cubicBezTo>
                    <a:pt x="164" y="691"/>
                    <a:pt x="165" y="685"/>
                    <a:pt x="168" y="680"/>
                  </a:cubicBezTo>
                  <a:cubicBezTo>
                    <a:pt x="170" y="678"/>
                    <a:pt x="172" y="676"/>
                    <a:pt x="174" y="674"/>
                  </a:cubicBezTo>
                  <a:cubicBezTo>
                    <a:pt x="177" y="673"/>
                    <a:pt x="180" y="671"/>
                    <a:pt x="183" y="671"/>
                  </a:cubicBezTo>
                  <a:cubicBezTo>
                    <a:pt x="183" y="671"/>
                    <a:pt x="184" y="671"/>
                    <a:pt x="185" y="671"/>
                  </a:cubicBezTo>
                  <a:cubicBezTo>
                    <a:pt x="187" y="671"/>
                    <a:pt x="187" y="671"/>
                    <a:pt x="187" y="671"/>
                  </a:cubicBezTo>
                  <a:cubicBezTo>
                    <a:pt x="190" y="671"/>
                    <a:pt x="190" y="671"/>
                    <a:pt x="190" y="671"/>
                  </a:cubicBezTo>
                  <a:cubicBezTo>
                    <a:pt x="196" y="671"/>
                    <a:pt x="196" y="671"/>
                    <a:pt x="196" y="671"/>
                  </a:cubicBezTo>
                  <a:cubicBezTo>
                    <a:pt x="196" y="671"/>
                    <a:pt x="194" y="671"/>
                    <a:pt x="197" y="671"/>
                  </a:cubicBezTo>
                  <a:lnTo>
                    <a:pt x="190" y="672"/>
                  </a:lnTo>
                  <a:close/>
                  <a:moveTo>
                    <a:pt x="136" y="380"/>
                  </a:moveTo>
                  <a:cubicBezTo>
                    <a:pt x="135" y="376"/>
                    <a:pt x="135" y="371"/>
                    <a:pt x="136" y="368"/>
                  </a:cubicBezTo>
                  <a:cubicBezTo>
                    <a:pt x="137" y="364"/>
                    <a:pt x="139" y="361"/>
                    <a:pt x="143" y="359"/>
                  </a:cubicBezTo>
                  <a:cubicBezTo>
                    <a:pt x="146" y="356"/>
                    <a:pt x="150" y="355"/>
                    <a:pt x="154" y="354"/>
                  </a:cubicBezTo>
                  <a:cubicBezTo>
                    <a:pt x="158" y="354"/>
                    <a:pt x="162" y="355"/>
                    <a:pt x="166" y="357"/>
                  </a:cubicBezTo>
                  <a:cubicBezTo>
                    <a:pt x="170" y="359"/>
                    <a:pt x="174" y="362"/>
                    <a:pt x="177" y="366"/>
                  </a:cubicBezTo>
                  <a:cubicBezTo>
                    <a:pt x="180" y="369"/>
                    <a:pt x="183" y="373"/>
                    <a:pt x="185" y="377"/>
                  </a:cubicBezTo>
                  <a:cubicBezTo>
                    <a:pt x="188" y="384"/>
                    <a:pt x="188" y="384"/>
                    <a:pt x="188" y="384"/>
                  </a:cubicBezTo>
                  <a:cubicBezTo>
                    <a:pt x="194" y="396"/>
                    <a:pt x="194" y="396"/>
                    <a:pt x="194" y="396"/>
                  </a:cubicBezTo>
                  <a:cubicBezTo>
                    <a:pt x="196" y="395"/>
                    <a:pt x="198" y="394"/>
                    <a:pt x="200" y="393"/>
                  </a:cubicBezTo>
                  <a:cubicBezTo>
                    <a:pt x="201" y="393"/>
                    <a:pt x="201" y="392"/>
                    <a:pt x="202" y="392"/>
                  </a:cubicBezTo>
                  <a:cubicBezTo>
                    <a:pt x="203" y="391"/>
                    <a:pt x="204" y="391"/>
                    <a:pt x="205" y="390"/>
                  </a:cubicBezTo>
                  <a:cubicBezTo>
                    <a:pt x="207" y="389"/>
                    <a:pt x="207" y="389"/>
                    <a:pt x="207" y="389"/>
                  </a:cubicBezTo>
                  <a:cubicBezTo>
                    <a:pt x="209" y="388"/>
                    <a:pt x="209" y="388"/>
                    <a:pt x="209" y="388"/>
                  </a:cubicBezTo>
                  <a:cubicBezTo>
                    <a:pt x="210" y="387"/>
                    <a:pt x="211" y="386"/>
                    <a:pt x="213" y="386"/>
                  </a:cubicBezTo>
                  <a:cubicBezTo>
                    <a:pt x="217" y="383"/>
                    <a:pt x="221" y="380"/>
                    <a:pt x="225" y="376"/>
                  </a:cubicBezTo>
                  <a:cubicBezTo>
                    <a:pt x="229" y="373"/>
                    <a:pt x="233" y="369"/>
                    <a:pt x="237" y="366"/>
                  </a:cubicBezTo>
                  <a:cubicBezTo>
                    <a:pt x="239" y="364"/>
                    <a:pt x="240" y="362"/>
                    <a:pt x="242" y="360"/>
                  </a:cubicBezTo>
                  <a:cubicBezTo>
                    <a:pt x="244" y="358"/>
                    <a:pt x="244" y="358"/>
                    <a:pt x="244" y="358"/>
                  </a:cubicBezTo>
                  <a:cubicBezTo>
                    <a:pt x="246" y="356"/>
                    <a:pt x="246" y="356"/>
                    <a:pt x="246" y="356"/>
                  </a:cubicBezTo>
                  <a:cubicBezTo>
                    <a:pt x="247" y="354"/>
                    <a:pt x="249" y="353"/>
                    <a:pt x="250" y="351"/>
                  </a:cubicBezTo>
                  <a:cubicBezTo>
                    <a:pt x="249" y="349"/>
                    <a:pt x="247" y="348"/>
                    <a:pt x="246" y="346"/>
                  </a:cubicBezTo>
                  <a:cubicBezTo>
                    <a:pt x="245" y="345"/>
                    <a:pt x="245" y="345"/>
                    <a:pt x="245" y="345"/>
                  </a:cubicBezTo>
                  <a:cubicBezTo>
                    <a:pt x="245" y="344"/>
                    <a:pt x="245" y="344"/>
                    <a:pt x="245" y="344"/>
                  </a:cubicBezTo>
                  <a:cubicBezTo>
                    <a:pt x="245" y="343"/>
                    <a:pt x="244" y="343"/>
                    <a:pt x="244" y="342"/>
                  </a:cubicBezTo>
                  <a:cubicBezTo>
                    <a:pt x="243" y="340"/>
                    <a:pt x="242" y="338"/>
                    <a:pt x="242" y="336"/>
                  </a:cubicBezTo>
                  <a:cubicBezTo>
                    <a:pt x="242" y="335"/>
                    <a:pt x="241" y="334"/>
                    <a:pt x="241" y="333"/>
                  </a:cubicBezTo>
                  <a:cubicBezTo>
                    <a:pt x="241" y="332"/>
                    <a:pt x="241" y="332"/>
                    <a:pt x="241" y="331"/>
                  </a:cubicBezTo>
                  <a:cubicBezTo>
                    <a:pt x="241" y="331"/>
                    <a:pt x="241" y="330"/>
                    <a:pt x="241" y="330"/>
                  </a:cubicBezTo>
                  <a:cubicBezTo>
                    <a:pt x="241" y="328"/>
                    <a:pt x="241" y="325"/>
                    <a:pt x="241" y="323"/>
                  </a:cubicBezTo>
                  <a:cubicBezTo>
                    <a:pt x="242" y="314"/>
                    <a:pt x="246" y="306"/>
                    <a:pt x="251" y="298"/>
                  </a:cubicBezTo>
                  <a:cubicBezTo>
                    <a:pt x="253" y="295"/>
                    <a:pt x="256" y="291"/>
                    <a:pt x="260" y="289"/>
                  </a:cubicBezTo>
                  <a:cubicBezTo>
                    <a:pt x="263" y="287"/>
                    <a:pt x="267" y="286"/>
                    <a:pt x="271" y="286"/>
                  </a:cubicBezTo>
                  <a:cubicBezTo>
                    <a:pt x="274" y="287"/>
                    <a:pt x="278" y="288"/>
                    <a:pt x="281" y="291"/>
                  </a:cubicBezTo>
                  <a:cubicBezTo>
                    <a:pt x="285" y="293"/>
                    <a:pt x="287" y="297"/>
                    <a:pt x="288" y="300"/>
                  </a:cubicBezTo>
                  <a:cubicBezTo>
                    <a:pt x="291" y="307"/>
                    <a:pt x="288" y="316"/>
                    <a:pt x="284" y="324"/>
                  </a:cubicBezTo>
                  <a:cubicBezTo>
                    <a:pt x="282" y="328"/>
                    <a:pt x="279" y="332"/>
                    <a:pt x="276" y="335"/>
                  </a:cubicBezTo>
                  <a:cubicBezTo>
                    <a:pt x="275" y="337"/>
                    <a:pt x="275" y="337"/>
                    <a:pt x="275" y="337"/>
                  </a:cubicBezTo>
                  <a:cubicBezTo>
                    <a:pt x="273" y="339"/>
                    <a:pt x="273" y="339"/>
                    <a:pt x="273" y="339"/>
                  </a:cubicBezTo>
                  <a:cubicBezTo>
                    <a:pt x="269" y="344"/>
                    <a:pt x="269" y="344"/>
                    <a:pt x="269" y="344"/>
                  </a:cubicBezTo>
                  <a:cubicBezTo>
                    <a:pt x="268" y="346"/>
                    <a:pt x="267" y="347"/>
                    <a:pt x="267" y="349"/>
                  </a:cubicBezTo>
                  <a:cubicBezTo>
                    <a:pt x="267" y="349"/>
                    <a:pt x="267" y="350"/>
                    <a:pt x="267" y="350"/>
                  </a:cubicBezTo>
                  <a:cubicBezTo>
                    <a:pt x="267" y="351"/>
                    <a:pt x="267" y="351"/>
                    <a:pt x="267" y="351"/>
                  </a:cubicBezTo>
                  <a:cubicBezTo>
                    <a:pt x="267" y="351"/>
                    <a:pt x="267" y="351"/>
                    <a:pt x="268" y="351"/>
                  </a:cubicBezTo>
                  <a:cubicBezTo>
                    <a:pt x="268" y="352"/>
                    <a:pt x="268" y="352"/>
                    <a:pt x="268" y="352"/>
                  </a:cubicBezTo>
                  <a:cubicBezTo>
                    <a:pt x="268" y="352"/>
                    <a:pt x="269" y="353"/>
                    <a:pt x="270" y="353"/>
                  </a:cubicBezTo>
                  <a:cubicBezTo>
                    <a:pt x="270" y="354"/>
                    <a:pt x="271" y="354"/>
                    <a:pt x="272" y="354"/>
                  </a:cubicBezTo>
                  <a:cubicBezTo>
                    <a:pt x="274" y="355"/>
                    <a:pt x="276" y="356"/>
                    <a:pt x="277" y="356"/>
                  </a:cubicBezTo>
                  <a:cubicBezTo>
                    <a:pt x="278" y="356"/>
                    <a:pt x="279" y="357"/>
                    <a:pt x="280" y="357"/>
                  </a:cubicBezTo>
                  <a:cubicBezTo>
                    <a:pt x="283" y="357"/>
                    <a:pt x="283" y="357"/>
                    <a:pt x="283" y="357"/>
                  </a:cubicBezTo>
                  <a:cubicBezTo>
                    <a:pt x="285" y="358"/>
                    <a:pt x="286" y="358"/>
                    <a:pt x="287" y="358"/>
                  </a:cubicBezTo>
                  <a:cubicBezTo>
                    <a:pt x="292" y="359"/>
                    <a:pt x="297" y="359"/>
                    <a:pt x="303" y="359"/>
                  </a:cubicBezTo>
                  <a:cubicBezTo>
                    <a:pt x="308" y="359"/>
                    <a:pt x="313" y="359"/>
                    <a:pt x="318" y="358"/>
                  </a:cubicBezTo>
                  <a:cubicBezTo>
                    <a:pt x="321" y="357"/>
                    <a:pt x="323" y="356"/>
                    <a:pt x="326" y="355"/>
                  </a:cubicBezTo>
                  <a:cubicBezTo>
                    <a:pt x="327" y="355"/>
                    <a:pt x="327" y="355"/>
                    <a:pt x="327" y="355"/>
                  </a:cubicBezTo>
                  <a:cubicBezTo>
                    <a:pt x="328" y="355"/>
                    <a:pt x="328" y="355"/>
                    <a:pt x="328" y="355"/>
                  </a:cubicBezTo>
                  <a:cubicBezTo>
                    <a:pt x="331" y="353"/>
                    <a:pt x="331" y="353"/>
                    <a:pt x="331" y="353"/>
                  </a:cubicBezTo>
                  <a:cubicBezTo>
                    <a:pt x="333" y="353"/>
                    <a:pt x="335" y="352"/>
                    <a:pt x="337" y="351"/>
                  </a:cubicBezTo>
                  <a:cubicBezTo>
                    <a:pt x="336" y="348"/>
                    <a:pt x="336" y="345"/>
                    <a:pt x="335" y="342"/>
                  </a:cubicBezTo>
                  <a:cubicBezTo>
                    <a:pt x="335" y="340"/>
                    <a:pt x="335" y="340"/>
                    <a:pt x="335" y="340"/>
                  </a:cubicBezTo>
                  <a:cubicBezTo>
                    <a:pt x="335" y="339"/>
                    <a:pt x="335" y="339"/>
                    <a:pt x="335" y="339"/>
                  </a:cubicBezTo>
                  <a:cubicBezTo>
                    <a:pt x="334" y="337"/>
                    <a:pt x="334" y="337"/>
                    <a:pt x="334" y="337"/>
                  </a:cubicBezTo>
                  <a:cubicBezTo>
                    <a:pt x="334" y="333"/>
                    <a:pt x="334" y="330"/>
                    <a:pt x="334" y="327"/>
                  </a:cubicBezTo>
                  <a:cubicBezTo>
                    <a:pt x="334" y="320"/>
                    <a:pt x="336" y="314"/>
                    <a:pt x="339" y="309"/>
                  </a:cubicBezTo>
                  <a:cubicBezTo>
                    <a:pt x="340" y="307"/>
                    <a:pt x="342" y="304"/>
                    <a:pt x="345" y="302"/>
                  </a:cubicBezTo>
                  <a:cubicBezTo>
                    <a:pt x="346" y="301"/>
                    <a:pt x="347" y="300"/>
                    <a:pt x="348" y="299"/>
                  </a:cubicBezTo>
                  <a:cubicBezTo>
                    <a:pt x="349" y="298"/>
                    <a:pt x="350" y="297"/>
                    <a:pt x="352" y="297"/>
                  </a:cubicBezTo>
                  <a:cubicBezTo>
                    <a:pt x="357" y="294"/>
                    <a:pt x="363" y="294"/>
                    <a:pt x="367" y="296"/>
                  </a:cubicBezTo>
                  <a:cubicBezTo>
                    <a:pt x="369" y="296"/>
                    <a:pt x="370" y="297"/>
                    <a:pt x="371" y="297"/>
                  </a:cubicBezTo>
                  <a:cubicBezTo>
                    <a:pt x="371" y="298"/>
                    <a:pt x="372" y="298"/>
                    <a:pt x="372" y="299"/>
                  </a:cubicBezTo>
                  <a:cubicBezTo>
                    <a:pt x="373" y="299"/>
                    <a:pt x="373" y="300"/>
                    <a:pt x="374" y="300"/>
                  </a:cubicBezTo>
                  <a:cubicBezTo>
                    <a:pt x="375" y="303"/>
                    <a:pt x="377" y="305"/>
                    <a:pt x="378" y="308"/>
                  </a:cubicBezTo>
                  <a:cubicBezTo>
                    <a:pt x="380" y="313"/>
                    <a:pt x="380" y="319"/>
                    <a:pt x="378" y="325"/>
                  </a:cubicBezTo>
                  <a:cubicBezTo>
                    <a:pt x="376" y="330"/>
                    <a:pt x="372" y="336"/>
                    <a:pt x="367" y="340"/>
                  </a:cubicBezTo>
                  <a:cubicBezTo>
                    <a:pt x="365" y="343"/>
                    <a:pt x="363" y="345"/>
                    <a:pt x="360" y="347"/>
                  </a:cubicBezTo>
                  <a:cubicBezTo>
                    <a:pt x="359" y="347"/>
                    <a:pt x="359" y="348"/>
                    <a:pt x="358" y="348"/>
                  </a:cubicBezTo>
                  <a:cubicBezTo>
                    <a:pt x="357" y="349"/>
                    <a:pt x="357" y="349"/>
                    <a:pt x="357" y="349"/>
                  </a:cubicBezTo>
                  <a:cubicBezTo>
                    <a:pt x="356" y="350"/>
                    <a:pt x="356" y="350"/>
                    <a:pt x="356" y="350"/>
                  </a:cubicBezTo>
                  <a:cubicBezTo>
                    <a:pt x="353" y="352"/>
                    <a:pt x="351" y="353"/>
                    <a:pt x="348" y="355"/>
                  </a:cubicBezTo>
                  <a:cubicBezTo>
                    <a:pt x="349" y="357"/>
                    <a:pt x="349" y="359"/>
                    <a:pt x="350" y="361"/>
                  </a:cubicBezTo>
                  <a:cubicBezTo>
                    <a:pt x="350" y="362"/>
                    <a:pt x="351" y="363"/>
                    <a:pt x="351" y="364"/>
                  </a:cubicBezTo>
                  <a:cubicBezTo>
                    <a:pt x="352" y="366"/>
                    <a:pt x="352" y="366"/>
                    <a:pt x="352" y="366"/>
                  </a:cubicBezTo>
                  <a:cubicBezTo>
                    <a:pt x="353" y="369"/>
                    <a:pt x="354" y="371"/>
                    <a:pt x="356" y="373"/>
                  </a:cubicBezTo>
                  <a:cubicBezTo>
                    <a:pt x="358" y="378"/>
                    <a:pt x="361" y="382"/>
                    <a:pt x="364" y="387"/>
                  </a:cubicBezTo>
                  <a:cubicBezTo>
                    <a:pt x="367" y="391"/>
                    <a:pt x="371" y="395"/>
                    <a:pt x="375" y="398"/>
                  </a:cubicBezTo>
                  <a:cubicBezTo>
                    <a:pt x="376" y="399"/>
                    <a:pt x="377" y="400"/>
                    <a:pt x="378" y="400"/>
                  </a:cubicBezTo>
                  <a:cubicBezTo>
                    <a:pt x="379" y="401"/>
                    <a:pt x="379" y="401"/>
                    <a:pt x="380" y="402"/>
                  </a:cubicBezTo>
                  <a:cubicBezTo>
                    <a:pt x="381" y="402"/>
                    <a:pt x="381" y="402"/>
                    <a:pt x="381" y="402"/>
                  </a:cubicBezTo>
                  <a:cubicBezTo>
                    <a:pt x="381" y="402"/>
                    <a:pt x="381" y="402"/>
                    <a:pt x="381" y="402"/>
                  </a:cubicBezTo>
                  <a:cubicBezTo>
                    <a:pt x="383" y="403"/>
                    <a:pt x="383" y="403"/>
                    <a:pt x="383" y="403"/>
                  </a:cubicBezTo>
                  <a:cubicBezTo>
                    <a:pt x="384" y="404"/>
                    <a:pt x="386" y="405"/>
                    <a:pt x="388" y="406"/>
                  </a:cubicBezTo>
                  <a:cubicBezTo>
                    <a:pt x="391" y="407"/>
                    <a:pt x="391" y="407"/>
                    <a:pt x="391" y="407"/>
                  </a:cubicBezTo>
                  <a:cubicBezTo>
                    <a:pt x="392" y="408"/>
                    <a:pt x="392" y="408"/>
                    <a:pt x="392" y="408"/>
                  </a:cubicBezTo>
                  <a:cubicBezTo>
                    <a:pt x="393" y="408"/>
                    <a:pt x="393" y="408"/>
                    <a:pt x="394" y="408"/>
                  </a:cubicBezTo>
                  <a:cubicBezTo>
                    <a:pt x="401" y="393"/>
                    <a:pt x="401" y="393"/>
                    <a:pt x="401" y="393"/>
                  </a:cubicBezTo>
                  <a:cubicBezTo>
                    <a:pt x="406" y="383"/>
                    <a:pt x="406" y="383"/>
                    <a:pt x="406" y="383"/>
                  </a:cubicBezTo>
                  <a:cubicBezTo>
                    <a:pt x="408" y="379"/>
                    <a:pt x="408" y="379"/>
                    <a:pt x="408" y="379"/>
                  </a:cubicBezTo>
                  <a:cubicBezTo>
                    <a:pt x="409" y="378"/>
                    <a:pt x="409" y="378"/>
                    <a:pt x="409" y="378"/>
                  </a:cubicBezTo>
                  <a:cubicBezTo>
                    <a:pt x="409" y="377"/>
                    <a:pt x="409" y="377"/>
                    <a:pt x="409" y="377"/>
                  </a:cubicBezTo>
                  <a:cubicBezTo>
                    <a:pt x="410" y="376"/>
                    <a:pt x="410" y="375"/>
                    <a:pt x="411" y="375"/>
                  </a:cubicBezTo>
                  <a:cubicBezTo>
                    <a:pt x="413" y="372"/>
                    <a:pt x="415" y="370"/>
                    <a:pt x="417" y="367"/>
                  </a:cubicBezTo>
                  <a:cubicBezTo>
                    <a:pt x="420" y="365"/>
                    <a:pt x="422" y="363"/>
                    <a:pt x="425" y="362"/>
                  </a:cubicBezTo>
                  <a:cubicBezTo>
                    <a:pt x="426" y="361"/>
                    <a:pt x="427" y="361"/>
                    <a:pt x="429" y="361"/>
                  </a:cubicBezTo>
                  <a:cubicBezTo>
                    <a:pt x="430" y="361"/>
                    <a:pt x="431" y="361"/>
                    <a:pt x="432" y="361"/>
                  </a:cubicBezTo>
                  <a:cubicBezTo>
                    <a:pt x="437" y="362"/>
                    <a:pt x="441" y="366"/>
                    <a:pt x="444" y="372"/>
                  </a:cubicBezTo>
                  <a:cubicBezTo>
                    <a:pt x="446" y="377"/>
                    <a:pt x="447" y="384"/>
                    <a:pt x="446" y="390"/>
                  </a:cubicBezTo>
                  <a:cubicBezTo>
                    <a:pt x="445" y="393"/>
                    <a:pt x="445" y="396"/>
                    <a:pt x="443" y="399"/>
                  </a:cubicBezTo>
                  <a:cubicBezTo>
                    <a:pt x="442" y="402"/>
                    <a:pt x="440" y="405"/>
                    <a:pt x="438" y="407"/>
                  </a:cubicBezTo>
                  <a:cubicBezTo>
                    <a:pt x="434" y="411"/>
                    <a:pt x="429" y="415"/>
                    <a:pt x="423" y="417"/>
                  </a:cubicBezTo>
                  <a:cubicBezTo>
                    <a:pt x="420" y="418"/>
                    <a:pt x="416" y="418"/>
                    <a:pt x="413" y="418"/>
                  </a:cubicBezTo>
                  <a:cubicBezTo>
                    <a:pt x="411" y="418"/>
                    <a:pt x="410" y="419"/>
                    <a:pt x="408" y="419"/>
                  </a:cubicBezTo>
                  <a:cubicBezTo>
                    <a:pt x="407" y="418"/>
                    <a:pt x="407" y="418"/>
                    <a:pt x="407" y="418"/>
                  </a:cubicBezTo>
                  <a:cubicBezTo>
                    <a:pt x="407" y="418"/>
                    <a:pt x="406" y="418"/>
                    <a:pt x="406" y="418"/>
                  </a:cubicBezTo>
                  <a:cubicBezTo>
                    <a:pt x="405" y="418"/>
                    <a:pt x="404" y="418"/>
                    <a:pt x="404" y="418"/>
                  </a:cubicBezTo>
                  <a:cubicBezTo>
                    <a:pt x="399" y="418"/>
                    <a:pt x="399" y="418"/>
                    <a:pt x="399" y="418"/>
                  </a:cubicBezTo>
                  <a:cubicBezTo>
                    <a:pt x="398" y="419"/>
                    <a:pt x="397" y="421"/>
                    <a:pt x="397" y="423"/>
                  </a:cubicBezTo>
                  <a:cubicBezTo>
                    <a:pt x="395" y="427"/>
                    <a:pt x="395" y="427"/>
                    <a:pt x="395" y="427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87" y="443"/>
                    <a:pt x="387" y="443"/>
                    <a:pt x="387" y="443"/>
                  </a:cubicBezTo>
                  <a:cubicBezTo>
                    <a:pt x="384" y="451"/>
                    <a:pt x="381" y="458"/>
                    <a:pt x="378" y="465"/>
                  </a:cubicBezTo>
                  <a:cubicBezTo>
                    <a:pt x="372" y="480"/>
                    <a:pt x="367" y="495"/>
                    <a:pt x="361" y="510"/>
                  </a:cubicBezTo>
                  <a:cubicBezTo>
                    <a:pt x="351" y="539"/>
                    <a:pt x="341" y="570"/>
                    <a:pt x="332" y="600"/>
                  </a:cubicBezTo>
                  <a:cubicBezTo>
                    <a:pt x="327" y="617"/>
                    <a:pt x="327" y="617"/>
                    <a:pt x="327" y="617"/>
                  </a:cubicBezTo>
                  <a:cubicBezTo>
                    <a:pt x="326" y="622"/>
                    <a:pt x="326" y="622"/>
                    <a:pt x="326" y="622"/>
                  </a:cubicBezTo>
                  <a:cubicBezTo>
                    <a:pt x="325" y="622"/>
                    <a:pt x="325" y="622"/>
                    <a:pt x="325" y="622"/>
                  </a:cubicBezTo>
                  <a:cubicBezTo>
                    <a:pt x="330" y="603"/>
                    <a:pt x="330" y="603"/>
                    <a:pt x="330" y="603"/>
                  </a:cubicBezTo>
                  <a:cubicBezTo>
                    <a:pt x="334" y="592"/>
                    <a:pt x="334" y="592"/>
                    <a:pt x="334" y="592"/>
                  </a:cubicBezTo>
                  <a:cubicBezTo>
                    <a:pt x="342" y="563"/>
                    <a:pt x="352" y="534"/>
                    <a:pt x="362" y="506"/>
                  </a:cubicBezTo>
                  <a:cubicBezTo>
                    <a:pt x="367" y="491"/>
                    <a:pt x="373" y="477"/>
                    <a:pt x="378" y="463"/>
                  </a:cubicBezTo>
                  <a:cubicBezTo>
                    <a:pt x="381" y="456"/>
                    <a:pt x="384" y="449"/>
                    <a:pt x="387" y="442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94" y="426"/>
                    <a:pt x="394" y="426"/>
                    <a:pt x="394" y="426"/>
                  </a:cubicBezTo>
                  <a:cubicBezTo>
                    <a:pt x="398" y="417"/>
                    <a:pt x="398" y="417"/>
                    <a:pt x="398" y="417"/>
                  </a:cubicBezTo>
                  <a:cubicBezTo>
                    <a:pt x="403" y="418"/>
                    <a:pt x="403" y="418"/>
                    <a:pt x="403" y="418"/>
                  </a:cubicBezTo>
                  <a:cubicBezTo>
                    <a:pt x="404" y="418"/>
                    <a:pt x="405" y="418"/>
                    <a:pt x="406" y="418"/>
                  </a:cubicBezTo>
                  <a:cubicBezTo>
                    <a:pt x="406" y="418"/>
                    <a:pt x="407" y="418"/>
                    <a:pt x="407" y="418"/>
                  </a:cubicBezTo>
                  <a:cubicBezTo>
                    <a:pt x="408" y="418"/>
                    <a:pt x="408" y="418"/>
                    <a:pt x="408" y="418"/>
                  </a:cubicBezTo>
                  <a:cubicBezTo>
                    <a:pt x="410" y="418"/>
                    <a:pt x="411" y="418"/>
                    <a:pt x="413" y="418"/>
                  </a:cubicBezTo>
                  <a:cubicBezTo>
                    <a:pt x="416" y="417"/>
                    <a:pt x="419" y="417"/>
                    <a:pt x="422" y="416"/>
                  </a:cubicBezTo>
                  <a:cubicBezTo>
                    <a:pt x="428" y="414"/>
                    <a:pt x="434" y="411"/>
                    <a:pt x="438" y="406"/>
                  </a:cubicBezTo>
                  <a:cubicBezTo>
                    <a:pt x="440" y="404"/>
                    <a:pt x="442" y="402"/>
                    <a:pt x="443" y="399"/>
                  </a:cubicBezTo>
                  <a:cubicBezTo>
                    <a:pt x="444" y="396"/>
                    <a:pt x="445" y="393"/>
                    <a:pt x="445" y="390"/>
                  </a:cubicBezTo>
                  <a:cubicBezTo>
                    <a:pt x="446" y="384"/>
                    <a:pt x="446" y="377"/>
                    <a:pt x="443" y="372"/>
                  </a:cubicBezTo>
                  <a:cubicBezTo>
                    <a:pt x="441" y="367"/>
                    <a:pt x="436" y="362"/>
                    <a:pt x="432" y="362"/>
                  </a:cubicBezTo>
                  <a:cubicBezTo>
                    <a:pt x="431" y="362"/>
                    <a:pt x="431" y="362"/>
                    <a:pt x="430" y="361"/>
                  </a:cubicBezTo>
                  <a:cubicBezTo>
                    <a:pt x="430" y="361"/>
                    <a:pt x="429" y="362"/>
                    <a:pt x="429" y="362"/>
                  </a:cubicBezTo>
                  <a:cubicBezTo>
                    <a:pt x="428" y="362"/>
                    <a:pt x="426" y="362"/>
                    <a:pt x="425" y="363"/>
                  </a:cubicBezTo>
                  <a:cubicBezTo>
                    <a:pt x="423" y="364"/>
                    <a:pt x="420" y="366"/>
                    <a:pt x="418" y="368"/>
                  </a:cubicBezTo>
                  <a:cubicBezTo>
                    <a:pt x="415" y="370"/>
                    <a:pt x="413" y="373"/>
                    <a:pt x="411" y="375"/>
                  </a:cubicBezTo>
                  <a:cubicBezTo>
                    <a:pt x="411" y="376"/>
                    <a:pt x="410" y="377"/>
                    <a:pt x="410" y="377"/>
                  </a:cubicBezTo>
                  <a:cubicBezTo>
                    <a:pt x="409" y="378"/>
                    <a:pt x="409" y="378"/>
                    <a:pt x="409" y="378"/>
                  </a:cubicBezTo>
                  <a:cubicBezTo>
                    <a:pt x="409" y="379"/>
                    <a:pt x="409" y="379"/>
                    <a:pt x="409" y="379"/>
                  </a:cubicBezTo>
                  <a:cubicBezTo>
                    <a:pt x="406" y="384"/>
                    <a:pt x="406" y="384"/>
                    <a:pt x="406" y="384"/>
                  </a:cubicBezTo>
                  <a:cubicBezTo>
                    <a:pt x="402" y="394"/>
                    <a:pt x="402" y="394"/>
                    <a:pt x="402" y="394"/>
                  </a:cubicBezTo>
                  <a:cubicBezTo>
                    <a:pt x="394" y="409"/>
                    <a:pt x="394" y="409"/>
                    <a:pt x="394" y="409"/>
                  </a:cubicBezTo>
                  <a:cubicBezTo>
                    <a:pt x="394" y="409"/>
                    <a:pt x="393" y="409"/>
                    <a:pt x="393" y="409"/>
                  </a:cubicBezTo>
                  <a:cubicBezTo>
                    <a:pt x="391" y="408"/>
                    <a:pt x="391" y="408"/>
                    <a:pt x="391" y="408"/>
                  </a:cubicBezTo>
                  <a:cubicBezTo>
                    <a:pt x="388" y="407"/>
                    <a:pt x="388" y="407"/>
                    <a:pt x="388" y="407"/>
                  </a:cubicBezTo>
                  <a:cubicBezTo>
                    <a:pt x="386" y="406"/>
                    <a:pt x="384" y="405"/>
                    <a:pt x="382" y="404"/>
                  </a:cubicBezTo>
                  <a:cubicBezTo>
                    <a:pt x="381" y="403"/>
                    <a:pt x="381" y="403"/>
                    <a:pt x="381" y="403"/>
                  </a:cubicBezTo>
                  <a:cubicBezTo>
                    <a:pt x="380" y="403"/>
                    <a:pt x="380" y="403"/>
                    <a:pt x="380" y="403"/>
                  </a:cubicBezTo>
                  <a:cubicBezTo>
                    <a:pt x="380" y="402"/>
                    <a:pt x="380" y="402"/>
                    <a:pt x="380" y="402"/>
                  </a:cubicBezTo>
                  <a:cubicBezTo>
                    <a:pt x="379" y="402"/>
                    <a:pt x="378" y="402"/>
                    <a:pt x="378" y="401"/>
                  </a:cubicBezTo>
                  <a:cubicBezTo>
                    <a:pt x="377" y="400"/>
                    <a:pt x="376" y="400"/>
                    <a:pt x="375" y="399"/>
                  </a:cubicBezTo>
                  <a:cubicBezTo>
                    <a:pt x="370" y="395"/>
                    <a:pt x="367" y="391"/>
                    <a:pt x="363" y="387"/>
                  </a:cubicBezTo>
                  <a:cubicBezTo>
                    <a:pt x="360" y="383"/>
                    <a:pt x="357" y="378"/>
                    <a:pt x="355" y="374"/>
                  </a:cubicBezTo>
                  <a:cubicBezTo>
                    <a:pt x="354" y="371"/>
                    <a:pt x="352" y="369"/>
                    <a:pt x="351" y="367"/>
                  </a:cubicBezTo>
                  <a:cubicBezTo>
                    <a:pt x="351" y="366"/>
                    <a:pt x="351" y="366"/>
                    <a:pt x="351" y="366"/>
                  </a:cubicBezTo>
                  <a:cubicBezTo>
                    <a:pt x="350" y="364"/>
                    <a:pt x="350" y="364"/>
                    <a:pt x="350" y="364"/>
                  </a:cubicBezTo>
                  <a:cubicBezTo>
                    <a:pt x="350" y="363"/>
                    <a:pt x="350" y="362"/>
                    <a:pt x="349" y="361"/>
                  </a:cubicBezTo>
                  <a:cubicBezTo>
                    <a:pt x="348" y="359"/>
                    <a:pt x="348" y="357"/>
                    <a:pt x="347" y="355"/>
                  </a:cubicBezTo>
                  <a:cubicBezTo>
                    <a:pt x="350" y="353"/>
                    <a:pt x="352" y="351"/>
                    <a:pt x="355" y="349"/>
                  </a:cubicBezTo>
                  <a:cubicBezTo>
                    <a:pt x="357" y="348"/>
                    <a:pt x="357" y="348"/>
                    <a:pt x="357" y="348"/>
                  </a:cubicBezTo>
                  <a:cubicBezTo>
                    <a:pt x="358" y="348"/>
                    <a:pt x="358" y="348"/>
                    <a:pt x="358" y="348"/>
                  </a:cubicBezTo>
                  <a:cubicBezTo>
                    <a:pt x="358" y="347"/>
                    <a:pt x="359" y="347"/>
                    <a:pt x="359" y="346"/>
                  </a:cubicBezTo>
                  <a:cubicBezTo>
                    <a:pt x="362" y="344"/>
                    <a:pt x="364" y="342"/>
                    <a:pt x="367" y="340"/>
                  </a:cubicBezTo>
                  <a:cubicBezTo>
                    <a:pt x="371" y="335"/>
                    <a:pt x="375" y="330"/>
                    <a:pt x="377" y="325"/>
                  </a:cubicBezTo>
                  <a:cubicBezTo>
                    <a:pt x="379" y="319"/>
                    <a:pt x="379" y="313"/>
                    <a:pt x="377" y="308"/>
                  </a:cubicBezTo>
                  <a:cubicBezTo>
                    <a:pt x="376" y="306"/>
                    <a:pt x="375" y="303"/>
                    <a:pt x="373" y="301"/>
                  </a:cubicBezTo>
                  <a:cubicBezTo>
                    <a:pt x="372" y="301"/>
                    <a:pt x="372" y="300"/>
                    <a:pt x="371" y="299"/>
                  </a:cubicBezTo>
                  <a:cubicBezTo>
                    <a:pt x="371" y="299"/>
                    <a:pt x="371" y="299"/>
                    <a:pt x="370" y="298"/>
                  </a:cubicBezTo>
                  <a:cubicBezTo>
                    <a:pt x="369" y="297"/>
                    <a:pt x="368" y="297"/>
                    <a:pt x="367" y="296"/>
                  </a:cubicBezTo>
                  <a:cubicBezTo>
                    <a:pt x="363" y="295"/>
                    <a:pt x="357" y="295"/>
                    <a:pt x="352" y="298"/>
                  </a:cubicBezTo>
                  <a:cubicBezTo>
                    <a:pt x="351" y="298"/>
                    <a:pt x="350" y="299"/>
                    <a:pt x="349" y="300"/>
                  </a:cubicBezTo>
                  <a:cubicBezTo>
                    <a:pt x="347" y="301"/>
                    <a:pt x="346" y="302"/>
                    <a:pt x="345" y="303"/>
                  </a:cubicBezTo>
                  <a:cubicBezTo>
                    <a:pt x="343" y="305"/>
                    <a:pt x="341" y="307"/>
                    <a:pt x="340" y="310"/>
                  </a:cubicBezTo>
                  <a:cubicBezTo>
                    <a:pt x="337" y="315"/>
                    <a:pt x="335" y="321"/>
                    <a:pt x="335" y="327"/>
                  </a:cubicBezTo>
                  <a:cubicBezTo>
                    <a:pt x="335" y="330"/>
                    <a:pt x="335" y="333"/>
                    <a:pt x="335" y="337"/>
                  </a:cubicBezTo>
                  <a:cubicBezTo>
                    <a:pt x="336" y="339"/>
                    <a:pt x="336" y="339"/>
                    <a:pt x="336" y="339"/>
                  </a:cubicBezTo>
                  <a:cubicBezTo>
                    <a:pt x="336" y="340"/>
                    <a:pt x="336" y="340"/>
                    <a:pt x="336" y="340"/>
                  </a:cubicBezTo>
                  <a:cubicBezTo>
                    <a:pt x="336" y="342"/>
                    <a:pt x="336" y="342"/>
                    <a:pt x="336" y="342"/>
                  </a:cubicBezTo>
                  <a:cubicBezTo>
                    <a:pt x="336" y="343"/>
                    <a:pt x="336" y="343"/>
                    <a:pt x="336" y="343"/>
                  </a:cubicBezTo>
                  <a:cubicBezTo>
                    <a:pt x="337" y="344"/>
                    <a:pt x="337" y="344"/>
                    <a:pt x="337" y="344"/>
                  </a:cubicBezTo>
                  <a:cubicBezTo>
                    <a:pt x="337" y="347"/>
                    <a:pt x="337" y="347"/>
                    <a:pt x="337" y="347"/>
                  </a:cubicBezTo>
                  <a:cubicBezTo>
                    <a:pt x="338" y="351"/>
                    <a:pt x="338" y="351"/>
                    <a:pt x="338" y="351"/>
                  </a:cubicBezTo>
                  <a:cubicBezTo>
                    <a:pt x="336" y="352"/>
                    <a:pt x="334" y="353"/>
                    <a:pt x="332" y="354"/>
                  </a:cubicBezTo>
                  <a:cubicBezTo>
                    <a:pt x="331" y="355"/>
                    <a:pt x="330" y="355"/>
                    <a:pt x="329" y="355"/>
                  </a:cubicBezTo>
                  <a:cubicBezTo>
                    <a:pt x="328" y="356"/>
                    <a:pt x="328" y="356"/>
                    <a:pt x="328" y="356"/>
                  </a:cubicBezTo>
                  <a:cubicBezTo>
                    <a:pt x="326" y="356"/>
                    <a:pt x="326" y="356"/>
                    <a:pt x="326" y="356"/>
                  </a:cubicBezTo>
                  <a:cubicBezTo>
                    <a:pt x="324" y="357"/>
                    <a:pt x="321" y="358"/>
                    <a:pt x="318" y="359"/>
                  </a:cubicBezTo>
                  <a:cubicBezTo>
                    <a:pt x="313" y="360"/>
                    <a:pt x="308" y="360"/>
                    <a:pt x="303" y="360"/>
                  </a:cubicBezTo>
                  <a:cubicBezTo>
                    <a:pt x="297" y="360"/>
                    <a:pt x="292" y="360"/>
                    <a:pt x="287" y="359"/>
                  </a:cubicBezTo>
                  <a:cubicBezTo>
                    <a:pt x="286" y="359"/>
                    <a:pt x="284" y="359"/>
                    <a:pt x="283" y="358"/>
                  </a:cubicBezTo>
                  <a:cubicBezTo>
                    <a:pt x="282" y="358"/>
                    <a:pt x="281" y="358"/>
                    <a:pt x="280" y="358"/>
                  </a:cubicBezTo>
                  <a:cubicBezTo>
                    <a:pt x="279" y="358"/>
                    <a:pt x="278" y="357"/>
                    <a:pt x="277" y="357"/>
                  </a:cubicBezTo>
                  <a:cubicBezTo>
                    <a:pt x="275" y="357"/>
                    <a:pt x="273" y="356"/>
                    <a:pt x="271" y="355"/>
                  </a:cubicBezTo>
                  <a:cubicBezTo>
                    <a:pt x="270" y="355"/>
                    <a:pt x="269" y="354"/>
                    <a:pt x="268" y="354"/>
                  </a:cubicBezTo>
                  <a:cubicBezTo>
                    <a:pt x="268" y="353"/>
                    <a:pt x="267" y="353"/>
                    <a:pt x="267" y="352"/>
                  </a:cubicBezTo>
                  <a:cubicBezTo>
                    <a:pt x="266" y="352"/>
                    <a:pt x="266" y="351"/>
                    <a:pt x="266" y="351"/>
                  </a:cubicBezTo>
                  <a:cubicBezTo>
                    <a:pt x="266" y="350"/>
                    <a:pt x="266" y="350"/>
                    <a:pt x="266" y="350"/>
                  </a:cubicBezTo>
                  <a:cubicBezTo>
                    <a:pt x="266" y="350"/>
                    <a:pt x="266" y="349"/>
                    <a:pt x="265" y="349"/>
                  </a:cubicBezTo>
                  <a:cubicBezTo>
                    <a:pt x="265" y="348"/>
                    <a:pt x="266" y="346"/>
                    <a:pt x="268" y="344"/>
                  </a:cubicBezTo>
                  <a:cubicBezTo>
                    <a:pt x="272" y="339"/>
                    <a:pt x="272" y="339"/>
                    <a:pt x="272" y="339"/>
                  </a:cubicBezTo>
                  <a:cubicBezTo>
                    <a:pt x="274" y="336"/>
                    <a:pt x="274" y="336"/>
                    <a:pt x="274" y="336"/>
                  </a:cubicBezTo>
                  <a:cubicBezTo>
                    <a:pt x="275" y="335"/>
                    <a:pt x="275" y="335"/>
                    <a:pt x="275" y="335"/>
                  </a:cubicBezTo>
                  <a:cubicBezTo>
                    <a:pt x="278" y="331"/>
                    <a:pt x="281" y="327"/>
                    <a:pt x="283" y="323"/>
                  </a:cubicBezTo>
                  <a:cubicBezTo>
                    <a:pt x="285" y="319"/>
                    <a:pt x="287" y="315"/>
                    <a:pt x="288" y="311"/>
                  </a:cubicBezTo>
                  <a:cubicBezTo>
                    <a:pt x="289" y="307"/>
                    <a:pt x="289" y="304"/>
                    <a:pt x="288" y="300"/>
                  </a:cubicBezTo>
                  <a:cubicBezTo>
                    <a:pt x="286" y="297"/>
                    <a:pt x="284" y="294"/>
                    <a:pt x="281" y="292"/>
                  </a:cubicBezTo>
                  <a:cubicBezTo>
                    <a:pt x="277" y="289"/>
                    <a:pt x="274" y="288"/>
                    <a:pt x="270" y="287"/>
                  </a:cubicBezTo>
                  <a:cubicBezTo>
                    <a:pt x="267" y="287"/>
                    <a:pt x="264" y="288"/>
                    <a:pt x="260" y="290"/>
                  </a:cubicBezTo>
                  <a:cubicBezTo>
                    <a:pt x="257" y="292"/>
                    <a:pt x="254" y="295"/>
                    <a:pt x="252" y="299"/>
                  </a:cubicBezTo>
                  <a:cubicBezTo>
                    <a:pt x="247" y="306"/>
                    <a:pt x="243" y="315"/>
                    <a:pt x="242" y="323"/>
                  </a:cubicBezTo>
                  <a:cubicBezTo>
                    <a:pt x="242" y="326"/>
                    <a:pt x="242" y="328"/>
                    <a:pt x="242" y="330"/>
                  </a:cubicBezTo>
                  <a:cubicBezTo>
                    <a:pt x="242" y="330"/>
                    <a:pt x="242" y="331"/>
                    <a:pt x="242" y="331"/>
                  </a:cubicBezTo>
                  <a:cubicBezTo>
                    <a:pt x="242" y="332"/>
                    <a:pt x="242" y="332"/>
                    <a:pt x="242" y="333"/>
                  </a:cubicBezTo>
                  <a:cubicBezTo>
                    <a:pt x="242" y="334"/>
                    <a:pt x="243" y="335"/>
                    <a:pt x="243" y="336"/>
                  </a:cubicBezTo>
                  <a:cubicBezTo>
                    <a:pt x="243" y="338"/>
                    <a:pt x="244" y="340"/>
                    <a:pt x="245" y="342"/>
                  </a:cubicBezTo>
                  <a:cubicBezTo>
                    <a:pt x="245" y="342"/>
                    <a:pt x="245" y="343"/>
                    <a:pt x="246" y="343"/>
                  </a:cubicBezTo>
                  <a:cubicBezTo>
                    <a:pt x="246" y="343"/>
                    <a:pt x="246" y="343"/>
                    <a:pt x="246" y="344"/>
                  </a:cubicBezTo>
                  <a:cubicBezTo>
                    <a:pt x="247" y="346"/>
                    <a:pt x="247" y="346"/>
                    <a:pt x="247" y="346"/>
                  </a:cubicBezTo>
                  <a:cubicBezTo>
                    <a:pt x="248" y="347"/>
                    <a:pt x="250" y="349"/>
                    <a:pt x="251" y="351"/>
                  </a:cubicBezTo>
                  <a:cubicBezTo>
                    <a:pt x="250" y="353"/>
                    <a:pt x="248" y="355"/>
                    <a:pt x="247" y="356"/>
                  </a:cubicBezTo>
                  <a:cubicBezTo>
                    <a:pt x="246" y="357"/>
                    <a:pt x="245" y="358"/>
                    <a:pt x="244" y="359"/>
                  </a:cubicBezTo>
                  <a:cubicBezTo>
                    <a:pt x="243" y="361"/>
                    <a:pt x="243" y="361"/>
                    <a:pt x="243" y="361"/>
                  </a:cubicBezTo>
                  <a:cubicBezTo>
                    <a:pt x="241" y="363"/>
                    <a:pt x="239" y="365"/>
                    <a:pt x="237" y="366"/>
                  </a:cubicBezTo>
                  <a:cubicBezTo>
                    <a:pt x="234" y="370"/>
                    <a:pt x="230" y="374"/>
                    <a:pt x="226" y="377"/>
                  </a:cubicBezTo>
                  <a:cubicBezTo>
                    <a:pt x="222" y="380"/>
                    <a:pt x="217" y="384"/>
                    <a:pt x="213" y="387"/>
                  </a:cubicBezTo>
                  <a:cubicBezTo>
                    <a:pt x="212" y="387"/>
                    <a:pt x="211" y="388"/>
                    <a:pt x="210" y="389"/>
                  </a:cubicBezTo>
                  <a:cubicBezTo>
                    <a:pt x="208" y="390"/>
                    <a:pt x="208" y="390"/>
                    <a:pt x="208" y="390"/>
                  </a:cubicBezTo>
                  <a:cubicBezTo>
                    <a:pt x="207" y="390"/>
                    <a:pt x="207" y="390"/>
                    <a:pt x="207" y="390"/>
                  </a:cubicBezTo>
                  <a:cubicBezTo>
                    <a:pt x="206" y="391"/>
                    <a:pt x="206" y="391"/>
                    <a:pt x="206" y="391"/>
                  </a:cubicBezTo>
                  <a:cubicBezTo>
                    <a:pt x="205" y="392"/>
                    <a:pt x="204" y="392"/>
                    <a:pt x="203" y="393"/>
                  </a:cubicBezTo>
                  <a:cubicBezTo>
                    <a:pt x="202" y="393"/>
                    <a:pt x="201" y="394"/>
                    <a:pt x="200" y="394"/>
                  </a:cubicBezTo>
                  <a:cubicBezTo>
                    <a:pt x="198" y="395"/>
                    <a:pt x="196" y="396"/>
                    <a:pt x="194" y="397"/>
                  </a:cubicBezTo>
                  <a:cubicBezTo>
                    <a:pt x="187" y="385"/>
                    <a:pt x="187" y="385"/>
                    <a:pt x="187" y="385"/>
                  </a:cubicBezTo>
                  <a:cubicBezTo>
                    <a:pt x="184" y="378"/>
                    <a:pt x="184" y="378"/>
                    <a:pt x="184" y="378"/>
                  </a:cubicBezTo>
                  <a:cubicBezTo>
                    <a:pt x="182" y="374"/>
                    <a:pt x="179" y="370"/>
                    <a:pt x="177" y="367"/>
                  </a:cubicBezTo>
                  <a:cubicBezTo>
                    <a:pt x="174" y="363"/>
                    <a:pt x="170" y="360"/>
                    <a:pt x="167" y="358"/>
                  </a:cubicBezTo>
                  <a:cubicBezTo>
                    <a:pt x="163" y="356"/>
                    <a:pt x="159" y="355"/>
                    <a:pt x="155" y="355"/>
                  </a:cubicBezTo>
                  <a:cubicBezTo>
                    <a:pt x="152" y="355"/>
                    <a:pt x="148" y="356"/>
                    <a:pt x="144" y="358"/>
                  </a:cubicBezTo>
                  <a:cubicBezTo>
                    <a:pt x="141" y="361"/>
                    <a:pt x="138" y="363"/>
                    <a:pt x="137" y="367"/>
                  </a:cubicBezTo>
                  <a:cubicBezTo>
                    <a:pt x="136" y="370"/>
                    <a:pt x="135" y="374"/>
                    <a:pt x="136" y="378"/>
                  </a:cubicBezTo>
                  <a:cubicBezTo>
                    <a:pt x="137" y="382"/>
                    <a:pt x="139" y="386"/>
                    <a:pt x="141" y="389"/>
                  </a:cubicBezTo>
                  <a:cubicBezTo>
                    <a:pt x="141" y="388"/>
                    <a:pt x="139" y="386"/>
                    <a:pt x="139" y="386"/>
                  </a:cubicBezTo>
                  <a:cubicBezTo>
                    <a:pt x="139" y="385"/>
                    <a:pt x="139" y="386"/>
                    <a:pt x="139" y="387"/>
                  </a:cubicBezTo>
                  <a:cubicBezTo>
                    <a:pt x="140" y="388"/>
                    <a:pt x="141" y="389"/>
                    <a:pt x="142" y="392"/>
                  </a:cubicBezTo>
                  <a:cubicBezTo>
                    <a:pt x="140" y="388"/>
                    <a:pt x="137" y="384"/>
                    <a:pt x="136" y="380"/>
                  </a:cubicBezTo>
                  <a:close/>
                  <a:moveTo>
                    <a:pt x="183" y="623"/>
                  </a:moveTo>
                  <a:cubicBezTo>
                    <a:pt x="180" y="624"/>
                    <a:pt x="177" y="625"/>
                    <a:pt x="175" y="626"/>
                  </a:cubicBezTo>
                  <a:cubicBezTo>
                    <a:pt x="172" y="628"/>
                    <a:pt x="170" y="630"/>
                    <a:pt x="169" y="632"/>
                  </a:cubicBezTo>
                  <a:cubicBezTo>
                    <a:pt x="166" y="637"/>
                    <a:pt x="165" y="642"/>
                    <a:pt x="165" y="648"/>
                  </a:cubicBezTo>
                  <a:cubicBezTo>
                    <a:pt x="165" y="653"/>
                    <a:pt x="167" y="658"/>
                    <a:pt x="171" y="662"/>
                  </a:cubicBezTo>
                  <a:cubicBezTo>
                    <a:pt x="173" y="664"/>
                    <a:pt x="175" y="666"/>
                    <a:pt x="178" y="667"/>
                  </a:cubicBezTo>
                  <a:cubicBezTo>
                    <a:pt x="179" y="668"/>
                    <a:pt x="181" y="668"/>
                    <a:pt x="182" y="668"/>
                  </a:cubicBezTo>
                  <a:cubicBezTo>
                    <a:pt x="183" y="669"/>
                    <a:pt x="184" y="669"/>
                    <a:pt x="184" y="669"/>
                  </a:cubicBezTo>
                  <a:cubicBezTo>
                    <a:pt x="185" y="669"/>
                    <a:pt x="185" y="669"/>
                    <a:pt x="185" y="669"/>
                  </a:cubicBezTo>
                  <a:cubicBezTo>
                    <a:pt x="186" y="669"/>
                    <a:pt x="186" y="669"/>
                    <a:pt x="186" y="669"/>
                  </a:cubicBezTo>
                  <a:cubicBezTo>
                    <a:pt x="199" y="669"/>
                    <a:pt x="199" y="669"/>
                    <a:pt x="199" y="669"/>
                  </a:cubicBezTo>
                  <a:cubicBezTo>
                    <a:pt x="224" y="669"/>
                    <a:pt x="224" y="669"/>
                    <a:pt x="224" y="669"/>
                  </a:cubicBezTo>
                  <a:cubicBezTo>
                    <a:pt x="257" y="669"/>
                    <a:pt x="290" y="670"/>
                    <a:pt x="325" y="669"/>
                  </a:cubicBezTo>
                  <a:cubicBezTo>
                    <a:pt x="325" y="670"/>
                    <a:pt x="325" y="670"/>
                    <a:pt x="325" y="670"/>
                  </a:cubicBezTo>
                  <a:cubicBezTo>
                    <a:pt x="311" y="670"/>
                    <a:pt x="311" y="670"/>
                    <a:pt x="311" y="670"/>
                  </a:cubicBezTo>
                  <a:cubicBezTo>
                    <a:pt x="298" y="670"/>
                    <a:pt x="298" y="670"/>
                    <a:pt x="298" y="670"/>
                  </a:cubicBezTo>
                  <a:cubicBezTo>
                    <a:pt x="273" y="670"/>
                    <a:pt x="248" y="670"/>
                    <a:pt x="223" y="670"/>
                  </a:cubicBezTo>
                  <a:cubicBezTo>
                    <a:pt x="198" y="670"/>
                    <a:pt x="198" y="670"/>
                    <a:pt x="198" y="670"/>
                  </a:cubicBezTo>
                  <a:cubicBezTo>
                    <a:pt x="186" y="670"/>
                    <a:pt x="186" y="670"/>
                    <a:pt x="186" y="670"/>
                  </a:cubicBezTo>
                  <a:cubicBezTo>
                    <a:pt x="185" y="670"/>
                    <a:pt x="185" y="670"/>
                    <a:pt x="185" y="670"/>
                  </a:cubicBezTo>
                  <a:cubicBezTo>
                    <a:pt x="184" y="670"/>
                    <a:pt x="184" y="670"/>
                    <a:pt x="184" y="670"/>
                  </a:cubicBezTo>
                  <a:cubicBezTo>
                    <a:pt x="183" y="670"/>
                    <a:pt x="182" y="669"/>
                    <a:pt x="181" y="669"/>
                  </a:cubicBezTo>
                  <a:cubicBezTo>
                    <a:pt x="180" y="669"/>
                    <a:pt x="178" y="669"/>
                    <a:pt x="177" y="668"/>
                  </a:cubicBezTo>
                  <a:cubicBezTo>
                    <a:pt x="174" y="667"/>
                    <a:pt x="172" y="665"/>
                    <a:pt x="170" y="663"/>
                  </a:cubicBezTo>
                  <a:cubicBezTo>
                    <a:pt x="166" y="658"/>
                    <a:pt x="164" y="653"/>
                    <a:pt x="164" y="648"/>
                  </a:cubicBezTo>
                  <a:cubicBezTo>
                    <a:pt x="164" y="642"/>
                    <a:pt x="165" y="637"/>
                    <a:pt x="168" y="632"/>
                  </a:cubicBezTo>
                  <a:cubicBezTo>
                    <a:pt x="170" y="630"/>
                    <a:pt x="172" y="627"/>
                    <a:pt x="174" y="626"/>
                  </a:cubicBezTo>
                  <a:cubicBezTo>
                    <a:pt x="176" y="624"/>
                    <a:pt x="179" y="623"/>
                    <a:pt x="182" y="623"/>
                  </a:cubicBezTo>
                  <a:cubicBezTo>
                    <a:pt x="182" y="623"/>
                    <a:pt x="183" y="623"/>
                    <a:pt x="183" y="623"/>
                  </a:cubicBezTo>
                  <a:cubicBezTo>
                    <a:pt x="183" y="623"/>
                    <a:pt x="183" y="623"/>
                    <a:pt x="183" y="623"/>
                  </a:cubicBezTo>
                  <a:close/>
                  <a:moveTo>
                    <a:pt x="248" y="379"/>
                  </a:moveTo>
                  <a:cubicBezTo>
                    <a:pt x="251" y="377"/>
                    <a:pt x="253" y="375"/>
                    <a:pt x="255" y="372"/>
                  </a:cubicBezTo>
                  <a:cubicBezTo>
                    <a:pt x="259" y="368"/>
                    <a:pt x="259" y="368"/>
                    <a:pt x="259" y="368"/>
                  </a:cubicBezTo>
                  <a:cubicBezTo>
                    <a:pt x="260" y="368"/>
                    <a:pt x="261" y="369"/>
                    <a:pt x="262" y="369"/>
                  </a:cubicBezTo>
                  <a:cubicBezTo>
                    <a:pt x="262" y="369"/>
                    <a:pt x="262" y="369"/>
                    <a:pt x="262" y="369"/>
                  </a:cubicBezTo>
                  <a:cubicBezTo>
                    <a:pt x="263" y="370"/>
                    <a:pt x="263" y="370"/>
                    <a:pt x="263" y="370"/>
                  </a:cubicBezTo>
                  <a:cubicBezTo>
                    <a:pt x="264" y="370"/>
                    <a:pt x="264" y="370"/>
                    <a:pt x="264" y="370"/>
                  </a:cubicBezTo>
                  <a:cubicBezTo>
                    <a:pt x="266" y="371"/>
                    <a:pt x="266" y="371"/>
                    <a:pt x="266" y="371"/>
                  </a:cubicBezTo>
                  <a:cubicBezTo>
                    <a:pt x="270" y="372"/>
                    <a:pt x="273" y="373"/>
                    <a:pt x="276" y="374"/>
                  </a:cubicBezTo>
                  <a:cubicBezTo>
                    <a:pt x="283" y="376"/>
                    <a:pt x="290" y="377"/>
                    <a:pt x="297" y="377"/>
                  </a:cubicBezTo>
                  <a:cubicBezTo>
                    <a:pt x="304" y="377"/>
                    <a:pt x="311" y="377"/>
                    <a:pt x="318" y="376"/>
                  </a:cubicBezTo>
                  <a:cubicBezTo>
                    <a:pt x="321" y="375"/>
                    <a:pt x="324" y="375"/>
                    <a:pt x="328" y="374"/>
                  </a:cubicBezTo>
                  <a:cubicBezTo>
                    <a:pt x="330" y="373"/>
                    <a:pt x="330" y="373"/>
                    <a:pt x="330" y="373"/>
                  </a:cubicBezTo>
                  <a:cubicBezTo>
                    <a:pt x="332" y="372"/>
                    <a:pt x="332" y="372"/>
                    <a:pt x="332" y="372"/>
                  </a:cubicBezTo>
                  <a:cubicBezTo>
                    <a:pt x="333" y="372"/>
                    <a:pt x="334" y="372"/>
                    <a:pt x="334" y="371"/>
                  </a:cubicBezTo>
                  <a:cubicBezTo>
                    <a:pt x="334" y="372"/>
                    <a:pt x="334" y="372"/>
                    <a:pt x="335" y="372"/>
                  </a:cubicBezTo>
                  <a:cubicBezTo>
                    <a:pt x="335" y="373"/>
                    <a:pt x="335" y="373"/>
                    <a:pt x="335" y="374"/>
                  </a:cubicBezTo>
                  <a:cubicBezTo>
                    <a:pt x="336" y="375"/>
                    <a:pt x="336" y="375"/>
                    <a:pt x="336" y="375"/>
                  </a:cubicBezTo>
                  <a:cubicBezTo>
                    <a:pt x="336" y="376"/>
                    <a:pt x="336" y="376"/>
                    <a:pt x="336" y="376"/>
                  </a:cubicBezTo>
                  <a:cubicBezTo>
                    <a:pt x="336" y="376"/>
                    <a:pt x="337" y="377"/>
                    <a:pt x="337" y="378"/>
                  </a:cubicBezTo>
                  <a:cubicBezTo>
                    <a:pt x="338" y="380"/>
                    <a:pt x="340" y="383"/>
                    <a:pt x="341" y="386"/>
                  </a:cubicBezTo>
                  <a:cubicBezTo>
                    <a:pt x="345" y="391"/>
                    <a:pt x="348" y="396"/>
                    <a:pt x="352" y="400"/>
                  </a:cubicBezTo>
                  <a:cubicBezTo>
                    <a:pt x="356" y="405"/>
                    <a:pt x="361" y="409"/>
                    <a:pt x="365" y="413"/>
                  </a:cubicBezTo>
                  <a:cubicBezTo>
                    <a:pt x="368" y="415"/>
                    <a:pt x="370" y="416"/>
                    <a:pt x="373" y="418"/>
                  </a:cubicBezTo>
                  <a:cubicBezTo>
                    <a:pt x="375" y="419"/>
                    <a:pt x="375" y="419"/>
                    <a:pt x="375" y="419"/>
                  </a:cubicBezTo>
                  <a:cubicBezTo>
                    <a:pt x="376" y="420"/>
                    <a:pt x="376" y="420"/>
                    <a:pt x="376" y="420"/>
                  </a:cubicBezTo>
                  <a:cubicBezTo>
                    <a:pt x="376" y="420"/>
                    <a:pt x="377" y="420"/>
                    <a:pt x="378" y="421"/>
                  </a:cubicBezTo>
                  <a:cubicBezTo>
                    <a:pt x="372" y="434"/>
                    <a:pt x="372" y="434"/>
                    <a:pt x="372" y="434"/>
                  </a:cubicBezTo>
                  <a:cubicBezTo>
                    <a:pt x="369" y="440"/>
                    <a:pt x="367" y="445"/>
                    <a:pt x="364" y="451"/>
                  </a:cubicBezTo>
                  <a:cubicBezTo>
                    <a:pt x="359" y="462"/>
                    <a:pt x="355" y="473"/>
                    <a:pt x="350" y="484"/>
                  </a:cubicBezTo>
                  <a:cubicBezTo>
                    <a:pt x="355" y="473"/>
                    <a:pt x="359" y="462"/>
                    <a:pt x="364" y="451"/>
                  </a:cubicBezTo>
                  <a:cubicBezTo>
                    <a:pt x="367" y="445"/>
                    <a:pt x="369" y="439"/>
                    <a:pt x="371" y="434"/>
                  </a:cubicBezTo>
                  <a:cubicBezTo>
                    <a:pt x="377" y="421"/>
                    <a:pt x="377" y="421"/>
                    <a:pt x="377" y="421"/>
                  </a:cubicBezTo>
                  <a:cubicBezTo>
                    <a:pt x="377" y="420"/>
                    <a:pt x="376" y="420"/>
                    <a:pt x="376" y="420"/>
                  </a:cubicBezTo>
                  <a:cubicBezTo>
                    <a:pt x="375" y="419"/>
                    <a:pt x="375" y="419"/>
                    <a:pt x="375" y="419"/>
                  </a:cubicBezTo>
                  <a:cubicBezTo>
                    <a:pt x="373" y="418"/>
                    <a:pt x="373" y="418"/>
                    <a:pt x="373" y="418"/>
                  </a:cubicBezTo>
                  <a:cubicBezTo>
                    <a:pt x="370" y="417"/>
                    <a:pt x="368" y="415"/>
                    <a:pt x="365" y="413"/>
                  </a:cubicBezTo>
                  <a:cubicBezTo>
                    <a:pt x="360" y="409"/>
                    <a:pt x="356" y="405"/>
                    <a:pt x="352" y="400"/>
                  </a:cubicBezTo>
                  <a:cubicBezTo>
                    <a:pt x="348" y="396"/>
                    <a:pt x="344" y="391"/>
                    <a:pt x="341" y="386"/>
                  </a:cubicBezTo>
                  <a:cubicBezTo>
                    <a:pt x="340" y="383"/>
                    <a:pt x="338" y="380"/>
                    <a:pt x="337" y="378"/>
                  </a:cubicBezTo>
                  <a:cubicBezTo>
                    <a:pt x="336" y="376"/>
                    <a:pt x="336" y="376"/>
                    <a:pt x="336" y="376"/>
                  </a:cubicBezTo>
                  <a:cubicBezTo>
                    <a:pt x="336" y="375"/>
                    <a:pt x="336" y="375"/>
                    <a:pt x="336" y="375"/>
                  </a:cubicBezTo>
                  <a:cubicBezTo>
                    <a:pt x="335" y="374"/>
                    <a:pt x="335" y="374"/>
                    <a:pt x="335" y="374"/>
                  </a:cubicBezTo>
                  <a:cubicBezTo>
                    <a:pt x="335" y="373"/>
                    <a:pt x="335" y="373"/>
                    <a:pt x="335" y="372"/>
                  </a:cubicBezTo>
                  <a:cubicBezTo>
                    <a:pt x="334" y="372"/>
                    <a:pt x="334" y="372"/>
                    <a:pt x="334" y="371"/>
                  </a:cubicBezTo>
                  <a:cubicBezTo>
                    <a:pt x="334" y="372"/>
                    <a:pt x="333" y="372"/>
                    <a:pt x="332" y="372"/>
                  </a:cubicBezTo>
                  <a:cubicBezTo>
                    <a:pt x="330" y="373"/>
                    <a:pt x="330" y="373"/>
                    <a:pt x="330" y="373"/>
                  </a:cubicBezTo>
                  <a:cubicBezTo>
                    <a:pt x="328" y="374"/>
                    <a:pt x="328" y="374"/>
                    <a:pt x="328" y="374"/>
                  </a:cubicBezTo>
                  <a:cubicBezTo>
                    <a:pt x="324" y="375"/>
                    <a:pt x="321" y="375"/>
                    <a:pt x="318" y="376"/>
                  </a:cubicBezTo>
                  <a:cubicBezTo>
                    <a:pt x="311" y="377"/>
                    <a:pt x="304" y="378"/>
                    <a:pt x="297" y="377"/>
                  </a:cubicBezTo>
                  <a:cubicBezTo>
                    <a:pt x="290" y="377"/>
                    <a:pt x="283" y="376"/>
                    <a:pt x="276" y="374"/>
                  </a:cubicBezTo>
                  <a:cubicBezTo>
                    <a:pt x="273" y="374"/>
                    <a:pt x="270" y="373"/>
                    <a:pt x="266" y="371"/>
                  </a:cubicBezTo>
                  <a:cubicBezTo>
                    <a:pt x="265" y="371"/>
                    <a:pt x="265" y="371"/>
                    <a:pt x="264" y="370"/>
                  </a:cubicBezTo>
                  <a:cubicBezTo>
                    <a:pt x="263" y="370"/>
                    <a:pt x="263" y="370"/>
                    <a:pt x="263" y="370"/>
                  </a:cubicBezTo>
                  <a:cubicBezTo>
                    <a:pt x="262" y="370"/>
                    <a:pt x="262" y="370"/>
                    <a:pt x="262" y="370"/>
                  </a:cubicBezTo>
                  <a:cubicBezTo>
                    <a:pt x="262" y="369"/>
                    <a:pt x="262" y="369"/>
                    <a:pt x="262" y="369"/>
                  </a:cubicBezTo>
                  <a:cubicBezTo>
                    <a:pt x="261" y="369"/>
                    <a:pt x="260" y="369"/>
                    <a:pt x="259" y="368"/>
                  </a:cubicBezTo>
                  <a:cubicBezTo>
                    <a:pt x="258" y="369"/>
                    <a:pt x="257" y="370"/>
                    <a:pt x="255" y="373"/>
                  </a:cubicBezTo>
                  <a:cubicBezTo>
                    <a:pt x="253" y="375"/>
                    <a:pt x="250" y="377"/>
                    <a:pt x="248" y="379"/>
                  </a:cubicBezTo>
                  <a:cubicBezTo>
                    <a:pt x="244" y="384"/>
                    <a:pt x="239" y="388"/>
                    <a:pt x="235" y="392"/>
                  </a:cubicBezTo>
                  <a:cubicBezTo>
                    <a:pt x="234" y="393"/>
                    <a:pt x="235" y="393"/>
                    <a:pt x="236" y="393"/>
                  </a:cubicBezTo>
                  <a:cubicBezTo>
                    <a:pt x="236" y="392"/>
                    <a:pt x="238" y="391"/>
                    <a:pt x="242" y="388"/>
                  </a:cubicBezTo>
                  <a:cubicBezTo>
                    <a:pt x="244" y="386"/>
                    <a:pt x="247" y="384"/>
                    <a:pt x="251" y="380"/>
                  </a:cubicBezTo>
                  <a:cubicBezTo>
                    <a:pt x="252" y="378"/>
                    <a:pt x="254" y="377"/>
                    <a:pt x="256" y="374"/>
                  </a:cubicBezTo>
                  <a:cubicBezTo>
                    <a:pt x="259" y="372"/>
                    <a:pt x="259" y="372"/>
                    <a:pt x="259" y="372"/>
                  </a:cubicBezTo>
                  <a:cubicBezTo>
                    <a:pt x="259" y="371"/>
                    <a:pt x="259" y="371"/>
                    <a:pt x="260" y="371"/>
                  </a:cubicBezTo>
                  <a:cubicBezTo>
                    <a:pt x="260" y="371"/>
                    <a:pt x="260" y="371"/>
                    <a:pt x="260" y="371"/>
                  </a:cubicBezTo>
                  <a:cubicBezTo>
                    <a:pt x="261" y="371"/>
                    <a:pt x="261" y="371"/>
                    <a:pt x="261" y="371"/>
                  </a:cubicBezTo>
                  <a:cubicBezTo>
                    <a:pt x="262" y="372"/>
                    <a:pt x="262" y="372"/>
                    <a:pt x="262" y="372"/>
                  </a:cubicBezTo>
                  <a:cubicBezTo>
                    <a:pt x="264" y="373"/>
                    <a:pt x="266" y="374"/>
                    <a:pt x="268" y="374"/>
                  </a:cubicBezTo>
                  <a:cubicBezTo>
                    <a:pt x="273" y="376"/>
                    <a:pt x="277" y="377"/>
                    <a:pt x="282" y="378"/>
                  </a:cubicBezTo>
                  <a:cubicBezTo>
                    <a:pt x="291" y="379"/>
                    <a:pt x="299" y="379"/>
                    <a:pt x="307" y="379"/>
                  </a:cubicBezTo>
                  <a:cubicBezTo>
                    <a:pt x="312" y="379"/>
                    <a:pt x="317" y="378"/>
                    <a:pt x="323" y="377"/>
                  </a:cubicBezTo>
                  <a:cubicBezTo>
                    <a:pt x="325" y="377"/>
                    <a:pt x="328" y="376"/>
                    <a:pt x="331" y="375"/>
                  </a:cubicBezTo>
                  <a:cubicBezTo>
                    <a:pt x="332" y="375"/>
                    <a:pt x="332" y="375"/>
                    <a:pt x="332" y="375"/>
                  </a:cubicBezTo>
                  <a:cubicBezTo>
                    <a:pt x="333" y="374"/>
                    <a:pt x="333" y="374"/>
                    <a:pt x="333" y="374"/>
                  </a:cubicBezTo>
                  <a:cubicBezTo>
                    <a:pt x="333" y="375"/>
                    <a:pt x="333" y="375"/>
                    <a:pt x="333" y="375"/>
                  </a:cubicBezTo>
                  <a:cubicBezTo>
                    <a:pt x="334" y="376"/>
                    <a:pt x="334" y="376"/>
                    <a:pt x="334" y="376"/>
                  </a:cubicBezTo>
                  <a:cubicBezTo>
                    <a:pt x="334" y="376"/>
                    <a:pt x="334" y="376"/>
                    <a:pt x="334" y="376"/>
                  </a:cubicBezTo>
                  <a:cubicBezTo>
                    <a:pt x="334" y="377"/>
                    <a:pt x="334" y="377"/>
                    <a:pt x="334" y="377"/>
                  </a:cubicBezTo>
                  <a:cubicBezTo>
                    <a:pt x="334" y="378"/>
                    <a:pt x="334" y="378"/>
                    <a:pt x="334" y="378"/>
                  </a:cubicBezTo>
                  <a:cubicBezTo>
                    <a:pt x="336" y="380"/>
                    <a:pt x="337" y="383"/>
                    <a:pt x="339" y="386"/>
                  </a:cubicBezTo>
                  <a:cubicBezTo>
                    <a:pt x="342" y="391"/>
                    <a:pt x="345" y="397"/>
                    <a:pt x="350" y="401"/>
                  </a:cubicBezTo>
                  <a:cubicBezTo>
                    <a:pt x="354" y="406"/>
                    <a:pt x="358" y="411"/>
                    <a:pt x="363" y="415"/>
                  </a:cubicBezTo>
                  <a:cubicBezTo>
                    <a:pt x="366" y="417"/>
                    <a:pt x="369" y="418"/>
                    <a:pt x="371" y="420"/>
                  </a:cubicBezTo>
                  <a:cubicBezTo>
                    <a:pt x="374" y="421"/>
                    <a:pt x="374" y="421"/>
                    <a:pt x="374" y="421"/>
                  </a:cubicBezTo>
                  <a:cubicBezTo>
                    <a:pt x="374" y="422"/>
                    <a:pt x="374" y="422"/>
                    <a:pt x="374" y="422"/>
                  </a:cubicBezTo>
                  <a:cubicBezTo>
                    <a:pt x="374" y="422"/>
                    <a:pt x="374" y="422"/>
                    <a:pt x="374" y="423"/>
                  </a:cubicBezTo>
                  <a:cubicBezTo>
                    <a:pt x="372" y="428"/>
                    <a:pt x="372" y="428"/>
                    <a:pt x="372" y="428"/>
                  </a:cubicBezTo>
                  <a:cubicBezTo>
                    <a:pt x="366" y="440"/>
                    <a:pt x="366" y="440"/>
                    <a:pt x="366" y="440"/>
                  </a:cubicBezTo>
                  <a:cubicBezTo>
                    <a:pt x="363" y="448"/>
                    <a:pt x="360" y="456"/>
                    <a:pt x="356" y="464"/>
                  </a:cubicBezTo>
                  <a:cubicBezTo>
                    <a:pt x="350" y="480"/>
                    <a:pt x="344" y="495"/>
                    <a:pt x="338" y="511"/>
                  </a:cubicBezTo>
                  <a:cubicBezTo>
                    <a:pt x="330" y="534"/>
                    <a:pt x="322" y="557"/>
                    <a:pt x="315" y="580"/>
                  </a:cubicBezTo>
                  <a:cubicBezTo>
                    <a:pt x="314" y="585"/>
                    <a:pt x="312" y="591"/>
                    <a:pt x="310" y="597"/>
                  </a:cubicBezTo>
                  <a:cubicBezTo>
                    <a:pt x="308" y="606"/>
                    <a:pt x="308" y="606"/>
                    <a:pt x="308" y="606"/>
                  </a:cubicBezTo>
                  <a:cubicBezTo>
                    <a:pt x="307" y="608"/>
                    <a:pt x="307" y="608"/>
                    <a:pt x="307" y="608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6" y="609"/>
                    <a:pt x="306" y="609"/>
                    <a:pt x="306" y="609"/>
                  </a:cubicBezTo>
                  <a:cubicBezTo>
                    <a:pt x="304" y="609"/>
                    <a:pt x="304" y="609"/>
                    <a:pt x="304" y="609"/>
                  </a:cubicBezTo>
                  <a:cubicBezTo>
                    <a:pt x="295" y="609"/>
                    <a:pt x="295" y="609"/>
                    <a:pt x="295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0" y="587"/>
                    <a:pt x="280" y="587"/>
                    <a:pt x="280" y="587"/>
                  </a:cubicBezTo>
                  <a:cubicBezTo>
                    <a:pt x="277" y="579"/>
                    <a:pt x="275" y="571"/>
                    <a:pt x="272" y="563"/>
                  </a:cubicBezTo>
                  <a:cubicBezTo>
                    <a:pt x="267" y="547"/>
                    <a:pt x="262" y="531"/>
                    <a:pt x="256" y="515"/>
                  </a:cubicBezTo>
                  <a:cubicBezTo>
                    <a:pt x="246" y="484"/>
                    <a:pt x="234" y="454"/>
                    <a:pt x="222" y="429"/>
                  </a:cubicBezTo>
                  <a:cubicBezTo>
                    <a:pt x="217" y="418"/>
                    <a:pt x="214" y="411"/>
                    <a:pt x="211" y="408"/>
                  </a:cubicBezTo>
                  <a:cubicBezTo>
                    <a:pt x="210" y="406"/>
                    <a:pt x="210" y="405"/>
                    <a:pt x="209" y="405"/>
                  </a:cubicBezTo>
                  <a:cubicBezTo>
                    <a:pt x="212" y="404"/>
                    <a:pt x="215" y="402"/>
                    <a:pt x="220" y="400"/>
                  </a:cubicBezTo>
                  <a:cubicBezTo>
                    <a:pt x="223" y="398"/>
                    <a:pt x="226" y="395"/>
                    <a:pt x="229" y="393"/>
                  </a:cubicBezTo>
                  <a:cubicBezTo>
                    <a:pt x="232" y="391"/>
                    <a:pt x="234" y="389"/>
                    <a:pt x="234" y="389"/>
                  </a:cubicBezTo>
                  <a:cubicBezTo>
                    <a:pt x="237" y="388"/>
                    <a:pt x="236" y="389"/>
                    <a:pt x="235" y="391"/>
                  </a:cubicBezTo>
                  <a:cubicBezTo>
                    <a:pt x="240" y="387"/>
                    <a:pt x="244" y="383"/>
                    <a:pt x="248" y="379"/>
                  </a:cubicBezTo>
                  <a:close/>
                  <a:moveTo>
                    <a:pt x="318" y="622"/>
                  </a:moveTo>
                  <a:cubicBezTo>
                    <a:pt x="319" y="621"/>
                    <a:pt x="319" y="621"/>
                    <a:pt x="319" y="621"/>
                  </a:cubicBezTo>
                  <a:cubicBezTo>
                    <a:pt x="323" y="606"/>
                    <a:pt x="323" y="606"/>
                    <a:pt x="323" y="606"/>
                  </a:cubicBezTo>
                  <a:cubicBezTo>
                    <a:pt x="325" y="599"/>
                    <a:pt x="327" y="592"/>
                    <a:pt x="329" y="585"/>
                  </a:cubicBezTo>
                  <a:cubicBezTo>
                    <a:pt x="337" y="557"/>
                    <a:pt x="346" y="530"/>
                    <a:pt x="356" y="502"/>
                  </a:cubicBezTo>
                  <a:cubicBezTo>
                    <a:pt x="361" y="489"/>
                    <a:pt x="366" y="475"/>
                    <a:pt x="372" y="462"/>
                  </a:cubicBezTo>
                  <a:cubicBezTo>
                    <a:pt x="374" y="455"/>
                    <a:pt x="377" y="448"/>
                    <a:pt x="380" y="442"/>
                  </a:cubicBezTo>
                  <a:cubicBezTo>
                    <a:pt x="385" y="432"/>
                    <a:pt x="385" y="432"/>
                    <a:pt x="385" y="432"/>
                  </a:cubicBezTo>
                  <a:cubicBezTo>
                    <a:pt x="392" y="416"/>
                    <a:pt x="392" y="416"/>
                    <a:pt x="392" y="416"/>
                  </a:cubicBezTo>
                  <a:cubicBezTo>
                    <a:pt x="386" y="413"/>
                    <a:pt x="386" y="413"/>
                    <a:pt x="386" y="413"/>
                  </a:cubicBezTo>
                  <a:cubicBezTo>
                    <a:pt x="385" y="412"/>
                    <a:pt x="384" y="412"/>
                    <a:pt x="383" y="411"/>
                  </a:cubicBezTo>
                  <a:cubicBezTo>
                    <a:pt x="381" y="410"/>
                    <a:pt x="381" y="410"/>
                    <a:pt x="381" y="410"/>
                  </a:cubicBezTo>
                  <a:cubicBezTo>
                    <a:pt x="381" y="410"/>
                    <a:pt x="381" y="410"/>
                    <a:pt x="380" y="410"/>
                  </a:cubicBezTo>
                  <a:cubicBezTo>
                    <a:pt x="380" y="410"/>
                    <a:pt x="380" y="410"/>
                    <a:pt x="380" y="410"/>
                  </a:cubicBezTo>
                  <a:cubicBezTo>
                    <a:pt x="378" y="409"/>
                    <a:pt x="376" y="407"/>
                    <a:pt x="374" y="406"/>
                  </a:cubicBezTo>
                  <a:cubicBezTo>
                    <a:pt x="371" y="404"/>
                    <a:pt x="367" y="401"/>
                    <a:pt x="364" y="398"/>
                  </a:cubicBezTo>
                  <a:cubicBezTo>
                    <a:pt x="358" y="392"/>
                    <a:pt x="353" y="385"/>
                    <a:pt x="349" y="377"/>
                  </a:cubicBezTo>
                  <a:cubicBezTo>
                    <a:pt x="353" y="385"/>
                    <a:pt x="358" y="392"/>
                    <a:pt x="364" y="398"/>
                  </a:cubicBezTo>
                  <a:cubicBezTo>
                    <a:pt x="367" y="401"/>
                    <a:pt x="371" y="404"/>
                    <a:pt x="374" y="406"/>
                  </a:cubicBezTo>
                  <a:cubicBezTo>
                    <a:pt x="376" y="407"/>
                    <a:pt x="378" y="409"/>
                    <a:pt x="380" y="410"/>
                  </a:cubicBezTo>
                  <a:cubicBezTo>
                    <a:pt x="383" y="412"/>
                    <a:pt x="388" y="414"/>
                    <a:pt x="391" y="416"/>
                  </a:cubicBezTo>
                  <a:cubicBezTo>
                    <a:pt x="384" y="433"/>
                    <a:pt x="384" y="433"/>
                    <a:pt x="384" y="433"/>
                  </a:cubicBezTo>
                  <a:cubicBezTo>
                    <a:pt x="379" y="445"/>
                    <a:pt x="379" y="445"/>
                    <a:pt x="379" y="445"/>
                  </a:cubicBezTo>
                  <a:cubicBezTo>
                    <a:pt x="375" y="452"/>
                    <a:pt x="372" y="460"/>
                    <a:pt x="369" y="468"/>
                  </a:cubicBezTo>
                  <a:cubicBezTo>
                    <a:pt x="363" y="483"/>
                    <a:pt x="357" y="499"/>
                    <a:pt x="351" y="515"/>
                  </a:cubicBezTo>
                  <a:cubicBezTo>
                    <a:pt x="340" y="546"/>
                    <a:pt x="330" y="578"/>
                    <a:pt x="321" y="612"/>
                  </a:cubicBezTo>
                  <a:cubicBezTo>
                    <a:pt x="321" y="611"/>
                    <a:pt x="321" y="609"/>
                    <a:pt x="320" y="612"/>
                  </a:cubicBezTo>
                  <a:cubicBezTo>
                    <a:pt x="329" y="579"/>
                    <a:pt x="339" y="546"/>
                    <a:pt x="350" y="515"/>
                  </a:cubicBezTo>
                  <a:cubicBezTo>
                    <a:pt x="356" y="499"/>
                    <a:pt x="362" y="483"/>
                    <a:pt x="368" y="468"/>
                  </a:cubicBezTo>
                  <a:cubicBezTo>
                    <a:pt x="371" y="460"/>
                    <a:pt x="375" y="452"/>
                    <a:pt x="378" y="444"/>
                  </a:cubicBezTo>
                  <a:cubicBezTo>
                    <a:pt x="383" y="433"/>
                    <a:pt x="383" y="433"/>
                    <a:pt x="383" y="433"/>
                  </a:cubicBezTo>
                  <a:cubicBezTo>
                    <a:pt x="391" y="416"/>
                    <a:pt x="391" y="416"/>
                    <a:pt x="391" y="416"/>
                  </a:cubicBezTo>
                  <a:cubicBezTo>
                    <a:pt x="384" y="413"/>
                    <a:pt x="384" y="413"/>
                    <a:pt x="384" y="413"/>
                  </a:cubicBezTo>
                  <a:cubicBezTo>
                    <a:pt x="383" y="413"/>
                    <a:pt x="383" y="412"/>
                    <a:pt x="382" y="412"/>
                  </a:cubicBezTo>
                  <a:cubicBezTo>
                    <a:pt x="380" y="411"/>
                    <a:pt x="380" y="411"/>
                    <a:pt x="380" y="411"/>
                  </a:cubicBezTo>
                  <a:cubicBezTo>
                    <a:pt x="379" y="410"/>
                    <a:pt x="379" y="410"/>
                    <a:pt x="379" y="410"/>
                  </a:cubicBezTo>
                  <a:cubicBezTo>
                    <a:pt x="377" y="409"/>
                    <a:pt x="375" y="408"/>
                    <a:pt x="373" y="406"/>
                  </a:cubicBezTo>
                  <a:cubicBezTo>
                    <a:pt x="369" y="404"/>
                    <a:pt x="366" y="401"/>
                    <a:pt x="363" y="397"/>
                  </a:cubicBezTo>
                  <a:cubicBezTo>
                    <a:pt x="356" y="391"/>
                    <a:pt x="350" y="383"/>
                    <a:pt x="346" y="374"/>
                  </a:cubicBezTo>
                  <a:cubicBezTo>
                    <a:pt x="347" y="374"/>
                    <a:pt x="347" y="374"/>
                    <a:pt x="347" y="374"/>
                  </a:cubicBezTo>
                  <a:cubicBezTo>
                    <a:pt x="347" y="373"/>
                    <a:pt x="346" y="372"/>
                    <a:pt x="346" y="372"/>
                  </a:cubicBezTo>
                  <a:cubicBezTo>
                    <a:pt x="346" y="371"/>
                    <a:pt x="346" y="371"/>
                    <a:pt x="346" y="371"/>
                  </a:cubicBezTo>
                  <a:cubicBezTo>
                    <a:pt x="345" y="371"/>
                    <a:pt x="345" y="371"/>
                    <a:pt x="345" y="371"/>
                  </a:cubicBezTo>
                  <a:cubicBezTo>
                    <a:pt x="345" y="370"/>
                    <a:pt x="345" y="370"/>
                    <a:pt x="345" y="370"/>
                  </a:cubicBezTo>
                  <a:cubicBezTo>
                    <a:pt x="344" y="368"/>
                    <a:pt x="344" y="368"/>
                    <a:pt x="344" y="368"/>
                  </a:cubicBezTo>
                  <a:cubicBezTo>
                    <a:pt x="343" y="364"/>
                    <a:pt x="342" y="361"/>
                    <a:pt x="340" y="358"/>
                  </a:cubicBezTo>
                  <a:cubicBezTo>
                    <a:pt x="337" y="359"/>
                    <a:pt x="334" y="360"/>
                    <a:pt x="331" y="361"/>
                  </a:cubicBezTo>
                  <a:cubicBezTo>
                    <a:pt x="330" y="362"/>
                    <a:pt x="330" y="362"/>
                    <a:pt x="329" y="362"/>
                  </a:cubicBezTo>
                  <a:cubicBezTo>
                    <a:pt x="327" y="363"/>
                    <a:pt x="327" y="363"/>
                    <a:pt x="327" y="363"/>
                  </a:cubicBezTo>
                  <a:cubicBezTo>
                    <a:pt x="325" y="363"/>
                    <a:pt x="325" y="363"/>
                    <a:pt x="325" y="363"/>
                  </a:cubicBezTo>
                  <a:cubicBezTo>
                    <a:pt x="322" y="364"/>
                    <a:pt x="319" y="365"/>
                    <a:pt x="316" y="365"/>
                  </a:cubicBezTo>
                  <a:cubicBezTo>
                    <a:pt x="310" y="366"/>
                    <a:pt x="304" y="367"/>
                    <a:pt x="297" y="367"/>
                  </a:cubicBezTo>
                  <a:cubicBezTo>
                    <a:pt x="291" y="366"/>
                    <a:pt x="285" y="365"/>
                    <a:pt x="279" y="364"/>
                  </a:cubicBezTo>
                  <a:cubicBezTo>
                    <a:pt x="276" y="363"/>
                    <a:pt x="273" y="362"/>
                    <a:pt x="270" y="361"/>
                  </a:cubicBezTo>
                  <a:cubicBezTo>
                    <a:pt x="269" y="361"/>
                    <a:pt x="269" y="361"/>
                    <a:pt x="268" y="360"/>
                  </a:cubicBezTo>
                  <a:cubicBezTo>
                    <a:pt x="267" y="360"/>
                    <a:pt x="267" y="360"/>
                    <a:pt x="267" y="360"/>
                  </a:cubicBezTo>
                  <a:cubicBezTo>
                    <a:pt x="266" y="360"/>
                    <a:pt x="266" y="360"/>
                    <a:pt x="266" y="360"/>
                  </a:cubicBezTo>
                  <a:cubicBezTo>
                    <a:pt x="265" y="359"/>
                    <a:pt x="265" y="359"/>
                    <a:pt x="265" y="359"/>
                  </a:cubicBezTo>
                  <a:cubicBezTo>
                    <a:pt x="263" y="358"/>
                    <a:pt x="263" y="358"/>
                    <a:pt x="263" y="358"/>
                  </a:cubicBezTo>
                  <a:cubicBezTo>
                    <a:pt x="261" y="357"/>
                    <a:pt x="261" y="357"/>
                    <a:pt x="261" y="357"/>
                  </a:cubicBezTo>
                  <a:cubicBezTo>
                    <a:pt x="256" y="354"/>
                    <a:pt x="256" y="354"/>
                    <a:pt x="256" y="354"/>
                  </a:cubicBezTo>
                  <a:cubicBezTo>
                    <a:pt x="251" y="361"/>
                    <a:pt x="251" y="361"/>
                    <a:pt x="251" y="361"/>
                  </a:cubicBezTo>
                  <a:cubicBezTo>
                    <a:pt x="248" y="364"/>
                    <a:pt x="248" y="364"/>
                    <a:pt x="248" y="364"/>
                  </a:cubicBezTo>
                  <a:cubicBezTo>
                    <a:pt x="246" y="366"/>
                    <a:pt x="246" y="366"/>
                    <a:pt x="246" y="366"/>
                  </a:cubicBezTo>
                  <a:cubicBezTo>
                    <a:pt x="243" y="369"/>
                    <a:pt x="243" y="369"/>
                    <a:pt x="243" y="369"/>
                  </a:cubicBezTo>
                  <a:cubicBezTo>
                    <a:pt x="241" y="371"/>
                    <a:pt x="239" y="373"/>
                    <a:pt x="237" y="375"/>
                  </a:cubicBezTo>
                  <a:cubicBezTo>
                    <a:pt x="233" y="379"/>
                    <a:pt x="230" y="383"/>
                    <a:pt x="226" y="386"/>
                  </a:cubicBezTo>
                  <a:cubicBezTo>
                    <a:pt x="231" y="383"/>
                    <a:pt x="236" y="378"/>
                    <a:pt x="241" y="374"/>
                  </a:cubicBezTo>
                  <a:cubicBezTo>
                    <a:pt x="243" y="372"/>
                    <a:pt x="245" y="370"/>
                    <a:pt x="247" y="367"/>
                  </a:cubicBezTo>
                  <a:cubicBezTo>
                    <a:pt x="249" y="366"/>
                    <a:pt x="249" y="366"/>
                    <a:pt x="249" y="366"/>
                  </a:cubicBezTo>
                  <a:cubicBezTo>
                    <a:pt x="250" y="365"/>
                    <a:pt x="250" y="365"/>
                    <a:pt x="250" y="365"/>
                  </a:cubicBezTo>
                  <a:cubicBezTo>
                    <a:pt x="251" y="363"/>
                    <a:pt x="251" y="363"/>
                    <a:pt x="251" y="363"/>
                  </a:cubicBezTo>
                  <a:cubicBezTo>
                    <a:pt x="257" y="357"/>
                    <a:pt x="257" y="357"/>
                    <a:pt x="257" y="357"/>
                  </a:cubicBezTo>
                  <a:cubicBezTo>
                    <a:pt x="261" y="359"/>
                    <a:pt x="261" y="359"/>
                    <a:pt x="261" y="359"/>
                  </a:cubicBezTo>
                  <a:cubicBezTo>
                    <a:pt x="263" y="360"/>
                    <a:pt x="263" y="360"/>
                    <a:pt x="263" y="360"/>
                  </a:cubicBezTo>
                  <a:cubicBezTo>
                    <a:pt x="264" y="361"/>
                    <a:pt x="264" y="361"/>
                    <a:pt x="264" y="361"/>
                  </a:cubicBezTo>
                  <a:cubicBezTo>
                    <a:pt x="266" y="362"/>
                    <a:pt x="266" y="362"/>
                    <a:pt x="267" y="362"/>
                  </a:cubicBezTo>
                  <a:cubicBezTo>
                    <a:pt x="269" y="363"/>
                    <a:pt x="269" y="363"/>
                    <a:pt x="269" y="363"/>
                  </a:cubicBezTo>
                  <a:cubicBezTo>
                    <a:pt x="272" y="364"/>
                    <a:pt x="275" y="365"/>
                    <a:pt x="278" y="366"/>
                  </a:cubicBezTo>
                  <a:cubicBezTo>
                    <a:pt x="284" y="367"/>
                    <a:pt x="291" y="368"/>
                    <a:pt x="297" y="369"/>
                  </a:cubicBezTo>
                  <a:cubicBezTo>
                    <a:pt x="303" y="369"/>
                    <a:pt x="310" y="369"/>
                    <a:pt x="316" y="368"/>
                  </a:cubicBezTo>
                  <a:cubicBezTo>
                    <a:pt x="319" y="367"/>
                    <a:pt x="322" y="367"/>
                    <a:pt x="325" y="366"/>
                  </a:cubicBezTo>
                  <a:cubicBezTo>
                    <a:pt x="328" y="365"/>
                    <a:pt x="328" y="365"/>
                    <a:pt x="328" y="365"/>
                  </a:cubicBezTo>
                  <a:cubicBezTo>
                    <a:pt x="329" y="365"/>
                    <a:pt x="329" y="365"/>
                    <a:pt x="329" y="365"/>
                  </a:cubicBezTo>
                  <a:cubicBezTo>
                    <a:pt x="330" y="364"/>
                    <a:pt x="331" y="364"/>
                    <a:pt x="331" y="364"/>
                  </a:cubicBezTo>
                  <a:cubicBezTo>
                    <a:pt x="334" y="363"/>
                    <a:pt x="336" y="362"/>
                    <a:pt x="339" y="361"/>
                  </a:cubicBezTo>
                  <a:cubicBezTo>
                    <a:pt x="342" y="368"/>
                    <a:pt x="342" y="368"/>
                    <a:pt x="342" y="368"/>
                  </a:cubicBezTo>
                  <a:cubicBezTo>
                    <a:pt x="342" y="369"/>
                    <a:pt x="342" y="370"/>
                    <a:pt x="343" y="371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4" y="373"/>
                    <a:pt x="344" y="373"/>
                    <a:pt x="344" y="373"/>
                  </a:cubicBezTo>
                  <a:cubicBezTo>
                    <a:pt x="345" y="376"/>
                    <a:pt x="346" y="378"/>
                    <a:pt x="348" y="381"/>
                  </a:cubicBezTo>
                  <a:cubicBezTo>
                    <a:pt x="351" y="386"/>
                    <a:pt x="354" y="390"/>
                    <a:pt x="358" y="394"/>
                  </a:cubicBezTo>
                  <a:cubicBezTo>
                    <a:pt x="361" y="399"/>
                    <a:pt x="366" y="403"/>
                    <a:pt x="370" y="406"/>
                  </a:cubicBezTo>
                  <a:cubicBezTo>
                    <a:pt x="372" y="408"/>
                    <a:pt x="375" y="409"/>
                    <a:pt x="377" y="411"/>
                  </a:cubicBezTo>
                  <a:cubicBezTo>
                    <a:pt x="378" y="411"/>
                    <a:pt x="378" y="411"/>
                    <a:pt x="378" y="411"/>
                  </a:cubicBezTo>
                  <a:cubicBezTo>
                    <a:pt x="379" y="412"/>
                    <a:pt x="379" y="412"/>
                    <a:pt x="379" y="412"/>
                  </a:cubicBezTo>
                  <a:cubicBezTo>
                    <a:pt x="380" y="413"/>
                    <a:pt x="381" y="413"/>
                    <a:pt x="382" y="414"/>
                  </a:cubicBezTo>
                  <a:cubicBezTo>
                    <a:pt x="384" y="415"/>
                    <a:pt x="386" y="416"/>
                    <a:pt x="388" y="417"/>
                  </a:cubicBezTo>
                  <a:cubicBezTo>
                    <a:pt x="381" y="433"/>
                    <a:pt x="381" y="433"/>
                    <a:pt x="381" y="433"/>
                  </a:cubicBezTo>
                  <a:cubicBezTo>
                    <a:pt x="376" y="445"/>
                    <a:pt x="376" y="445"/>
                    <a:pt x="376" y="445"/>
                  </a:cubicBezTo>
                  <a:cubicBezTo>
                    <a:pt x="372" y="454"/>
                    <a:pt x="369" y="462"/>
                    <a:pt x="365" y="471"/>
                  </a:cubicBezTo>
                  <a:cubicBezTo>
                    <a:pt x="359" y="488"/>
                    <a:pt x="352" y="504"/>
                    <a:pt x="346" y="521"/>
                  </a:cubicBezTo>
                  <a:cubicBezTo>
                    <a:pt x="352" y="505"/>
                    <a:pt x="358" y="488"/>
                    <a:pt x="365" y="471"/>
                  </a:cubicBezTo>
                  <a:cubicBezTo>
                    <a:pt x="368" y="462"/>
                    <a:pt x="372" y="454"/>
                    <a:pt x="375" y="445"/>
                  </a:cubicBezTo>
                  <a:cubicBezTo>
                    <a:pt x="377" y="441"/>
                    <a:pt x="379" y="437"/>
                    <a:pt x="381" y="433"/>
                  </a:cubicBezTo>
                  <a:cubicBezTo>
                    <a:pt x="388" y="417"/>
                    <a:pt x="388" y="417"/>
                    <a:pt x="388" y="417"/>
                  </a:cubicBezTo>
                  <a:cubicBezTo>
                    <a:pt x="385" y="416"/>
                    <a:pt x="382" y="414"/>
                    <a:pt x="380" y="413"/>
                  </a:cubicBezTo>
                  <a:cubicBezTo>
                    <a:pt x="380" y="413"/>
                    <a:pt x="379" y="413"/>
                    <a:pt x="379" y="412"/>
                  </a:cubicBezTo>
                  <a:cubicBezTo>
                    <a:pt x="378" y="412"/>
                    <a:pt x="378" y="412"/>
                    <a:pt x="378" y="412"/>
                  </a:cubicBezTo>
                  <a:cubicBezTo>
                    <a:pt x="377" y="411"/>
                    <a:pt x="377" y="411"/>
                    <a:pt x="377" y="411"/>
                  </a:cubicBezTo>
                  <a:cubicBezTo>
                    <a:pt x="376" y="411"/>
                    <a:pt x="375" y="410"/>
                    <a:pt x="375" y="410"/>
                  </a:cubicBezTo>
                  <a:cubicBezTo>
                    <a:pt x="372" y="408"/>
                    <a:pt x="369" y="406"/>
                    <a:pt x="366" y="403"/>
                  </a:cubicBezTo>
                  <a:cubicBezTo>
                    <a:pt x="360" y="398"/>
                    <a:pt x="355" y="392"/>
                    <a:pt x="351" y="386"/>
                  </a:cubicBezTo>
                  <a:cubicBezTo>
                    <a:pt x="349" y="382"/>
                    <a:pt x="347" y="379"/>
                    <a:pt x="345" y="376"/>
                  </a:cubicBezTo>
                  <a:cubicBezTo>
                    <a:pt x="345" y="375"/>
                    <a:pt x="344" y="374"/>
                    <a:pt x="344" y="373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2" y="370"/>
                    <a:pt x="342" y="370"/>
                    <a:pt x="342" y="370"/>
                  </a:cubicBezTo>
                  <a:cubicBezTo>
                    <a:pt x="341" y="367"/>
                    <a:pt x="340" y="364"/>
                    <a:pt x="339" y="361"/>
                  </a:cubicBezTo>
                  <a:cubicBezTo>
                    <a:pt x="336" y="362"/>
                    <a:pt x="334" y="363"/>
                    <a:pt x="331" y="364"/>
                  </a:cubicBezTo>
                  <a:cubicBezTo>
                    <a:pt x="330" y="364"/>
                    <a:pt x="330" y="365"/>
                    <a:pt x="329" y="365"/>
                  </a:cubicBezTo>
                  <a:cubicBezTo>
                    <a:pt x="328" y="365"/>
                    <a:pt x="328" y="365"/>
                    <a:pt x="328" y="365"/>
                  </a:cubicBezTo>
                  <a:cubicBezTo>
                    <a:pt x="325" y="366"/>
                    <a:pt x="325" y="366"/>
                    <a:pt x="325" y="366"/>
                  </a:cubicBezTo>
                  <a:cubicBezTo>
                    <a:pt x="322" y="367"/>
                    <a:pt x="319" y="368"/>
                    <a:pt x="316" y="368"/>
                  </a:cubicBezTo>
                  <a:cubicBezTo>
                    <a:pt x="309" y="369"/>
                    <a:pt x="303" y="369"/>
                    <a:pt x="297" y="369"/>
                  </a:cubicBezTo>
                  <a:cubicBezTo>
                    <a:pt x="290" y="369"/>
                    <a:pt x="284" y="368"/>
                    <a:pt x="278" y="366"/>
                  </a:cubicBezTo>
                  <a:cubicBezTo>
                    <a:pt x="275" y="366"/>
                    <a:pt x="272" y="365"/>
                    <a:pt x="269" y="364"/>
                  </a:cubicBezTo>
                  <a:cubicBezTo>
                    <a:pt x="268" y="363"/>
                    <a:pt x="267" y="363"/>
                    <a:pt x="267" y="363"/>
                  </a:cubicBezTo>
                  <a:cubicBezTo>
                    <a:pt x="266" y="362"/>
                    <a:pt x="266" y="362"/>
                    <a:pt x="264" y="362"/>
                  </a:cubicBezTo>
                  <a:cubicBezTo>
                    <a:pt x="262" y="361"/>
                    <a:pt x="262" y="361"/>
                    <a:pt x="262" y="361"/>
                  </a:cubicBezTo>
                  <a:cubicBezTo>
                    <a:pt x="261" y="360"/>
                    <a:pt x="261" y="360"/>
                    <a:pt x="261" y="360"/>
                  </a:cubicBezTo>
                  <a:cubicBezTo>
                    <a:pt x="257" y="358"/>
                    <a:pt x="257" y="358"/>
                    <a:pt x="257" y="358"/>
                  </a:cubicBezTo>
                  <a:cubicBezTo>
                    <a:pt x="252" y="364"/>
                    <a:pt x="252" y="364"/>
                    <a:pt x="252" y="364"/>
                  </a:cubicBezTo>
                  <a:cubicBezTo>
                    <a:pt x="250" y="366"/>
                    <a:pt x="250" y="366"/>
                    <a:pt x="250" y="366"/>
                  </a:cubicBezTo>
                  <a:cubicBezTo>
                    <a:pt x="248" y="368"/>
                    <a:pt x="248" y="368"/>
                    <a:pt x="248" y="368"/>
                  </a:cubicBezTo>
                  <a:cubicBezTo>
                    <a:pt x="246" y="370"/>
                    <a:pt x="244" y="372"/>
                    <a:pt x="241" y="375"/>
                  </a:cubicBezTo>
                  <a:cubicBezTo>
                    <a:pt x="237" y="379"/>
                    <a:pt x="232" y="383"/>
                    <a:pt x="227" y="387"/>
                  </a:cubicBezTo>
                  <a:cubicBezTo>
                    <a:pt x="225" y="389"/>
                    <a:pt x="222" y="391"/>
                    <a:pt x="220" y="392"/>
                  </a:cubicBezTo>
                  <a:cubicBezTo>
                    <a:pt x="217" y="395"/>
                    <a:pt x="215" y="397"/>
                    <a:pt x="212" y="398"/>
                  </a:cubicBezTo>
                  <a:cubicBezTo>
                    <a:pt x="208" y="402"/>
                    <a:pt x="204" y="405"/>
                    <a:pt x="204" y="406"/>
                  </a:cubicBezTo>
                  <a:cubicBezTo>
                    <a:pt x="205" y="406"/>
                    <a:pt x="206" y="406"/>
                    <a:pt x="208" y="405"/>
                  </a:cubicBezTo>
                  <a:cubicBezTo>
                    <a:pt x="208" y="405"/>
                    <a:pt x="208" y="406"/>
                    <a:pt x="208" y="406"/>
                  </a:cubicBezTo>
                  <a:cubicBezTo>
                    <a:pt x="209" y="411"/>
                    <a:pt x="214" y="426"/>
                    <a:pt x="223" y="449"/>
                  </a:cubicBezTo>
                  <a:cubicBezTo>
                    <a:pt x="222" y="449"/>
                    <a:pt x="222" y="449"/>
                    <a:pt x="222" y="449"/>
                  </a:cubicBezTo>
                  <a:cubicBezTo>
                    <a:pt x="217" y="438"/>
                    <a:pt x="214" y="431"/>
                    <a:pt x="212" y="427"/>
                  </a:cubicBezTo>
                  <a:cubicBezTo>
                    <a:pt x="210" y="423"/>
                    <a:pt x="209" y="422"/>
                    <a:pt x="209" y="422"/>
                  </a:cubicBezTo>
                  <a:cubicBezTo>
                    <a:pt x="207" y="421"/>
                    <a:pt x="208" y="426"/>
                    <a:pt x="206" y="423"/>
                  </a:cubicBezTo>
                  <a:cubicBezTo>
                    <a:pt x="216" y="445"/>
                    <a:pt x="225" y="467"/>
                    <a:pt x="232" y="490"/>
                  </a:cubicBezTo>
                  <a:cubicBezTo>
                    <a:pt x="234" y="496"/>
                    <a:pt x="238" y="507"/>
                    <a:pt x="240" y="513"/>
                  </a:cubicBezTo>
                  <a:cubicBezTo>
                    <a:pt x="251" y="541"/>
                    <a:pt x="260" y="569"/>
                    <a:pt x="268" y="598"/>
                  </a:cubicBezTo>
                  <a:cubicBezTo>
                    <a:pt x="271" y="608"/>
                    <a:pt x="271" y="608"/>
                    <a:pt x="271" y="608"/>
                  </a:cubicBezTo>
                  <a:cubicBezTo>
                    <a:pt x="273" y="614"/>
                    <a:pt x="273" y="614"/>
                    <a:pt x="273" y="614"/>
                  </a:cubicBezTo>
                  <a:cubicBezTo>
                    <a:pt x="274" y="619"/>
                    <a:pt x="274" y="619"/>
                    <a:pt x="274" y="619"/>
                  </a:cubicBezTo>
                  <a:cubicBezTo>
                    <a:pt x="275" y="622"/>
                    <a:pt x="275" y="622"/>
                    <a:pt x="275" y="622"/>
                  </a:cubicBezTo>
                  <a:cubicBezTo>
                    <a:pt x="268" y="622"/>
                    <a:pt x="268" y="622"/>
                    <a:pt x="268" y="622"/>
                  </a:cubicBezTo>
                  <a:cubicBezTo>
                    <a:pt x="268" y="621"/>
                    <a:pt x="268" y="621"/>
                    <a:pt x="268" y="621"/>
                  </a:cubicBezTo>
                  <a:cubicBezTo>
                    <a:pt x="263" y="604"/>
                    <a:pt x="263" y="604"/>
                    <a:pt x="263" y="604"/>
                  </a:cubicBezTo>
                  <a:cubicBezTo>
                    <a:pt x="261" y="595"/>
                    <a:pt x="261" y="595"/>
                    <a:pt x="261" y="595"/>
                  </a:cubicBezTo>
                  <a:cubicBezTo>
                    <a:pt x="257" y="582"/>
                    <a:pt x="253" y="570"/>
                    <a:pt x="249" y="557"/>
                  </a:cubicBezTo>
                  <a:cubicBezTo>
                    <a:pt x="241" y="532"/>
                    <a:pt x="232" y="507"/>
                    <a:pt x="223" y="483"/>
                  </a:cubicBezTo>
                  <a:cubicBezTo>
                    <a:pt x="218" y="471"/>
                    <a:pt x="213" y="459"/>
                    <a:pt x="208" y="447"/>
                  </a:cubicBezTo>
                  <a:cubicBezTo>
                    <a:pt x="206" y="441"/>
                    <a:pt x="203" y="435"/>
                    <a:pt x="201" y="429"/>
                  </a:cubicBezTo>
                  <a:cubicBezTo>
                    <a:pt x="196" y="420"/>
                    <a:pt x="196" y="420"/>
                    <a:pt x="196" y="420"/>
                  </a:cubicBezTo>
                  <a:cubicBezTo>
                    <a:pt x="190" y="406"/>
                    <a:pt x="190" y="406"/>
                    <a:pt x="190" y="406"/>
                  </a:cubicBezTo>
                  <a:cubicBezTo>
                    <a:pt x="185" y="407"/>
                    <a:pt x="185" y="407"/>
                    <a:pt x="185" y="407"/>
                  </a:cubicBezTo>
                  <a:cubicBezTo>
                    <a:pt x="182" y="407"/>
                    <a:pt x="182" y="407"/>
                    <a:pt x="182" y="407"/>
                  </a:cubicBezTo>
                  <a:cubicBezTo>
                    <a:pt x="182" y="407"/>
                    <a:pt x="181" y="408"/>
                    <a:pt x="181" y="408"/>
                  </a:cubicBezTo>
                  <a:cubicBezTo>
                    <a:pt x="180" y="408"/>
                    <a:pt x="180" y="408"/>
                    <a:pt x="180" y="408"/>
                  </a:cubicBezTo>
                  <a:cubicBezTo>
                    <a:pt x="178" y="408"/>
                    <a:pt x="177" y="408"/>
                    <a:pt x="175" y="408"/>
                  </a:cubicBezTo>
                  <a:cubicBezTo>
                    <a:pt x="172" y="408"/>
                    <a:pt x="169" y="407"/>
                    <a:pt x="166" y="407"/>
                  </a:cubicBezTo>
                  <a:cubicBezTo>
                    <a:pt x="159" y="405"/>
                    <a:pt x="154" y="402"/>
                    <a:pt x="149" y="397"/>
                  </a:cubicBezTo>
                  <a:cubicBezTo>
                    <a:pt x="144" y="393"/>
                    <a:pt x="140" y="388"/>
                    <a:pt x="138" y="382"/>
                  </a:cubicBezTo>
                  <a:cubicBezTo>
                    <a:pt x="136" y="376"/>
                    <a:pt x="136" y="370"/>
                    <a:pt x="138" y="366"/>
                  </a:cubicBezTo>
                  <a:cubicBezTo>
                    <a:pt x="139" y="364"/>
                    <a:pt x="141" y="362"/>
                    <a:pt x="143" y="360"/>
                  </a:cubicBezTo>
                  <a:cubicBezTo>
                    <a:pt x="145" y="358"/>
                    <a:pt x="148" y="357"/>
                    <a:pt x="151" y="356"/>
                  </a:cubicBezTo>
                  <a:cubicBezTo>
                    <a:pt x="156" y="355"/>
                    <a:pt x="162" y="356"/>
                    <a:pt x="167" y="359"/>
                  </a:cubicBezTo>
                  <a:cubicBezTo>
                    <a:pt x="172" y="362"/>
                    <a:pt x="177" y="367"/>
                    <a:pt x="180" y="373"/>
                  </a:cubicBezTo>
                  <a:cubicBezTo>
                    <a:pt x="181" y="374"/>
                    <a:pt x="182" y="375"/>
                    <a:pt x="183" y="377"/>
                  </a:cubicBezTo>
                  <a:cubicBezTo>
                    <a:pt x="185" y="382"/>
                    <a:pt x="185" y="382"/>
                    <a:pt x="185" y="382"/>
                  </a:cubicBezTo>
                  <a:cubicBezTo>
                    <a:pt x="193" y="398"/>
                    <a:pt x="193" y="398"/>
                    <a:pt x="193" y="398"/>
                  </a:cubicBezTo>
                  <a:cubicBezTo>
                    <a:pt x="195" y="397"/>
                    <a:pt x="197" y="396"/>
                    <a:pt x="200" y="395"/>
                  </a:cubicBezTo>
                  <a:cubicBezTo>
                    <a:pt x="201" y="394"/>
                    <a:pt x="202" y="394"/>
                    <a:pt x="203" y="393"/>
                  </a:cubicBezTo>
                  <a:cubicBezTo>
                    <a:pt x="204" y="393"/>
                    <a:pt x="205" y="392"/>
                    <a:pt x="206" y="392"/>
                  </a:cubicBezTo>
                  <a:cubicBezTo>
                    <a:pt x="207" y="391"/>
                    <a:pt x="207" y="391"/>
                    <a:pt x="207" y="391"/>
                  </a:cubicBezTo>
                  <a:cubicBezTo>
                    <a:pt x="208" y="390"/>
                    <a:pt x="208" y="390"/>
                    <a:pt x="208" y="390"/>
                  </a:cubicBezTo>
                  <a:cubicBezTo>
                    <a:pt x="210" y="389"/>
                    <a:pt x="210" y="389"/>
                    <a:pt x="210" y="389"/>
                  </a:cubicBezTo>
                  <a:cubicBezTo>
                    <a:pt x="211" y="388"/>
                    <a:pt x="212" y="388"/>
                    <a:pt x="213" y="387"/>
                  </a:cubicBezTo>
                  <a:cubicBezTo>
                    <a:pt x="218" y="384"/>
                    <a:pt x="222" y="381"/>
                    <a:pt x="226" y="378"/>
                  </a:cubicBezTo>
                  <a:cubicBezTo>
                    <a:pt x="230" y="374"/>
                    <a:pt x="234" y="371"/>
                    <a:pt x="238" y="367"/>
                  </a:cubicBezTo>
                  <a:cubicBezTo>
                    <a:pt x="240" y="365"/>
                    <a:pt x="242" y="363"/>
                    <a:pt x="243" y="361"/>
                  </a:cubicBezTo>
                  <a:cubicBezTo>
                    <a:pt x="244" y="360"/>
                    <a:pt x="244" y="360"/>
                    <a:pt x="244" y="360"/>
                  </a:cubicBezTo>
                  <a:cubicBezTo>
                    <a:pt x="245" y="359"/>
                    <a:pt x="245" y="359"/>
                    <a:pt x="245" y="359"/>
                  </a:cubicBezTo>
                  <a:cubicBezTo>
                    <a:pt x="246" y="358"/>
                    <a:pt x="246" y="358"/>
                    <a:pt x="247" y="357"/>
                  </a:cubicBezTo>
                  <a:cubicBezTo>
                    <a:pt x="249" y="355"/>
                    <a:pt x="250" y="353"/>
                    <a:pt x="252" y="351"/>
                  </a:cubicBezTo>
                  <a:cubicBezTo>
                    <a:pt x="250" y="349"/>
                    <a:pt x="249" y="347"/>
                    <a:pt x="248" y="345"/>
                  </a:cubicBezTo>
                  <a:cubicBezTo>
                    <a:pt x="247" y="344"/>
                    <a:pt x="247" y="344"/>
                    <a:pt x="247" y="344"/>
                  </a:cubicBezTo>
                  <a:cubicBezTo>
                    <a:pt x="247" y="344"/>
                    <a:pt x="246" y="343"/>
                    <a:pt x="246" y="343"/>
                  </a:cubicBezTo>
                  <a:cubicBezTo>
                    <a:pt x="246" y="343"/>
                    <a:pt x="246" y="343"/>
                    <a:pt x="246" y="343"/>
                  </a:cubicBezTo>
                  <a:cubicBezTo>
                    <a:pt x="246" y="342"/>
                    <a:pt x="246" y="342"/>
                    <a:pt x="245" y="341"/>
                  </a:cubicBezTo>
                  <a:cubicBezTo>
                    <a:pt x="245" y="340"/>
                    <a:pt x="244" y="338"/>
                    <a:pt x="243" y="336"/>
                  </a:cubicBezTo>
                  <a:cubicBezTo>
                    <a:pt x="243" y="335"/>
                    <a:pt x="243" y="334"/>
                    <a:pt x="243" y="333"/>
                  </a:cubicBezTo>
                  <a:cubicBezTo>
                    <a:pt x="243" y="332"/>
                    <a:pt x="243" y="332"/>
                    <a:pt x="242" y="331"/>
                  </a:cubicBezTo>
                  <a:cubicBezTo>
                    <a:pt x="242" y="331"/>
                    <a:pt x="242" y="330"/>
                    <a:pt x="242" y="330"/>
                  </a:cubicBezTo>
                  <a:cubicBezTo>
                    <a:pt x="242" y="328"/>
                    <a:pt x="242" y="326"/>
                    <a:pt x="243" y="324"/>
                  </a:cubicBezTo>
                  <a:cubicBezTo>
                    <a:pt x="244" y="315"/>
                    <a:pt x="247" y="306"/>
                    <a:pt x="252" y="299"/>
                  </a:cubicBezTo>
                  <a:cubicBezTo>
                    <a:pt x="254" y="296"/>
                    <a:pt x="257" y="293"/>
                    <a:pt x="260" y="291"/>
                  </a:cubicBezTo>
                  <a:cubicBezTo>
                    <a:pt x="263" y="289"/>
                    <a:pt x="267" y="288"/>
                    <a:pt x="270" y="288"/>
                  </a:cubicBezTo>
                  <a:cubicBezTo>
                    <a:pt x="274" y="288"/>
                    <a:pt x="277" y="290"/>
                    <a:pt x="280" y="292"/>
                  </a:cubicBezTo>
                  <a:cubicBezTo>
                    <a:pt x="283" y="294"/>
                    <a:pt x="286" y="297"/>
                    <a:pt x="287" y="300"/>
                  </a:cubicBezTo>
                  <a:cubicBezTo>
                    <a:pt x="288" y="304"/>
                    <a:pt x="288" y="307"/>
                    <a:pt x="287" y="311"/>
                  </a:cubicBezTo>
                  <a:cubicBezTo>
                    <a:pt x="287" y="315"/>
                    <a:pt x="285" y="319"/>
                    <a:pt x="283" y="323"/>
                  </a:cubicBezTo>
                  <a:cubicBezTo>
                    <a:pt x="280" y="327"/>
                    <a:pt x="278" y="330"/>
                    <a:pt x="275" y="334"/>
                  </a:cubicBezTo>
                  <a:cubicBezTo>
                    <a:pt x="274" y="336"/>
                    <a:pt x="274" y="336"/>
                    <a:pt x="274" y="336"/>
                  </a:cubicBezTo>
                  <a:cubicBezTo>
                    <a:pt x="272" y="338"/>
                    <a:pt x="272" y="338"/>
                    <a:pt x="272" y="338"/>
                  </a:cubicBezTo>
                  <a:cubicBezTo>
                    <a:pt x="267" y="344"/>
                    <a:pt x="267" y="344"/>
                    <a:pt x="267" y="344"/>
                  </a:cubicBezTo>
                  <a:cubicBezTo>
                    <a:pt x="266" y="346"/>
                    <a:pt x="265" y="347"/>
                    <a:pt x="265" y="349"/>
                  </a:cubicBezTo>
                  <a:cubicBezTo>
                    <a:pt x="265" y="349"/>
                    <a:pt x="265" y="350"/>
                    <a:pt x="265" y="350"/>
                  </a:cubicBezTo>
                  <a:cubicBezTo>
                    <a:pt x="265" y="351"/>
                    <a:pt x="266" y="351"/>
                    <a:pt x="266" y="351"/>
                  </a:cubicBezTo>
                  <a:cubicBezTo>
                    <a:pt x="266" y="351"/>
                    <a:pt x="266" y="351"/>
                    <a:pt x="266" y="351"/>
                  </a:cubicBezTo>
                  <a:cubicBezTo>
                    <a:pt x="266" y="352"/>
                    <a:pt x="266" y="352"/>
                    <a:pt x="266" y="352"/>
                  </a:cubicBezTo>
                  <a:cubicBezTo>
                    <a:pt x="267" y="354"/>
                    <a:pt x="268" y="354"/>
                    <a:pt x="270" y="355"/>
                  </a:cubicBezTo>
                  <a:cubicBezTo>
                    <a:pt x="272" y="356"/>
                    <a:pt x="274" y="357"/>
                    <a:pt x="276" y="357"/>
                  </a:cubicBezTo>
                  <a:cubicBezTo>
                    <a:pt x="277" y="358"/>
                    <a:pt x="278" y="358"/>
                    <a:pt x="280" y="358"/>
                  </a:cubicBezTo>
                  <a:cubicBezTo>
                    <a:pt x="281" y="358"/>
                    <a:pt x="282" y="359"/>
                    <a:pt x="283" y="359"/>
                  </a:cubicBezTo>
                  <a:cubicBezTo>
                    <a:pt x="285" y="359"/>
                    <a:pt x="285" y="359"/>
                    <a:pt x="285" y="359"/>
                  </a:cubicBezTo>
                  <a:cubicBezTo>
                    <a:pt x="287" y="360"/>
                    <a:pt x="287" y="360"/>
                    <a:pt x="287" y="360"/>
                  </a:cubicBezTo>
                  <a:cubicBezTo>
                    <a:pt x="292" y="360"/>
                    <a:pt x="297" y="361"/>
                    <a:pt x="302" y="361"/>
                  </a:cubicBezTo>
                  <a:cubicBezTo>
                    <a:pt x="308" y="361"/>
                    <a:pt x="313" y="360"/>
                    <a:pt x="318" y="359"/>
                  </a:cubicBezTo>
                  <a:cubicBezTo>
                    <a:pt x="321" y="359"/>
                    <a:pt x="324" y="358"/>
                    <a:pt x="327" y="357"/>
                  </a:cubicBezTo>
                  <a:cubicBezTo>
                    <a:pt x="327" y="357"/>
                    <a:pt x="328" y="356"/>
                    <a:pt x="329" y="356"/>
                  </a:cubicBezTo>
                  <a:cubicBezTo>
                    <a:pt x="330" y="355"/>
                    <a:pt x="331" y="355"/>
                    <a:pt x="332" y="355"/>
                  </a:cubicBezTo>
                  <a:cubicBezTo>
                    <a:pt x="338" y="352"/>
                    <a:pt x="338" y="352"/>
                    <a:pt x="338" y="352"/>
                  </a:cubicBezTo>
                  <a:cubicBezTo>
                    <a:pt x="338" y="347"/>
                    <a:pt x="338" y="347"/>
                    <a:pt x="338" y="347"/>
                  </a:cubicBezTo>
                  <a:cubicBezTo>
                    <a:pt x="337" y="344"/>
                    <a:pt x="337" y="344"/>
                    <a:pt x="337" y="344"/>
                  </a:cubicBezTo>
                  <a:cubicBezTo>
                    <a:pt x="337" y="343"/>
                    <a:pt x="337" y="343"/>
                    <a:pt x="337" y="343"/>
                  </a:cubicBezTo>
                  <a:cubicBezTo>
                    <a:pt x="337" y="342"/>
                    <a:pt x="337" y="342"/>
                    <a:pt x="337" y="342"/>
                  </a:cubicBezTo>
                  <a:cubicBezTo>
                    <a:pt x="336" y="340"/>
                    <a:pt x="336" y="340"/>
                    <a:pt x="336" y="340"/>
                  </a:cubicBezTo>
                  <a:cubicBezTo>
                    <a:pt x="336" y="339"/>
                    <a:pt x="336" y="339"/>
                    <a:pt x="336" y="339"/>
                  </a:cubicBezTo>
                  <a:cubicBezTo>
                    <a:pt x="336" y="336"/>
                    <a:pt x="336" y="336"/>
                    <a:pt x="336" y="336"/>
                  </a:cubicBezTo>
                  <a:cubicBezTo>
                    <a:pt x="336" y="333"/>
                    <a:pt x="335" y="330"/>
                    <a:pt x="335" y="327"/>
                  </a:cubicBezTo>
                  <a:cubicBezTo>
                    <a:pt x="336" y="321"/>
                    <a:pt x="337" y="315"/>
                    <a:pt x="340" y="310"/>
                  </a:cubicBezTo>
                  <a:cubicBezTo>
                    <a:pt x="342" y="307"/>
                    <a:pt x="343" y="305"/>
                    <a:pt x="345" y="303"/>
                  </a:cubicBezTo>
                  <a:cubicBezTo>
                    <a:pt x="347" y="302"/>
                    <a:pt x="348" y="301"/>
                    <a:pt x="349" y="300"/>
                  </a:cubicBezTo>
                  <a:cubicBezTo>
                    <a:pt x="350" y="299"/>
                    <a:pt x="351" y="299"/>
                    <a:pt x="352" y="298"/>
                  </a:cubicBezTo>
                  <a:cubicBezTo>
                    <a:pt x="357" y="296"/>
                    <a:pt x="363" y="295"/>
                    <a:pt x="367" y="297"/>
                  </a:cubicBezTo>
                  <a:cubicBezTo>
                    <a:pt x="368" y="297"/>
                    <a:pt x="369" y="298"/>
                    <a:pt x="370" y="299"/>
                  </a:cubicBezTo>
                  <a:cubicBezTo>
                    <a:pt x="370" y="299"/>
                    <a:pt x="371" y="299"/>
                    <a:pt x="371" y="300"/>
                  </a:cubicBezTo>
                  <a:cubicBezTo>
                    <a:pt x="372" y="300"/>
                    <a:pt x="372" y="301"/>
                    <a:pt x="373" y="301"/>
                  </a:cubicBezTo>
                  <a:cubicBezTo>
                    <a:pt x="374" y="304"/>
                    <a:pt x="376" y="306"/>
                    <a:pt x="377" y="308"/>
                  </a:cubicBezTo>
                  <a:cubicBezTo>
                    <a:pt x="378" y="311"/>
                    <a:pt x="378" y="313"/>
                    <a:pt x="378" y="316"/>
                  </a:cubicBezTo>
                  <a:cubicBezTo>
                    <a:pt x="378" y="319"/>
                    <a:pt x="377" y="322"/>
                    <a:pt x="376" y="324"/>
                  </a:cubicBezTo>
                  <a:cubicBezTo>
                    <a:pt x="374" y="330"/>
                    <a:pt x="371" y="335"/>
                    <a:pt x="366" y="339"/>
                  </a:cubicBezTo>
                  <a:cubicBezTo>
                    <a:pt x="364" y="342"/>
                    <a:pt x="362" y="344"/>
                    <a:pt x="359" y="346"/>
                  </a:cubicBezTo>
                  <a:cubicBezTo>
                    <a:pt x="359" y="346"/>
                    <a:pt x="358" y="347"/>
                    <a:pt x="357" y="347"/>
                  </a:cubicBezTo>
                  <a:cubicBezTo>
                    <a:pt x="356" y="348"/>
                    <a:pt x="356" y="348"/>
                    <a:pt x="356" y="348"/>
                  </a:cubicBezTo>
                  <a:cubicBezTo>
                    <a:pt x="355" y="349"/>
                    <a:pt x="355" y="349"/>
                    <a:pt x="355" y="349"/>
                  </a:cubicBezTo>
                  <a:cubicBezTo>
                    <a:pt x="352" y="351"/>
                    <a:pt x="349" y="353"/>
                    <a:pt x="346" y="355"/>
                  </a:cubicBezTo>
                  <a:cubicBezTo>
                    <a:pt x="347" y="357"/>
                    <a:pt x="348" y="359"/>
                    <a:pt x="349" y="361"/>
                  </a:cubicBezTo>
                  <a:cubicBezTo>
                    <a:pt x="349" y="362"/>
                    <a:pt x="350" y="363"/>
                    <a:pt x="350" y="364"/>
                  </a:cubicBezTo>
                  <a:cubicBezTo>
                    <a:pt x="351" y="366"/>
                    <a:pt x="351" y="366"/>
                    <a:pt x="351" y="366"/>
                  </a:cubicBezTo>
                  <a:cubicBezTo>
                    <a:pt x="351" y="367"/>
                    <a:pt x="351" y="367"/>
                    <a:pt x="351" y="367"/>
                  </a:cubicBezTo>
                  <a:cubicBezTo>
                    <a:pt x="352" y="369"/>
                    <a:pt x="353" y="372"/>
                    <a:pt x="354" y="374"/>
                  </a:cubicBezTo>
                  <a:cubicBezTo>
                    <a:pt x="357" y="378"/>
                    <a:pt x="360" y="383"/>
                    <a:pt x="363" y="387"/>
                  </a:cubicBezTo>
                  <a:cubicBezTo>
                    <a:pt x="366" y="392"/>
                    <a:pt x="370" y="396"/>
                    <a:pt x="374" y="399"/>
                  </a:cubicBezTo>
                  <a:cubicBezTo>
                    <a:pt x="375" y="400"/>
                    <a:pt x="377" y="401"/>
                    <a:pt x="378" y="401"/>
                  </a:cubicBezTo>
                  <a:cubicBezTo>
                    <a:pt x="378" y="402"/>
                    <a:pt x="379" y="402"/>
                    <a:pt x="379" y="403"/>
                  </a:cubicBezTo>
                  <a:cubicBezTo>
                    <a:pt x="380" y="403"/>
                    <a:pt x="380" y="403"/>
                    <a:pt x="380" y="403"/>
                  </a:cubicBezTo>
                  <a:cubicBezTo>
                    <a:pt x="381" y="403"/>
                    <a:pt x="381" y="403"/>
                    <a:pt x="381" y="403"/>
                  </a:cubicBezTo>
                  <a:cubicBezTo>
                    <a:pt x="382" y="404"/>
                    <a:pt x="382" y="404"/>
                    <a:pt x="382" y="404"/>
                  </a:cubicBezTo>
                  <a:cubicBezTo>
                    <a:pt x="384" y="405"/>
                    <a:pt x="386" y="406"/>
                    <a:pt x="388" y="407"/>
                  </a:cubicBezTo>
                  <a:cubicBezTo>
                    <a:pt x="390" y="408"/>
                    <a:pt x="392" y="409"/>
                    <a:pt x="394" y="410"/>
                  </a:cubicBezTo>
                  <a:cubicBezTo>
                    <a:pt x="402" y="394"/>
                    <a:pt x="402" y="394"/>
                    <a:pt x="402" y="394"/>
                  </a:cubicBezTo>
                  <a:cubicBezTo>
                    <a:pt x="407" y="384"/>
                    <a:pt x="407" y="384"/>
                    <a:pt x="407" y="384"/>
                  </a:cubicBezTo>
                  <a:cubicBezTo>
                    <a:pt x="409" y="379"/>
                    <a:pt x="409" y="379"/>
                    <a:pt x="409" y="379"/>
                  </a:cubicBezTo>
                  <a:cubicBezTo>
                    <a:pt x="410" y="378"/>
                    <a:pt x="410" y="378"/>
                    <a:pt x="410" y="378"/>
                  </a:cubicBezTo>
                  <a:cubicBezTo>
                    <a:pt x="410" y="377"/>
                    <a:pt x="410" y="377"/>
                    <a:pt x="410" y="377"/>
                  </a:cubicBezTo>
                  <a:cubicBezTo>
                    <a:pt x="411" y="377"/>
                    <a:pt x="411" y="376"/>
                    <a:pt x="412" y="375"/>
                  </a:cubicBezTo>
                  <a:cubicBezTo>
                    <a:pt x="414" y="373"/>
                    <a:pt x="416" y="370"/>
                    <a:pt x="418" y="368"/>
                  </a:cubicBezTo>
                  <a:cubicBezTo>
                    <a:pt x="420" y="366"/>
                    <a:pt x="423" y="364"/>
                    <a:pt x="425" y="363"/>
                  </a:cubicBezTo>
                  <a:cubicBezTo>
                    <a:pt x="426" y="362"/>
                    <a:pt x="428" y="362"/>
                    <a:pt x="429" y="362"/>
                  </a:cubicBezTo>
                  <a:cubicBezTo>
                    <a:pt x="429" y="362"/>
                    <a:pt x="430" y="362"/>
                    <a:pt x="430" y="362"/>
                  </a:cubicBezTo>
                  <a:cubicBezTo>
                    <a:pt x="431" y="362"/>
                    <a:pt x="431" y="362"/>
                    <a:pt x="432" y="362"/>
                  </a:cubicBezTo>
                  <a:cubicBezTo>
                    <a:pt x="436" y="363"/>
                    <a:pt x="441" y="367"/>
                    <a:pt x="443" y="372"/>
                  </a:cubicBezTo>
                  <a:cubicBezTo>
                    <a:pt x="445" y="377"/>
                    <a:pt x="446" y="384"/>
                    <a:pt x="445" y="390"/>
                  </a:cubicBezTo>
                  <a:cubicBezTo>
                    <a:pt x="445" y="393"/>
                    <a:pt x="444" y="396"/>
                    <a:pt x="442" y="399"/>
                  </a:cubicBezTo>
                  <a:cubicBezTo>
                    <a:pt x="441" y="402"/>
                    <a:pt x="440" y="404"/>
                    <a:pt x="438" y="406"/>
                  </a:cubicBezTo>
                  <a:cubicBezTo>
                    <a:pt x="434" y="411"/>
                    <a:pt x="428" y="414"/>
                    <a:pt x="422" y="416"/>
                  </a:cubicBezTo>
                  <a:cubicBezTo>
                    <a:pt x="419" y="417"/>
                    <a:pt x="416" y="417"/>
                    <a:pt x="413" y="417"/>
                  </a:cubicBezTo>
                  <a:cubicBezTo>
                    <a:pt x="411" y="418"/>
                    <a:pt x="410" y="418"/>
                    <a:pt x="408" y="418"/>
                  </a:cubicBezTo>
                  <a:cubicBezTo>
                    <a:pt x="407" y="418"/>
                    <a:pt x="407" y="418"/>
                    <a:pt x="407" y="418"/>
                  </a:cubicBezTo>
                  <a:cubicBezTo>
                    <a:pt x="407" y="418"/>
                    <a:pt x="406" y="418"/>
                    <a:pt x="406" y="418"/>
                  </a:cubicBezTo>
                  <a:cubicBezTo>
                    <a:pt x="405" y="417"/>
                    <a:pt x="404" y="417"/>
                    <a:pt x="403" y="417"/>
                  </a:cubicBezTo>
                  <a:cubicBezTo>
                    <a:pt x="398" y="417"/>
                    <a:pt x="398" y="417"/>
                    <a:pt x="398" y="417"/>
                  </a:cubicBezTo>
                  <a:cubicBezTo>
                    <a:pt x="394" y="426"/>
                    <a:pt x="394" y="426"/>
                    <a:pt x="394" y="426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87" y="442"/>
                    <a:pt x="387" y="442"/>
                    <a:pt x="387" y="442"/>
                  </a:cubicBezTo>
                  <a:cubicBezTo>
                    <a:pt x="384" y="449"/>
                    <a:pt x="381" y="456"/>
                    <a:pt x="378" y="463"/>
                  </a:cubicBezTo>
                  <a:cubicBezTo>
                    <a:pt x="372" y="477"/>
                    <a:pt x="367" y="492"/>
                    <a:pt x="362" y="506"/>
                  </a:cubicBezTo>
                  <a:cubicBezTo>
                    <a:pt x="351" y="535"/>
                    <a:pt x="342" y="564"/>
                    <a:pt x="333" y="593"/>
                  </a:cubicBezTo>
                  <a:cubicBezTo>
                    <a:pt x="330" y="604"/>
                    <a:pt x="330" y="604"/>
                    <a:pt x="330" y="604"/>
                  </a:cubicBezTo>
                  <a:cubicBezTo>
                    <a:pt x="327" y="613"/>
                    <a:pt x="327" y="613"/>
                    <a:pt x="327" y="613"/>
                  </a:cubicBezTo>
                  <a:cubicBezTo>
                    <a:pt x="326" y="619"/>
                    <a:pt x="326" y="619"/>
                    <a:pt x="326" y="619"/>
                  </a:cubicBezTo>
                  <a:cubicBezTo>
                    <a:pt x="325" y="621"/>
                    <a:pt x="325" y="621"/>
                    <a:pt x="325" y="621"/>
                  </a:cubicBezTo>
                  <a:cubicBezTo>
                    <a:pt x="325" y="622"/>
                    <a:pt x="325" y="622"/>
                    <a:pt x="325" y="622"/>
                  </a:cubicBezTo>
                  <a:lnTo>
                    <a:pt x="318" y="6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</p:grpSp>
      <p:pic>
        <p:nvPicPr>
          <p:cNvPr id="437" name="图片 12">
            <a:extLst>
              <a:ext uri="{FF2B5EF4-FFF2-40B4-BE49-F238E27FC236}">
                <a16:creationId xmlns:a16="http://schemas.microsoft.com/office/drawing/2014/main" id="{534F5758-7237-4948-99AA-65A1AA52578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59591" y="6106511"/>
            <a:ext cx="1777590" cy="683601"/>
          </a:xfrm>
          <a:prstGeom prst="rect">
            <a:avLst/>
          </a:prstGeom>
        </p:spPr>
      </p:pic>
      <p:pic>
        <p:nvPicPr>
          <p:cNvPr id="438" name="图片 13">
            <a:extLst>
              <a:ext uri="{FF2B5EF4-FFF2-40B4-BE49-F238E27FC236}">
                <a16:creationId xmlns:a16="http://schemas.microsoft.com/office/drawing/2014/main" id="{6AD91FCD-E489-431D-9F6F-F3F4D12EC7F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64000" y="6106510"/>
            <a:ext cx="1777590" cy="683601"/>
          </a:xfrm>
          <a:prstGeom prst="rect">
            <a:avLst/>
          </a:prstGeom>
        </p:spPr>
      </p:pic>
      <p:grpSp>
        <p:nvGrpSpPr>
          <p:cNvPr id="439" name="组合 4">
            <a:extLst>
              <a:ext uri="{FF2B5EF4-FFF2-40B4-BE49-F238E27FC236}">
                <a16:creationId xmlns:a16="http://schemas.microsoft.com/office/drawing/2014/main" id="{493633A0-914E-4035-BBC3-705A33C48E58}"/>
              </a:ext>
            </a:extLst>
          </p:cNvPr>
          <p:cNvGrpSpPr/>
          <p:nvPr/>
        </p:nvGrpSpPr>
        <p:grpSpPr>
          <a:xfrm>
            <a:off x="7453046" y="4517013"/>
            <a:ext cx="2453645" cy="1875683"/>
            <a:chOff x="8543412" y="3705249"/>
            <a:chExt cx="2506734" cy="1762160"/>
          </a:xfrm>
        </p:grpSpPr>
        <p:grpSp>
          <p:nvGrpSpPr>
            <p:cNvPr id="440" name="组合 315">
              <a:extLst>
                <a:ext uri="{FF2B5EF4-FFF2-40B4-BE49-F238E27FC236}">
                  <a16:creationId xmlns:a16="http://schemas.microsoft.com/office/drawing/2014/main" id="{F558790A-94F9-4494-9803-F3EA47DA8B01}"/>
                </a:ext>
              </a:extLst>
            </p:cNvPr>
            <p:cNvGrpSpPr/>
            <p:nvPr/>
          </p:nvGrpSpPr>
          <p:grpSpPr>
            <a:xfrm rot="626096" flipH="1">
              <a:off x="8543412" y="3705249"/>
              <a:ext cx="2506734" cy="1762160"/>
              <a:chOff x="3246438" y="1068388"/>
              <a:chExt cx="5711825" cy="4678363"/>
            </a:xfrm>
            <a:solidFill>
              <a:schemeClr val="tx1"/>
            </a:solidFill>
          </p:grpSpPr>
          <p:sp>
            <p:nvSpPr>
              <p:cNvPr id="442" name="Freeform 5">
                <a:extLst>
                  <a:ext uri="{FF2B5EF4-FFF2-40B4-BE49-F238E27FC236}">
                    <a16:creationId xmlns:a16="http://schemas.microsoft.com/office/drawing/2014/main" id="{87CC286E-5842-4D92-8F3E-B22546D36B57}"/>
                  </a:ext>
                </a:extLst>
              </p:cNvPr>
              <p:cNvSpPr/>
              <p:nvPr/>
            </p:nvSpPr>
            <p:spPr bwMode="auto">
              <a:xfrm>
                <a:off x="3251201" y="3335338"/>
                <a:ext cx="1773238" cy="1609725"/>
              </a:xfrm>
              <a:custGeom>
                <a:avLst/>
                <a:gdLst>
                  <a:gd name="T0" fmla="*/ 1697 w 1708"/>
                  <a:gd name="T1" fmla="*/ 1365 h 1551"/>
                  <a:gd name="T2" fmla="*/ 1422 w 1708"/>
                  <a:gd name="T3" fmla="*/ 1470 h 1551"/>
                  <a:gd name="T4" fmla="*/ 1072 w 1708"/>
                  <a:gd name="T5" fmla="*/ 1471 h 1551"/>
                  <a:gd name="T6" fmla="*/ 478 w 1708"/>
                  <a:gd name="T7" fmla="*/ 1262 h 1551"/>
                  <a:gd name="T8" fmla="*/ 166 w 1708"/>
                  <a:gd name="T9" fmla="*/ 672 h 1551"/>
                  <a:gd name="T10" fmla="*/ 422 w 1708"/>
                  <a:gd name="T11" fmla="*/ 54 h 1551"/>
                  <a:gd name="T12" fmla="*/ 393 w 1708"/>
                  <a:gd name="T13" fmla="*/ 16 h 1551"/>
                  <a:gd name="T14" fmla="*/ 349 w 1708"/>
                  <a:gd name="T15" fmla="*/ 1214 h 1551"/>
                  <a:gd name="T16" fmla="*/ 906 w 1708"/>
                  <a:gd name="T17" fmla="*/ 1500 h 1551"/>
                  <a:gd name="T18" fmla="*/ 1579 w 1708"/>
                  <a:gd name="T19" fmla="*/ 1467 h 1551"/>
                  <a:gd name="T20" fmla="*/ 1704 w 1708"/>
                  <a:gd name="T21" fmla="*/ 1373 h 1551"/>
                  <a:gd name="T22" fmla="*/ 1697 w 1708"/>
                  <a:gd name="T23" fmla="*/ 1365 h 1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08" h="1551">
                    <a:moveTo>
                      <a:pt x="1697" y="1365"/>
                    </a:moveTo>
                    <a:cubicBezTo>
                      <a:pt x="1630" y="1437"/>
                      <a:pt x="1515" y="1458"/>
                      <a:pt x="1422" y="1470"/>
                    </a:cubicBezTo>
                    <a:cubicBezTo>
                      <a:pt x="1307" y="1486"/>
                      <a:pt x="1188" y="1481"/>
                      <a:pt x="1072" y="1471"/>
                    </a:cubicBezTo>
                    <a:cubicBezTo>
                      <a:pt x="854" y="1452"/>
                      <a:pt x="649" y="1407"/>
                      <a:pt x="478" y="1262"/>
                    </a:cubicBezTo>
                    <a:cubicBezTo>
                      <a:pt x="305" y="1115"/>
                      <a:pt x="190" y="898"/>
                      <a:pt x="166" y="672"/>
                    </a:cubicBezTo>
                    <a:cubicBezTo>
                      <a:pt x="142" y="434"/>
                      <a:pt x="242" y="210"/>
                      <a:pt x="422" y="54"/>
                    </a:cubicBezTo>
                    <a:cubicBezTo>
                      <a:pt x="442" y="36"/>
                      <a:pt x="414" y="0"/>
                      <a:pt x="393" y="16"/>
                    </a:cubicBezTo>
                    <a:cubicBezTo>
                      <a:pt x="0" y="317"/>
                      <a:pt x="41" y="866"/>
                      <a:pt x="349" y="1214"/>
                    </a:cubicBezTo>
                    <a:cubicBezTo>
                      <a:pt x="495" y="1380"/>
                      <a:pt x="690" y="1468"/>
                      <a:pt x="906" y="1500"/>
                    </a:cubicBezTo>
                    <a:cubicBezTo>
                      <a:pt x="1121" y="1532"/>
                      <a:pt x="1372" y="1551"/>
                      <a:pt x="1579" y="1467"/>
                    </a:cubicBezTo>
                    <a:cubicBezTo>
                      <a:pt x="1629" y="1447"/>
                      <a:pt x="1671" y="1415"/>
                      <a:pt x="1704" y="1373"/>
                    </a:cubicBezTo>
                    <a:cubicBezTo>
                      <a:pt x="1708" y="1368"/>
                      <a:pt x="1702" y="1361"/>
                      <a:pt x="1697" y="13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defTabSz="914126"/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43" name="Freeform 6">
                <a:extLst>
                  <a:ext uri="{FF2B5EF4-FFF2-40B4-BE49-F238E27FC236}">
                    <a16:creationId xmlns:a16="http://schemas.microsoft.com/office/drawing/2014/main" id="{58093253-3852-4132-9601-CBB98B8850AC}"/>
                  </a:ext>
                </a:extLst>
              </p:cNvPr>
              <p:cNvSpPr/>
              <p:nvPr/>
            </p:nvSpPr>
            <p:spPr bwMode="auto">
              <a:xfrm>
                <a:off x="3246438" y="1457326"/>
                <a:ext cx="2112963" cy="1933575"/>
              </a:xfrm>
              <a:custGeom>
                <a:avLst/>
                <a:gdLst>
                  <a:gd name="T0" fmla="*/ 394 w 2035"/>
                  <a:gd name="T1" fmla="*/ 1839 h 1862"/>
                  <a:gd name="T2" fmla="*/ 299 w 2035"/>
                  <a:gd name="T3" fmla="*/ 1656 h 1862"/>
                  <a:gd name="T4" fmla="*/ 221 w 2035"/>
                  <a:gd name="T5" fmla="*/ 1452 h 1862"/>
                  <a:gd name="T6" fmla="*/ 241 w 2035"/>
                  <a:gd name="T7" fmla="*/ 997 h 1862"/>
                  <a:gd name="T8" fmla="*/ 650 w 2035"/>
                  <a:gd name="T9" fmla="*/ 365 h 1862"/>
                  <a:gd name="T10" fmla="*/ 1301 w 2035"/>
                  <a:gd name="T11" fmla="*/ 65 h 1862"/>
                  <a:gd name="T12" fmla="*/ 1991 w 2035"/>
                  <a:gd name="T13" fmla="*/ 323 h 1862"/>
                  <a:gd name="T14" fmla="*/ 2019 w 2035"/>
                  <a:gd name="T15" fmla="*/ 295 h 1862"/>
                  <a:gd name="T16" fmla="*/ 1371 w 2035"/>
                  <a:gd name="T17" fmla="*/ 0 h 1862"/>
                  <a:gd name="T18" fmla="*/ 709 w 2035"/>
                  <a:gd name="T19" fmla="*/ 241 h 1862"/>
                  <a:gd name="T20" fmla="*/ 226 w 2035"/>
                  <a:gd name="T21" fmla="*/ 1619 h 1862"/>
                  <a:gd name="T22" fmla="*/ 375 w 2035"/>
                  <a:gd name="T23" fmla="*/ 1851 h 1862"/>
                  <a:gd name="T24" fmla="*/ 394 w 2035"/>
                  <a:gd name="T25" fmla="*/ 1839 h 1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35" h="1862">
                    <a:moveTo>
                      <a:pt x="394" y="1839"/>
                    </a:moveTo>
                    <a:cubicBezTo>
                      <a:pt x="360" y="1781"/>
                      <a:pt x="330" y="1716"/>
                      <a:pt x="299" y="1656"/>
                    </a:cubicBezTo>
                    <a:cubicBezTo>
                      <a:pt x="266" y="1591"/>
                      <a:pt x="240" y="1523"/>
                      <a:pt x="221" y="1452"/>
                    </a:cubicBezTo>
                    <a:cubicBezTo>
                      <a:pt x="181" y="1301"/>
                      <a:pt x="199" y="1146"/>
                      <a:pt x="241" y="997"/>
                    </a:cubicBezTo>
                    <a:cubicBezTo>
                      <a:pt x="310" y="752"/>
                      <a:pt x="461" y="533"/>
                      <a:pt x="650" y="365"/>
                    </a:cubicBezTo>
                    <a:cubicBezTo>
                      <a:pt x="830" y="204"/>
                      <a:pt x="1059" y="88"/>
                      <a:pt x="1301" y="65"/>
                    </a:cubicBezTo>
                    <a:cubicBezTo>
                      <a:pt x="1565" y="40"/>
                      <a:pt x="1795" y="154"/>
                      <a:pt x="1991" y="323"/>
                    </a:cubicBezTo>
                    <a:cubicBezTo>
                      <a:pt x="2010" y="340"/>
                      <a:pt x="2035" y="315"/>
                      <a:pt x="2019" y="295"/>
                    </a:cubicBezTo>
                    <a:cubicBezTo>
                      <a:pt x="1859" y="102"/>
                      <a:pt x="1621" y="0"/>
                      <a:pt x="1371" y="0"/>
                    </a:cubicBezTo>
                    <a:cubicBezTo>
                      <a:pt x="1131" y="0"/>
                      <a:pt x="899" y="101"/>
                      <a:pt x="709" y="241"/>
                    </a:cubicBezTo>
                    <a:cubicBezTo>
                      <a:pt x="298" y="545"/>
                      <a:pt x="0" y="1121"/>
                      <a:pt x="226" y="1619"/>
                    </a:cubicBezTo>
                    <a:cubicBezTo>
                      <a:pt x="266" y="1706"/>
                      <a:pt x="320" y="1775"/>
                      <a:pt x="375" y="1851"/>
                    </a:cubicBezTo>
                    <a:cubicBezTo>
                      <a:pt x="384" y="1862"/>
                      <a:pt x="402" y="1852"/>
                      <a:pt x="394" y="18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defTabSz="914126"/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44" name="Freeform 7">
                <a:extLst>
                  <a:ext uri="{FF2B5EF4-FFF2-40B4-BE49-F238E27FC236}">
                    <a16:creationId xmlns:a16="http://schemas.microsoft.com/office/drawing/2014/main" id="{6479D819-4615-44B8-AE6D-B6FA9591E4CC}"/>
                  </a:ext>
                </a:extLst>
              </p:cNvPr>
              <p:cNvSpPr/>
              <p:nvPr/>
            </p:nvSpPr>
            <p:spPr bwMode="auto">
              <a:xfrm>
                <a:off x="5292726" y="1068388"/>
                <a:ext cx="2541588" cy="1016000"/>
              </a:xfrm>
              <a:custGeom>
                <a:avLst/>
                <a:gdLst>
                  <a:gd name="T0" fmla="*/ 38 w 2447"/>
                  <a:gd name="T1" fmla="*/ 664 h 979"/>
                  <a:gd name="T2" fmla="*/ 1375 w 2447"/>
                  <a:gd name="T3" fmla="*/ 104 h 979"/>
                  <a:gd name="T4" fmla="*/ 2005 w 2447"/>
                  <a:gd name="T5" fmla="*/ 373 h 979"/>
                  <a:gd name="T6" fmla="*/ 2402 w 2447"/>
                  <a:gd name="T7" fmla="*/ 953 h 979"/>
                  <a:gd name="T8" fmla="*/ 2442 w 2447"/>
                  <a:gd name="T9" fmla="*/ 943 h 979"/>
                  <a:gd name="T10" fmla="*/ 1377 w 2447"/>
                  <a:gd name="T11" fmla="*/ 41 h 979"/>
                  <a:gd name="T12" fmla="*/ 622 w 2447"/>
                  <a:gd name="T13" fmla="*/ 99 h 979"/>
                  <a:gd name="T14" fmla="*/ 15 w 2447"/>
                  <a:gd name="T15" fmla="*/ 622 h 979"/>
                  <a:gd name="T16" fmla="*/ 6 w 2447"/>
                  <a:gd name="T17" fmla="*/ 656 h 979"/>
                  <a:gd name="T18" fmla="*/ 38 w 2447"/>
                  <a:gd name="T19" fmla="*/ 664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47" h="979">
                    <a:moveTo>
                      <a:pt x="38" y="664"/>
                    </a:moveTo>
                    <a:cubicBezTo>
                      <a:pt x="235" y="159"/>
                      <a:pt x="897" y="25"/>
                      <a:pt x="1375" y="104"/>
                    </a:cubicBezTo>
                    <a:cubicBezTo>
                      <a:pt x="1602" y="141"/>
                      <a:pt x="1823" y="231"/>
                      <a:pt x="2005" y="373"/>
                    </a:cubicBezTo>
                    <a:cubicBezTo>
                      <a:pt x="2195" y="521"/>
                      <a:pt x="2325" y="727"/>
                      <a:pt x="2402" y="953"/>
                    </a:cubicBezTo>
                    <a:cubicBezTo>
                      <a:pt x="2411" y="979"/>
                      <a:pt x="2447" y="968"/>
                      <a:pt x="2442" y="943"/>
                    </a:cubicBezTo>
                    <a:cubicBezTo>
                      <a:pt x="2340" y="436"/>
                      <a:pt x="1862" y="118"/>
                      <a:pt x="1377" y="41"/>
                    </a:cubicBezTo>
                    <a:cubicBezTo>
                      <a:pt x="1125" y="0"/>
                      <a:pt x="864" y="21"/>
                      <a:pt x="622" y="99"/>
                    </a:cubicBezTo>
                    <a:cubicBezTo>
                      <a:pt x="370" y="180"/>
                      <a:pt x="103" y="360"/>
                      <a:pt x="15" y="622"/>
                    </a:cubicBezTo>
                    <a:cubicBezTo>
                      <a:pt x="13" y="633"/>
                      <a:pt x="10" y="645"/>
                      <a:pt x="6" y="656"/>
                    </a:cubicBezTo>
                    <a:cubicBezTo>
                      <a:pt x="0" y="676"/>
                      <a:pt x="30" y="683"/>
                      <a:pt x="38" y="6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defTabSz="914126"/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45" name="Freeform 8">
                <a:extLst>
                  <a:ext uri="{FF2B5EF4-FFF2-40B4-BE49-F238E27FC236}">
                    <a16:creationId xmlns:a16="http://schemas.microsoft.com/office/drawing/2014/main" id="{F4F68E75-801A-478A-AEDF-071EB1491A3E}"/>
                  </a:ext>
                </a:extLst>
              </p:cNvPr>
              <p:cNvSpPr/>
              <p:nvPr/>
            </p:nvSpPr>
            <p:spPr bwMode="auto">
              <a:xfrm>
                <a:off x="7777163" y="1998663"/>
                <a:ext cx="1181100" cy="2060575"/>
              </a:xfrm>
              <a:custGeom>
                <a:avLst/>
                <a:gdLst>
                  <a:gd name="T0" fmla="*/ 20 w 1137"/>
                  <a:gd name="T1" fmla="*/ 63 h 1984"/>
                  <a:gd name="T2" fmla="*/ 215 w 1137"/>
                  <a:gd name="T3" fmla="*/ 53 h 1984"/>
                  <a:gd name="T4" fmla="*/ 400 w 1137"/>
                  <a:gd name="T5" fmla="*/ 98 h 1984"/>
                  <a:gd name="T6" fmla="*/ 735 w 1137"/>
                  <a:gd name="T7" fmla="*/ 336 h 1984"/>
                  <a:gd name="T8" fmla="*/ 1044 w 1137"/>
                  <a:gd name="T9" fmla="*/ 988 h 1984"/>
                  <a:gd name="T10" fmla="*/ 897 w 1137"/>
                  <a:gd name="T11" fmla="*/ 1554 h 1984"/>
                  <a:gd name="T12" fmla="*/ 343 w 1137"/>
                  <a:gd name="T13" fmla="*/ 1942 h 1984"/>
                  <a:gd name="T14" fmla="*/ 358 w 1137"/>
                  <a:gd name="T15" fmla="*/ 1980 h 1984"/>
                  <a:gd name="T16" fmla="*/ 953 w 1137"/>
                  <a:gd name="T17" fmla="*/ 1587 h 1984"/>
                  <a:gd name="T18" fmla="*/ 1107 w 1137"/>
                  <a:gd name="T19" fmla="*/ 964 h 1984"/>
                  <a:gd name="T20" fmla="*/ 752 w 1137"/>
                  <a:gd name="T21" fmla="*/ 266 h 1984"/>
                  <a:gd name="T22" fmla="*/ 415 w 1137"/>
                  <a:gd name="T23" fmla="*/ 44 h 1984"/>
                  <a:gd name="T24" fmla="*/ 215 w 1137"/>
                  <a:gd name="T25" fmla="*/ 2 h 1984"/>
                  <a:gd name="T26" fmla="*/ 119 w 1137"/>
                  <a:gd name="T27" fmla="*/ 7 h 1984"/>
                  <a:gd name="T28" fmla="*/ 14 w 1137"/>
                  <a:gd name="T29" fmla="*/ 41 h 1984"/>
                  <a:gd name="T30" fmla="*/ 20 w 1137"/>
                  <a:gd name="T31" fmla="*/ 63 h 1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37" h="1984">
                    <a:moveTo>
                      <a:pt x="20" y="63"/>
                    </a:moveTo>
                    <a:cubicBezTo>
                      <a:pt x="80" y="48"/>
                      <a:pt x="154" y="49"/>
                      <a:pt x="215" y="53"/>
                    </a:cubicBezTo>
                    <a:cubicBezTo>
                      <a:pt x="278" y="57"/>
                      <a:pt x="341" y="76"/>
                      <a:pt x="400" y="98"/>
                    </a:cubicBezTo>
                    <a:cubicBezTo>
                      <a:pt x="528" y="148"/>
                      <a:pt x="641" y="238"/>
                      <a:pt x="735" y="336"/>
                    </a:cubicBezTo>
                    <a:cubicBezTo>
                      <a:pt x="900" y="510"/>
                      <a:pt x="1016" y="750"/>
                      <a:pt x="1044" y="988"/>
                    </a:cubicBezTo>
                    <a:cubicBezTo>
                      <a:pt x="1069" y="1190"/>
                      <a:pt x="1016" y="1389"/>
                      <a:pt x="897" y="1554"/>
                    </a:cubicBezTo>
                    <a:cubicBezTo>
                      <a:pt x="757" y="1747"/>
                      <a:pt x="548" y="1839"/>
                      <a:pt x="343" y="1942"/>
                    </a:cubicBezTo>
                    <a:cubicBezTo>
                      <a:pt x="321" y="1953"/>
                      <a:pt x="337" y="1984"/>
                      <a:pt x="358" y="1980"/>
                    </a:cubicBezTo>
                    <a:cubicBezTo>
                      <a:pt x="592" y="1933"/>
                      <a:pt x="812" y="1776"/>
                      <a:pt x="953" y="1587"/>
                    </a:cubicBezTo>
                    <a:cubicBezTo>
                      <a:pt x="1086" y="1410"/>
                      <a:pt x="1137" y="1182"/>
                      <a:pt x="1107" y="964"/>
                    </a:cubicBezTo>
                    <a:cubicBezTo>
                      <a:pt x="1071" y="703"/>
                      <a:pt x="938" y="452"/>
                      <a:pt x="752" y="266"/>
                    </a:cubicBezTo>
                    <a:cubicBezTo>
                      <a:pt x="656" y="170"/>
                      <a:pt x="542" y="93"/>
                      <a:pt x="415" y="44"/>
                    </a:cubicBezTo>
                    <a:cubicBezTo>
                      <a:pt x="351" y="19"/>
                      <a:pt x="283" y="6"/>
                      <a:pt x="215" y="2"/>
                    </a:cubicBezTo>
                    <a:cubicBezTo>
                      <a:pt x="183" y="0"/>
                      <a:pt x="150" y="2"/>
                      <a:pt x="119" y="7"/>
                    </a:cubicBezTo>
                    <a:cubicBezTo>
                      <a:pt x="78" y="13"/>
                      <a:pt x="52" y="27"/>
                      <a:pt x="14" y="41"/>
                    </a:cubicBezTo>
                    <a:cubicBezTo>
                      <a:pt x="0" y="46"/>
                      <a:pt x="6" y="66"/>
                      <a:pt x="20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defTabSz="914126"/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46" name="Freeform 9">
                <a:extLst>
                  <a:ext uri="{FF2B5EF4-FFF2-40B4-BE49-F238E27FC236}">
                    <a16:creationId xmlns:a16="http://schemas.microsoft.com/office/drawing/2014/main" id="{DAE967A0-752B-445D-ADB8-8DDAD0F7C1FD}"/>
                  </a:ext>
                </a:extLst>
              </p:cNvPr>
              <p:cNvSpPr/>
              <p:nvPr/>
            </p:nvSpPr>
            <p:spPr bwMode="auto">
              <a:xfrm>
                <a:off x="7016751" y="4010026"/>
                <a:ext cx="1208088" cy="1095375"/>
              </a:xfrm>
              <a:custGeom>
                <a:avLst/>
                <a:gdLst>
                  <a:gd name="T0" fmla="*/ 1056 w 1164"/>
                  <a:gd name="T1" fmla="*/ 16 h 1055"/>
                  <a:gd name="T2" fmla="*/ 1085 w 1164"/>
                  <a:gd name="T3" fmla="*/ 64 h 1055"/>
                  <a:gd name="T4" fmla="*/ 1110 w 1164"/>
                  <a:gd name="T5" fmla="*/ 176 h 1055"/>
                  <a:gd name="T6" fmla="*/ 1081 w 1164"/>
                  <a:gd name="T7" fmla="*/ 362 h 1055"/>
                  <a:gd name="T8" fmla="*/ 828 w 1164"/>
                  <a:gd name="T9" fmla="*/ 714 h 1055"/>
                  <a:gd name="T10" fmla="*/ 30 w 1164"/>
                  <a:gd name="T11" fmla="*/ 996 h 1055"/>
                  <a:gd name="T12" fmla="*/ 30 w 1164"/>
                  <a:gd name="T13" fmla="*/ 1042 h 1055"/>
                  <a:gd name="T14" fmla="*/ 893 w 1164"/>
                  <a:gd name="T15" fmla="*/ 736 h 1055"/>
                  <a:gd name="T16" fmla="*/ 1143 w 1164"/>
                  <a:gd name="T17" fmla="*/ 346 h 1055"/>
                  <a:gd name="T18" fmla="*/ 1154 w 1164"/>
                  <a:gd name="T19" fmla="*/ 140 h 1055"/>
                  <a:gd name="T20" fmla="*/ 1121 w 1164"/>
                  <a:gd name="T21" fmla="*/ 43 h 1055"/>
                  <a:gd name="T22" fmla="*/ 1066 w 1164"/>
                  <a:gd name="T23" fmla="*/ 4 h 1055"/>
                  <a:gd name="T24" fmla="*/ 1056 w 1164"/>
                  <a:gd name="T25" fmla="*/ 16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64" h="1055">
                    <a:moveTo>
                      <a:pt x="1056" y="16"/>
                    </a:moveTo>
                    <a:cubicBezTo>
                      <a:pt x="1068" y="25"/>
                      <a:pt x="1078" y="52"/>
                      <a:pt x="1085" y="64"/>
                    </a:cubicBezTo>
                    <a:cubicBezTo>
                      <a:pt x="1104" y="97"/>
                      <a:pt x="1108" y="139"/>
                      <a:pt x="1110" y="176"/>
                    </a:cubicBezTo>
                    <a:cubicBezTo>
                      <a:pt x="1115" y="240"/>
                      <a:pt x="1103" y="302"/>
                      <a:pt x="1081" y="362"/>
                    </a:cubicBezTo>
                    <a:cubicBezTo>
                      <a:pt x="1032" y="501"/>
                      <a:pt x="939" y="620"/>
                      <a:pt x="828" y="714"/>
                    </a:cubicBezTo>
                    <a:cubicBezTo>
                      <a:pt x="609" y="901"/>
                      <a:pt x="312" y="981"/>
                      <a:pt x="30" y="996"/>
                    </a:cubicBezTo>
                    <a:cubicBezTo>
                      <a:pt x="0" y="998"/>
                      <a:pt x="0" y="1041"/>
                      <a:pt x="30" y="1042"/>
                    </a:cubicBezTo>
                    <a:cubicBezTo>
                      <a:pt x="339" y="1055"/>
                      <a:pt x="661" y="941"/>
                      <a:pt x="893" y="736"/>
                    </a:cubicBezTo>
                    <a:cubicBezTo>
                      <a:pt x="1011" y="632"/>
                      <a:pt x="1097" y="496"/>
                      <a:pt x="1143" y="346"/>
                    </a:cubicBezTo>
                    <a:cubicBezTo>
                      <a:pt x="1163" y="279"/>
                      <a:pt x="1164" y="208"/>
                      <a:pt x="1154" y="140"/>
                    </a:cubicBezTo>
                    <a:cubicBezTo>
                      <a:pt x="1150" y="106"/>
                      <a:pt x="1138" y="73"/>
                      <a:pt x="1121" y="43"/>
                    </a:cubicBezTo>
                    <a:cubicBezTo>
                      <a:pt x="1105" y="16"/>
                      <a:pt x="1089" y="17"/>
                      <a:pt x="1066" y="4"/>
                    </a:cubicBezTo>
                    <a:cubicBezTo>
                      <a:pt x="1058" y="0"/>
                      <a:pt x="1049" y="11"/>
                      <a:pt x="1056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defTabSz="914126"/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47" name="Freeform 10">
                <a:extLst>
                  <a:ext uri="{FF2B5EF4-FFF2-40B4-BE49-F238E27FC236}">
                    <a16:creationId xmlns:a16="http://schemas.microsoft.com/office/drawing/2014/main" id="{46AD3C87-7367-46DB-919D-B9B11F682B82}"/>
                  </a:ext>
                </a:extLst>
              </p:cNvPr>
              <p:cNvSpPr/>
              <p:nvPr/>
            </p:nvSpPr>
            <p:spPr bwMode="auto">
              <a:xfrm>
                <a:off x="4975226" y="4775201"/>
                <a:ext cx="1274763" cy="733425"/>
              </a:xfrm>
              <a:custGeom>
                <a:avLst/>
                <a:gdLst>
                  <a:gd name="T0" fmla="*/ 28 w 1229"/>
                  <a:gd name="T1" fmla="*/ 8 h 706"/>
                  <a:gd name="T2" fmla="*/ 139 w 1229"/>
                  <a:gd name="T3" fmla="*/ 371 h 706"/>
                  <a:gd name="T4" fmla="*/ 420 w 1229"/>
                  <a:gd name="T5" fmla="*/ 595 h 706"/>
                  <a:gd name="T6" fmla="*/ 1199 w 1229"/>
                  <a:gd name="T7" fmla="*/ 617 h 706"/>
                  <a:gd name="T8" fmla="*/ 1186 w 1229"/>
                  <a:gd name="T9" fmla="*/ 571 h 706"/>
                  <a:gd name="T10" fmla="*/ 469 w 1229"/>
                  <a:gd name="T11" fmla="*/ 549 h 706"/>
                  <a:gd name="T12" fmla="*/ 191 w 1229"/>
                  <a:gd name="T13" fmla="*/ 341 h 706"/>
                  <a:gd name="T14" fmla="*/ 105 w 1229"/>
                  <a:gd name="T15" fmla="*/ 187 h 706"/>
                  <a:gd name="T16" fmla="*/ 43 w 1229"/>
                  <a:gd name="T17" fmla="*/ 7 h 706"/>
                  <a:gd name="T18" fmla="*/ 28 w 1229"/>
                  <a:gd name="T19" fmla="*/ 8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29" h="706">
                    <a:moveTo>
                      <a:pt x="28" y="8"/>
                    </a:moveTo>
                    <a:cubicBezTo>
                      <a:pt x="0" y="129"/>
                      <a:pt x="72" y="275"/>
                      <a:pt x="139" y="371"/>
                    </a:cubicBezTo>
                    <a:cubicBezTo>
                      <a:pt x="210" y="470"/>
                      <a:pt x="310" y="545"/>
                      <a:pt x="420" y="595"/>
                    </a:cubicBezTo>
                    <a:cubicBezTo>
                      <a:pt x="664" y="706"/>
                      <a:pt x="948" y="698"/>
                      <a:pt x="1199" y="617"/>
                    </a:cubicBezTo>
                    <a:cubicBezTo>
                      <a:pt x="1229" y="608"/>
                      <a:pt x="1217" y="563"/>
                      <a:pt x="1186" y="571"/>
                    </a:cubicBezTo>
                    <a:cubicBezTo>
                      <a:pt x="954" y="630"/>
                      <a:pt x="695" y="637"/>
                      <a:pt x="469" y="549"/>
                    </a:cubicBezTo>
                    <a:cubicBezTo>
                      <a:pt x="360" y="506"/>
                      <a:pt x="262" y="433"/>
                      <a:pt x="191" y="341"/>
                    </a:cubicBezTo>
                    <a:cubicBezTo>
                      <a:pt x="155" y="294"/>
                      <a:pt x="127" y="241"/>
                      <a:pt x="105" y="187"/>
                    </a:cubicBezTo>
                    <a:cubicBezTo>
                      <a:pt x="81" y="128"/>
                      <a:pt x="72" y="63"/>
                      <a:pt x="43" y="7"/>
                    </a:cubicBezTo>
                    <a:cubicBezTo>
                      <a:pt x="40" y="0"/>
                      <a:pt x="30" y="2"/>
                      <a:pt x="2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defTabSz="914126"/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48" name="Freeform 11">
                <a:extLst>
                  <a:ext uri="{FF2B5EF4-FFF2-40B4-BE49-F238E27FC236}">
                    <a16:creationId xmlns:a16="http://schemas.microsoft.com/office/drawing/2014/main" id="{2DA08B50-E2E8-4875-A827-9008ABF94A92}"/>
                  </a:ext>
                </a:extLst>
              </p:cNvPr>
              <p:cNvSpPr/>
              <p:nvPr/>
            </p:nvSpPr>
            <p:spPr bwMode="auto">
              <a:xfrm>
                <a:off x="6203951" y="5040313"/>
                <a:ext cx="1285875" cy="706438"/>
              </a:xfrm>
              <a:custGeom>
                <a:avLst/>
                <a:gdLst>
                  <a:gd name="T0" fmla="*/ 9 w 1238"/>
                  <a:gd name="T1" fmla="*/ 343 h 681"/>
                  <a:gd name="T2" fmla="*/ 575 w 1238"/>
                  <a:gd name="T3" fmla="*/ 605 h 681"/>
                  <a:gd name="T4" fmla="*/ 1222 w 1238"/>
                  <a:gd name="T5" fmla="*/ 529 h 681"/>
                  <a:gd name="T6" fmla="*/ 1222 w 1238"/>
                  <a:gd name="T7" fmla="*/ 485 h 681"/>
                  <a:gd name="T8" fmla="*/ 968 w 1238"/>
                  <a:gd name="T9" fmla="*/ 314 h 681"/>
                  <a:gd name="T10" fmla="*/ 825 w 1238"/>
                  <a:gd name="T11" fmla="*/ 32 h 681"/>
                  <a:gd name="T12" fmla="*/ 776 w 1238"/>
                  <a:gd name="T13" fmla="*/ 46 h 681"/>
                  <a:gd name="T14" fmla="*/ 921 w 1238"/>
                  <a:gd name="T15" fmla="*/ 340 h 681"/>
                  <a:gd name="T16" fmla="*/ 1196 w 1238"/>
                  <a:gd name="T17" fmla="*/ 529 h 681"/>
                  <a:gd name="T18" fmla="*/ 1196 w 1238"/>
                  <a:gd name="T19" fmla="*/ 485 h 681"/>
                  <a:gd name="T20" fmla="*/ 23 w 1238"/>
                  <a:gd name="T21" fmla="*/ 324 h 681"/>
                  <a:gd name="T22" fmla="*/ 9 w 1238"/>
                  <a:gd name="T23" fmla="*/ 343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38" h="681">
                    <a:moveTo>
                      <a:pt x="9" y="343"/>
                    </a:moveTo>
                    <a:cubicBezTo>
                      <a:pt x="152" y="493"/>
                      <a:pt x="376" y="569"/>
                      <a:pt x="575" y="605"/>
                    </a:cubicBezTo>
                    <a:cubicBezTo>
                      <a:pt x="792" y="644"/>
                      <a:pt x="1024" y="631"/>
                      <a:pt x="1222" y="529"/>
                    </a:cubicBezTo>
                    <a:cubicBezTo>
                      <a:pt x="1238" y="520"/>
                      <a:pt x="1238" y="494"/>
                      <a:pt x="1222" y="485"/>
                    </a:cubicBezTo>
                    <a:cubicBezTo>
                      <a:pt x="1131" y="437"/>
                      <a:pt x="1041" y="387"/>
                      <a:pt x="968" y="314"/>
                    </a:cubicBezTo>
                    <a:cubicBezTo>
                      <a:pt x="889" y="238"/>
                      <a:pt x="847" y="138"/>
                      <a:pt x="825" y="32"/>
                    </a:cubicBezTo>
                    <a:cubicBezTo>
                      <a:pt x="819" y="0"/>
                      <a:pt x="770" y="14"/>
                      <a:pt x="776" y="46"/>
                    </a:cubicBezTo>
                    <a:cubicBezTo>
                      <a:pt x="799" y="157"/>
                      <a:pt x="844" y="256"/>
                      <a:pt x="921" y="340"/>
                    </a:cubicBezTo>
                    <a:cubicBezTo>
                      <a:pt x="997" y="422"/>
                      <a:pt x="1098" y="479"/>
                      <a:pt x="1196" y="529"/>
                    </a:cubicBezTo>
                    <a:cubicBezTo>
                      <a:pt x="1196" y="514"/>
                      <a:pt x="1196" y="500"/>
                      <a:pt x="1196" y="485"/>
                    </a:cubicBezTo>
                    <a:cubicBezTo>
                      <a:pt x="821" y="681"/>
                      <a:pt x="352" y="551"/>
                      <a:pt x="23" y="324"/>
                    </a:cubicBezTo>
                    <a:cubicBezTo>
                      <a:pt x="12" y="316"/>
                      <a:pt x="0" y="333"/>
                      <a:pt x="9" y="3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defTabSz="914126"/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grpSp>
            <p:nvGrpSpPr>
              <p:cNvPr id="449" name="组合 323">
                <a:extLst>
                  <a:ext uri="{FF2B5EF4-FFF2-40B4-BE49-F238E27FC236}">
                    <a16:creationId xmlns:a16="http://schemas.microsoft.com/office/drawing/2014/main" id="{94433DF2-0D6A-4828-9811-B2B9CD5EB809}"/>
                  </a:ext>
                </a:extLst>
              </p:cNvPr>
              <p:cNvGrpSpPr/>
              <p:nvPr/>
            </p:nvGrpSpPr>
            <p:grpSpPr>
              <a:xfrm>
                <a:off x="3517901" y="1225551"/>
                <a:ext cx="5260975" cy="4090987"/>
                <a:chOff x="3517901" y="1225551"/>
                <a:chExt cx="5260975" cy="4090987"/>
              </a:xfrm>
              <a:grpFill/>
            </p:grpSpPr>
            <p:sp>
              <p:nvSpPr>
                <p:cNvPr id="450" name="Freeform 12">
                  <a:extLst>
                    <a:ext uri="{FF2B5EF4-FFF2-40B4-BE49-F238E27FC236}">
                      <a16:creationId xmlns:a16="http://schemas.microsoft.com/office/drawing/2014/main" id="{B6BA4D02-C123-48D4-B5DD-8E7806E98361}"/>
                    </a:ext>
                  </a:extLst>
                </p:cNvPr>
                <p:cNvSpPr/>
                <p:nvPr/>
              </p:nvSpPr>
              <p:spPr bwMode="auto">
                <a:xfrm>
                  <a:off x="7805738" y="2135188"/>
                  <a:ext cx="109538" cy="38100"/>
                </a:xfrm>
                <a:custGeom>
                  <a:avLst/>
                  <a:gdLst>
                    <a:gd name="T0" fmla="*/ 6 w 106"/>
                    <a:gd name="T1" fmla="*/ 35 h 37"/>
                    <a:gd name="T2" fmla="*/ 45 w 106"/>
                    <a:gd name="T3" fmla="*/ 33 h 37"/>
                    <a:gd name="T4" fmla="*/ 97 w 106"/>
                    <a:gd name="T5" fmla="*/ 22 h 37"/>
                    <a:gd name="T6" fmla="*/ 97 w 106"/>
                    <a:gd name="T7" fmla="*/ 6 h 37"/>
                    <a:gd name="T8" fmla="*/ 52 w 106"/>
                    <a:gd name="T9" fmla="*/ 6 h 37"/>
                    <a:gd name="T10" fmla="*/ 4 w 106"/>
                    <a:gd name="T11" fmla="*/ 24 h 37"/>
                    <a:gd name="T12" fmla="*/ 6 w 106"/>
                    <a:gd name="T13" fmla="*/ 3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6" h="37">
                      <a:moveTo>
                        <a:pt x="6" y="35"/>
                      </a:moveTo>
                      <a:cubicBezTo>
                        <a:pt x="20" y="37"/>
                        <a:pt x="32" y="35"/>
                        <a:pt x="45" y="33"/>
                      </a:cubicBezTo>
                      <a:cubicBezTo>
                        <a:pt x="63" y="30"/>
                        <a:pt x="80" y="29"/>
                        <a:pt x="97" y="22"/>
                      </a:cubicBezTo>
                      <a:cubicBezTo>
                        <a:pt x="105" y="19"/>
                        <a:pt x="106" y="9"/>
                        <a:pt x="97" y="6"/>
                      </a:cubicBezTo>
                      <a:cubicBezTo>
                        <a:pt x="81" y="0"/>
                        <a:pt x="68" y="2"/>
                        <a:pt x="52" y="6"/>
                      </a:cubicBezTo>
                      <a:cubicBezTo>
                        <a:pt x="34" y="9"/>
                        <a:pt x="17" y="13"/>
                        <a:pt x="4" y="24"/>
                      </a:cubicBezTo>
                      <a:cubicBezTo>
                        <a:pt x="0" y="27"/>
                        <a:pt x="2" y="34"/>
                        <a:pt x="6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51" name="Freeform 13">
                  <a:extLst>
                    <a:ext uri="{FF2B5EF4-FFF2-40B4-BE49-F238E27FC236}">
                      <a16:creationId xmlns:a16="http://schemas.microsoft.com/office/drawing/2014/main" id="{750BEC4A-6B29-4350-8524-B6E335A10AC8}"/>
                    </a:ext>
                  </a:extLst>
                </p:cNvPr>
                <p:cNvSpPr/>
                <p:nvPr/>
              </p:nvSpPr>
              <p:spPr bwMode="auto">
                <a:xfrm>
                  <a:off x="8018463" y="2144713"/>
                  <a:ext cx="92075" cy="34925"/>
                </a:xfrm>
                <a:custGeom>
                  <a:avLst/>
                  <a:gdLst>
                    <a:gd name="T0" fmla="*/ 4 w 89"/>
                    <a:gd name="T1" fmla="*/ 9 h 35"/>
                    <a:gd name="T2" fmla="*/ 79 w 89"/>
                    <a:gd name="T3" fmla="*/ 34 h 35"/>
                    <a:gd name="T4" fmla="*/ 83 w 89"/>
                    <a:gd name="T5" fmla="*/ 20 h 35"/>
                    <a:gd name="T6" fmla="*/ 7 w 89"/>
                    <a:gd name="T7" fmla="*/ 0 h 35"/>
                    <a:gd name="T8" fmla="*/ 4 w 89"/>
                    <a:gd name="T9" fmla="*/ 9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9" h="35">
                      <a:moveTo>
                        <a:pt x="4" y="9"/>
                      </a:moveTo>
                      <a:cubicBezTo>
                        <a:pt x="28" y="23"/>
                        <a:pt x="52" y="31"/>
                        <a:pt x="79" y="34"/>
                      </a:cubicBezTo>
                      <a:cubicBezTo>
                        <a:pt x="87" y="35"/>
                        <a:pt x="89" y="24"/>
                        <a:pt x="83" y="20"/>
                      </a:cubicBezTo>
                      <a:cubicBezTo>
                        <a:pt x="59" y="6"/>
                        <a:pt x="34" y="3"/>
                        <a:pt x="7" y="0"/>
                      </a:cubicBezTo>
                      <a:cubicBezTo>
                        <a:pt x="2" y="0"/>
                        <a:pt x="0" y="7"/>
                        <a:pt x="4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52" name="Freeform 14">
                  <a:extLst>
                    <a:ext uri="{FF2B5EF4-FFF2-40B4-BE49-F238E27FC236}">
                      <a16:creationId xmlns:a16="http://schemas.microsoft.com/office/drawing/2014/main" id="{8DAEE16B-77AD-48A0-B088-33D6F307A566}"/>
                    </a:ext>
                  </a:extLst>
                </p:cNvPr>
                <p:cNvSpPr/>
                <p:nvPr/>
              </p:nvSpPr>
              <p:spPr bwMode="auto">
                <a:xfrm>
                  <a:off x="8228013" y="2225676"/>
                  <a:ext cx="107950" cy="61913"/>
                </a:xfrm>
                <a:custGeom>
                  <a:avLst/>
                  <a:gdLst>
                    <a:gd name="T0" fmla="*/ 6 w 105"/>
                    <a:gd name="T1" fmla="*/ 10 h 59"/>
                    <a:gd name="T2" fmla="*/ 91 w 105"/>
                    <a:gd name="T3" fmla="*/ 55 h 59"/>
                    <a:gd name="T4" fmla="*/ 99 w 105"/>
                    <a:gd name="T5" fmla="*/ 44 h 59"/>
                    <a:gd name="T6" fmla="*/ 9 w 105"/>
                    <a:gd name="T7" fmla="*/ 1 h 59"/>
                    <a:gd name="T8" fmla="*/ 6 w 105"/>
                    <a:gd name="T9" fmla="*/ 10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59">
                      <a:moveTo>
                        <a:pt x="6" y="10"/>
                      </a:moveTo>
                      <a:cubicBezTo>
                        <a:pt x="35" y="21"/>
                        <a:pt x="64" y="39"/>
                        <a:pt x="91" y="55"/>
                      </a:cubicBezTo>
                      <a:cubicBezTo>
                        <a:pt x="97" y="59"/>
                        <a:pt x="105" y="49"/>
                        <a:pt x="99" y="44"/>
                      </a:cubicBezTo>
                      <a:cubicBezTo>
                        <a:pt x="72" y="20"/>
                        <a:pt x="44" y="7"/>
                        <a:pt x="9" y="1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53" name="Freeform 15">
                  <a:extLst>
                    <a:ext uri="{FF2B5EF4-FFF2-40B4-BE49-F238E27FC236}">
                      <a16:creationId xmlns:a16="http://schemas.microsoft.com/office/drawing/2014/main" id="{1EA30B4D-F116-46ED-9DE5-1FCD82EA2EEF}"/>
                    </a:ext>
                  </a:extLst>
                </p:cNvPr>
                <p:cNvSpPr/>
                <p:nvPr/>
              </p:nvSpPr>
              <p:spPr bwMode="auto">
                <a:xfrm>
                  <a:off x="8421688" y="2389188"/>
                  <a:ext cx="77788" cy="84138"/>
                </a:xfrm>
                <a:custGeom>
                  <a:avLst/>
                  <a:gdLst>
                    <a:gd name="T0" fmla="*/ 1 w 75"/>
                    <a:gd name="T1" fmla="*/ 1 h 81"/>
                    <a:gd name="T2" fmla="*/ 14 w 75"/>
                    <a:gd name="T3" fmla="*/ 20 h 81"/>
                    <a:gd name="T4" fmla="*/ 31 w 75"/>
                    <a:gd name="T5" fmla="*/ 42 h 81"/>
                    <a:gd name="T6" fmla="*/ 62 w 75"/>
                    <a:gd name="T7" fmla="*/ 77 h 81"/>
                    <a:gd name="T8" fmla="*/ 72 w 75"/>
                    <a:gd name="T9" fmla="*/ 71 h 81"/>
                    <a:gd name="T10" fmla="*/ 45 w 75"/>
                    <a:gd name="T11" fmla="*/ 35 h 81"/>
                    <a:gd name="T12" fmla="*/ 24 w 75"/>
                    <a:gd name="T13" fmla="*/ 16 h 81"/>
                    <a:gd name="T14" fmla="*/ 2 w 75"/>
                    <a:gd name="T15" fmla="*/ 0 h 81"/>
                    <a:gd name="T16" fmla="*/ 1 w 75"/>
                    <a:gd name="T17" fmla="*/ 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5" h="81">
                      <a:moveTo>
                        <a:pt x="1" y="1"/>
                      </a:moveTo>
                      <a:cubicBezTo>
                        <a:pt x="6" y="6"/>
                        <a:pt x="9" y="14"/>
                        <a:pt x="14" y="20"/>
                      </a:cubicBezTo>
                      <a:cubicBezTo>
                        <a:pt x="19" y="27"/>
                        <a:pt x="25" y="35"/>
                        <a:pt x="31" y="42"/>
                      </a:cubicBezTo>
                      <a:cubicBezTo>
                        <a:pt x="41" y="54"/>
                        <a:pt x="51" y="66"/>
                        <a:pt x="62" y="77"/>
                      </a:cubicBezTo>
                      <a:cubicBezTo>
                        <a:pt x="66" y="81"/>
                        <a:pt x="75" y="77"/>
                        <a:pt x="72" y="71"/>
                      </a:cubicBezTo>
                      <a:cubicBezTo>
                        <a:pt x="66" y="57"/>
                        <a:pt x="57" y="46"/>
                        <a:pt x="45" y="35"/>
                      </a:cubicBezTo>
                      <a:cubicBezTo>
                        <a:pt x="38" y="28"/>
                        <a:pt x="31" y="22"/>
                        <a:pt x="24" y="16"/>
                      </a:cubicBezTo>
                      <a:cubicBezTo>
                        <a:pt x="17" y="10"/>
                        <a:pt x="8" y="6"/>
                        <a:pt x="2" y="0"/>
                      </a:cubicBezTo>
                      <a:cubicBezTo>
                        <a:pt x="1" y="0"/>
                        <a:pt x="0" y="0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54" name="Freeform 16">
                  <a:extLst>
                    <a:ext uri="{FF2B5EF4-FFF2-40B4-BE49-F238E27FC236}">
                      <a16:creationId xmlns:a16="http://schemas.microsoft.com/office/drawing/2014/main" id="{93D32A4E-DC17-4C7D-95FF-913DBB3D6A73}"/>
                    </a:ext>
                  </a:extLst>
                </p:cNvPr>
                <p:cNvSpPr/>
                <p:nvPr/>
              </p:nvSpPr>
              <p:spPr bwMode="auto">
                <a:xfrm>
                  <a:off x="8572501" y="2570163"/>
                  <a:ext cx="60325" cy="90488"/>
                </a:xfrm>
                <a:custGeom>
                  <a:avLst/>
                  <a:gdLst>
                    <a:gd name="T0" fmla="*/ 3 w 57"/>
                    <a:gd name="T1" fmla="*/ 10 h 88"/>
                    <a:gd name="T2" fmla="*/ 47 w 57"/>
                    <a:gd name="T3" fmla="*/ 83 h 88"/>
                    <a:gd name="T4" fmla="*/ 55 w 57"/>
                    <a:gd name="T5" fmla="*/ 77 h 88"/>
                    <a:gd name="T6" fmla="*/ 11 w 57"/>
                    <a:gd name="T7" fmla="*/ 5 h 88"/>
                    <a:gd name="T8" fmla="*/ 3 w 57"/>
                    <a:gd name="T9" fmla="*/ 10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88">
                      <a:moveTo>
                        <a:pt x="3" y="10"/>
                      </a:moveTo>
                      <a:cubicBezTo>
                        <a:pt x="17" y="35"/>
                        <a:pt x="27" y="63"/>
                        <a:pt x="47" y="83"/>
                      </a:cubicBezTo>
                      <a:cubicBezTo>
                        <a:pt x="51" y="88"/>
                        <a:pt x="57" y="82"/>
                        <a:pt x="55" y="77"/>
                      </a:cubicBezTo>
                      <a:cubicBezTo>
                        <a:pt x="44" y="51"/>
                        <a:pt x="28" y="27"/>
                        <a:pt x="11" y="5"/>
                      </a:cubicBezTo>
                      <a:cubicBezTo>
                        <a:pt x="8" y="0"/>
                        <a:pt x="0" y="4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55" name="Freeform 17">
                  <a:extLst>
                    <a:ext uri="{FF2B5EF4-FFF2-40B4-BE49-F238E27FC236}">
                      <a16:creationId xmlns:a16="http://schemas.microsoft.com/office/drawing/2014/main" id="{5BDAF5FC-2DD3-4740-B364-F89BE50AF6DC}"/>
                    </a:ext>
                  </a:extLst>
                </p:cNvPr>
                <p:cNvSpPr/>
                <p:nvPr/>
              </p:nvSpPr>
              <p:spPr bwMode="auto">
                <a:xfrm>
                  <a:off x="8664576" y="2767013"/>
                  <a:ext cx="42863" cy="88900"/>
                </a:xfrm>
                <a:custGeom>
                  <a:avLst/>
                  <a:gdLst>
                    <a:gd name="T0" fmla="*/ 3 w 41"/>
                    <a:gd name="T1" fmla="*/ 7 h 86"/>
                    <a:gd name="T2" fmla="*/ 30 w 41"/>
                    <a:gd name="T3" fmla="*/ 79 h 86"/>
                    <a:gd name="T4" fmla="*/ 40 w 41"/>
                    <a:gd name="T5" fmla="*/ 76 h 86"/>
                    <a:gd name="T6" fmla="*/ 9 w 41"/>
                    <a:gd name="T7" fmla="*/ 4 h 86"/>
                    <a:gd name="T8" fmla="*/ 3 w 41"/>
                    <a:gd name="T9" fmla="*/ 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86">
                      <a:moveTo>
                        <a:pt x="3" y="7"/>
                      </a:moveTo>
                      <a:cubicBezTo>
                        <a:pt x="16" y="29"/>
                        <a:pt x="21" y="56"/>
                        <a:pt x="30" y="79"/>
                      </a:cubicBezTo>
                      <a:cubicBezTo>
                        <a:pt x="32" y="86"/>
                        <a:pt x="41" y="83"/>
                        <a:pt x="40" y="76"/>
                      </a:cubicBezTo>
                      <a:cubicBezTo>
                        <a:pt x="36" y="48"/>
                        <a:pt x="25" y="27"/>
                        <a:pt x="9" y="4"/>
                      </a:cubicBezTo>
                      <a:cubicBezTo>
                        <a:pt x="7" y="0"/>
                        <a:pt x="0" y="3"/>
                        <a:pt x="3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56" name="Freeform 18">
                  <a:extLst>
                    <a:ext uri="{FF2B5EF4-FFF2-40B4-BE49-F238E27FC236}">
                      <a16:creationId xmlns:a16="http://schemas.microsoft.com/office/drawing/2014/main" id="{90CBAFE9-3682-4FAA-83D3-336B49D42A8F}"/>
                    </a:ext>
                  </a:extLst>
                </p:cNvPr>
                <p:cNvSpPr/>
                <p:nvPr/>
              </p:nvSpPr>
              <p:spPr bwMode="auto">
                <a:xfrm>
                  <a:off x="8740776" y="2992438"/>
                  <a:ext cx="26988" cy="107950"/>
                </a:xfrm>
                <a:custGeom>
                  <a:avLst/>
                  <a:gdLst>
                    <a:gd name="T0" fmla="*/ 2 w 27"/>
                    <a:gd name="T1" fmla="*/ 7 h 104"/>
                    <a:gd name="T2" fmla="*/ 17 w 27"/>
                    <a:gd name="T3" fmla="*/ 100 h 104"/>
                    <a:gd name="T4" fmla="*/ 23 w 27"/>
                    <a:gd name="T5" fmla="*/ 100 h 104"/>
                    <a:gd name="T6" fmla="*/ 9 w 27"/>
                    <a:gd name="T7" fmla="*/ 4 h 104"/>
                    <a:gd name="T8" fmla="*/ 2 w 27"/>
                    <a:gd name="T9" fmla="*/ 7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04">
                      <a:moveTo>
                        <a:pt x="2" y="7"/>
                      </a:moveTo>
                      <a:cubicBezTo>
                        <a:pt x="14" y="36"/>
                        <a:pt x="13" y="68"/>
                        <a:pt x="17" y="100"/>
                      </a:cubicBezTo>
                      <a:cubicBezTo>
                        <a:pt x="17" y="104"/>
                        <a:pt x="23" y="104"/>
                        <a:pt x="23" y="100"/>
                      </a:cubicBezTo>
                      <a:cubicBezTo>
                        <a:pt x="27" y="67"/>
                        <a:pt x="24" y="33"/>
                        <a:pt x="9" y="4"/>
                      </a:cubicBezTo>
                      <a:cubicBezTo>
                        <a:pt x="7" y="0"/>
                        <a:pt x="0" y="3"/>
                        <a:pt x="2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57" name="Freeform 19">
                  <a:extLst>
                    <a:ext uri="{FF2B5EF4-FFF2-40B4-BE49-F238E27FC236}">
                      <a16:creationId xmlns:a16="http://schemas.microsoft.com/office/drawing/2014/main" id="{559288A5-C555-46AD-81D6-6D0F2D61BD90}"/>
                    </a:ext>
                  </a:extLst>
                </p:cNvPr>
                <p:cNvSpPr/>
                <p:nvPr/>
              </p:nvSpPr>
              <p:spPr bwMode="auto">
                <a:xfrm>
                  <a:off x="8753476" y="3206751"/>
                  <a:ext cx="25400" cy="80963"/>
                </a:xfrm>
                <a:custGeom>
                  <a:avLst/>
                  <a:gdLst>
                    <a:gd name="T0" fmla="*/ 13 w 24"/>
                    <a:gd name="T1" fmla="*/ 2 h 78"/>
                    <a:gd name="T2" fmla="*/ 4 w 24"/>
                    <a:gd name="T3" fmla="*/ 32 h 78"/>
                    <a:gd name="T4" fmla="*/ 2 w 24"/>
                    <a:gd name="T5" fmla="*/ 46 h 78"/>
                    <a:gd name="T6" fmla="*/ 0 w 24"/>
                    <a:gd name="T7" fmla="*/ 66 h 78"/>
                    <a:gd name="T8" fmla="*/ 13 w 24"/>
                    <a:gd name="T9" fmla="*/ 71 h 78"/>
                    <a:gd name="T10" fmla="*/ 23 w 24"/>
                    <a:gd name="T11" fmla="*/ 39 h 78"/>
                    <a:gd name="T12" fmla="*/ 15 w 24"/>
                    <a:gd name="T13" fmla="*/ 2 h 78"/>
                    <a:gd name="T14" fmla="*/ 13 w 24"/>
                    <a:gd name="T15" fmla="*/ 2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" h="78">
                      <a:moveTo>
                        <a:pt x="13" y="2"/>
                      </a:moveTo>
                      <a:cubicBezTo>
                        <a:pt x="9" y="12"/>
                        <a:pt x="6" y="21"/>
                        <a:pt x="4" y="32"/>
                      </a:cubicBezTo>
                      <a:cubicBezTo>
                        <a:pt x="3" y="37"/>
                        <a:pt x="2" y="41"/>
                        <a:pt x="2" y="46"/>
                      </a:cubicBezTo>
                      <a:cubicBezTo>
                        <a:pt x="1" y="53"/>
                        <a:pt x="1" y="59"/>
                        <a:pt x="0" y="66"/>
                      </a:cubicBezTo>
                      <a:cubicBezTo>
                        <a:pt x="0" y="72"/>
                        <a:pt x="9" y="78"/>
                        <a:pt x="13" y="71"/>
                      </a:cubicBezTo>
                      <a:cubicBezTo>
                        <a:pt x="18" y="60"/>
                        <a:pt x="21" y="52"/>
                        <a:pt x="23" y="39"/>
                      </a:cubicBezTo>
                      <a:cubicBezTo>
                        <a:pt x="24" y="25"/>
                        <a:pt x="20" y="15"/>
                        <a:pt x="15" y="2"/>
                      </a:cubicBezTo>
                      <a:cubicBezTo>
                        <a:pt x="15" y="0"/>
                        <a:pt x="13" y="1"/>
                        <a:pt x="13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58" name="Freeform 20">
                  <a:extLst>
                    <a:ext uri="{FF2B5EF4-FFF2-40B4-BE49-F238E27FC236}">
                      <a16:creationId xmlns:a16="http://schemas.microsoft.com/office/drawing/2014/main" id="{A840191D-ED73-47AA-93C1-6750A44705D3}"/>
                    </a:ext>
                  </a:extLst>
                </p:cNvPr>
                <p:cNvSpPr/>
                <p:nvPr/>
              </p:nvSpPr>
              <p:spPr bwMode="auto">
                <a:xfrm>
                  <a:off x="8672513" y="3368676"/>
                  <a:ext cx="61913" cy="100013"/>
                </a:xfrm>
                <a:custGeom>
                  <a:avLst/>
                  <a:gdLst>
                    <a:gd name="T0" fmla="*/ 46 w 61"/>
                    <a:gd name="T1" fmla="*/ 3 h 97"/>
                    <a:gd name="T2" fmla="*/ 6 w 61"/>
                    <a:gd name="T3" fmla="*/ 81 h 97"/>
                    <a:gd name="T4" fmla="*/ 20 w 61"/>
                    <a:gd name="T5" fmla="*/ 91 h 97"/>
                    <a:gd name="T6" fmla="*/ 52 w 61"/>
                    <a:gd name="T7" fmla="*/ 51 h 97"/>
                    <a:gd name="T8" fmla="*/ 53 w 61"/>
                    <a:gd name="T9" fmla="*/ 3 h 97"/>
                    <a:gd name="T10" fmla="*/ 46 w 61"/>
                    <a:gd name="T11" fmla="*/ 3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1" h="97">
                      <a:moveTo>
                        <a:pt x="46" y="3"/>
                      </a:moveTo>
                      <a:cubicBezTo>
                        <a:pt x="33" y="29"/>
                        <a:pt x="23" y="57"/>
                        <a:pt x="6" y="81"/>
                      </a:cubicBezTo>
                      <a:cubicBezTo>
                        <a:pt x="0" y="89"/>
                        <a:pt x="13" y="97"/>
                        <a:pt x="20" y="91"/>
                      </a:cubicBezTo>
                      <a:cubicBezTo>
                        <a:pt x="34" y="80"/>
                        <a:pt x="45" y="69"/>
                        <a:pt x="52" y="51"/>
                      </a:cubicBezTo>
                      <a:cubicBezTo>
                        <a:pt x="58" y="35"/>
                        <a:pt x="61" y="20"/>
                        <a:pt x="53" y="3"/>
                      </a:cubicBezTo>
                      <a:cubicBezTo>
                        <a:pt x="52" y="0"/>
                        <a:pt x="47" y="1"/>
                        <a:pt x="4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59" name="Freeform 21">
                  <a:extLst>
                    <a:ext uri="{FF2B5EF4-FFF2-40B4-BE49-F238E27FC236}">
                      <a16:creationId xmlns:a16="http://schemas.microsoft.com/office/drawing/2014/main" id="{4AF206B9-84B9-4DD1-B7C5-FA5E72C93C70}"/>
                    </a:ext>
                  </a:extLst>
                </p:cNvPr>
                <p:cNvSpPr/>
                <p:nvPr/>
              </p:nvSpPr>
              <p:spPr bwMode="auto">
                <a:xfrm>
                  <a:off x="8559801" y="3544888"/>
                  <a:ext cx="68263" cy="84138"/>
                </a:xfrm>
                <a:custGeom>
                  <a:avLst/>
                  <a:gdLst>
                    <a:gd name="T0" fmla="*/ 51 w 66"/>
                    <a:gd name="T1" fmla="*/ 4 h 81"/>
                    <a:gd name="T2" fmla="*/ 24 w 66"/>
                    <a:gd name="T3" fmla="*/ 33 h 81"/>
                    <a:gd name="T4" fmla="*/ 14 w 66"/>
                    <a:gd name="T5" fmla="*/ 46 h 81"/>
                    <a:gd name="T6" fmla="*/ 5 w 66"/>
                    <a:gd name="T7" fmla="*/ 62 h 81"/>
                    <a:gd name="T8" fmla="*/ 18 w 66"/>
                    <a:gd name="T9" fmla="*/ 75 h 81"/>
                    <a:gd name="T10" fmla="*/ 32 w 66"/>
                    <a:gd name="T11" fmla="*/ 65 h 81"/>
                    <a:gd name="T12" fmla="*/ 45 w 66"/>
                    <a:gd name="T13" fmla="*/ 49 h 81"/>
                    <a:gd name="T14" fmla="*/ 63 w 66"/>
                    <a:gd name="T15" fmla="*/ 11 h 81"/>
                    <a:gd name="T16" fmla="*/ 51 w 66"/>
                    <a:gd name="T17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6" h="81">
                      <a:moveTo>
                        <a:pt x="51" y="4"/>
                      </a:moveTo>
                      <a:cubicBezTo>
                        <a:pt x="41" y="13"/>
                        <a:pt x="32" y="22"/>
                        <a:pt x="24" y="33"/>
                      </a:cubicBezTo>
                      <a:cubicBezTo>
                        <a:pt x="21" y="37"/>
                        <a:pt x="17" y="41"/>
                        <a:pt x="14" y="46"/>
                      </a:cubicBezTo>
                      <a:cubicBezTo>
                        <a:pt x="10" y="51"/>
                        <a:pt x="9" y="57"/>
                        <a:pt x="5" y="62"/>
                      </a:cubicBezTo>
                      <a:cubicBezTo>
                        <a:pt x="0" y="70"/>
                        <a:pt x="10" y="81"/>
                        <a:pt x="18" y="75"/>
                      </a:cubicBezTo>
                      <a:cubicBezTo>
                        <a:pt x="22" y="72"/>
                        <a:pt x="29" y="69"/>
                        <a:pt x="32" y="65"/>
                      </a:cubicBezTo>
                      <a:cubicBezTo>
                        <a:pt x="37" y="60"/>
                        <a:pt x="41" y="55"/>
                        <a:pt x="45" y="49"/>
                      </a:cubicBezTo>
                      <a:cubicBezTo>
                        <a:pt x="53" y="37"/>
                        <a:pt x="59" y="25"/>
                        <a:pt x="63" y="11"/>
                      </a:cubicBezTo>
                      <a:cubicBezTo>
                        <a:pt x="66" y="4"/>
                        <a:pt x="56" y="0"/>
                        <a:pt x="51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60" name="Freeform 22">
                  <a:extLst>
                    <a:ext uri="{FF2B5EF4-FFF2-40B4-BE49-F238E27FC236}">
                      <a16:creationId xmlns:a16="http://schemas.microsoft.com/office/drawing/2014/main" id="{B11596DC-AD3B-43BB-B8E8-F14337232EAE}"/>
                    </a:ext>
                  </a:extLst>
                </p:cNvPr>
                <p:cNvSpPr/>
                <p:nvPr/>
              </p:nvSpPr>
              <p:spPr bwMode="auto">
                <a:xfrm>
                  <a:off x="8374063" y="3732213"/>
                  <a:ext cx="80963" cy="65088"/>
                </a:xfrm>
                <a:custGeom>
                  <a:avLst/>
                  <a:gdLst>
                    <a:gd name="T0" fmla="*/ 66 w 79"/>
                    <a:gd name="T1" fmla="*/ 3 h 62"/>
                    <a:gd name="T2" fmla="*/ 35 w 79"/>
                    <a:gd name="T3" fmla="*/ 23 h 62"/>
                    <a:gd name="T4" fmla="*/ 6 w 79"/>
                    <a:gd name="T5" fmla="*/ 48 h 62"/>
                    <a:gd name="T6" fmla="*/ 14 w 79"/>
                    <a:gd name="T7" fmla="*/ 58 h 62"/>
                    <a:gd name="T8" fmla="*/ 45 w 79"/>
                    <a:gd name="T9" fmla="*/ 38 h 62"/>
                    <a:gd name="T10" fmla="*/ 73 w 79"/>
                    <a:gd name="T11" fmla="*/ 13 h 62"/>
                    <a:gd name="T12" fmla="*/ 66 w 79"/>
                    <a:gd name="T13" fmla="*/ 3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62">
                      <a:moveTo>
                        <a:pt x="66" y="3"/>
                      </a:moveTo>
                      <a:cubicBezTo>
                        <a:pt x="55" y="9"/>
                        <a:pt x="45" y="15"/>
                        <a:pt x="35" y="23"/>
                      </a:cubicBezTo>
                      <a:cubicBezTo>
                        <a:pt x="25" y="31"/>
                        <a:pt x="16" y="39"/>
                        <a:pt x="6" y="48"/>
                      </a:cubicBezTo>
                      <a:cubicBezTo>
                        <a:pt x="0" y="53"/>
                        <a:pt x="8" y="62"/>
                        <a:pt x="14" y="58"/>
                      </a:cubicBezTo>
                      <a:cubicBezTo>
                        <a:pt x="25" y="52"/>
                        <a:pt x="35" y="46"/>
                        <a:pt x="45" y="38"/>
                      </a:cubicBezTo>
                      <a:cubicBezTo>
                        <a:pt x="55" y="30"/>
                        <a:pt x="64" y="21"/>
                        <a:pt x="73" y="13"/>
                      </a:cubicBezTo>
                      <a:cubicBezTo>
                        <a:pt x="79" y="9"/>
                        <a:pt x="72" y="0"/>
                        <a:pt x="6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61" name="Freeform 23">
                  <a:extLst>
                    <a:ext uri="{FF2B5EF4-FFF2-40B4-BE49-F238E27FC236}">
                      <a16:creationId xmlns:a16="http://schemas.microsoft.com/office/drawing/2014/main" id="{FD5C8EC4-BD39-4F51-86D7-BE2022BA7EA6}"/>
                    </a:ext>
                  </a:extLst>
                </p:cNvPr>
                <p:cNvSpPr/>
                <p:nvPr/>
              </p:nvSpPr>
              <p:spPr bwMode="auto">
                <a:xfrm>
                  <a:off x="7953376" y="3932238"/>
                  <a:ext cx="93663" cy="30163"/>
                </a:xfrm>
                <a:custGeom>
                  <a:avLst/>
                  <a:gdLst>
                    <a:gd name="T0" fmla="*/ 82 w 91"/>
                    <a:gd name="T1" fmla="*/ 1 h 30"/>
                    <a:gd name="T2" fmla="*/ 42 w 91"/>
                    <a:gd name="T3" fmla="*/ 5 h 30"/>
                    <a:gd name="T4" fmla="*/ 9 w 91"/>
                    <a:gd name="T5" fmla="*/ 11 h 30"/>
                    <a:gd name="T6" fmla="*/ 9 w 91"/>
                    <a:gd name="T7" fmla="*/ 28 h 30"/>
                    <a:gd name="T8" fmla="*/ 45 w 91"/>
                    <a:gd name="T9" fmla="*/ 27 h 30"/>
                    <a:gd name="T10" fmla="*/ 86 w 91"/>
                    <a:gd name="T11" fmla="*/ 9 h 30"/>
                    <a:gd name="T12" fmla="*/ 82 w 91"/>
                    <a:gd name="T13" fmla="*/ 1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1" h="30">
                      <a:moveTo>
                        <a:pt x="82" y="1"/>
                      </a:moveTo>
                      <a:cubicBezTo>
                        <a:pt x="69" y="3"/>
                        <a:pt x="55" y="3"/>
                        <a:pt x="42" y="5"/>
                      </a:cubicBezTo>
                      <a:cubicBezTo>
                        <a:pt x="31" y="6"/>
                        <a:pt x="20" y="9"/>
                        <a:pt x="9" y="11"/>
                      </a:cubicBezTo>
                      <a:cubicBezTo>
                        <a:pt x="0" y="13"/>
                        <a:pt x="0" y="27"/>
                        <a:pt x="9" y="28"/>
                      </a:cubicBezTo>
                      <a:cubicBezTo>
                        <a:pt x="22" y="30"/>
                        <a:pt x="32" y="30"/>
                        <a:pt x="45" y="27"/>
                      </a:cubicBezTo>
                      <a:cubicBezTo>
                        <a:pt x="60" y="23"/>
                        <a:pt x="72" y="15"/>
                        <a:pt x="86" y="9"/>
                      </a:cubicBezTo>
                      <a:cubicBezTo>
                        <a:pt x="91" y="7"/>
                        <a:pt x="87" y="0"/>
                        <a:pt x="8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62" name="Freeform 24">
                  <a:extLst>
                    <a:ext uri="{FF2B5EF4-FFF2-40B4-BE49-F238E27FC236}">
                      <a16:creationId xmlns:a16="http://schemas.microsoft.com/office/drawing/2014/main" id="{0993F50F-B08B-4F9C-BD08-F40B9D9B55E6}"/>
                    </a:ext>
                  </a:extLst>
                </p:cNvPr>
                <p:cNvSpPr/>
                <p:nvPr/>
              </p:nvSpPr>
              <p:spPr bwMode="auto">
                <a:xfrm>
                  <a:off x="7991476" y="3992563"/>
                  <a:ext cx="65088" cy="77788"/>
                </a:xfrm>
                <a:custGeom>
                  <a:avLst/>
                  <a:gdLst>
                    <a:gd name="T0" fmla="*/ 2 w 63"/>
                    <a:gd name="T1" fmla="*/ 6 h 74"/>
                    <a:gd name="T2" fmla="*/ 12 w 63"/>
                    <a:gd name="T3" fmla="*/ 18 h 74"/>
                    <a:gd name="T4" fmla="*/ 24 w 63"/>
                    <a:gd name="T5" fmla="*/ 34 h 74"/>
                    <a:gd name="T6" fmla="*/ 36 w 63"/>
                    <a:gd name="T7" fmla="*/ 51 h 74"/>
                    <a:gd name="T8" fmla="*/ 47 w 63"/>
                    <a:gd name="T9" fmla="*/ 66 h 74"/>
                    <a:gd name="T10" fmla="*/ 61 w 63"/>
                    <a:gd name="T11" fmla="*/ 60 h 74"/>
                    <a:gd name="T12" fmla="*/ 37 w 63"/>
                    <a:gd name="T13" fmla="*/ 16 h 74"/>
                    <a:gd name="T14" fmla="*/ 18 w 63"/>
                    <a:gd name="T15" fmla="*/ 3 h 74"/>
                    <a:gd name="T16" fmla="*/ 3 w 63"/>
                    <a:gd name="T17" fmla="*/ 2 h 74"/>
                    <a:gd name="T18" fmla="*/ 2 w 63"/>
                    <a:gd name="T19" fmla="*/ 6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3" h="74">
                      <a:moveTo>
                        <a:pt x="2" y="6"/>
                      </a:moveTo>
                      <a:cubicBezTo>
                        <a:pt x="6" y="7"/>
                        <a:pt x="10" y="15"/>
                        <a:pt x="12" y="18"/>
                      </a:cubicBezTo>
                      <a:cubicBezTo>
                        <a:pt x="15" y="24"/>
                        <a:pt x="20" y="29"/>
                        <a:pt x="24" y="34"/>
                      </a:cubicBezTo>
                      <a:cubicBezTo>
                        <a:pt x="29" y="39"/>
                        <a:pt x="32" y="45"/>
                        <a:pt x="36" y="51"/>
                      </a:cubicBezTo>
                      <a:cubicBezTo>
                        <a:pt x="39" y="56"/>
                        <a:pt x="44" y="60"/>
                        <a:pt x="47" y="66"/>
                      </a:cubicBezTo>
                      <a:cubicBezTo>
                        <a:pt x="51" y="74"/>
                        <a:pt x="63" y="68"/>
                        <a:pt x="61" y="60"/>
                      </a:cubicBezTo>
                      <a:cubicBezTo>
                        <a:pt x="57" y="43"/>
                        <a:pt x="50" y="29"/>
                        <a:pt x="37" y="16"/>
                      </a:cubicBezTo>
                      <a:cubicBezTo>
                        <a:pt x="32" y="10"/>
                        <a:pt x="26" y="6"/>
                        <a:pt x="18" y="3"/>
                      </a:cubicBezTo>
                      <a:cubicBezTo>
                        <a:pt x="13" y="0"/>
                        <a:pt x="8" y="1"/>
                        <a:pt x="3" y="2"/>
                      </a:cubicBezTo>
                      <a:cubicBezTo>
                        <a:pt x="0" y="2"/>
                        <a:pt x="0" y="6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63" name="Freeform 25">
                  <a:extLst>
                    <a:ext uri="{FF2B5EF4-FFF2-40B4-BE49-F238E27FC236}">
                      <a16:creationId xmlns:a16="http://schemas.microsoft.com/office/drawing/2014/main" id="{27D63FF9-EF7B-43D4-AE89-F696B2D81D47}"/>
                    </a:ext>
                  </a:extLst>
                </p:cNvPr>
                <p:cNvSpPr/>
                <p:nvPr/>
              </p:nvSpPr>
              <p:spPr bwMode="auto">
                <a:xfrm>
                  <a:off x="8085138" y="4160838"/>
                  <a:ext cx="26988" cy="95250"/>
                </a:xfrm>
                <a:custGeom>
                  <a:avLst/>
                  <a:gdLst>
                    <a:gd name="T0" fmla="*/ 0 w 26"/>
                    <a:gd name="T1" fmla="*/ 8 h 91"/>
                    <a:gd name="T2" fmla="*/ 6 w 26"/>
                    <a:gd name="T3" fmla="*/ 83 h 91"/>
                    <a:gd name="T4" fmla="*/ 22 w 26"/>
                    <a:gd name="T5" fmla="*/ 83 h 91"/>
                    <a:gd name="T6" fmla="*/ 13 w 26"/>
                    <a:gd name="T7" fmla="*/ 5 h 91"/>
                    <a:gd name="T8" fmla="*/ 0 w 26"/>
                    <a:gd name="T9" fmla="*/ 8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91">
                      <a:moveTo>
                        <a:pt x="0" y="8"/>
                      </a:moveTo>
                      <a:cubicBezTo>
                        <a:pt x="1" y="33"/>
                        <a:pt x="2" y="59"/>
                        <a:pt x="6" y="83"/>
                      </a:cubicBezTo>
                      <a:cubicBezTo>
                        <a:pt x="8" y="91"/>
                        <a:pt x="20" y="91"/>
                        <a:pt x="22" y="83"/>
                      </a:cubicBezTo>
                      <a:cubicBezTo>
                        <a:pt x="26" y="58"/>
                        <a:pt x="26" y="27"/>
                        <a:pt x="13" y="5"/>
                      </a:cubicBezTo>
                      <a:cubicBezTo>
                        <a:pt x="9" y="0"/>
                        <a:pt x="0" y="2"/>
                        <a:pt x="0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64" name="Freeform 26">
                  <a:extLst>
                    <a:ext uri="{FF2B5EF4-FFF2-40B4-BE49-F238E27FC236}">
                      <a16:creationId xmlns:a16="http://schemas.microsoft.com/office/drawing/2014/main" id="{E381118F-6AA2-49DD-91FF-DA71A2037E6B}"/>
                    </a:ext>
                  </a:extLst>
                </p:cNvPr>
                <p:cNvSpPr/>
                <p:nvPr/>
              </p:nvSpPr>
              <p:spPr bwMode="auto">
                <a:xfrm>
                  <a:off x="8034338" y="4348163"/>
                  <a:ext cx="44450" cy="106363"/>
                </a:xfrm>
                <a:custGeom>
                  <a:avLst/>
                  <a:gdLst>
                    <a:gd name="T0" fmla="*/ 8 w 43"/>
                    <a:gd name="T1" fmla="*/ 99 h 102"/>
                    <a:gd name="T2" fmla="*/ 32 w 43"/>
                    <a:gd name="T3" fmla="*/ 61 h 102"/>
                    <a:gd name="T4" fmla="*/ 42 w 43"/>
                    <a:gd name="T5" fmla="*/ 9 h 102"/>
                    <a:gd name="T6" fmla="*/ 27 w 43"/>
                    <a:gd name="T7" fmla="*/ 7 h 102"/>
                    <a:gd name="T8" fmla="*/ 13 w 43"/>
                    <a:gd name="T9" fmla="*/ 50 h 102"/>
                    <a:gd name="T10" fmla="*/ 1 w 43"/>
                    <a:gd name="T11" fmla="*/ 95 h 102"/>
                    <a:gd name="T12" fmla="*/ 8 w 43"/>
                    <a:gd name="T13" fmla="*/ 99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02">
                      <a:moveTo>
                        <a:pt x="8" y="99"/>
                      </a:moveTo>
                      <a:cubicBezTo>
                        <a:pt x="19" y="87"/>
                        <a:pt x="26" y="76"/>
                        <a:pt x="32" y="61"/>
                      </a:cubicBezTo>
                      <a:cubicBezTo>
                        <a:pt x="38" y="44"/>
                        <a:pt x="40" y="27"/>
                        <a:pt x="42" y="9"/>
                      </a:cubicBezTo>
                      <a:cubicBezTo>
                        <a:pt x="43" y="0"/>
                        <a:pt x="30" y="0"/>
                        <a:pt x="27" y="7"/>
                      </a:cubicBezTo>
                      <a:cubicBezTo>
                        <a:pt x="21" y="22"/>
                        <a:pt x="16" y="35"/>
                        <a:pt x="13" y="50"/>
                      </a:cubicBezTo>
                      <a:cubicBezTo>
                        <a:pt x="9" y="64"/>
                        <a:pt x="7" y="81"/>
                        <a:pt x="1" y="95"/>
                      </a:cubicBezTo>
                      <a:cubicBezTo>
                        <a:pt x="0" y="99"/>
                        <a:pt x="6" y="102"/>
                        <a:pt x="8" y="9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65" name="Freeform 27">
                  <a:extLst>
                    <a:ext uri="{FF2B5EF4-FFF2-40B4-BE49-F238E27FC236}">
                      <a16:creationId xmlns:a16="http://schemas.microsoft.com/office/drawing/2014/main" id="{404C4A86-5354-49AA-940C-636C90897229}"/>
                    </a:ext>
                  </a:extLst>
                </p:cNvPr>
                <p:cNvSpPr/>
                <p:nvPr/>
              </p:nvSpPr>
              <p:spPr bwMode="auto">
                <a:xfrm>
                  <a:off x="7883526" y="4581526"/>
                  <a:ext cx="80963" cy="74613"/>
                </a:xfrm>
                <a:custGeom>
                  <a:avLst/>
                  <a:gdLst>
                    <a:gd name="T0" fmla="*/ 7 w 78"/>
                    <a:gd name="T1" fmla="*/ 69 h 72"/>
                    <a:gd name="T2" fmla="*/ 45 w 78"/>
                    <a:gd name="T3" fmla="*/ 47 h 72"/>
                    <a:gd name="T4" fmla="*/ 75 w 78"/>
                    <a:gd name="T5" fmla="*/ 11 h 72"/>
                    <a:gd name="T6" fmla="*/ 67 w 78"/>
                    <a:gd name="T7" fmla="*/ 5 h 72"/>
                    <a:gd name="T8" fmla="*/ 37 w 78"/>
                    <a:gd name="T9" fmla="*/ 33 h 72"/>
                    <a:gd name="T10" fmla="*/ 4 w 78"/>
                    <a:gd name="T11" fmla="*/ 63 h 72"/>
                    <a:gd name="T12" fmla="*/ 7 w 78"/>
                    <a:gd name="T13" fmla="*/ 69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72">
                      <a:moveTo>
                        <a:pt x="7" y="69"/>
                      </a:moveTo>
                      <a:cubicBezTo>
                        <a:pt x="20" y="62"/>
                        <a:pt x="33" y="56"/>
                        <a:pt x="45" y="47"/>
                      </a:cubicBezTo>
                      <a:cubicBezTo>
                        <a:pt x="57" y="37"/>
                        <a:pt x="68" y="26"/>
                        <a:pt x="75" y="11"/>
                      </a:cubicBezTo>
                      <a:cubicBezTo>
                        <a:pt x="78" y="6"/>
                        <a:pt x="71" y="0"/>
                        <a:pt x="67" y="5"/>
                      </a:cubicBezTo>
                      <a:cubicBezTo>
                        <a:pt x="57" y="15"/>
                        <a:pt x="47" y="24"/>
                        <a:pt x="37" y="33"/>
                      </a:cubicBezTo>
                      <a:cubicBezTo>
                        <a:pt x="26" y="43"/>
                        <a:pt x="15" y="55"/>
                        <a:pt x="4" y="63"/>
                      </a:cubicBezTo>
                      <a:cubicBezTo>
                        <a:pt x="0" y="66"/>
                        <a:pt x="3" y="72"/>
                        <a:pt x="7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66" name="Freeform 28">
                  <a:extLst>
                    <a:ext uri="{FF2B5EF4-FFF2-40B4-BE49-F238E27FC236}">
                      <a16:creationId xmlns:a16="http://schemas.microsoft.com/office/drawing/2014/main" id="{B8B86055-5411-4B45-9CDF-E418B659A278}"/>
                    </a:ext>
                  </a:extLst>
                </p:cNvPr>
                <p:cNvSpPr/>
                <p:nvPr/>
              </p:nvSpPr>
              <p:spPr bwMode="auto">
                <a:xfrm>
                  <a:off x="7666038" y="4762501"/>
                  <a:ext cx="120650" cy="58738"/>
                </a:xfrm>
                <a:custGeom>
                  <a:avLst/>
                  <a:gdLst>
                    <a:gd name="T0" fmla="*/ 6 w 117"/>
                    <a:gd name="T1" fmla="*/ 56 h 56"/>
                    <a:gd name="T2" fmla="*/ 111 w 117"/>
                    <a:gd name="T3" fmla="*/ 13 h 56"/>
                    <a:gd name="T4" fmla="*/ 105 w 117"/>
                    <a:gd name="T5" fmla="*/ 2 h 56"/>
                    <a:gd name="T6" fmla="*/ 5 w 117"/>
                    <a:gd name="T7" fmla="*/ 48 h 56"/>
                    <a:gd name="T8" fmla="*/ 6 w 117"/>
                    <a:gd name="T9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56">
                      <a:moveTo>
                        <a:pt x="6" y="56"/>
                      </a:moveTo>
                      <a:cubicBezTo>
                        <a:pt x="44" y="51"/>
                        <a:pt x="81" y="37"/>
                        <a:pt x="111" y="13"/>
                      </a:cubicBezTo>
                      <a:cubicBezTo>
                        <a:pt x="117" y="9"/>
                        <a:pt x="111" y="0"/>
                        <a:pt x="105" y="2"/>
                      </a:cubicBezTo>
                      <a:cubicBezTo>
                        <a:pt x="70" y="12"/>
                        <a:pt x="40" y="36"/>
                        <a:pt x="5" y="48"/>
                      </a:cubicBezTo>
                      <a:cubicBezTo>
                        <a:pt x="0" y="49"/>
                        <a:pt x="1" y="56"/>
                        <a:pt x="6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67" name="Freeform 29">
                  <a:extLst>
                    <a:ext uri="{FF2B5EF4-FFF2-40B4-BE49-F238E27FC236}">
                      <a16:creationId xmlns:a16="http://schemas.microsoft.com/office/drawing/2014/main" id="{811AC8E3-75C2-4F45-B41C-ED8203869651}"/>
                    </a:ext>
                  </a:extLst>
                </p:cNvPr>
                <p:cNvSpPr/>
                <p:nvPr/>
              </p:nvSpPr>
              <p:spPr bwMode="auto">
                <a:xfrm>
                  <a:off x="7434263" y="4868863"/>
                  <a:ext cx="123825" cy="47625"/>
                </a:xfrm>
                <a:custGeom>
                  <a:avLst/>
                  <a:gdLst>
                    <a:gd name="T0" fmla="*/ 4 w 120"/>
                    <a:gd name="T1" fmla="*/ 46 h 46"/>
                    <a:gd name="T2" fmla="*/ 117 w 120"/>
                    <a:gd name="T3" fmla="*/ 10 h 46"/>
                    <a:gd name="T4" fmla="*/ 112 w 120"/>
                    <a:gd name="T5" fmla="*/ 2 h 46"/>
                    <a:gd name="T6" fmla="*/ 3 w 120"/>
                    <a:gd name="T7" fmla="*/ 39 h 46"/>
                    <a:gd name="T8" fmla="*/ 4 w 120"/>
                    <a:gd name="T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0" h="46">
                      <a:moveTo>
                        <a:pt x="4" y="46"/>
                      </a:moveTo>
                      <a:cubicBezTo>
                        <a:pt x="43" y="44"/>
                        <a:pt x="86" y="36"/>
                        <a:pt x="117" y="10"/>
                      </a:cubicBezTo>
                      <a:cubicBezTo>
                        <a:pt x="120" y="7"/>
                        <a:pt x="116" y="0"/>
                        <a:pt x="112" y="2"/>
                      </a:cubicBezTo>
                      <a:cubicBezTo>
                        <a:pt x="75" y="14"/>
                        <a:pt x="40" y="27"/>
                        <a:pt x="3" y="39"/>
                      </a:cubicBezTo>
                      <a:cubicBezTo>
                        <a:pt x="0" y="40"/>
                        <a:pt x="0" y="46"/>
                        <a:pt x="4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68" name="Freeform 30">
                  <a:extLst>
                    <a:ext uri="{FF2B5EF4-FFF2-40B4-BE49-F238E27FC236}">
                      <a16:creationId xmlns:a16="http://schemas.microsoft.com/office/drawing/2014/main" id="{1F7BB4F6-AB41-4E4A-B4F7-988EC8411948}"/>
                    </a:ext>
                  </a:extLst>
                </p:cNvPr>
                <p:cNvSpPr/>
                <p:nvPr/>
              </p:nvSpPr>
              <p:spPr bwMode="auto">
                <a:xfrm>
                  <a:off x="7192963" y="4932363"/>
                  <a:ext cx="153988" cy="38100"/>
                </a:xfrm>
                <a:custGeom>
                  <a:avLst/>
                  <a:gdLst>
                    <a:gd name="T0" fmla="*/ 6 w 148"/>
                    <a:gd name="T1" fmla="*/ 36 h 37"/>
                    <a:gd name="T2" fmla="*/ 137 w 148"/>
                    <a:gd name="T3" fmla="*/ 20 h 37"/>
                    <a:gd name="T4" fmla="*/ 133 w 148"/>
                    <a:gd name="T5" fmla="*/ 3 h 37"/>
                    <a:gd name="T6" fmla="*/ 3 w 148"/>
                    <a:gd name="T7" fmla="*/ 31 h 37"/>
                    <a:gd name="T8" fmla="*/ 6 w 148"/>
                    <a:gd name="T9" fmla="*/ 3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8" h="37">
                      <a:moveTo>
                        <a:pt x="6" y="36"/>
                      </a:moveTo>
                      <a:cubicBezTo>
                        <a:pt x="51" y="28"/>
                        <a:pt x="94" y="36"/>
                        <a:pt x="137" y="20"/>
                      </a:cubicBezTo>
                      <a:cubicBezTo>
                        <a:pt x="148" y="16"/>
                        <a:pt x="144" y="0"/>
                        <a:pt x="133" y="3"/>
                      </a:cubicBezTo>
                      <a:cubicBezTo>
                        <a:pt x="88" y="13"/>
                        <a:pt x="46" y="13"/>
                        <a:pt x="3" y="31"/>
                      </a:cubicBezTo>
                      <a:cubicBezTo>
                        <a:pt x="0" y="32"/>
                        <a:pt x="2" y="37"/>
                        <a:pt x="6" y="3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69" name="Freeform 31">
                  <a:extLst>
                    <a:ext uri="{FF2B5EF4-FFF2-40B4-BE49-F238E27FC236}">
                      <a16:creationId xmlns:a16="http://schemas.microsoft.com/office/drawing/2014/main" id="{1FF2C734-5B37-470A-8834-F7799335ED12}"/>
                    </a:ext>
                  </a:extLst>
                </p:cNvPr>
                <p:cNvSpPr/>
                <p:nvPr/>
              </p:nvSpPr>
              <p:spPr bwMode="auto">
                <a:xfrm>
                  <a:off x="6989763" y="4945063"/>
                  <a:ext cx="88900" cy="22225"/>
                </a:xfrm>
                <a:custGeom>
                  <a:avLst/>
                  <a:gdLst>
                    <a:gd name="T0" fmla="*/ 4 w 86"/>
                    <a:gd name="T1" fmla="*/ 18 h 22"/>
                    <a:gd name="T2" fmla="*/ 80 w 86"/>
                    <a:gd name="T3" fmla="*/ 10 h 22"/>
                    <a:gd name="T4" fmla="*/ 77 w 86"/>
                    <a:gd name="T5" fmla="*/ 1 h 22"/>
                    <a:gd name="T6" fmla="*/ 4 w 86"/>
                    <a:gd name="T7" fmla="*/ 8 h 22"/>
                    <a:gd name="T8" fmla="*/ 4 w 86"/>
                    <a:gd name="T9" fmla="*/ 18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22">
                      <a:moveTo>
                        <a:pt x="4" y="18"/>
                      </a:moveTo>
                      <a:cubicBezTo>
                        <a:pt x="30" y="22"/>
                        <a:pt x="56" y="21"/>
                        <a:pt x="80" y="10"/>
                      </a:cubicBezTo>
                      <a:cubicBezTo>
                        <a:pt x="86" y="8"/>
                        <a:pt x="82" y="0"/>
                        <a:pt x="77" y="1"/>
                      </a:cubicBezTo>
                      <a:cubicBezTo>
                        <a:pt x="53" y="5"/>
                        <a:pt x="28" y="5"/>
                        <a:pt x="4" y="8"/>
                      </a:cubicBezTo>
                      <a:cubicBezTo>
                        <a:pt x="0" y="9"/>
                        <a:pt x="0" y="17"/>
                        <a:pt x="4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70" name="Freeform 32">
                  <a:extLst>
                    <a:ext uri="{FF2B5EF4-FFF2-40B4-BE49-F238E27FC236}">
                      <a16:creationId xmlns:a16="http://schemas.microsoft.com/office/drawing/2014/main" id="{A4DF23B3-B625-4061-871D-8AC1D483FDB6}"/>
                    </a:ext>
                  </a:extLst>
                </p:cNvPr>
                <p:cNvSpPr/>
                <p:nvPr/>
              </p:nvSpPr>
              <p:spPr bwMode="auto">
                <a:xfrm>
                  <a:off x="6748463" y="4924426"/>
                  <a:ext cx="80963" cy="31750"/>
                </a:xfrm>
                <a:custGeom>
                  <a:avLst/>
                  <a:gdLst>
                    <a:gd name="T0" fmla="*/ 6 w 79"/>
                    <a:gd name="T1" fmla="*/ 17 h 31"/>
                    <a:gd name="T2" fmla="*/ 37 w 79"/>
                    <a:gd name="T3" fmla="*/ 24 h 31"/>
                    <a:gd name="T4" fmla="*/ 72 w 79"/>
                    <a:gd name="T5" fmla="*/ 31 h 31"/>
                    <a:gd name="T6" fmla="*/ 75 w 79"/>
                    <a:gd name="T7" fmla="*/ 21 h 31"/>
                    <a:gd name="T8" fmla="*/ 6 w 79"/>
                    <a:gd name="T9" fmla="*/ 6 h 31"/>
                    <a:gd name="T10" fmla="*/ 6 w 79"/>
                    <a:gd name="T11" fmla="*/ 17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31">
                      <a:moveTo>
                        <a:pt x="6" y="17"/>
                      </a:moveTo>
                      <a:cubicBezTo>
                        <a:pt x="16" y="20"/>
                        <a:pt x="27" y="22"/>
                        <a:pt x="37" y="24"/>
                      </a:cubicBezTo>
                      <a:cubicBezTo>
                        <a:pt x="49" y="27"/>
                        <a:pt x="60" y="31"/>
                        <a:pt x="72" y="31"/>
                      </a:cubicBezTo>
                      <a:cubicBezTo>
                        <a:pt x="78" y="31"/>
                        <a:pt x="79" y="24"/>
                        <a:pt x="75" y="21"/>
                      </a:cubicBezTo>
                      <a:cubicBezTo>
                        <a:pt x="56" y="8"/>
                        <a:pt x="28" y="0"/>
                        <a:pt x="6" y="6"/>
                      </a:cubicBezTo>
                      <a:cubicBezTo>
                        <a:pt x="0" y="8"/>
                        <a:pt x="1" y="15"/>
                        <a:pt x="6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71" name="Freeform 33">
                  <a:extLst>
                    <a:ext uri="{FF2B5EF4-FFF2-40B4-BE49-F238E27FC236}">
                      <a16:creationId xmlns:a16="http://schemas.microsoft.com/office/drawing/2014/main" id="{3EC0F380-F913-40FA-8CEA-0D4CA86CB8BF}"/>
                    </a:ext>
                  </a:extLst>
                </p:cNvPr>
                <p:cNvSpPr/>
                <p:nvPr/>
              </p:nvSpPr>
              <p:spPr bwMode="auto">
                <a:xfrm>
                  <a:off x="6559551" y="4949826"/>
                  <a:ext cx="68263" cy="61913"/>
                </a:xfrm>
                <a:custGeom>
                  <a:avLst/>
                  <a:gdLst>
                    <a:gd name="T0" fmla="*/ 11 w 67"/>
                    <a:gd name="T1" fmla="*/ 56 h 59"/>
                    <a:gd name="T2" fmla="*/ 39 w 67"/>
                    <a:gd name="T3" fmla="*/ 37 h 59"/>
                    <a:gd name="T4" fmla="*/ 63 w 67"/>
                    <a:gd name="T5" fmla="*/ 12 h 59"/>
                    <a:gd name="T6" fmla="*/ 55 w 67"/>
                    <a:gd name="T7" fmla="*/ 4 h 59"/>
                    <a:gd name="T8" fmla="*/ 31 w 67"/>
                    <a:gd name="T9" fmla="*/ 25 h 59"/>
                    <a:gd name="T10" fmla="*/ 4 w 67"/>
                    <a:gd name="T11" fmla="*/ 48 h 59"/>
                    <a:gd name="T12" fmla="*/ 11 w 67"/>
                    <a:gd name="T13" fmla="*/ 56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" h="59">
                      <a:moveTo>
                        <a:pt x="11" y="56"/>
                      </a:moveTo>
                      <a:cubicBezTo>
                        <a:pt x="21" y="50"/>
                        <a:pt x="30" y="44"/>
                        <a:pt x="39" y="37"/>
                      </a:cubicBezTo>
                      <a:cubicBezTo>
                        <a:pt x="48" y="29"/>
                        <a:pt x="55" y="21"/>
                        <a:pt x="63" y="12"/>
                      </a:cubicBezTo>
                      <a:cubicBezTo>
                        <a:pt x="67" y="7"/>
                        <a:pt x="60" y="0"/>
                        <a:pt x="55" y="4"/>
                      </a:cubicBezTo>
                      <a:cubicBezTo>
                        <a:pt x="47" y="11"/>
                        <a:pt x="39" y="17"/>
                        <a:pt x="31" y="25"/>
                      </a:cubicBezTo>
                      <a:cubicBezTo>
                        <a:pt x="22" y="33"/>
                        <a:pt x="14" y="41"/>
                        <a:pt x="4" y="48"/>
                      </a:cubicBezTo>
                      <a:cubicBezTo>
                        <a:pt x="0" y="52"/>
                        <a:pt x="6" y="59"/>
                        <a:pt x="11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72" name="Freeform 34">
                  <a:extLst>
                    <a:ext uri="{FF2B5EF4-FFF2-40B4-BE49-F238E27FC236}">
                      <a16:creationId xmlns:a16="http://schemas.microsoft.com/office/drawing/2014/main" id="{53883C94-92EE-4644-A619-83D31123B726}"/>
                    </a:ext>
                  </a:extLst>
                </p:cNvPr>
                <p:cNvSpPr/>
                <p:nvPr/>
              </p:nvSpPr>
              <p:spPr bwMode="auto">
                <a:xfrm>
                  <a:off x="6375401" y="5078413"/>
                  <a:ext cx="80963" cy="49213"/>
                </a:xfrm>
                <a:custGeom>
                  <a:avLst/>
                  <a:gdLst>
                    <a:gd name="T0" fmla="*/ 5 w 78"/>
                    <a:gd name="T1" fmla="*/ 46 h 46"/>
                    <a:gd name="T2" fmla="*/ 41 w 78"/>
                    <a:gd name="T3" fmla="*/ 34 h 46"/>
                    <a:gd name="T4" fmla="*/ 73 w 78"/>
                    <a:gd name="T5" fmla="*/ 11 h 46"/>
                    <a:gd name="T6" fmla="*/ 67 w 78"/>
                    <a:gd name="T7" fmla="*/ 2 h 46"/>
                    <a:gd name="T8" fmla="*/ 33 w 78"/>
                    <a:gd name="T9" fmla="*/ 21 h 46"/>
                    <a:gd name="T10" fmla="*/ 3 w 78"/>
                    <a:gd name="T11" fmla="*/ 41 h 46"/>
                    <a:gd name="T12" fmla="*/ 5 w 78"/>
                    <a:gd name="T13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46">
                      <a:moveTo>
                        <a:pt x="5" y="46"/>
                      </a:moveTo>
                      <a:cubicBezTo>
                        <a:pt x="17" y="42"/>
                        <a:pt x="29" y="41"/>
                        <a:pt x="41" y="34"/>
                      </a:cubicBezTo>
                      <a:cubicBezTo>
                        <a:pt x="53" y="28"/>
                        <a:pt x="63" y="20"/>
                        <a:pt x="73" y="11"/>
                      </a:cubicBezTo>
                      <a:cubicBezTo>
                        <a:pt x="78" y="6"/>
                        <a:pt x="72" y="0"/>
                        <a:pt x="67" y="2"/>
                      </a:cubicBezTo>
                      <a:cubicBezTo>
                        <a:pt x="55" y="8"/>
                        <a:pt x="44" y="14"/>
                        <a:pt x="33" y="21"/>
                      </a:cubicBezTo>
                      <a:cubicBezTo>
                        <a:pt x="23" y="28"/>
                        <a:pt x="14" y="37"/>
                        <a:pt x="3" y="41"/>
                      </a:cubicBezTo>
                      <a:cubicBezTo>
                        <a:pt x="0" y="42"/>
                        <a:pt x="2" y="46"/>
                        <a:pt x="5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73" name="Freeform 35">
                  <a:extLst>
                    <a:ext uri="{FF2B5EF4-FFF2-40B4-BE49-F238E27FC236}">
                      <a16:creationId xmlns:a16="http://schemas.microsoft.com/office/drawing/2014/main" id="{A8980DB5-45F5-41A9-B889-6A6069CF9232}"/>
                    </a:ext>
                  </a:extLst>
                </p:cNvPr>
                <p:cNvSpPr/>
                <p:nvPr/>
              </p:nvSpPr>
              <p:spPr bwMode="auto">
                <a:xfrm>
                  <a:off x="6167438" y="5192713"/>
                  <a:ext cx="114300" cy="50800"/>
                </a:xfrm>
                <a:custGeom>
                  <a:avLst/>
                  <a:gdLst>
                    <a:gd name="T0" fmla="*/ 10 w 110"/>
                    <a:gd name="T1" fmla="*/ 48 h 50"/>
                    <a:gd name="T2" fmla="*/ 105 w 110"/>
                    <a:gd name="T3" fmla="*/ 11 h 50"/>
                    <a:gd name="T4" fmla="*/ 102 w 110"/>
                    <a:gd name="T5" fmla="*/ 2 h 50"/>
                    <a:gd name="T6" fmla="*/ 7 w 110"/>
                    <a:gd name="T7" fmla="*/ 37 h 50"/>
                    <a:gd name="T8" fmla="*/ 10 w 110"/>
                    <a:gd name="T9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50">
                      <a:moveTo>
                        <a:pt x="10" y="48"/>
                      </a:moveTo>
                      <a:cubicBezTo>
                        <a:pt x="45" y="42"/>
                        <a:pt x="75" y="29"/>
                        <a:pt x="105" y="11"/>
                      </a:cubicBezTo>
                      <a:cubicBezTo>
                        <a:pt x="110" y="8"/>
                        <a:pt x="107" y="0"/>
                        <a:pt x="102" y="2"/>
                      </a:cubicBezTo>
                      <a:cubicBezTo>
                        <a:pt x="71" y="15"/>
                        <a:pt x="40" y="30"/>
                        <a:pt x="7" y="37"/>
                      </a:cubicBezTo>
                      <a:cubicBezTo>
                        <a:pt x="0" y="39"/>
                        <a:pt x="3" y="50"/>
                        <a:pt x="10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74" name="Freeform 36">
                  <a:extLst>
                    <a:ext uri="{FF2B5EF4-FFF2-40B4-BE49-F238E27FC236}">
                      <a16:creationId xmlns:a16="http://schemas.microsoft.com/office/drawing/2014/main" id="{7C36485F-44BD-4212-9CF8-07D4DCBE60B3}"/>
                    </a:ext>
                  </a:extLst>
                </p:cNvPr>
                <p:cNvSpPr/>
                <p:nvPr/>
              </p:nvSpPr>
              <p:spPr bwMode="auto">
                <a:xfrm>
                  <a:off x="5929313" y="5272088"/>
                  <a:ext cx="131763" cy="36513"/>
                </a:xfrm>
                <a:custGeom>
                  <a:avLst/>
                  <a:gdLst>
                    <a:gd name="T0" fmla="*/ 7 w 128"/>
                    <a:gd name="T1" fmla="*/ 30 h 35"/>
                    <a:gd name="T2" fmla="*/ 120 w 128"/>
                    <a:gd name="T3" fmla="*/ 16 h 35"/>
                    <a:gd name="T4" fmla="*/ 114 w 128"/>
                    <a:gd name="T5" fmla="*/ 2 h 35"/>
                    <a:gd name="T6" fmla="*/ 7 w 128"/>
                    <a:gd name="T7" fmla="*/ 18 h 35"/>
                    <a:gd name="T8" fmla="*/ 7 w 128"/>
                    <a:gd name="T9" fmla="*/ 3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" h="35">
                      <a:moveTo>
                        <a:pt x="7" y="30"/>
                      </a:moveTo>
                      <a:cubicBezTo>
                        <a:pt x="47" y="33"/>
                        <a:pt x="84" y="35"/>
                        <a:pt x="120" y="16"/>
                      </a:cubicBezTo>
                      <a:cubicBezTo>
                        <a:pt x="128" y="11"/>
                        <a:pt x="122" y="0"/>
                        <a:pt x="114" y="2"/>
                      </a:cubicBezTo>
                      <a:cubicBezTo>
                        <a:pt x="79" y="10"/>
                        <a:pt x="43" y="15"/>
                        <a:pt x="7" y="18"/>
                      </a:cubicBezTo>
                      <a:cubicBezTo>
                        <a:pt x="0" y="18"/>
                        <a:pt x="0" y="29"/>
                        <a:pt x="7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75" name="Freeform 37">
                  <a:extLst>
                    <a:ext uri="{FF2B5EF4-FFF2-40B4-BE49-F238E27FC236}">
                      <a16:creationId xmlns:a16="http://schemas.microsoft.com/office/drawing/2014/main" id="{63282C9F-9BDE-4E1B-8510-159F498AD317}"/>
                    </a:ext>
                  </a:extLst>
                </p:cNvPr>
                <p:cNvSpPr/>
                <p:nvPr/>
              </p:nvSpPr>
              <p:spPr bwMode="auto">
                <a:xfrm>
                  <a:off x="5719763" y="5281613"/>
                  <a:ext cx="104775" cy="34925"/>
                </a:xfrm>
                <a:custGeom>
                  <a:avLst/>
                  <a:gdLst>
                    <a:gd name="T0" fmla="*/ 3 w 101"/>
                    <a:gd name="T1" fmla="*/ 11 h 33"/>
                    <a:gd name="T2" fmla="*/ 94 w 101"/>
                    <a:gd name="T3" fmla="*/ 29 h 33"/>
                    <a:gd name="T4" fmla="*/ 94 w 101"/>
                    <a:gd name="T5" fmla="*/ 15 h 33"/>
                    <a:gd name="T6" fmla="*/ 6 w 101"/>
                    <a:gd name="T7" fmla="*/ 3 h 33"/>
                    <a:gd name="T8" fmla="*/ 3 w 101"/>
                    <a:gd name="T9" fmla="*/ 1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33">
                      <a:moveTo>
                        <a:pt x="3" y="11"/>
                      </a:moveTo>
                      <a:cubicBezTo>
                        <a:pt x="29" y="28"/>
                        <a:pt x="65" y="33"/>
                        <a:pt x="94" y="29"/>
                      </a:cubicBezTo>
                      <a:cubicBezTo>
                        <a:pt x="101" y="28"/>
                        <a:pt x="101" y="16"/>
                        <a:pt x="94" y="15"/>
                      </a:cubicBezTo>
                      <a:cubicBezTo>
                        <a:pt x="66" y="10"/>
                        <a:pt x="34" y="0"/>
                        <a:pt x="6" y="3"/>
                      </a:cubicBezTo>
                      <a:cubicBezTo>
                        <a:pt x="1" y="3"/>
                        <a:pt x="0" y="9"/>
                        <a:pt x="3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76" name="Freeform 38">
                  <a:extLst>
                    <a:ext uri="{FF2B5EF4-FFF2-40B4-BE49-F238E27FC236}">
                      <a16:creationId xmlns:a16="http://schemas.microsoft.com/office/drawing/2014/main" id="{FA14921D-EA55-4549-BCA6-5D77772B4A39}"/>
                    </a:ext>
                  </a:extLst>
                </p:cNvPr>
                <p:cNvSpPr/>
                <p:nvPr/>
              </p:nvSpPr>
              <p:spPr bwMode="auto">
                <a:xfrm>
                  <a:off x="5516563" y="5238751"/>
                  <a:ext cx="103188" cy="33338"/>
                </a:xfrm>
                <a:custGeom>
                  <a:avLst/>
                  <a:gdLst>
                    <a:gd name="T0" fmla="*/ 5 w 100"/>
                    <a:gd name="T1" fmla="*/ 9 h 32"/>
                    <a:gd name="T2" fmla="*/ 92 w 100"/>
                    <a:gd name="T3" fmla="*/ 31 h 32"/>
                    <a:gd name="T4" fmla="*/ 94 w 100"/>
                    <a:gd name="T5" fmla="*/ 22 h 32"/>
                    <a:gd name="T6" fmla="*/ 7 w 100"/>
                    <a:gd name="T7" fmla="*/ 1 h 32"/>
                    <a:gd name="T8" fmla="*/ 5 w 100"/>
                    <a:gd name="T9" fmla="*/ 9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2">
                      <a:moveTo>
                        <a:pt x="5" y="9"/>
                      </a:moveTo>
                      <a:cubicBezTo>
                        <a:pt x="34" y="18"/>
                        <a:pt x="62" y="26"/>
                        <a:pt x="92" y="31"/>
                      </a:cubicBezTo>
                      <a:cubicBezTo>
                        <a:pt x="98" y="32"/>
                        <a:pt x="100" y="24"/>
                        <a:pt x="94" y="22"/>
                      </a:cubicBezTo>
                      <a:cubicBezTo>
                        <a:pt x="66" y="13"/>
                        <a:pt x="37" y="6"/>
                        <a:pt x="7" y="1"/>
                      </a:cubicBezTo>
                      <a:cubicBezTo>
                        <a:pt x="2" y="0"/>
                        <a:pt x="0" y="7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77" name="Freeform 39">
                  <a:extLst>
                    <a:ext uri="{FF2B5EF4-FFF2-40B4-BE49-F238E27FC236}">
                      <a16:creationId xmlns:a16="http://schemas.microsoft.com/office/drawing/2014/main" id="{2B5B3AF7-EF3A-4B4A-94B0-CF73898F90A6}"/>
                    </a:ext>
                  </a:extLst>
                </p:cNvPr>
                <p:cNvSpPr/>
                <p:nvPr/>
              </p:nvSpPr>
              <p:spPr bwMode="auto">
                <a:xfrm>
                  <a:off x="5327651" y="5132388"/>
                  <a:ext cx="85725" cy="60325"/>
                </a:xfrm>
                <a:custGeom>
                  <a:avLst/>
                  <a:gdLst>
                    <a:gd name="T0" fmla="*/ 2 w 82"/>
                    <a:gd name="T1" fmla="*/ 8 h 58"/>
                    <a:gd name="T2" fmla="*/ 71 w 82"/>
                    <a:gd name="T3" fmla="*/ 57 h 58"/>
                    <a:gd name="T4" fmla="*/ 74 w 82"/>
                    <a:gd name="T5" fmla="*/ 44 h 58"/>
                    <a:gd name="T6" fmla="*/ 11 w 82"/>
                    <a:gd name="T7" fmla="*/ 3 h 58"/>
                    <a:gd name="T8" fmla="*/ 2 w 82"/>
                    <a:gd name="T9" fmla="*/ 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8">
                      <a:moveTo>
                        <a:pt x="2" y="8"/>
                      </a:moveTo>
                      <a:cubicBezTo>
                        <a:pt x="14" y="38"/>
                        <a:pt x="41" y="52"/>
                        <a:pt x="71" y="57"/>
                      </a:cubicBezTo>
                      <a:cubicBezTo>
                        <a:pt x="79" y="58"/>
                        <a:pt x="82" y="47"/>
                        <a:pt x="74" y="44"/>
                      </a:cubicBezTo>
                      <a:cubicBezTo>
                        <a:pt x="51" y="35"/>
                        <a:pt x="30" y="19"/>
                        <a:pt x="11" y="3"/>
                      </a:cubicBezTo>
                      <a:cubicBezTo>
                        <a:pt x="8" y="0"/>
                        <a:pt x="0" y="3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78" name="Freeform 40">
                  <a:extLst>
                    <a:ext uri="{FF2B5EF4-FFF2-40B4-BE49-F238E27FC236}">
                      <a16:creationId xmlns:a16="http://schemas.microsoft.com/office/drawing/2014/main" id="{13764D2B-E85B-49B3-90FC-5676D103E225}"/>
                    </a:ext>
                  </a:extLst>
                </p:cNvPr>
                <p:cNvSpPr/>
                <p:nvPr/>
              </p:nvSpPr>
              <p:spPr bwMode="auto">
                <a:xfrm>
                  <a:off x="5167313" y="4940301"/>
                  <a:ext cx="87313" cy="103188"/>
                </a:xfrm>
                <a:custGeom>
                  <a:avLst/>
                  <a:gdLst>
                    <a:gd name="T0" fmla="*/ 4 w 83"/>
                    <a:gd name="T1" fmla="*/ 13 h 98"/>
                    <a:gd name="T2" fmla="*/ 72 w 83"/>
                    <a:gd name="T3" fmla="*/ 94 h 98"/>
                    <a:gd name="T4" fmla="*/ 80 w 83"/>
                    <a:gd name="T5" fmla="*/ 87 h 98"/>
                    <a:gd name="T6" fmla="*/ 13 w 83"/>
                    <a:gd name="T7" fmla="*/ 4 h 98"/>
                    <a:gd name="T8" fmla="*/ 4 w 83"/>
                    <a:gd name="T9" fmla="*/ 13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98">
                      <a:moveTo>
                        <a:pt x="4" y="13"/>
                      </a:moveTo>
                      <a:cubicBezTo>
                        <a:pt x="23" y="41"/>
                        <a:pt x="44" y="74"/>
                        <a:pt x="72" y="94"/>
                      </a:cubicBezTo>
                      <a:cubicBezTo>
                        <a:pt x="76" y="98"/>
                        <a:pt x="83" y="91"/>
                        <a:pt x="80" y="87"/>
                      </a:cubicBezTo>
                      <a:cubicBezTo>
                        <a:pt x="61" y="58"/>
                        <a:pt x="41" y="25"/>
                        <a:pt x="13" y="4"/>
                      </a:cubicBezTo>
                      <a:cubicBezTo>
                        <a:pt x="8" y="0"/>
                        <a:pt x="0" y="8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79" name="Freeform 41">
                  <a:extLst>
                    <a:ext uri="{FF2B5EF4-FFF2-40B4-BE49-F238E27FC236}">
                      <a16:creationId xmlns:a16="http://schemas.microsoft.com/office/drawing/2014/main" id="{115F4E6D-20C4-40EF-94F3-E51B67B24DC8}"/>
                    </a:ext>
                  </a:extLst>
                </p:cNvPr>
                <p:cNvSpPr/>
                <p:nvPr/>
              </p:nvSpPr>
              <p:spPr bwMode="auto">
                <a:xfrm>
                  <a:off x="5113338" y="4803776"/>
                  <a:ext cx="50800" cy="74613"/>
                </a:xfrm>
                <a:custGeom>
                  <a:avLst/>
                  <a:gdLst>
                    <a:gd name="T0" fmla="*/ 2 w 49"/>
                    <a:gd name="T1" fmla="*/ 6 h 71"/>
                    <a:gd name="T2" fmla="*/ 15 w 49"/>
                    <a:gd name="T3" fmla="*/ 35 h 71"/>
                    <a:gd name="T4" fmla="*/ 35 w 49"/>
                    <a:gd name="T5" fmla="*/ 65 h 71"/>
                    <a:gd name="T6" fmla="*/ 45 w 49"/>
                    <a:gd name="T7" fmla="*/ 59 h 71"/>
                    <a:gd name="T8" fmla="*/ 26 w 49"/>
                    <a:gd name="T9" fmla="*/ 28 h 71"/>
                    <a:gd name="T10" fmla="*/ 5 w 49"/>
                    <a:gd name="T11" fmla="*/ 3 h 71"/>
                    <a:gd name="T12" fmla="*/ 2 w 49"/>
                    <a:gd name="T13" fmla="*/ 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9" h="71">
                      <a:moveTo>
                        <a:pt x="2" y="6"/>
                      </a:moveTo>
                      <a:cubicBezTo>
                        <a:pt x="6" y="15"/>
                        <a:pt x="10" y="25"/>
                        <a:pt x="15" y="35"/>
                      </a:cubicBezTo>
                      <a:cubicBezTo>
                        <a:pt x="21" y="46"/>
                        <a:pt x="27" y="55"/>
                        <a:pt x="35" y="65"/>
                      </a:cubicBezTo>
                      <a:cubicBezTo>
                        <a:pt x="39" y="71"/>
                        <a:pt x="49" y="66"/>
                        <a:pt x="45" y="59"/>
                      </a:cubicBezTo>
                      <a:cubicBezTo>
                        <a:pt x="39" y="49"/>
                        <a:pt x="33" y="38"/>
                        <a:pt x="26" y="28"/>
                      </a:cubicBezTo>
                      <a:cubicBezTo>
                        <a:pt x="20" y="19"/>
                        <a:pt x="13" y="11"/>
                        <a:pt x="5" y="3"/>
                      </a:cubicBezTo>
                      <a:cubicBezTo>
                        <a:pt x="4" y="0"/>
                        <a:pt x="0" y="3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80" name="Freeform 42">
                  <a:extLst>
                    <a:ext uri="{FF2B5EF4-FFF2-40B4-BE49-F238E27FC236}">
                      <a16:creationId xmlns:a16="http://schemas.microsoft.com/office/drawing/2014/main" id="{662B24CB-27FC-4789-8F68-FAE80CB75990}"/>
                    </a:ext>
                  </a:extLst>
                </p:cNvPr>
                <p:cNvSpPr/>
                <p:nvPr/>
              </p:nvSpPr>
              <p:spPr bwMode="auto">
                <a:xfrm>
                  <a:off x="5035551" y="4613276"/>
                  <a:ext cx="60325" cy="101600"/>
                </a:xfrm>
                <a:custGeom>
                  <a:avLst/>
                  <a:gdLst>
                    <a:gd name="T0" fmla="*/ 2 w 58"/>
                    <a:gd name="T1" fmla="*/ 8 h 97"/>
                    <a:gd name="T2" fmla="*/ 45 w 58"/>
                    <a:gd name="T3" fmla="*/ 91 h 97"/>
                    <a:gd name="T4" fmla="*/ 56 w 58"/>
                    <a:gd name="T5" fmla="*/ 84 h 97"/>
                    <a:gd name="T6" fmla="*/ 11 w 58"/>
                    <a:gd name="T7" fmla="*/ 4 h 97"/>
                    <a:gd name="T8" fmla="*/ 2 w 58"/>
                    <a:gd name="T9" fmla="*/ 8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7">
                      <a:moveTo>
                        <a:pt x="2" y="8"/>
                      </a:moveTo>
                      <a:cubicBezTo>
                        <a:pt x="10" y="37"/>
                        <a:pt x="25" y="67"/>
                        <a:pt x="45" y="91"/>
                      </a:cubicBezTo>
                      <a:cubicBezTo>
                        <a:pt x="50" y="97"/>
                        <a:pt x="58" y="91"/>
                        <a:pt x="56" y="84"/>
                      </a:cubicBezTo>
                      <a:cubicBezTo>
                        <a:pt x="49" y="54"/>
                        <a:pt x="29" y="28"/>
                        <a:pt x="11" y="4"/>
                      </a:cubicBezTo>
                      <a:cubicBezTo>
                        <a:pt x="7" y="0"/>
                        <a:pt x="0" y="2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81" name="Freeform 43">
                  <a:extLst>
                    <a:ext uri="{FF2B5EF4-FFF2-40B4-BE49-F238E27FC236}">
                      <a16:creationId xmlns:a16="http://schemas.microsoft.com/office/drawing/2014/main" id="{750709C7-BD21-4AA4-B175-A4CA2008DF34}"/>
                    </a:ext>
                  </a:extLst>
                </p:cNvPr>
                <p:cNvSpPr/>
                <p:nvPr/>
              </p:nvSpPr>
              <p:spPr bwMode="auto">
                <a:xfrm>
                  <a:off x="4221163" y="4760913"/>
                  <a:ext cx="82550" cy="20638"/>
                </a:xfrm>
                <a:custGeom>
                  <a:avLst/>
                  <a:gdLst>
                    <a:gd name="T0" fmla="*/ 2 w 79"/>
                    <a:gd name="T1" fmla="*/ 4 h 19"/>
                    <a:gd name="T2" fmla="*/ 74 w 79"/>
                    <a:gd name="T3" fmla="*/ 19 h 19"/>
                    <a:gd name="T4" fmla="*/ 76 w 79"/>
                    <a:gd name="T5" fmla="*/ 14 h 19"/>
                    <a:gd name="T6" fmla="*/ 3 w 79"/>
                    <a:gd name="T7" fmla="*/ 0 h 19"/>
                    <a:gd name="T8" fmla="*/ 2 w 79"/>
                    <a:gd name="T9" fmla="*/ 4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19">
                      <a:moveTo>
                        <a:pt x="2" y="4"/>
                      </a:moveTo>
                      <a:cubicBezTo>
                        <a:pt x="26" y="11"/>
                        <a:pt x="50" y="14"/>
                        <a:pt x="74" y="19"/>
                      </a:cubicBezTo>
                      <a:cubicBezTo>
                        <a:pt x="77" y="19"/>
                        <a:pt x="79" y="15"/>
                        <a:pt x="76" y="14"/>
                      </a:cubicBezTo>
                      <a:cubicBezTo>
                        <a:pt x="52" y="8"/>
                        <a:pt x="27" y="7"/>
                        <a:pt x="3" y="0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82" name="Freeform 44">
                  <a:extLst>
                    <a:ext uri="{FF2B5EF4-FFF2-40B4-BE49-F238E27FC236}">
                      <a16:creationId xmlns:a16="http://schemas.microsoft.com/office/drawing/2014/main" id="{F3E37406-A88B-4247-8ABF-202839ABCA82}"/>
                    </a:ext>
                  </a:extLst>
                </p:cNvPr>
                <p:cNvSpPr/>
                <p:nvPr/>
              </p:nvSpPr>
              <p:spPr bwMode="auto">
                <a:xfrm>
                  <a:off x="4384676" y="4772026"/>
                  <a:ext cx="106363" cy="17463"/>
                </a:xfrm>
                <a:custGeom>
                  <a:avLst/>
                  <a:gdLst>
                    <a:gd name="T0" fmla="*/ 5 w 102"/>
                    <a:gd name="T1" fmla="*/ 16 h 17"/>
                    <a:gd name="T2" fmla="*/ 98 w 102"/>
                    <a:gd name="T3" fmla="*/ 10 h 17"/>
                    <a:gd name="T4" fmla="*/ 98 w 102"/>
                    <a:gd name="T5" fmla="*/ 3 h 17"/>
                    <a:gd name="T6" fmla="*/ 3 w 102"/>
                    <a:gd name="T7" fmla="*/ 11 h 17"/>
                    <a:gd name="T8" fmla="*/ 5 w 102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2" h="17">
                      <a:moveTo>
                        <a:pt x="5" y="16"/>
                      </a:moveTo>
                      <a:cubicBezTo>
                        <a:pt x="35" y="11"/>
                        <a:pt x="67" y="13"/>
                        <a:pt x="98" y="10"/>
                      </a:cubicBezTo>
                      <a:cubicBezTo>
                        <a:pt x="102" y="10"/>
                        <a:pt x="102" y="3"/>
                        <a:pt x="98" y="3"/>
                      </a:cubicBezTo>
                      <a:cubicBezTo>
                        <a:pt x="66" y="0"/>
                        <a:pt x="34" y="2"/>
                        <a:pt x="3" y="11"/>
                      </a:cubicBezTo>
                      <a:cubicBezTo>
                        <a:pt x="0" y="12"/>
                        <a:pt x="1" y="17"/>
                        <a:pt x="5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83" name="Freeform 45">
                  <a:extLst>
                    <a:ext uri="{FF2B5EF4-FFF2-40B4-BE49-F238E27FC236}">
                      <a16:creationId xmlns:a16="http://schemas.microsoft.com/office/drawing/2014/main" id="{7EBF8034-39C9-4511-8428-4DF308154F37}"/>
                    </a:ext>
                  </a:extLst>
                </p:cNvPr>
                <p:cNvSpPr/>
                <p:nvPr/>
              </p:nvSpPr>
              <p:spPr bwMode="auto">
                <a:xfrm>
                  <a:off x="4584701" y="4762501"/>
                  <a:ext cx="90488" cy="34925"/>
                </a:xfrm>
                <a:custGeom>
                  <a:avLst/>
                  <a:gdLst>
                    <a:gd name="T0" fmla="*/ 4 w 87"/>
                    <a:gd name="T1" fmla="*/ 20 h 33"/>
                    <a:gd name="T2" fmla="*/ 83 w 87"/>
                    <a:gd name="T3" fmla="*/ 12 h 33"/>
                    <a:gd name="T4" fmla="*/ 77 w 87"/>
                    <a:gd name="T5" fmla="*/ 2 h 33"/>
                    <a:gd name="T6" fmla="*/ 6 w 87"/>
                    <a:gd name="T7" fmla="*/ 10 h 33"/>
                    <a:gd name="T8" fmla="*/ 4 w 87"/>
                    <a:gd name="T9" fmla="*/ 2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33">
                      <a:moveTo>
                        <a:pt x="4" y="20"/>
                      </a:moveTo>
                      <a:cubicBezTo>
                        <a:pt x="29" y="33"/>
                        <a:pt x="61" y="33"/>
                        <a:pt x="83" y="12"/>
                      </a:cubicBezTo>
                      <a:cubicBezTo>
                        <a:pt x="87" y="9"/>
                        <a:pt x="83" y="0"/>
                        <a:pt x="77" y="2"/>
                      </a:cubicBezTo>
                      <a:cubicBezTo>
                        <a:pt x="55" y="11"/>
                        <a:pt x="30" y="13"/>
                        <a:pt x="6" y="10"/>
                      </a:cubicBezTo>
                      <a:cubicBezTo>
                        <a:pt x="1" y="10"/>
                        <a:pt x="0" y="17"/>
                        <a:pt x="4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84" name="Freeform 46">
                  <a:extLst>
                    <a:ext uri="{FF2B5EF4-FFF2-40B4-BE49-F238E27FC236}">
                      <a16:creationId xmlns:a16="http://schemas.microsoft.com/office/drawing/2014/main" id="{FD5E84F9-A01C-4208-AFE3-C468C9337DA1}"/>
                    </a:ext>
                  </a:extLst>
                </p:cNvPr>
                <p:cNvSpPr/>
                <p:nvPr/>
              </p:nvSpPr>
              <p:spPr bwMode="auto">
                <a:xfrm>
                  <a:off x="4751388" y="4727576"/>
                  <a:ext cx="88900" cy="25400"/>
                </a:xfrm>
                <a:custGeom>
                  <a:avLst/>
                  <a:gdLst>
                    <a:gd name="T0" fmla="*/ 5 w 86"/>
                    <a:gd name="T1" fmla="*/ 24 h 25"/>
                    <a:gd name="T2" fmla="*/ 79 w 86"/>
                    <a:gd name="T3" fmla="*/ 11 h 25"/>
                    <a:gd name="T4" fmla="*/ 76 w 86"/>
                    <a:gd name="T5" fmla="*/ 1 h 25"/>
                    <a:gd name="T6" fmla="*/ 41 w 86"/>
                    <a:gd name="T7" fmla="*/ 8 h 25"/>
                    <a:gd name="T8" fmla="*/ 5 w 86"/>
                    <a:gd name="T9" fmla="*/ 17 h 25"/>
                    <a:gd name="T10" fmla="*/ 5 w 86"/>
                    <a:gd name="T11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6" h="25">
                      <a:moveTo>
                        <a:pt x="5" y="24"/>
                      </a:moveTo>
                      <a:cubicBezTo>
                        <a:pt x="32" y="25"/>
                        <a:pt x="54" y="20"/>
                        <a:pt x="79" y="11"/>
                      </a:cubicBezTo>
                      <a:cubicBezTo>
                        <a:pt x="86" y="9"/>
                        <a:pt x="83" y="0"/>
                        <a:pt x="76" y="1"/>
                      </a:cubicBezTo>
                      <a:cubicBezTo>
                        <a:pt x="64" y="3"/>
                        <a:pt x="53" y="5"/>
                        <a:pt x="41" y="8"/>
                      </a:cubicBezTo>
                      <a:cubicBezTo>
                        <a:pt x="30" y="11"/>
                        <a:pt x="17" y="16"/>
                        <a:pt x="5" y="17"/>
                      </a:cubicBezTo>
                      <a:cubicBezTo>
                        <a:pt x="0" y="17"/>
                        <a:pt x="0" y="24"/>
                        <a:pt x="5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85" name="Freeform 47">
                  <a:extLst>
                    <a:ext uri="{FF2B5EF4-FFF2-40B4-BE49-F238E27FC236}">
                      <a16:creationId xmlns:a16="http://schemas.microsoft.com/office/drawing/2014/main" id="{00FF3D08-4716-44CA-BD5C-E135E3D77685}"/>
                    </a:ext>
                  </a:extLst>
                </p:cNvPr>
                <p:cNvSpPr/>
                <p:nvPr/>
              </p:nvSpPr>
              <p:spPr bwMode="auto">
                <a:xfrm>
                  <a:off x="4892676" y="4657726"/>
                  <a:ext cx="92075" cy="52388"/>
                </a:xfrm>
                <a:custGeom>
                  <a:avLst/>
                  <a:gdLst>
                    <a:gd name="T0" fmla="*/ 9 w 89"/>
                    <a:gd name="T1" fmla="*/ 48 h 50"/>
                    <a:gd name="T2" fmla="*/ 43 w 89"/>
                    <a:gd name="T3" fmla="*/ 32 h 50"/>
                    <a:gd name="T4" fmla="*/ 81 w 89"/>
                    <a:gd name="T5" fmla="*/ 15 h 50"/>
                    <a:gd name="T6" fmla="*/ 77 w 89"/>
                    <a:gd name="T7" fmla="*/ 1 h 50"/>
                    <a:gd name="T8" fmla="*/ 38 w 89"/>
                    <a:gd name="T9" fmla="*/ 14 h 50"/>
                    <a:gd name="T10" fmla="*/ 4 w 89"/>
                    <a:gd name="T11" fmla="*/ 41 h 50"/>
                    <a:gd name="T12" fmla="*/ 9 w 89"/>
                    <a:gd name="T13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9" h="50">
                      <a:moveTo>
                        <a:pt x="9" y="48"/>
                      </a:moveTo>
                      <a:cubicBezTo>
                        <a:pt x="20" y="42"/>
                        <a:pt x="32" y="37"/>
                        <a:pt x="43" y="32"/>
                      </a:cubicBezTo>
                      <a:cubicBezTo>
                        <a:pt x="55" y="26"/>
                        <a:pt x="68" y="20"/>
                        <a:pt x="81" y="15"/>
                      </a:cubicBezTo>
                      <a:cubicBezTo>
                        <a:pt x="89" y="11"/>
                        <a:pt x="86" y="0"/>
                        <a:pt x="77" y="1"/>
                      </a:cubicBezTo>
                      <a:cubicBezTo>
                        <a:pt x="62" y="4"/>
                        <a:pt x="51" y="7"/>
                        <a:pt x="38" y="14"/>
                      </a:cubicBezTo>
                      <a:cubicBezTo>
                        <a:pt x="25" y="22"/>
                        <a:pt x="15" y="32"/>
                        <a:pt x="4" y="41"/>
                      </a:cubicBezTo>
                      <a:cubicBezTo>
                        <a:pt x="0" y="44"/>
                        <a:pt x="5" y="50"/>
                        <a:pt x="9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86" name="Freeform 48">
                  <a:extLst>
                    <a:ext uri="{FF2B5EF4-FFF2-40B4-BE49-F238E27FC236}">
                      <a16:creationId xmlns:a16="http://schemas.microsoft.com/office/drawing/2014/main" id="{A3852E9F-1A9B-4A02-A44C-7C9EC6C736CA}"/>
                    </a:ext>
                  </a:extLst>
                </p:cNvPr>
                <p:cNvSpPr/>
                <p:nvPr/>
              </p:nvSpPr>
              <p:spPr bwMode="auto">
                <a:xfrm>
                  <a:off x="4024313" y="4714876"/>
                  <a:ext cx="93663" cy="31750"/>
                </a:xfrm>
                <a:custGeom>
                  <a:avLst/>
                  <a:gdLst>
                    <a:gd name="T0" fmla="*/ 3 w 91"/>
                    <a:gd name="T1" fmla="*/ 6 h 31"/>
                    <a:gd name="T2" fmla="*/ 83 w 91"/>
                    <a:gd name="T3" fmla="*/ 30 h 31"/>
                    <a:gd name="T4" fmla="*/ 85 w 91"/>
                    <a:gd name="T5" fmla="*/ 21 h 31"/>
                    <a:gd name="T6" fmla="*/ 5 w 91"/>
                    <a:gd name="T7" fmla="*/ 1 h 31"/>
                    <a:gd name="T8" fmla="*/ 3 w 91"/>
                    <a:gd name="T9" fmla="*/ 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" h="31">
                      <a:moveTo>
                        <a:pt x="3" y="6"/>
                      </a:moveTo>
                      <a:cubicBezTo>
                        <a:pt x="29" y="18"/>
                        <a:pt x="55" y="25"/>
                        <a:pt x="83" y="30"/>
                      </a:cubicBezTo>
                      <a:cubicBezTo>
                        <a:pt x="89" y="31"/>
                        <a:pt x="91" y="23"/>
                        <a:pt x="85" y="21"/>
                      </a:cubicBezTo>
                      <a:cubicBezTo>
                        <a:pt x="59" y="12"/>
                        <a:pt x="33" y="6"/>
                        <a:pt x="5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87" name="Freeform 49">
                  <a:extLst>
                    <a:ext uri="{FF2B5EF4-FFF2-40B4-BE49-F238E27FC236}">
                      <a16:creationId xmlns:a16="http://schemas.microsoft.com/office/drawing/2014/main" id="{C093C2AE-C32C-4BBF-B95B-636AB1D728D4}"/>
                    </a:ext>
                  </a:extLst>
                </p:cNvPr>
                <p:cNvSpPr/>
                <p:nvPr/>
              </p:nvSpPr>
              <p:spPr bwMode="auto">
                <a:xfrm>
                  <a:off x="3851276" y="4625976"/>
                  <a:ext cx="98425" cy="63500"/>
                </a:xfrm>
                <a:custGeom>
                  <a:avLst/>
                  <a:gdLst>
                    <a:gd name="T0" fmla="*/ 2 w 94"/>
                    <a:gd name="T1" fmla="*/ 4 h 61"/>
                    <a:gd name="T2" fmla="*/ 82 w 94"/>
                    <a:gd name="T3" fmla="*/ 60 h 61"/>
                    <a:gd name="T4" fmla="*/ 88 w 94"/>
                    <a:gd name="T5" fmla="*/ 49 h 61"/>
                    <a:gd name="T6" fmla="*/ 5 w 94"/>
                    <a:gd name="T7" fmla="*/ 1 h 61"/>
                    <a:gd name="T8" fmla="*/ 2 w 94"/>
                    <a:gd name="T9" fmla="*/ 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61">
                      <a:moveTo>
                        <a:pt x="2" y="4"/>
                      </a:moveTo>
                      <a:cubicBezTo>
                        <a:pt x="26" y="27"/>
                        <a:pt x="50" y="51"/>
                        <a:pt x="82" y="60"/>
                      </a:cubicBezTo>
                      <a:cubicBezTo>
                        <a:pt x="88" y="61"/>
                        <a:pt x="94" y="53"/>
                        <a:pt x="88" y="49"/>
                      </a:cubicBezTo>
                      <a:cubicBezTo>
                        <a:pt x="64" y="28"/>
                        <a:pt x="35" y="13"/>
                        <a:pt x="5" y="1"/>
                      </a:cubicBezTo>
                      <a:cubicBezTo>
                        <a:pt x="3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88" name="Freeform 50">
                  <a:extLst>
                    <a:ext uri="{FF2B5EF4-FFF2-40B4-BE49-F238E27FC236}">
                      <a16:creationId xmlns:a16="http://schemas.microsoft.com/office/drawing/2014/main" id="{BF307465-9163-422D-A4E9-2F3C48B6653D}"/>
                    </a:ext>
                  </a:extLst>
                </p:cNvPr>
                <p:cNvSpPr/>
                <p:nvPr/>
              </p:nvSpPr>
              <p:spPr bwMode="auto">
                <a:xfrm>
                  <a:off x="3706813" y="4486276"/>
                  <a:ext cx="82550" cy="73025"/>
                </a:xfrm>
                <a:custGeom>
                  <a:avLst/>
                  <a:gdLst>
                    <a:gd name="T0" fmla="*/ 2 w 79"/>
                    <a:gd name="T1" fmla="*/ 9 h 71"/>
                    <a:gd name="T2" fmla="*/ 68 w 79"/>
                    <a:gd name="T3" fmla="*/ 69 h 71"/>
                    <a:gd name="T4" fmla="*/ 75 w 79"/>
                    <a:gd name="T5" fmla="*/ 61 h 71"/>
                    <a:gd name="T6" fmla="*/ 9 w 79"/>
                    <a:gd name="T7" fmla="*/ 4 h 71"/>
                    <a:gd name="T8" fmla="*/ 2 w 79"/>
                    <a:gd name="T9" fmla="*/ 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71">
                      <a:moveTo>
                        <a:pt x="2" y="9"/>
                      </a:moveTo>
                      <a:cubicBezTo>
                        <a:pt x="15" y="34"/>
                        <a:pt x="42" y="57"/>
                        <a:pt x="68" y="69"/>
                      </a:cubicBezTo>
                      <a:cubicBezTo>
                        <a:pt x="73" y="71"/>
                        <a:pt x="79" y="65"/>
                        <a:pt x="75" y="61"/>
                      </a:cubicBezTo>
                      <a:cubicBezTo>
                        <a:pt x="53" y="40"/>
                        <a:pt x="28" y="25"/>
                        <a:pt x="9" y="4"/>
                      </a:cubicBezTo>
                      <a:cubicBezTo>
                        <a:pt x="5" y="0"/>
                        <a:pt x="0" y="5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89" name="Freeform 51">
                  <a:extLst>
                    <a:ext uri="{FF2B5EF4-FFF2-40B4-BE49-F238E27FC236}">
                      <a16:creationId xmlns:a16="http://schemas.microsoft.com/office/drawing/2014/main" id="{507E1B56-491F-4CBF-A285-575E7973E346}"/>
                    </a:ext>
                  </a:extLst>
                </p:cNvPr>
                <p:cNvSpPr/>
                <p:nvPr/>
              </p:nvSpPr>
              <p:spPr bwMode="auto">
                <a:xfrm>
                  <a:off x="3595688" y="4313238"/>
                  <a:ext cx="57150" cy="82550"/>
                </a:xfrm>
                <a:custGeom>
                  <a:avLst/>
                  <a:gdLst>
                    <a:gd name="T0" fmla="*/ 1 w 56"/>
                    <a:gd name="T1" fmla="*/ 6 h 79"/>
                    <a:gd name="T2" fmla="*/ 45 w 56"/>
                    <a:gd name="T3" fmla="*/ 75 h 79"/>
                    <a:gd name="T4" fmla="*/ 52 w 56"/>
                    <a:gd name="T5" fmla="*/ 68 h 79"/>
                    <a:gd name="T6" fmla="*/ 9 w 56"/>
                    <a:gd name="T7" fmla="*/ 4 h 79"/>
                    <a:gd name="T8" fmla="*/ 1 w 56"/>
                    <a:gd name="T9" fmla="*/ 6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79">
                      <a:moveTo>
                        <a:pt x="1" y="6"/>
                      </a:moveTo>
                      <a:cubicBezTo>
                        <a:pt x="5" y="35"/>
                        <a:pt x="24" y="56"/>
                        <a:pt x="45" y="75"/>
                      </a:cubicBezTo>
                      <a:cubicBezTo>
                        <a:pt x="50" y="79"/>
                        <a:pt x="56" y="73"/>
                        <a:pt x="52" y="68"/>
                      </a:cubicBezTo>
                      <a:cubicBezTo>
                        <a:pt x="35" y="48"/>
                        <a:pt x="22" y="26"/>
                        <a:pt x="9" y="4"/>
                      </a:cubicBezTo>
                      <a:cubicBezTo>
                        <a:pt x="7" y="0"/>
                        <a:pt x="0" y="2"/>
                        <a:pt x="1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90" name="Freeform 52">
                  <a:extLst>
                    <a:ext uri="{FF2B5EF4-FFF2-40B4-BE49-F238E27FC236}">
                      <a16:creationId xmlns:a16="http://schemas.microsoft.com/office/drawing/2014/main" id="{F3E45A9E-0FE3-4EAD-B0D7-7625A85CB85B}"/>
                    </a:ext>
                  </a:extLst>
                </p:cNvPr>
                <p:cNvSpPr/>
                <p:nvPr/>
              </p:nvSpPr>
              <p:spPr bwMode="auto">
                <a:xfrm>
                  <a:off x="3533776" y="4113213"/>
                  <a:ext cx="42863" cy="101600"/>
                </a:xfrm>
                <a:custGeom>
                  <a:avLst/>
                  <a:gdLst>
                    <a:gd name="T0" fmla="*/ 2 w 42"/>
                    <a:gd name="T1" fmla="*/ 5 h 99"/>
                    <a:gd name="T2" fmla="*/ 31 w 42"/>
                    <a:gd name="T3" fmla="*/ 94 h 99"/>
                    <a:gd name="T4" fmla="*/ 39 w 42"/>
                    <a:gd name="T5" fmla="*/ 89 h 99"/>
                    <a:gd name="T6" fmla="*/ 10 w 42"/>
                    <a:gd name="T7" fmla="*/ 5 h 99"/>
                    <a:gd name="T8" fmla="*/ 2 w 42"/>
                    <a:gd name="T9" fmla="*/ 5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99">
                      <a:moveTo>
                        <a:pt x="2" y="5"/>
                      </a:moveTo>
                      <a:cubicBezTo>
                        <a:pt x="0" y="37"/>
                        <a:pt x="13" y="68"/>
                        <a:pt x="31" y="94"/>
                      </a:cubicBezTo>
                      <a:cubicBezTo>
                        <a:pt x="35" y="99"/>
                        <a:pt x="42" y="94"/>
                        <a:pt x="39" y="89"/>
                      </a:cubicBezTo>
                      <a:cubicBezTo>
                        <a:pt x="24" y="64"/>
                        <a:pt x="14" y="34"/>
                        <a:pt x="10" y="5"/>
                      </a:cubicBezTo>
                      <a:cubicBezTo>
                        <a:pt x="9" y="0"/>
                        <a:pt x="3" y="0"/>
                        <a:pt x="2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91" name="Freeform 53">
                  <a:extLst>
                    <a:ext uri="{FF2B5EF4-FFF2-40B4-BE49-F238E27FC236}">
                      <a16:creationId xmlns:a16="http://schemas.microsoft.com/office/drawing/2014/main" id="{09CA11BD-A2B8-4B51-ADF3-7545AE64545C}"/>
                    </a:ext>
                  </a:extLst>
                </p:cNvPr>
                <p:cNvSpPr/>
                <p:nvPr/>
              </p:nvSpPr>
              <p:spPr bwMode="auto">
                <a:xfrm>
                  <a:off x="3517901" y="3932238"/>
                  <a:ext cx="20638" cy="79375"/>
                </a:xfrm>
                <a:custGeom>
                  <a:avLst/>
                  <a:gdLst>
                    <a:gd name="T0" fmla="*/ 4 w 19"/>
                    <a:gd name="T1" fmla="*/ 4 h 76"/>
                    <a:gd name="T2" fmla="*/ 10 w 19"/>
                    <a:gd name="T3" fmla="*/ 71 h 76"/>
                    <a:gd name="T4" fmla="*/ 18 w 19"/>
                    <a:gd name="T5" fmla="*/ 68 h 76"/>
                    <a:gd name="T6" fmla="*/ 10 w 19"/>
                    <a:gd name="T7" fmla="*/ 4 h 76"/>
                    <a:gd name="T8" fmla="*/ 4 w 19"/>
                    <a:gd name="T9" fmla="*/ 4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76">
                      <a:moveTo>
                        <a:pt x="4" y="4"/>
                      </a:moveTo>
                      <a:cubicBezTo>
                        <a:pt x="2" y="27"/>
                        <a:pt x="0" y="50"/>
                        <a:pt x="10" y="71"/>
                      </a:cubicBezTo>
                      <a:cubicBezTo>
                        <a:pt x="13" y="76"/>
                        <a:pt x="19" y="72"/>
                        <a:pt x="18" y="68"/>
                      </a:cubicBezTo>
                      <a:cubicBezTo>
                        <a:pt x="15" y="47"/>
                        <a:pt x="12" y="25"/>
                        <a:pt x="10" y="4"/>
                      </a:cubicBezTo>
                      <a:cubicBezTo>
                        <a:pt x="10" y="0"/>
                        <a:pt x="4" y="0"/>
                        <a:pt x="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92" name="Freeform 54">
                  <a:extLst>
                    <a:ext uri="{FF2B5EF4-FFF2-40B4-BE49-F238E27FC236}">
                      <a16:creationId xmlns:a16="http://schemas.microsoft.com/office/drawing/2014/main" id="{AAFF602E-18B5-4721-8881-054130569936}"/>
                    </a:ext>
                  </a:extLst>
                </p:cNvPr>
                <p:cNvSpPr/>
                <p:nvPr/>
              </p:nvSpPr>
              <p:spPr bwMode="auto">
                <a:xfrm>
                  <a:off x="3522663" y="3695701"/>
                  <a:ext cx="47625" cy="131763"/>
                </a:xfrm>
                <a:custGeom>
                  <a:avLst/>
                  <a:gdLst>
                    <a:gd name="T0" fmla="*/ 4 w 46"/>
                    <a:gd name="T1" fmla="*/ 125 h 127"/>
                    <a:gd name="T2" fmla="*/ 43 w 46"/>
                    <a:gd name="T3" fmla="*/ 12 h 127"/>
                    <a:gd name="T4" fmla="*/ 33 w 46"/>
                    <a:gd name="T5" fmla="*/ 6 h 127"/>
                    <a:gd name="T6" fmla="*/ 0 w 46"/>
                    <a:gd name="T7" fmla="*/ 124 h 127"/>
                    <a:gd name="T8" fmla="*/ 4 w 46"/>
                    <a:gd name="T9" fmla="*/ 125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127">
                      <a:moveTo>
                        <a:pt x="4" y="125"/>
                      </a:moveTo>
                      <a:cubicBezTo>
                        <a:pt x="17" y="88"/>
                        <a:pt x="25" y="47"/>
                        <a:pt x="43" y="12"/>
                      </a:cubicBezTo>
                      <a:cubicBezTo>
                        <a:pt x="46" y="5"/>
                        <a:pt x="37" y="0"/>
                        <a:pt x="33" y="6"/>
                      </a:cubicBezTo>
                      <a:cubicBezTo>
                        <a:pt x="10" y="43"/>
                        <a:pt x="6" y="82"/>
                        <a:pt x="0" y="124"/>
                      </a:cubicBezTo>
                      <a:cubicBezTo>
                        <a:pt x="0" y="126"/>
                        <a:pt x="3" y="127"/>
                        <a:pt x="4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93" name="Freeform 55">
                  <a:extLst>
                    <a:ext uri="{FF2B5EF4-FFF2-40B4-BE49-F238E27FC236}">
                      <a16:creationId xmlns:a16="http://schemas.microsoft.com/office/drawing/2014/main" id="{73120743-0C68-407E-BA94-2898206B713F}"/>
                    </a:ext>
                  </a:extLst>
                </p:cNvPr>
                <p:cNvSpPr/>
                <p:nvPr/>
              </p:nvSpPr>
              <p:spPr bwMode="auto">
                <a:xfrm>
                  <a:off x="3586163" y="3575051"/>
                  <a:ext cx="50800" cy="66675"/>
                </a:xfrm>
                <a:custGeom>
                  <a:avLst/>
                  <a:gdLst>
                    <a:gd name="T0" fmla="*/ 9 w 48"/>
                    <a:gd name="T1" fmla="*/ 61 h 64"/>
                    <a:gd name="T2" fmla="*/ 21 w 48"/>
                    <a:gd name="T3" fmla="*/ 53 h 64"/>
                    <a:gd name="T4" fmla="*/ 31 w 48"/>
                    <a:gd name="T5" fmla="*/ 40 h 64"/>
                    <a:gd name="T6" fmla="*/ 47 w 48"/>
                    <a:gd name="T7" fmla="*/ 9 h 64"/>
                    <a:gd name="T8" fmla="*/ 39 w 48"/>
                    <a:gd name="T9" fmla="*/ 3 h 64"/>
                    <a:gd name="T10" fmla="*/ 18 w 48"/>
                    <a:gd name="T11" fmla="*/ 29 h 64"/>
                    <a:gd name="T12" fmla="*/ 11 w 48"/>
                    <a:gd name="T13" fmla="*/ 41 h 64"/>
                    <a:gd name="T14" fmla="*/ 3 w 48"/>
                    <a:gd name="T15" fmla="*/ 57 h 64"/>
                    <a:gd name="T16" fmla="*/ 9 w 48"/>
                    <a:gd name="T17" fmla="*/ 6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8" h="64">
                      <a:moveTo>
                        <a:pt x="9" y="61"/>
                      </a:moveTo>
                      <a:cubicBezTo>
                        <a:pt x="13" y="58"/>
                        <a:pt x="17" y="56"/>
                        <a:pt x="21" y="53"/>
                      </a:cubicBezTo>
                      <a:cubicBezTo>
                        <a:pt x="25" y="49"/>
                        <a:pt x="28" y="45"/>
                        <a:pt x="31" y="40"/>
                      </a:cubicBezTo>
                      <a:cubicBezTo>
                        <a:pt x="39" y="31"/>
                        <a:pt x="44" y="21"/>
                        <a:pt x="47" y="9"/>
                      </a:cubicBezTo>
                      <a:cubicBezTo>
                        <a:pt x="48" y="5"/>
                        <a:pt x="43" y="0"/>
                        <a:pt x="39" y="3"/>
                      </a:cubicBezTo>
                      <a:cubicBezTo>
                        <a:pt x="30" y="11"/>
                        <a:pt x="24" y="19"/>
                        <a:pt x="18" y="29"/>
                      </a:cubicBezTo>
                      <a:cubicBezTo>
                        <a:pt x="15" y="33"/>
                        <a:pt x="13" y="37"/>
                        <a:pt x="11" y="41"/>
                      </a:cubicBezTo>
                      <a:cubicBezTo>
                        <a:pt x="8" y="46"/>
                        <a:pt x="6" y="52"/>
                        <a:pt x="3" y="57"/>
                      </a:cubicBezTo>
                      <a:cubicBezTo>
                        <a:pt x="0" y="60"/>
                        <a:pt x="5" y="64"/>
                        <a:pt x="9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94" name="Freeform 56">
                  <a:extLst>
                    <a:ext uri="{FF2B5EF4-FFF2-40B4-BE49-F238E27FC236}">
                      <a16:creationId xmlns:a16="http://schemas.microsoft.com/office/drawing/2014/main" id="{B53988C0-CEB8-4472-8551-934DEACAED72}"/>
                    </a:ext>
                  </a:extLst>
                </p:cNvPr>
                <p:cNvSpPr/>
                <p:nvPr/>
              </p:nvSpPr>
              <p:spPr bwMode="auto">
                <a:xfrm>
                  <a:off x="3698876" y="3435351"/>
                  <a:ext cx="66675" cy="74613"/>
                </a:xfrm>
                <a:custGeom>
                  <a:avLst/>
                  <a:gdLst>
                    <a:gd name="T0" fmla="*/ 11 w 64"/>
                    <a:gd name="T1" fmla="*/ 66 h 71"/>
                    <a:gd name="T2" fmla="*/ 60 w 64"/>
                    <a:gd name="T3" fmla="*/ 9 h 71"/>
                    <a:gd name="T4" fmla="*/ 56 w 64"/>
                    <a:gd name="T5" fmla="*/ 1 h 71"/>
                    <a:gd name="T6" fmla="*/ 2 w 64"/>
                    <a:gd name="T7" fmla="*/ 62 h 71"/>
                    <a:gd name="T8" fmla="*/ 11 w 64"/>
                    <a:gd name="T9" fmla="*/ 6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71">
                      <a:moveTo>
                        <a:pt x="11" y="66"/>
                      </a:moveTo>
                      <a:cubicBezTo>
                        <a:pt x="22" y="42"/>
                        <a:pt x="41" y="26"/>
                        <a:pt x="60" y="9"/>
                      </a:cubicBezTo>
                      <a:cubicBezTo>
                        <a:pt x="64" y="6"/>
                        <a:pt x="60" y="0"/>
                        <a:pt x="56" y="1"/>
                      </a:cubicBezTo>
                      <a:cubicBezTo>
                        <a:pt x="26" y="8"/>
                        <a:pt x="8" y="34"/>
                        <a:pt x="2" y="62"/>
                      </a:cubicBezTo>
                      <a:cubicBezTo>
                        <a:pt x="0" y="67"/>
                        <a:pt x="8" y="71"/>
                        <a:pt x="11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95" name="Freeform 57">
                  <a:extLst>
                    <a:ext uri="{FF2B5EF4-FFF2-40B4-BE49-F238E27FC236}">
                      <a16:creationId xmlns:a16="http://schemas.microsoft.com/office/drawing/2014/main" id="{679C496B-13A6-4F8E-AC7B-9F61AA588F2D}"/>
                    </a:ext>
                  </a:extLst>
                </p:cNvPr>
                <p:cNvSpPr/>
                <p:nvPr/>
              </p:nvSpPr>
              <p:spPr bwMode="auto">
                <a:xfrm>
                  <a:off x="3798888" y="3357563"/>
                  <a:ext cx="57150" cy="34925"/>
                </a:xfrm>
                <a:custGeom>
                  <a:avLst/>
                  <a:gdLst>
                    <a:gd name="T0" fmla="*/ 5 w 56"/>
                    <a:gd name="T1" fmla="*/ 33 h 34"/>
                    <a:gd name="T2" fmla="*/ 16 w 56"/>
                    <a:gd name="T3" fmla="*/ 32 h 34"/>
                    <a:gd name="T4" fmla="*/ 29 w 56"/>
                    <a:gd name="T5" fmla="*/ 28 h 34"/>
                    <a:gd name="T6" fmla="*/ 51 w 56"/>
                    <a:gd name="T7" fmla="*/ 13 h 34"/>
                    <a:gd name="T8" fmla="*/ 46 w 56"/>
                    <a:gd name="T9" fmla="*/ 2 h 34"/>
                    <a:gd name="T10" fmla="*/ 22 w 56"/>
                    <a:gd name="T11" fmla="*/ 11 h 34"/>
                    <a:gd name="T12" fmla="*/ 10 w 56"/>
                    <a:gd name="T13" fmla="*/ 19 h 34"/>
                    <a:gd name="T14" fmla="*/ 3 w 56"/>
                    <a:gd name="T15" fmla="*/ 27 h 34"/>
                    <a:gd name="T16" fmla="*/ 5 w 56"/>
                    <a:gd name="T17" fmla="*/ 3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6" h="34">
                      <a:moveTo>
                        <a:pt x="5" y="33"/>
                      </a:moveTo>
                      <a:cubicBezTo>
                        <a:pt x="9" y="32"/>
                        <a:pt x="12" y="33"/>
                        <a:pt x="16" y="32"/>
                      </a:cubicBezTo>
                      <a:cubicBezTo>
                        <a:pt x="20" y="31"/>
                        <a:pt x="24" y="29"/>
                        <a:pt x="29" y="28"/>
                      </a:cubicBezTo>
                      <a:cubicBezTo>
                        <a:pt x="38" y="24"/>
                        <a:pt x="43" y="19"/>
                        <a:pt x="51" y="13"/>
                      </a:cubicBezTo>
                      <a:cubicBezTo>
                        <a:pt x="56" y="10"/>
                        <a:pt x="53" y="0"/>
                        <a:pt x="46" y="2"/>
                      </a:cubicBezTo>
                      <a:cubicBezTo>
                        <a:pt x="37" y="5"/>
                        <a:pt x="30" y="7"/>
                        <a:pt x="22" y="11"/>
                      </a:cubicBezTo>
                      <a:cubicBezTo>
                        <a:pt x="18" y="14"/>
                        <a:pt x="14" y="16"/>
                        <a:pt x="10" y="19"/>
                      </a:cubicBezTo>
                      <a:cubicBezTo>
                        <a:pt x="7" y="21"/>
                        <a:pt x="5" y="25"/>
                        <a:pt x="3" y="27"/>
                      </a:cubicBezTo>
                      <a:cubicBezTo>
                        <a:pt x="0" y="29"/>
                        <a:pt x="1" y="34"/>
                        <a:pt x="5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96" name="Freeform 58">
                  <a:extLst>
                    <a:ext uri="{FF2B5EF4-FFF2-40B4-BE49-F238E27FC236}">
                      <a16:creationId xmlns:a16="http://schemas.microsoft.com/office/drawing/2014/main" id="{4F1E847C-C971-4EC5-8CAA-F0F69623E976}"/>
                    </a:ext>
                  </a:extLst>
                </p:cNvPr>
                <p:cNvSpPr/>
                <p:nvPr/>
              </p:nvSpPr>
              <p:spPr bwMode="auto">
                <a:xfrm>
                  <a:off x="3725863" y="3227388"/>
                  <a:ext cx="76200" cy="69850"/>
                </a:xfrm>
                <a:custGeom>
                  <a:avLst/>
                  <a:gdLst>
                    <a:gd name="T0" fmla="*/ 69 w 74"/>
                    <a:gd name="T1" fmla="*/ 58 h 68"/>
                    <a:gd name="T2" fmla="*/ 42 w 74"/>
                    <a:gd name="T3" fmla="*/ 36 h 68"/>
                    <a:gd name="T4" fmla="*/ 14 w 74"/>
                    <a:gd name="T5" fmla="*/ 6 h 68"/>
                    <a:gd name="T6" fmla="*/ 3 w 74"/>
                    <a:gd name="T7" fmla="*/ 15 h 68"/>
                    <a:gd name="T8" fmla="*/ 66 w 74"/>
                    <a:gd name="T9" fmla="*/ 66 h 68"/>
                    <a:gd name="T10" fmla="*/ 69 w 74"/>
                    <a:gd name="T11" fmla="*/ 5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8">
                      <a:moveTo>
                        <a:pt x="69" y="58"/>
                      </a:moveTo>
                      <a:cubicBezTo>
                        <a:pt x="59" y="53"/>
                        <a:pt x="50" y="44"/>
                        <a:pt x="42" y="36"/>
                      </a:cubicBezTo>
                      <a:cubicBezTo>
                        <a:pt x="32" y="26"/>
                        <a:pt x="23" y="16"/>
                        <a:pt x="14" y="6"/>
                      </a:cubicBezTo>
                      <a:cubicBezTo>
                        <a:pt x="9" y="0"/>
                        <a:pt x="0" y="8"/>
                        <a:pt x="3" y="15"/>
                      </a:cubicBezTo>
                      <a:cubicBezTo>
                        <a:pt x="17" y="41"/>
                        <a:pt x="38" y="58"/>
                        <a:pt x="66" y="66"/>
                      </a:cubicBezTo>
                      <a:cubicBezTo>
                        <a:pt x="71" y="68"/>
                        <a:pt x="74" y="60"/>
                        <a:pt x="69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97" name="Freeform 59">
                  <a:extLst>
                    <a:ext uri="{FF2B5EF4-FFF2-40B4-BE49-F238E27FC236}">
                      <a16:creationId xmlns:a16="http://schemas.microsoft.com/office/drawing/2014/main" id="{5682CAAF-FAEE-4375-8168-C190226A7FB6}"/>
                    </a:ext>
                  </a:extLst>
                </p:cNvPr>
                <p:cNvSpPr/>
                <p:nvPr/>
              </p:nvSpPr>
              <p:spPr bwMode="auto">
                <a:xfrm>
                  <a:off x="3622676" y="3065463"/>
                  <a:ext cx="60325" cy="96838"/>
                </a:xfrm>
                <a:custGeom>
                  <a:avLst/>
                  <a:gdLst>
                    <a:gd name="T0" fmla="*/ 54 w 58"/>
                    <a:gd name="T1" fmla="*/ 85 h 94"/>
                    <a:gd name="T2" fmla="*/ 12 w 58"/>
                    <a:gd name="T3" fmla="*/ 6 h 94"/>
                    <a:gd name="T4" fmla="*/ 2 w 58"/>
                    <a:gd name="T5" fmla="*/ 9 h 94"/>
                    <a:gd name="T6" fmla="*/ 47 w 58"/>
                    <a:gd name="T7" fmla="*/ 91 h 94"/>
                    <a:gd name="T8" fmla="*/ 54 w 58"/>
                    <a:gd name="T9" fmla="*/ 85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4">
                      <a:moveTo>
                        <a:pt x="54" y="85"/>
                      </a:moveTo>
                      <a:cubicBezTo>
                        <a:pt x="37" y="61"/>
                        <a:pt x="23" y="35"/>
                        <a:pt x="12" y="6"/>
                      </a:cubicBezTo>
                      <a:cubicBezTo>
                        <a:pt x="10" y="0"/>
                        <a:pt x="0" y="2"/>
                        <a:pt x="2" y="9"/>
                      </a:cubicBezTo>
                      <a:cubicBezTo>
                        <a:pt x="7" y="41"/>
                        <a:pt x="22" y="71"/>
                        <a:pt x="47" y="91"/>
                      </a:cubicBezTo>
                      <a:cubicBezTo>
                        <a:pt x="51" y="94"/>
                        <a:pt x="58" y="90"/>
                        <a:pt x="54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98" name="Freeform 60">
                  <a:extLst>
                    <a:ext uri="{FF2B5EF4-FFF2-40B4-BE49-F238E27FC236}">
                      <a16:creationId xmlns:a16="http://schemas.microsoft.com/office/drawing/2014/main" id="{EFEC7CE4-BB25-427D-9566-FD062F3FA443}"/>
                    </a:ext>
                  </a:extLst>
                </p:cNvPr>
                <p:cNvSpPr/>
                <p:nvPr/>
              </p:nvSpPr>
              <p:spPr bwMode="auto">
                <a:xfrm>
                  <a:off x="3565526" y="2909888"/>
                  <a:ext cx="22225" cy="68263"/>
                </a:xfrm>
                <a:custGeom>
                  <a:avLst/>
                  <a:gdLst>
                    <a:gd name="T0" fmla="*/ 22 w 22"/>
                    <a:gd name="T1" fmla="*/ 62 h 66"/>
                    <a:gd name="T2" fmla="*/ 9 w 22"/>
                    <a:gd name="T3" fmla="*/ 4 h 66"/>
                    <a:gd name="T4" fmla="*/ 1 w 22"/>
                    <a:gd name="T5" fmla="*/ 6 h 66"/>
                    <a:gd name="T6" fmla="*/ 18 w 22"/>
                    <a:gd name="T7" fmla="*/ 64 h 66"/>
                    <a:gd name="T8" fmla="*/ 22 w 22"/>
                    <a:gd name="T9" fmla="*/ 62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66">
                      <a:moveTo>
                        <a:pt x="22" y="62"/>
                      </a:moveTo>
                      <a:cubicBezTo>
                        <a:pt x="17" y="43"/>
                        <a:pt x="16" y="23"/>
                        <a:pt x="9" y="4"/>
                      </a:cubicBezTo>
                      <a:cubicBezTo>
                        <a:pt x="7" y="0"/>
                        <a:pt x="0" y="1"/>
                        <a:pt x="1" y="6"/>
                      </a:cubicBezTo>
                      <a:cubicBezTo>
                        <a:pt x="6" y="25"/>
                        <a:pt x="6" y="47"/>
                        <a:pt x="18" y="64"/>
                      </a:cubicBezTo>
                      <a:cubicBezTo>
                        <a:pt x="19" y="66"/>
                        <a:pt x="22" y="65"/>
                        <a:pt x="22" y="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99" name="Freeform 61">
                  <a:extLst>
                    <a:ext uri="{FF2B5EF4-FFF2-40B4-BE49-F238E27FC236}">
                      <a16:creationId xmlns:a16="http://schemas.microsoft.com/office/drawing/2014/main" id="{A1812137-4F99-45F6-877B-8627076516B6}"/>
                    </a:ext>
                  </a:extLst>
                </p:cNvPr>
                <p:cNvSpPr/>
                <p:nvPr/>
              </p:nvSpPr>
              <p:spPr bwMode="auto">
                <a:xfrm>
                  <a:off x="3538538" y="2741613"/>
                  <a:ext cx="28575" cy="100013"/>
                </a:xfrm>
                <a:custGeom>
                  <a:avLst/>
                  <a:gdLst>
                    <a:gd name="T0" fmla="*/ 22 w 27"/>
                    <a:gd name="T1" fmla="*/ 89 h 96"/>
                    <a:gd name="T2" fmla="*/ 15 w 27"/>
                    <a:gd name="T3" fmla="*/ 8 h 96"/>
                    <a:gd name="T4" fmla="*/ 2 w 27"/>
                    <a:gd name="T5" fmla="*/ 8 h 96"/>
                    <a:gd name="T6" fmla="*/ 9 w 27"/>
                    <a:gd name="T7" fmla="*/ 89 h 96"/>
                    <a:gd name="T8" fmla="*/ 22 w 27"/>
                    <a:gd name="T9" fmla="*/ 8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96">
                      <a:moveTo>
                        <a:pt x="22" y="89"/>
                      </a:moveTo>
                      <a:cubicBezTo>
                        <a:pt x="27" y="62"/>
                        <a:pt x="18" y="35"/>
                        <a:pt x="15" y="8"/>
                      </a:cubicBezTo>
                      <a:cubicBezTo>
                        <a:pt x="14" y="0"/>
                        <a:pt x="3" y="0"/>
                        <a:pt x="2" y="8"/>
                      </a:cubicBezTo>
                      <a:cubicBezTo>
                        <a:pt x="0" y="35"/>
                        <a:pt x="4" y="62"/>
                        <a:pt x="9" y="89"/>
                      </a:cubicBezTo>
                      <a:cubicBezTo>
                        <a:pt x="10" y="96"/>
                        <a:pt x="21" y="96"/>
                        <a:pt x="22" y="8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500" name="Freeform 62">
                  <a:extLst>
                    <a:ext uri="{FF2B5EF4-FFF2-40B4-BE49-F238E27FC236}">
                      <a16:creationId xmlns:a16="http://schemas.microsoft.com/office/drawing/2014/main" id="{88536D3F-DCA3-42A3-B40D-70F3DCDA5980}"/>
                    </a:ext>
                  </a:extLst>
                </p:cNvPr>
                <p:cNvSpPr/>
                <p:nvPr/>
              </p:nvSpPr>
              <p:spPr bwMode="auto">
                <a:xfrm>
                  <a:off x="3546476" y="2592388"/>
                  <a:ext cx="22225" cy="73025"/>
                </a:xfrm>
                <a:custGeom>
                  <a:avLst/>
                  <a:gdLst>
                    <a:gd name="T0" fmla="*/ 13 w 22"/>
                    <a:gd name="T1" fmla="*/ 66 h 70"/>
                    <a:gd name="T2" fmla="*/ 21 w 22"/>
                    <a:gd name="T3" fmla="*/ 8 h 70"/>
                    <a:gd name="T4" fmla="*/ 11 w 22"/>
                    <a:gd name="T5" fmla="*/ 6 h 70"/>
                    <a:gd name="T6" fmla="*/ 5 w 22"/>
                    <a:gd name="T7" fmla="*/ 66 h 70"/>
                    <a:gd name="T8" fmla="*/ 13 w 22"/>
                    <a:gd name="T9" fmla="*/ 66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70">
                      <a:moveTo>
                        <a:pt x="13" y="66"/>
                      </a:moveTo>
                      <a:cubicBezTo>
                        <a:pt x="17" y="47"/>
                        <a:pt x="16" y="27"/>
                        <a:pt x="21" y="8"/>
                      </a:cubicBezTo>
                      <a:cubicBezTo>
                        <a:pt x="22" y="2"/>
                        <a:pt x="13" y="0"/>
                        <a:pt x="11" y="6"/>
                      </a:cubicBezTo>
                      <a:cubicBezTo>
                        <a:pt x="4" y="26"/>
                        <a:pt x="0" y="45"/>
                        <a:pt x="5" y="66"/>
                      </a:cubicBezTo>
                      <a:cubicBezTo>
                        <a:pt x="6" y="70"/>
                        <a:pt x="12" y="70"/>
                        <a:pt x="13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501" name="Freeform 63">
                  <a:extLst>
                    <a:ext uri="{FF2B5EF4-FFF2-40B4-BE49-F238E27FC236}">
                      <a16:creationId xmlns:a16="http://schemas.microsoft.com/office/drawing/2014/main" id="{CC3F7F43-4C05-4E9A-B548-1B85484150F8}"/>
                    </a:ext>
                  </a:extLst>
                </p:cNvPr>
                <p:cNvSpPr/>
                <p:nvPr/>
              </p:nvSpPr>
              <p:spPr bwMode="auto">
                <a:xfrm>
                  <a:off x="3595688" y="2397126"/>
                  <a:ext cx="49213" cy="103188"/>
                </a:xfrm>
                <a:custGeom>
                  <a:avLst/>
                  <a:gdLst>
                    <a:gd name="T0" fmla="*/ 7 w 47"/>
                    <a:gd name="T1" fmla="*/ 96 h 99"/>
                    <a:gd name="T2" fmla="*/ 45 w 47"/>
                    <a:gd name="T3" fmla="*/ 8 h 99"/>
                    <a:gd name="T4" fmla="*/ 36 w 47"/>
                    <a:gd name="T5" fmla="*/ 5 h 99"/>
                    <a:gd name="T6" fmla="*/ 0 w 47"/>
                    <a:gd name="T7" fmla="*/ 94 h 99"/>
                    <a:gd name="T8" fmla="*/ 7 w 47"/>
                    <a:gd name="T9" fmla="*/ 96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99">
                      <a:moveTo>
                        <a:pt x="7" y="96"/>
                      </a:moveTo>
                      <a:cubicBezTo>
                        <a:pt x="20" y="67"/>
                        <a:pt x="33" y="38"/>
                        <a:pt x="45" y="8"/>
                      </a:cubicBezTo>
                      <a:cubicBezTo>
                        <a:pt x="47" y="3"/>
                        <a:pt x="39" y="0"/>
                        <a:pt x="36" y="5"/>
                      </a:cubicBezTo>
                      <a:cubicBezTo>
                        <a:pt x="19" y="33"/>
                        <a:pt x="4" y="61"/>
                        <a:pt x="0" y="94"/>
                      </a:cubicBezTo>
                      <a:cubicBezTo>
                        <a:pt x="0" y="97"/>
                        <a:pt x="6" y="99"/>
                        <a:pt x="7" y="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502" name="Freeform 64">
                  <a:extLst>
                    <a:ext uri="{FF2B5EF4-FFF2-40B4-BE49-F238E27FC236}">
                      <a16:creationId xmlns:a16="http://schemas.microsoft.com/office/drawing/2014/main" id="{C1269B12-64BA-483A-9F08-CBD0639399E0}"/>
                    </a:ext>
                  </a:extLst>
                </p:cNvPr>
                <p:cNvSpPr/>
                <p:nvPr/>
              </p:nvSpPr>
              <p:spPr bwMode="auto">
                <a:xfrm>
                  <a:off x="3670301" y="2254251"/>
                  <a:ext cx="57150" cy="80963"/>
                </a:xfrm>
                <a:custGeom>
                  <a:avLst/>
                  <a:gdLst>
                    <a:gd name="T0" fmla="*/ 8 w 55"/>
                    <a:gd name="T1" fmla="*/ 74 h 78"/>
                    <a:gd name="T2" fmla="*/ 27 w 55"/>
                    <a:gd name="T3" fmla="*/ 44 h 78"/>
                    <a:gd name="T4" fmla="*/ 52 w 55"/>
                    <a:gd name="T5" fmla="*/ 10 h 78"/>
                    <a:gd name="T6" fmla="*/ 45 w 55"/>
                    <a:gd name="T7" fmla="*/ 3 h 78"/>
                    <a:gd name="T8" fmla="*/ 16 w 55"/>
                    <a:gd name="T9" fmla="*/ 33 h 78"/>
                    <a:gd name="T10" fmla="*/ 1 w 55"/>
                    <a:gd name="T11" fmla="*/ 72 h 78"/>
                    <a:gd name="T12" fmla="*/ 8 w 55"/>
                    <a:gd name="T13" fmla="*/ 74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" h="78">
                      <a:moveTo>
                        <a:pt x="8" y="74"/>
                      </a:moveTo>
                      <a:cubicBezTo>
                        <a:pt x="12" y="63"/>
                        <a:pt x="21" y="53"/>
                        <a:pt x="27" y="44"/>
                      </a:cubicBezTo>
                      <a:cubicBezTo>
                        <a:pt x="35" y="32"/>
                        <a:pt x="45" y="22"/>
                        <a:pt x="52" y="10"/>
                      </a:cubicBezTo>
                      <a:cubicBezTo>
                        <a:pt x="55" y="6"/>
                        <a:pt x="50" y="0"/>
                        <a:pt x="45" y="3"/>
                      </a:cubicBezTo>
                      <a:cubicBezTo>
                        <a:pt x="34" y="11"/>
                        <a:pt x="25" y="21"/>
                        <a:pt x="16" y="33"/>
                      </a:cubicBezTo>
                      <a:cubicBezTo>
                        <a:pt x="7" y="45"/>
                        <a:pt x="5" y="57"/>
                        <a:pt x="1" y="72"/>
                      </a:cubicBezTo>
                      <a:cubicBezTo>
                        <a:pt x="0" y="76"/>
                        <a:pt x="6" y="78"/>
                        <a:pt x="8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503" name="Freeform 65">
                  <a:extLst>
                    <a:ext uri="{FF2B5EF4-FFF2-40B4-BE49-F238E27FC236}">
                      <a16:creationId xmlns:a16="http://schemas.microsoft.com/office/drawing/2014/main" id="{10DD93A1-4620-4856-A4C1-FB7F6D0B35B1}"/>
                    </a:ext>
                  </a:extLst>
                </p:cNvPr>
                <p:cNvSpPr/>
                <p:nvPr/>
              </p:nvSpPr>
              <p:spPr bwMode="auto">
                <a:xfrm>
                  <a:off x="3754438" y="2087563"/>
                  <a:ext cx="73025" cy="87313"/>
                </a:xfrm>
                <a:custGeom>
                  <a:avLst/>
                  <a:gdLst>
                    <a:gd name="T0" fmla="*/ 6 w 71"/>
                    <a:gd name="T1" fmla="*/ 84 h 85"/>
                    <a:gd name="T2" fmla="*/ 66 w 71"/>
                    <a:gd name="T3" fmla="*/ 14 h 85"/>
                    <a:gd name="T4" fmla="*/ 58 w 71"/>
                    <a:gd name="T5" fmla="*/ 5 h 85"/>
                    <a:gd name="T6" fmla="*/ 1 w 71"/>
                    <a:gd name="T7" fmla="*/ 81 h 85"/>
                    <a:gd name="T8" fmla="*/ 6 w 71"/>
                    <a:gd name="T9" fmla="*/ 84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" h="85">
                      <a:moveTo>
                        <a:pt x="6" y="84"/>
                      </a:moveTo>
                      <a:cubicBezTo>
                        <a:pt x="31" y="64"/>
                        <a:pt x="46" y="37"/>
                        <a:pt x="66" y="14"/>
                      </a:cubicBezTo>
                      <a:cubicBezTo>
                        <a:pt x="71" y="8"/>
                        <a:pt x="64" y="0"/>
                        <a:pt x="58" y="5"/>
                      </a:cubicBezTo>
                      <a:cubicBezTo>
                        <a:pt x="33" y="26"/>
                        <a:pt x="11" y="49"/>
                        <a:pt x="1" y="81"/>
                      </a:cubicBezTo>
                      <a:cubicBezTo>
                        <a:pt x="0" y="84"/>
                        <a:pt x="4" y="85"/>
                        <a:pt x="6" y="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504" name="Freeform 66">
                  <a:extLst>
                    <a:ext uri="{FF2B5EF4-FFF2-40B4-BE49-F238E27FC236}">
                      <a16:creationId xmlns:a16="http://schemas.microsoft.com/office/drawing/2014/main" id="{B449F611-DD70-4D07-B959-3CAAC92E78D2}"/>
                    </a:ext>
                  </a:extLst>
                </p:cNvPr>
                <p:cNvSpPr/>
                <p:nvPr/>
              </p:nvSpPr>
              <p:spPr bwMode="auto">
                <a:xfrm>
                  <a:off x="3865563" y="1936751"/>
                  <a:ext cx="80963" cy="104775"/>
                </a:xfrm>
                <a:custGeom>
                  <a:avLst/>
                  <a:gdLst>
                    <a:gd name="T0" fmla="*/ 8 w 79"/>
                    <a:gd name="T1" fmla="*/ 98 h 101"/>
                    <a:gd name="T2" fmla="*/ 74 w 79"/>
                    <a:gd name="T3" fmla="*/ 12 h 101"/>
                    <a:gd name="T4" fmla="*/ 67 w 79"/>
                    <a:gd name="T5" fmla="*/ 5 h 101"/>
                    <a:gd name="T6" fmla="*/ 31 w 79"/>
                    <a:gd name="T7" fmla="*/ 43 h 101"/>
                    <a:gd name="T8" fmla="*/ 2 w 79"/>
                    <a:gd name="T9" fmla="*/ 94 h 101"/>
                    <a:gd name="T10" fmla="*/ 8 w 79"/>
                    <a:gd name="T11" fmla="*/ 98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101">
                      <a:moveTo>
                        <a:pt x="8" y="98"/>
                      </a:moveTo>
                      <a:cubicBezTo>
                        <a:pt x="34" y="72"/>
                        <a:pt x="51" y="41"/>
                        <a:pt x="74" y="12"/>
                      </a:cubicBezTo>
                      <a:cubicBezTo>
                        <a:pt x="79" y="7"/>
                        <a:pt x="72" y="0"/>
                        <a:pt x="67" y="5"/>
                      </a:cubicBezTo>
                      <a:cubicBezTo>
                        <a:pt x="53" y="17"/>
                        <a:pt x="41" y="28"/>
                        <a:pt x="31" y="43"/>
                      </a:cubicBezTo>
                      <a:cubicBezTo>
                        <a:pt x="20" y="59"/>
                        <a:pt x="12" y="76"/>
                        <a:pt x="2" y="94"/>
                      </a:cubicBezTo>
                      <a:cubicBezTo>
                        <a:pt x="0" y="97"/>
                        <a:pt x="5" y="101"/>
                        <a:pt x="8" y="9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505" name="Freeform 67">
                  <a:extLst>
                    <a:ext uri="{FF2B5EF4-FFF2-40B4-BE49-F238E27FC236}">
                      <a16:creationId xmlns:a16="http://schemas.microsoft.com/office/drawing/2014/main" id="{C838786B-5AA3-432C-B44A-EA2B54A6F443}"/>
                    </a:ext>
                  </a:extLst>
                </p:cNvPr>
                <p:cNvSpPr/>
                <p:nvPr/>
              </p:nvSpPr>
              <p:spPr bwMode="auto">
                <a:xfrm>
                  <a:off x="3984626" y="1827213"/>
                  <a:ext cx="87313" cy="65088"/>
                </a:xfrm>
                <a:custGeom>
                  <a:avLst/>
                  <a:gdLst>
                    <a:gd name="T0" fmla="*/ 8 w 85"/>
                    <a:gd name="T1" fmla="*/ 61 h 63"/>
                    <a:gd name="T2" fmla="*/ 23 w 85"/>
                    <a:gd name="T3" fmla="*/ 57 h 63"/>
                    <a:gd name="T4" fmla="*/ 40 w 85"/>
                    <a:gd name="T5" fmla="*/ 47 h 63"/>
                    <a:gd name="T6" fmla="*/ 76 w 85"/>
                    <a:gd name="T7" fmla="*/ 21 h 63"/>
                    <a:gd name="T8" fmla="*/ 67 w 85"/>
                    <a:gd name="T9" fmla="*/ 6 h 63"/>
                    <a:gd name="T10" fmla="*/ 34 w 85"/>
                    <a:gd name="T11" fmla="*/ 26 h 63"/>
                    <a:gd name="T12" fmla="*/ 18 w 85"/>
                    <a:gd name="T13" fmla="*/ 38 h 63"/>
                    <a:gd name="T14" fmla="*/ 3 w 85"/>
                    <a:gd name="T15" fmla="*/ 53 h 63"/>
                    <a:gd name="T16" fmla="*/ 8 w 85"/>
                    <a:gd name="T17" fmla="*/ 61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5" h="63">
                      <a:moveTo>
                        <a:pt x="8" y="61"/>
                      </a:moveTo>
                      <a:cubicBezTo>
                        <a:pt x="13" y="59"/>
                        <a:pt x="18" y="59"/>
                        <a:pt x="23" y="57"/>
                      </a:cubicBezTo>
                      <a:cubicBezTo>
                        <a:pt x="29" y="54"/>
                        <a:pt x="35" y="50"/>
                        <a:pt x="40" y="47"/>
                      </a:cubicBezTo>
                      <a:cubicBezTo>
                        <a:pt x="53" y="39"/>
                        <a:pt x="64" y="30"/>
                        <a:pt x="76" y="21"/>
                      </a:cubicBezTo>
                      <a:cubicBezTo>
                        <a:pt x="85" y="14"/>
                        <a:pt x="77" y="0"/>
                        <a:pt x="67" y="6"/>
                      </a:cubicBezTo>
                      <a:cubicBezTo>
                        <a:pt x="56" y="12"/>
                        <a:pt x="44" y="18"/>
                        <a:pt x="34" y="26"/>
                      </a:cubicBezTo>
                      <a:cubicBezTo>
                        <a:pt x="28" y="30"/>
                        <a:pt x="23" y="34"/>
                        <a:pt x="18" y="38"/>
                      </a:cubicBezTo>
                      <a:cubicBezTo>
                        <a:pt x="11" y="42"/>
                        <a:pt x="8" y="48"/>
                        <a:pt x="3" y="53"/>
                      </a:cubicBezTo>
                      <a:cubicBezTo>
                        <a:pt x="0" y="57"/>
                        <a:pt x="3" y="63"/>
                        <a:pt x="8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506" name="Freeform 68">
                  <a:extLst>
                    <a:ext uri="{FF2B5EF4-FFF2-40B4-BE49-F238E27FC236}">
                      <a16:creationId xmlns:a16="http://schemas.microsoft.com/office/drawing/2014/main" id="{9C3E1B1A-5CD8-44AD-8AFA-55DA0E8FEB58}"/>
                    </a:ext>
                  </a:extLst>
                </p:cNvPr>
                <p:cNvSpPr/>
                <p:nvPr/>
              </p:nvSpPr>
              <p:spPr bwMode="auto">
                <a:xfrm>
                  <a:off x="4127501" y="1725613"/>
                  <a:ext cx="109538" cy="76200"/>
                </a:xfrm>
                <a:custGeom>
                  <a:avLst/>
                  <a:gdLst>
                    <a:gd name="T0" fmla="*/ 9 w 105"/>
                    <a:gd name="T1" fmla="*/ 71 h 74"/>
                    <a:gd name="T2" fmla="*/ 96 w 105"/>
                    <a:gd name="T3" fmla="*/ 16 h 74"/>
                    <a:gd name="T4" fmla="*/ 89 w 105"/>
                    <a:gd name="T5" fmla="*/ 4 h 74"/>
                    <a:gd name="T6" fmla="*/ 2 w 105"/>
                    <a:gd name="T7" fmla="*/ 66 h 74"/>
                    <a:gd name="T8" fmla="*/ 9 w 105"/>
                    <a:gd name="T9" fmla="*/ 7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74">
                      <a:moveTo>
                        <a:pt x="9" y="71"/>
                      </a:moveTo>
                      <a:cubicBezTo>
                        <a:pt x="33" y="47"/>
                        <a:pt x="67" y="33"/>
                        <a:pt x="96" y="16"/>
                      </a:cubicBezTo>
                      <a:cubicBezTo>
                        <a:pt x="105" y="12"/>
                        <a:pt x="97" y="0"/>
                        <a:pt x="89" y="4"/>
                      </a:cubicBezTo>
                      <a:cubicBezTo>
                        <a:pt x="55" y="19"/>
                        <a:pt x="22" y="32"/>
                        <a:pt x="2" y="66"/>
                      </a:cubicBezTo>
                      <a:cubicBezTo>
                        <a:pt x="0" y="70"/>
                        <a:pt x="5" y="74"/>
                        <a:pt x="9" y="7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507" name="Freeform 69">
                  <a:extLst>
                    <a:ext uri="{FF2B5EF4-FFF2-40B4-BE49-F238E27FC236}">
                      <a16:creationId xmlns:a16="http://schemas.microsoft.com/office/drawing/2014/main" id="{30CF7DAF-A8D5-4FCD-90A7-A7C31F6D2737}"/>
                    </a:ext>
                  </a:extLst>
                </p:cNvPr>
                <p:cNvSpPr/>
                <p:nvPr/>
              </p:nvSpPr>
              <p:spPr bwMode="auto">
                <a:xfrm>
                  <a:off x="4300538" y="1655763"/>
                  <a:ext cx="87313" cy="47625"/>
                </a:xfrm>
                <a:custGeom>
                  <a:avLst/>
                  <a:gdLst>
                    <a:gd name="T0" fmla="*/ 7 w 84"/>
                    <a:gd name="T1" fmla="*/ 46 h 47"/>
                    <a:gd name="T2" fmla="*/ 80 w 84"/>
                    <a:gd name="T3" fmla="*/ 9 h 47"/>
                    <a:gd name="T4" fmla="*/ 77 w 84"/>
                    <a:gd name="T5" fmla="*/ 3 h 47"/>
                    <a:gd name="T6" fmla="*/ 5 w 84"/>
                    <a:gd name="T7" fmla="*/ 38 h 47"/>
                    <a:gd name="T8" fmla="*/ 7 w 84"/>
                    <a:gd name="T9" fmla="*/ 4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" h="47">
                      <a:moveTo>
                        <a:pt x="7" y="46"/>
                      </a:moveTo>
                      <a:cubicBezTo>
                        <a:pt x="36" y="41"/>
                        <a:pt x="58" y="26"/>
                        <a:pt x="80" y="9"/>
                      </a:cubicBezTo>
                      <a:cubicBezTo>
                        <a:pt x="84" y="6"/>
                        <a:pt x="81" y="0"/>
                        <a:pt x="77" y="3"/>
                      </a:cubicBezTo>
                      <a:cubicBezTo>
                        <a:pt x="54" y="16"/>
                        <a:pt x="30" y="29"/>
                        <a:pt x="5" y="38"/>
                      </a:cubicBezTo>
                      <a:cubicBezTo>
                        <a:pt x="0" y="40"/>
                        <a:pt x="2" y="47"/>
                        <a:pt x="7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508" name="Freeform 70">
                  <a:extLst>
                    <a:ext uri="{FF2B5EF4-FFF2-40B4-BE49-F238E27FC236}">
                      <a16:creationId xmlns:a16="http://schemas.microsoft.com/office/drawing/2014/main" id="{D386C19C-9532-4554-8392-B1A8464B163C}"/>
                    </a:ext>
                  </a:extLst>
                </p:cNvPr>
                <p:cNvSpPr/>
                <p:nvPr/>
              </p:nvSpPr>
              <p:spPr bwMode="auto">
                <a:xfrm>
                  <a:off x="4451351" y="1609726"/>
                  <a:ext cx="103188" cy="31750"/>
                </a:xfrm>
                <a:custGeom>
                  <a:avLst/>
                  <a:gdLst>
                    <a:gd name="T0" fmla="*/ 4 w 100"/>
                    <a:gd name="T1" fmla="*/ 25 h 31"/>
                    <a:gd name="T2" fmla="*/ 95 w 100"/>
                    <a:gd name="T3" fmla="*/ 11 h 31"/>
                    <a:gd name="T4" fmla="*/ 92 w 100"/>
                    <a:gd name="T5" fmla="*/ 1 h 31"/>
                    <a:gd name="T6" fmla="*/ 4 w 100"/>
                    <a:gd name="T7" fmla="*/ 17 h 31"/>
                    <a:gd name="T8" fmla="*/ 4 w 100"/>
                    <a:gd name="T9" fmla="*/ 25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1">
                      <a:moveTo>
                        <a:pt x="4" y="25"/>
                      </a:moveTo>
                      <a:cubicBezTo>
                        <a:pt x="34" y="31"/>
                        <a:pt x="67" y="23"/>
                        <a:pt x="95" y="11"/>
                      </a:cubicBezTo>
                      <a:cubicBezTo>
                        <a:pt x="100" y="9"/>
                        <a:pt x="97" y="0"/>
                        <a:pt x="92" y="1"/>
                      </a:cubicBezTo>
                      <a:cubicBezTo>
                        <a:pt x="63" y="3"/>
                        <a:pt x="32" y="9"/>
                        <a:pt x="4" y="17"/>
                      </a:cubicBezTo>
                      <a:cubicBezTo>
                        <a:pt x="0" y="18"/>
                        <a:pt x="0" y="24"/>
                        <a:pt x="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509" name="Freeform 71">
                  <a:extLst>
                    <a:ext uri="{FF2B5EF4-FFF2-40B4-BE49-F238E27FC236}">
                      <a16:creationId xmlns:a16="http://schemas.microsoft.com/office/drawing/2014/main" id="{0FC399E7-7347-4B1F-8608-C9B7159103C5}"/>
                    </a:ext>
                  </a:extLst>
                </p:cNvPr>
                <p:cNvSpPr/>
                <p:nvPr/>
              </p:nvSpPr>
              <p:spPr bwMode="auto">
                <a:xfrm>
                  <a:off x="4638676" y="1628776"/>
                  <a:ext cx="109538" cy="19050"/>
                </a:xfrm>
                <a:custGeom>
                  <a:avLst/>
                  <a:gdLst>
                    <a:gd name="T0" fmla="*/ 4 w 105"/>
                    <a:gd name="T1" fmla="*/ 13 h 18"/>
                    <a:gd name="T2" fmla="*/ 99 w 105"/>
                    <a:gd name="T3" fmla="*/ 14 h 18"/>
                    <a:gd name="T4" fmla="*/ 99 w 105"/>
                    <a:gd name="T5" fmla="*/ 4 h 18"/>
                    <a:gd name="T6" fmla="*/ 4 w 105"/>
                    <a:gd name="T7" fmla="*/ 5 h 18"/>
                    <a:gd name="T8" fmla="*/ 4 w 105"/>
                    <a:gd name="T9" fmla="*/ 1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18">
                      <a:moveTo>
                        <a:pt x="4" y="13"/>
                      </a:moveTo>
                      <a:cubicBezTo>
                        <a:pt x="35" y="18"/>
                        <a:pt x="67" y="17"/>
                        <a:pt x="99" y="14"/>
                      </a:cubicBezTo>
                      <a:cubicBezTo>
                        <a:pt x="105" y="13"/>
                        <a:pt x="105" y="5"/>
                        <a:pt x="99" y="4"/>
                      </a:cubicBezTo>
                      <a:cubicBezTo>
                        <a:pt x="67" y="1"/>
                        <a:pt x="35" y="0"/>
                        <a:pt x="4" y="5"/>
                      </a:cubicBezTo>
                      <a:cubicBezTo>
                        <a:pt x="0" y="6"/>
                        <a:pt x="0" y="12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510" name="Freeform 72">
                  <a:extLst>
                    <a:ext uri="{FF2B5EF4-FFF2-40B4-BE49-F238E27FC236}">
                      <a16:creationId xmlns:a16="http://schemas.microsoft.com/office/drawing/2014/main" id="{A1C8BEED-901A-4D1B-946E-55477D2BAB28}"/>
                    </a:ext>
                  </a:extLst>
                </p:cNvPr>
                <p:cNvSpPr/>
                <p:nvPr/>
              </p:nvSpPr>
              <p:spPr bwMode="auto">
                <a:xfrm>
                  <a:off x="4851401" y="1643063"/>
                  <a:ext cx="68263" cy="30163"/>
                </a:xfrm>
                <a:custGeom>
                  <a:avLst/>
                  <a:gdLst>
                    <a:gd name="T0" fmla="*/ 2 w 65"/>
                    <a:gd name="T1" fmla="*/ 4 h 28"/>
                    <a:gd name="T2" fmla="*/ 59 w 65"/>
                    <a:gd name="T3" fmla="*/ 27 h 28"/>
                    <a:gd name="T4" fmla="*/ 62 w 65"/>
                    <a:gd name="T5" fmla="*/ 21 h 28"/>
                    <a:gd name="T6" fmla="*/ 3 w 65"/>
                    <a:gd name="T7" fmla="*/ 1 h 28"/>
                    <a:gd name="T8" fmla="*/ 2 w 65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28">
                      <a:moveTo>
                        <a:pt x="2" y="4"/>
                      </a:moveTo>
                      <a:cubicBezTo>
                        <a:pt x="19" y="15"/>
                        <a:pt x="40" y="22"/>
                        <a:pt x="59" y="27"/>
                      </a:cubicBezTo>
                      <a:cubicBezTo>
                        <a:pt x="63" y="28"/>
                        <a:pt x="65" y="23"/>
                        <a:pt x="62" y="21"/>
                      </a:cubicBezTo>
                      <a:cubicBezTo>
                        <a:pt x="43" y="13"/>
                        <a:pt x="23" y="7"/>
                        <a:pt x="3" y="1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511" name="Freeform 73">
                  <a:extLst>
                    <a:ext uri="{FF2B5EF4-FFF2-40B4-BE49-F238E27FC236}">
                      <a16:creationId xmlns:a16="http://schemas.microsoft.com/office/drawing/2014/main" id="{7C64A88E-B784-481C-9EA5-753D0BEAAB00}"/>
                    </a:ext>
                  </a:extLst>
                </p:cNvPr>
                <p:cNvSpPr/>
                <p:nvPr/>
              </p:nvSpPr>
              <p:spPr bwMode="auto">
                <a:xfrm>
                  <a:off x="5008563" y="1714501"/>
                  <a:ext cx="71438" cy="33338"/>
                </a:xfrm>
                <a:custGeom>
                  <a:avLst/>
                  <a:gdLst>
                    <a:gd name="T0" fmla="*/ 3 w 68"/>
                    <a:gd name="T1" fmla="*/ 10 h 33"/>
                    <a:gd name="T2" fmla="*/ 59 w 68"/>
                    <a:gd name="T3" fmla="*/ 32 h 33"/>
                    <a:gd name="T4" fmla="*/ 64 w 68"/>
                    <a:gd name="T5" fmla="*/ 26 h 33"/>
                    <a:gd name="T6" fmla="*/ 3 w 68"/>
                    <a:gd name="T7" fmla="*/ 4 h 33"/>
                    <a:gd name="T8" fmla="*/ 3 w 68"/>
                    <a:gd name="T9" fmla="*/ 1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33">
                      <a:moveTo>
                        <a:pt x="3" y="10"/>
                      </a:moveTo>
                      <a:cubicBezTo>
                        <a:pt x="23" y="14"/>
                        <a:pt x="40" y="23"/>
                        <a:pt x="59" y="32"/>
                      </a:cubicBezTo>
                      <a:cubicBezTo>
                        <a:pt x="63" y="33"/>
                        <a:pt x="68" y="29"/>
                        <a:pt x="64" y="26"/>
                      </a:cubicBezTo>
                      <a:cubicBezTo>
                        <a:pt x="46" y="10"/>
                        <a:pt x="26" y="0"/>
                        <a:pt x="3" y="4"/>
                      </a:cubicBezTo>
                      <a:cubicBezTo>
                        <a:pt x="0" y="4"/>
                        <a:pt x="0" y="9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512" name="Freeform 74">
                  <a:extLst>
                    <a:ext uri="{FF2B5EF4-FFF2-40B4-BE49-F238E27FC236}">
                      <a16:creationId xmlns:a16="http://schemas.microsoft.com/office/drawing/2014/main" id="{3BEFC91A-FA8B-4C41-B155-DBEA3B6D2B69}"/>
                    </a:ext>
                  </a:extLst>
                </p:cNvPr>
                <p:cNvSpPr/>
                <p:nvPr/>
              </p:nvSpPr>
              <p:spPr bwMode="auto">
                <a:xfrm>
                  <a:off x="5149851" y="1784351"/>
                  <a:ext cx="85725" cy="47625"/>
                </a:xfrm>
                <a:custGeom>
                  <a:avLst/>
                  <a:gdLst>
                    <a:gd name="T0" fmla="*/ 3 w 83"/>
                    <a:gd name="T1" fmla="*/ 6 h 46"/>
                    <a:gd name="T2" fmla="*/ 75 w 83"/>
                    <a:gd name="T3" fmla="*/ 43 h 46"/>
                    <a:gd name="T4" fmla="*/ 79 w 83"/>
                    <a:gd name="T5" fmla="*/ 37 h 46"/>
                    <a:gd name="T6" fmla="*/ 6 w 83"/>
                    <a:gd name="T7" fmla="*/ 1 h 46"/>
                    <a:gd name="T8" fmla="*/ 3 w 83"/>
                    <a:gd name="T9" fmla="*/ 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46">
                      <a:moveTo>
                        <a:pt x="3" y="6"/>
                      </a:moveTo>
                      <a:cubicBezTo>
                        <a:pt x="28" y="18"/>
                        <a:pt x="52" y="30"/>
                        <a:pt x="75" y="43"/>
                      </a:cubicBezTo>
                      <a:cubicBezTo>
                        <a:pt x="80" y="46"/>
                        <a:pt x="83" y="39"/>
                        <a:pt x="79" y="37"/>
                      </a:cubicBezTo>
                      <a:cubicBezTo>
                        <a:pt x="57" y="20"/>
                        <a:pt x="33" y="7"/>
                        <a:pt x="6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513" name="Freeform 75">
                  <a:extLst>
                    <a:ext uri="{FF2B5EF4-FFF2-40B4-BE49-F238E27FC236}">
                      <a16:creationId xmlns:a16="http://schemas.microsoft.com/office/drawing/2014/main" id="{A7CEF064-910E-469B-B09C-DAB56FE72EFD}"/>
                    </a:ext>
                  </a:extLst>
                </p:cNvPr>
                <p:cNvSpPr/>
                <p:nvPr/>
              </p:nvSpPr>
              <p:spPr bwMode="auto">
                <a:xfrm>
                  <a:off x="5305426" y="1847851"/>
                  <a:ext cx="66675" cy="61913"/>
                </a:xfrm>
                <a:custGeom>
                  <a:avLst/>
                  <a:gdLst>
                    <a:gd name="T0" fmla="*/ 5 w 65"/>
                    <a:gd name="T1" fmla="*/ 12 h 59"/>
                    <a:gd name="T2" fmla="*/ 55 w 65"/>
                    <a:gd name="T3" fmla="*/ 55 h 59"/>
                    <a:gd name="T4" fmla="*/ 62 w 65"/>
                    <a:gd name="T5" fmla="*/ 49 h 59"/>
                    <a:gd name="T6" fmla="*/ 42 w 65"/>
                    <a:gd name="T7" fmla="*/ 23 h 59"/>
                    <a:gd name="T8" fmla="*/ 10 w 65"/>
                    <a:gd name="T9" fmla="*/ 4 h 59"/>
                    <a:gd name="T10" fmla="*/ 5 w 65"/>
                    <a:gd name="T11" fmla="*/ 12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5" h="59">
                      <a:moveTo>
                        <a:pt x="5" y="12"/>
                      </a:moveTo>
                      <a:cubicBezTo>
                        <a:pt x="23" y="25"/>
                        <a:pt x="42" y="37"/>
                        <a:pt x="55" y="55"/>
                      </a:cubicBezTo>
                      <a:cubicBezTo>
                        <a:pt x="58" y="59"/>
                        <a:pt x="65" y="53"/>
                        <a:pt x="62" y="49"/>
                      </a:cubicBezTo>
                      <a:cubicBezTo>
                        <a:pt x="57" y="39"/>
                        <a:pt x="50" y="31"/>
                        <a:pt x="42" y="23"/>
                      </a:cubicBezTo>
                      <a:cubicBezTo>
                        <a:pt x="33" y="15"/>
                        <a:pt x="21" y="9"/>
                        <a:pt x="10" y="4"/>
                      </a:cubicBezTo>
                      <a:cubicBezTo>
                        <a:pt x="5" y="0"/>
                        <a:pt x="0" y="8"/>
                        <a:pt x="5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514" name="Freeform 76">
                  <a:extLst>
                    <a:ext uri="{FF2B5EF4-FFF2-40B4-BE49-F238E27FC236}">
                      <a16:creationId xmlns:a16="http://schemas.microsoft.com/office/drawing/2014/main" id="{3351DF41-8355-4555-9E40-A931C6AFB4D6}"/>
                    </a:ext>
                  </a:extLst>
                </p:cNvPr>
                <p:cNvSpPr/>
                <p:nvPr/>
              </p:nvSpPr>
              <p:spPr bwMode="auto">
                <a:xfrm>
                  <a:off x="5380038" y="1765301"/>
                  <a:ext cx="30163" cy="87313"/>
                </a:xfrm>
                <a:custGeom>
                  <a:avLst/>
                  <a:gdLst>
                    <a:gd name="T0" fmla="*/ 10 w 28"/>
                    <a:gd name="T1" fmla="*/ 81 h 84"/>
                    <a:gd name="T2" fmla="*/ 27 w 28"/>
                    <a:gd name="T3" fmla="*/ 10 h 84"/>
                    <a:gd name="T4" fmla="*/ 17 w 28"/>
                    <a:gd name="T5" fmla="*/ 6 h 84"/>
                    <a:gd name="T6" fmla="*/ 4 w 28"/>
                    <a:gd name="T7" fmla="*/ 81 h 84"/>
                    <a:gd name="T8" fmla="*/ 10 w 28"/>
                    <a:gd name="T9" fmla="*/ 81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84">
                      <a:moveTo>
                        <a:pt x="10" y="81"/>
                      </a:moveTo>
                      <a:cubicBezTo>
                        <a:pt x="15" y="57"/>
                        <a:pt x="22" y="34"/>
                        <a:pt x="27" y="10"/>
                      </a:cubicBezTo>
                      <a:cubicBezTo>
                        <a:pt x="28" y="4"/>
                        <a:pt x="20" y="0"/>
                        <a:pt x="17" y="6"/>
                      </a:cubicBezTo>
                      <a:cubicBezTo>
                        <a:pt x="6" y="29"/>
                        <a:pt x="0" y="55"/>
                        <a:pt x="4" y="81"/>
                      </a:cubicBezTo>
                      <a:cubicBezTo>
                        <a:pt x="5" y="84"/>
                        <a:pt x="10" y="84"/>
                        <a:pt x="10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515" name="Freeform 77">
                  <a:extLst>
                    <a:ext uri="{FF2B5EF4-FFF2-40B4-BE49-F238E27FC236}">
                      <a16:creationId xmlns:a16="http://schemas.microsoft.com/office/drawing/2014/main" id="{A6023BBA-ACEB-42EB-8834-949DEC712F8D}"/>
                    </a:ext>
                  </a:extLst>
                </p:cNvPr>
                <p:cNvSpPr/>
                <p:nvPr/>
              </p:nvSpPr>
              <p:spPr bwMode="auto">
                <a:xfrm>
                  <a:off x="5451476" y="1625601"/>
                  <a:ext cx="39688" cy="63500"/>
                </a:xfrm>
                <a:custGeom>
                  <a:avLst/>
                  <a:gdLst>
                    <a:gd name="T0" fmla="*/ 7 w 39"/>
                    <a:gd name="T1" fmla="*/ 58 h 62"/>
                    <a:gd name="T2" fmla="*/ 38 w 39"/>
                    <a:gd name="T3" fmla="*/ 7 h 62"/>
                    <a:gd name="T4" fmla="*/ 29 w 39"/>
                    <a:gd name="T5" fmla="*/ 3 h 62"/>
                    <a:gd name="T6" fmla="*/ 13 w 39"/>
                    <a:gd name="T7" fmla="*/ 25 h 62"/>
                    <a:gd name="T8" fmla="*/ 1 w 39"/>
                    <a:gd name="T9" fmla="*/ 56 h 62"/>
                    <a:gd name="T10" fmla="*/ 7 w 39"/>
                    <a:gd name="T11" fmla="*/ 58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" h="62">
                      <a:moveTo>
                        <a:pt x="7" y="58"/>
                      </a:moveTo>
                      <a:cubicBezTo>
                        <a:pt x="16" y="40"/>
                        <a:pt x="30" y="26"/>
                        <a:pt x="38" y="7"/>
                      </a:cubicBezTo>
                      <a:cubicBezTo>
                        <a:pt x="39" y="2"/>
                        <a:pt x="32" y="0"/>
                        <a:pt x="29" y="3"/>
                      </a:cubicBezTo>
                      <a:cubicBezTo>
                        <a:pt x="24" y="11"/>
                        <a:pt x="18" y="18"/>
                        <a:pt x="13" y="25"/>
                      </a:cubicBezTo>
                      <a:cubicBezTo>
                        <a:pt x="7" y="34"/>
                        <a:pt x="4" y="45"/>
                        <a:pt x="1" y="56"/>
                      </a:cubicBezTo>
                      <a:cubicBezTo>
                        <a:pt x="0" y="59"/>
                        <a:pt x="5" y="62"/>
                        <a:pt x="7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516" name="Freeform 78">
                  <a:extLst>
                    <a:ext uri="{FF2B5EF4-FFF2-40B4-BE49-F238E27FC236}">
                      <a16:creationId xmlns:a16="http://schemas.microsoft.com/office/drawing/2014/main" id="{1A38C882-60E4-4AE0-AFB4-57B3EBFAB4CB}"/>
                    </a:ext>
                  </a:extLst>
                </p:cNvPr>
                <p:cNvSpPr/>
                <p:nvPr/>
              </p:nvSpPr>
              <p:spPr bwMode="auto">
                <a:xfrm>
                  <a:off x="5540376" y="1449388"/>
                  <a:ext cx="88900" cy="112713"/>
                </a:xfrm>
                <a:custGeom>
                  <a:avLst/>
                  <a:gdLst>
                    <a:gd name="T0" fmla="*/ 8 w 86"/>
                    <a:gd name="T1" fmla="*/ 105 h 108"/>
                    <a:gd name="T2" fmla="*/ 81 w 86"/>
                    <a:gd name="T3" fmla="*/ 12 h 108"/>
                    <a:gd name="T4" fmla="*/ 75 w 86"/>
                    <a:gd name="T5" fmla="*/ 4 h 108"/>
                    <a:gd name="T6" fmla="*/ 1 w 86"/>
                    <a:gd name="T7" fmla="*/ 101 h 108"/>
                    <a:gd name="T8" fmla="*/ 8 w 86"/>
                    <a:gd name="T9" fmla="*/ 105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108">
                      <a:moveTo>
                        <a:pt x="8" y="105"/>
                      </a:moveTo>
                      <a:cubicBezTo>
                        <a:pt x="34" y="75"/>
                        <a:pt x="53" y="41"/>
                        <a:pt x="81" y="12"/>
                      </a:cubicBezTo>
                      <a:cubicBezTo>
                        <a:pt x="86" y="8"/>
                        <a:pt x="80" y="0"/>
                        <a:pt x="75" y="4"/>
                      </a:cubicBezTo>
                      <a:cubicBezTo>
                        <a:pt x="39" y="25"/>
                        <a:pt x="16" y="63"/>
                        <a:pt x="1" y="101"/>
                      </a:cubicBezTo>
                      <a:cubicBezTo>
                        <a:pt x="0" y="105"/>
                        <a:pt x="5" y="108"/>
                        <a:pt x="8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517" name="Freeform 79">
                  <a:extLst>
                    <a:ext uri="{FF2B5EF4-FFF2-40B4-BE49-F238E27FC236}">
                      <a16:creationId xmlns:a16="http://schemas.microsoft.com/office/drawing/2014/main" id="{2BC6AFFA-53C6-4BEF-826C-6378DFB2DA8E}"/>
                    </a:ext>
                  </a:extLst>
                </p:cNvPr>
                <p:cNvSpPr/>
                <p:nvPr/>
              </p:nvSpPr>
              <p:spPr bwMode="auto">
                <a:xfrm>
                  <a:off x="5675313" y="1382713"/>
                  <a:ext cx="88900" cy="57150"/>
                </a:xfrm>
                <a:custGeom>
                  <a:avLst/>
                  <a:gdLst>
                    <a:gd name="T0" fmla="*/ 7 w 86"/>
                    <a:gd name="T1" fmla="*/ 53 h 55"/>
                    <a:gd name="T2" fmla="*/ 79 w 86"/>
                    <a:gd name="T3" fmla="*/ 13 h 55"/>
                    <a:gd name="T4" fmla="*/ 76 w 86"/>
                    <a:gd name="T5" fmla="*/ 2 h 55"/>
                    <a:gd name="T6" fmla="*/ 3 w 86"/>
                    <a:gd name="T7" fmla="*/ 48 h 55"/>
                    <a:gd name="T8" fmla="*/ 7 w 86"/>
                    <a:gd name="T9" fmla="*/ 53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55">
                      <a:moveTo>
                        <a:pt x="7" y="53"/>
                      </a:moveTo>
                      <a:cubicBezTo>
                        <a:pt x="32" y="43"/>
                        <a:pt x="53" y="22"/>
                        <a:pt x="79" y="13"/>
                      </a:cubicBezTo>
                      <a:cubicBezTo>
                        <a:pt x="86" y="10"/>
                        <a:pt x="83" y="0"/>
                        <a:pt x="76" y="2"/>
                      </a:cubicBezTo>
                      <a:cubicBezTo>
                        <a:pt x="46" y="8"/>
                        <a:pt x="24" y="27"/>
                        <a:pt x="3" y="48"/>
                      </a:cubicBezTo>
                      <a:cubicBezTo>
                        <a:pt x="0" y="51"/>
                        <a:pt x="4" y="55"/>
                        <a:pt x="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518" name="Freeform 80">
                  <a:extLst>
                    <a:ext uri="{FF2B5EF4-FFF2-40B4-BE49-F238E27FC236}">
                      <a16:creationId xmlns:a16="http://schemas.microsoft.com/office/drawing/2014/main" id="{2F2E77F6-04C7-47C0-9B1A-B6F8C2573486}"/>
                    </a:ext>
                  </a:extLst>
                </p:cNvPr>
                <p:cNvSpPr/>
                <p:nvPr/>
              </p:nvSpPr>
              <p:spPr bwMode="auto">
                <a:xfrm>
                  <a:off x="5895976" y="1304926"/>
                  <a:ext cx="57150" cy="28575"/>
                </a:xfrm>
                <a:custGeom>
                  <a:avLst/>
                  <a:gdLst>
                    <a:gd name="T0" fmla="*/ 4 w 56"/>
                    <a:gd name="T1" fmla="*/ 26 h 27"/>
                    <a:gd name="T2" fmla="*/ 55 w 56"/>
                    <a:gd name="T3" fmla="*/ 4 h 27"/>
                    <a:gd name="T4" fmla="*/ 53 w 56"/>
                    <a:gd name="T5" fmla="*/ 2 h 27"/>
                    <a:gd name="T6" fmla="*/ 2 w 56"/>
                    <a:gd name="T7" fmla="*/ 23 h 27"/>
                    <a:gd name="T8" fmla="*/ 4 w 56"/>
                    <a:gd name="T9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27">
                      <a:moveTo>
                        <a:pt x="4" y="26"/>
                      </a:moveTo>
                      <a:cubicBezTo>
                        <a:pt x="21" y="18"/>
                        <a:pt x="41" y="18"/>
                        <a:pt x="55" y="4"/>
                      </a:cubicBezTo>
                      <a:cubicBezTo>
                        <a:pt x="56" y="2"/>
                        <a:pt x="54" y="0"/>
                        <a:pt x="53" y="2"/>
                      </a:cubicBezTo>
                      <a:cubicBezTo>
                        <a:pt x="38" y="14"/>
                        <a:pt x="19" y="15"/>
                        <a:pt x="2" y="23"/>
                      </a:cubicBezTo>
                      <a:cubicBezTo>
                        <a:pt x="0" y="24"/>
                        <a:pt x="2" y="27"/>
                        <a:pt x="4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519" name="Freeform 81">
                  <a:extLst>
                    <a:ext uri="{FF2B5EF4-FFF2-40B4-BE49-F238E27FC236}">
                      <a16:creationId xmlns:a16="http://schemas.microsoft.com/office/drawing/2014/main" id="{BBB50FDC-5A8B-4FE5-BB96-2C484106CDA3}"/>
                    </a:ext>
                  </a:extLst>
                </p:cNvPr>
                <p:cNvSpPr/>
                <p:nvPr/>
              </p:nvSpPr>
              <p:spPr bwMode="auto">
                <a:xfrm>
                  <a:off x="6059488" y="1247776"/>
                  <a:ext cx="125413" cy="41275"/>
                </a:xfrm>
                <a:custGeom>
                  <a:avLst/>
                  <a:gdLst>
                    <a:gd name="T0" fmla="*/ 6 w 121"/>
                    <a:gd name="T1" fmla="*/ 38 h 40"/>
                    <a:gd name="T2" fmla="*/ 115 w 121"/>
                    <a:gd name="T3" fmla="*/ 13 h 40"/>
                    <a:gd name="T4" fmla="*/ 113 w 121"/>
                    <a:gd name="T5" fmla="*/ 0 h 40"/>
                    <a:gd name="T6" fmla="*/ 3 w 121"/>
                    <a:gd name="T7" fmla="*/ 34 h 40"/>
                    <a:gd name="T8" fmla="*/ 6 w 121"/>
                    <a:gd name="T9" fmla="*/ 3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40">
                      <a:moveTo>
                        <a:pt x="6" y="38"/>
                      </a:moveTo>
                      <a:cubicBezTo>
                        <a:pt x="40" y="23"/>
                        <a:pt x="79" y="25"/>
                        <a:pt x="115" y="13"/>
                      </a:cubicBezTo>
                      <a:cubicBezTo>
                        <a:pt x="121" y="11"/>
                        <a:pt x="121" y="0"/>
                        <a:pt x="113" y="0"/>
                      </a:cubicBezTo>
                      <a:cubicBezTo>
                        <a:pt x="72" y="3"/>
                        <a:pt x="37" y="11"/>
                        <a:pt x="3" y="34"/>
                      </a:cubicBezTo>
                      <a:cubicBezTo>
                        <a:pt x="0" y="36"/>
                        <a:pt x="3" y="40"/>
                        <a:pt x="6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520" name="Freeform 82">
                  <a:extLst>
                    <a:ext uri="{FF2B5EF4-FFF2-40B4-BE49-F238E27FC236}">
                      <a16:creationId xmlns:a16="http://schemas.microsoft.com/office/drawing/2014/main" id="{4EB29ED2-8C5A-43C6-86C2-094F3B5CF1AA}"/>
                    </a:ext>
                  </a:extLst>
                </p:cNvPr>
                <p:cNvSpPr/>
                <p:nvPr/>
              </p:nvSpPr>
              <p:spPr bwMode="auto">
                <a:xfrm>
                  <a:off x="6319838" y="1225551"/>
                  <a:ext cx="120650" cy="30163"/>
                </a:xfrm>
                <a:custGeom>
                  <a:avLst/>
                  <a:gdLst>
                    <a:gd name="T0" fmla="*/ 8 w 116"/>
                    <a:gd name="T1" fmla="*/ 25 h 28"/>
                    <a:gd name="T2" fmla="*/ 108 w 116"/>
                    <a:gd name="T3" fmla="*/ 27 h 28"/>
                    <a:gd name="T4" fmla="*/ 110 w 116"/>
                    <a:gd name="T5" fmla="*/ 15 h 28"/>
                    <a:gd name="T6" fmla="*/ 4 w 116"/>
                    <a:gd name="T7" fmla="*/ 17 h 28"/>
                    <a:gd name="T8" fmla="*/ 8 w 116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6" h="28">
                      <a:moveTo>
                        <a:pt x="8" y="25"/>
                      </a:moveTo>
                      <a:cubicBezTo>
                        <a:pt x="41" y="16"/>
                        <a:pt x="74" y="23"/>
                        <a:pt x="108" y="27"/>
                      </a:cubicBezTo>
                      <a:cubicBezTo>
                        <a:pt x="115" y="28"/>
                        <a:pt x="116" y="17"/>
                        <a:pt x="110" y="15"/>
                      </a:cubicBezTo>
                      <a:cubicBezTo>
                        <a:pt x="72" y="4"/>
                        <a:pt x="40" y="0"/>
                        <a:pt x="4" y="17"/>
                      </a:cubicBezTo>
                      <a:cubicBezTo>
                        <a:pt x="0" y="19"/>
                        <a:pt x="3" y="26"/>
                        <a:pt x="8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521" name="Freeform 83">
                  <a:extLst>
                    <a:ext uri="{FF2B5EF4-FFF2-40B4-BE49-F238E27FC236}">
                      <a16:creationId xmlns:a16="http://schemas.microsoft.com/office/drawing/2014/main" id="{34B5E870-7F8E-4C7E-B5B8-686D046C9A35}"/>
                    </a:ext>
                  </a:extLst>
                </p:cNvPr>
                <p:cNvSpPr/>
                <p:nvPr/>
              </p:nvSpPr>
              <p:spPr bwMode="auto">
                <a:xfrm>
                  <a:off x="6584951" y="1241426"/>
                  <a:ext cx="109538" cy="19050"/>
                </a:xfrm>
                <a:custGeom>
                  <a:avLst/>
                  <a:gdLst>
                    <a:gd name="T0" fmla="*/ 5 w 106"/>
                    <a:gd name="T1" fmla="*/ 9 h 18"/>
                    <a:gd name="T2" fmla="*/ 98 w 106"/>
                    <a:gd name="T3" fmla="*/ 17 h 18"/>
                    <a:gd name="T4" fmla="*/ 100 w 106"/>
                    <a:gd name="T5" fmla="*/ 9 h 18"/>
                    <a:gd name="T6" fmla="*/ 5 w 106"/>
                    <a:gd name="T7" fmla="*/ 2 h 18"/>
                    <a:gd name="T8" fmla="*/ 5 w 106"/>
                    <a:gd name="T9" fmla="*/ 9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6" h="18">
                      <a:moveTo>
                        <a:pt x="5" y="9"/>
                      </a:moveTo>
                      <a:cubicBezTo>
                        <a:pt x="35" y="11"/>
                        <a:pt x="68" y="12"/>
                        <a:pt x="98" y="17"/>
                      </a:cubicBezTo>
                      <a:cubicBezTo>
                        <a:pt x="103" y="18"/>
                        <a:pt x="106" y="10"/>
                        <a:pt x="100" y="9"/>
                      </a:cubicBezTo>
                      <a:cubicBezTo>
                        <a:pt x="68" y="0"/>
                        <a:pt x="38" y="1"/>
                        <a:pt x="5" y="2"/>
                      </a:cubicBezTo>
                      <a:cubicBezTo>
                        <a:pt x="0" y="2"/>
                        <a:pt x="0" y="9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522" name="Freeform 84">
                  <a:extLst>
                    <a:ext uri="{FF2B5EF4-FFF2-40B4-BE49-F238E27FC236}">
                      <a16:creationId xmlns:a16="http://schemas.microsoft.com/office/drawing/2014/main" id="{35763B89-5E36-40C1-988C-555BBC72739B}"/>
                    </a:ext>
                  </a:extLst>
                </p:cNvPr>
                <p:cNvSpPr/>
                <p:nvPr/>
              </p:nvSpPr>
              <p:spPr bwMode="auto">
                <a:xfrm>
                  <a:off x="6799263" y="1285876"/>
                  <a:ext cx="117475" cy="47625"/>
                </a:xfrm>
                <a:custGeom>
                  <a:avLst/>
                  <a:gdLst>
                    <a:gd name="T0" fmla="*/ 5 w 112"/>
                    <a:gd name="T1" fmla="*/ 11 h 45"/>
                    <a:gd name="T2" fmla="*/ 100 w 112"/>
                    <a:gd name="T3" fmla="*/ 42 h 45"/>
                    <a:gd name="T4" fmla="*/ 105 w 112"/>
                    <a:gd name="T5" fmla="*/ 29 h 45"/>
                    <a:gd name="T6" fmla="*/ 8 w 112"/>
                    <a:gd name="T7" fmla="*/ 1 h 45"/>
                    <a:gd name="T8" fmla="*/ 5 w 112"/>
                    <a:gd name="T9" fmla="*/ 1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2" h="45">
                      <a:moveTo>
                        <a:pt x="5" y="11"/>
                      </a:moveTo>
                      <a:cubicBezTo>
                        <a:pt x="35" y="25"/>
                        <a:pt x="69" y="29"/>
                        <a:pt x="100" y="42"/>
                      </a:cubicBezTo>
                      <a:cubicBezTo>
                        <a:pt x="107" y="45"/>
                        <a:pt x="112" y="33"/>
                        <a:pt x="105" y="29"/>
                      </a:cubicBezTo>
                      <a:cubicBezTo>
                        <a:pt x="76" y="13"/>
                        <a:pt x="41" y="2"/>
                        <a:pt x="8" y="1"/>
                      </a:cubicBezTo>
                      <a:cubicBezTo>
                        <a:pt x="2" y="0"/>
                        <a:pt x="0" y="9"/>
                        <a:pt x="5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523" name="Freeform 85">
                  <a:extLst>
                    <a:ext uri="{FF2B5EF4-FFF2-40B4-BE49-F238E27FC236}">
                      <a16:creationId xmlns:a16="http://schemas.microsoft.com/office/drawing/2014/main" id="{87074B29-4F5C-4539-8C74-4DF4D82D6CBC}"/>
                    </a:ext>
                  </a:extLst>
                </p:cNvPr>
                <p:cNvSpPr/>
                <p:nvPr/>
              </p:nvSpPr>
              <p:spPr bwMode="auto">
                <a:xfrm>
                  <a:off x="6962776" y="1343026"/>
                  <a:ext cx="122238" cy="44450"/>
                </a:xfrm>
                <a:custGeom>
                  <a:avLst/>
                  <a:gdLst>
                    <a:gd name="T0" fmla="*/ 3 w 117"/>
                    <a:gd name="T1" fmla="*/ 4 h 43"/>
                    <a:gd name="T2" fmla="*/ 109 w 117"/>
                    <a:gd name="T3" fmla="*/ 41 h 43"/>
                    <a:gd name="T4" fmla="*/ 113 w 117"/>
                    <a:gd name="T5" fmla="*/ 35 h 43"/>
                    <a:gd name="T6" fmla="*/ 3 w 117"/>
                    <a:gd name="T7" fmla="*/ 0 h 43"/>
                    <a:gd name="T8" fmla="*/ 3 w 117"/>
                    <a:gd name="T9" fmla="*/ 4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43">
                      <a:moveTo>
                        <a:pt x="3" y="4"/>
                      </a:moveTo>
                      <a:cubicBezTo>
                        <a:pt x="41" y="6"/>
                        <a:pt x="76" y="23"/>
                        <a:pt x="109" y="41"/>
                      </a:cubicBezTo>
                      <a:cubicBezTo>
                        <a:pt x="113" y="43"/>
                        <a:pt x="117" y="37"/>
                        <a:pt x="113" y="35"/>
                      </a:cubicBezTo>
                      <a:cubicBezTo>
                        <a:pt x="79" y="13"/>
                        <a:pt x="43" y="0"/>
                        <a:pt x="3" y="0"/>
                      </a:cubicBezTo>
                      <a:cubicBezTo>
                        <a:pt x="0" y="0"/>
                        <a:pt x="0" y="4"/>
                        <a:pt x="3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524" name="Freeform 86">
                  <a:extLst>
                    <a:ext uri="{FF2B5EF4-FFF2-40B4-BE49-F238E27FC236}">
                      <a16:creationId xmlns:a16="http://schemas.microsoft.com/office/drawing/2014/main" id="{37E26880-2752-487A-ACA9-B3A40587B5A3}"/>
                    </a:ext>
                  </a:extLst>
                </p:cNvPr>
                <p:cNvSpPr/>
                <p:nvPr/>
              </p:nvSpPr>
              <p:spPr bwMode="auto">
                <a:xfrm>
                  <a:off x="7148513" y="1409701"/>
                  <a:ext cx="104775" cy="49213"/>
                </a:xfrm>
                <a:custGeom>
                  <a:avLst/>
                  <a:gdLst>
                    <a:gd name="T0" fmla="*/ 3 w 101"/>
                    <a:gd name="T1" fmla="*/ 6 h 47"/>
                    <a:gd name="T2" fmla="*/ 90 w 101"/>
                    <a:gd name="T3" fmla="*/ 45 h 47"/>
                    <a:gd name="T4" fmla="*/ 96 w 101"/>
                    <a:gd name="T5" fmla="*/ 35 h 47"/>
                    <a:gd name="T6" fmla="*/ 4 w 101"/>
                    <a:gd name="T7" fmla="*/ 0 h 47"/>
                    <a:gd name="T8" fmla="*/ 3 w 101"/>
                    <a:gd name="T9" fmla="*/ 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47">
                      <a:moveTo>
                        <a:pt x="3" y="6"/>
                      </a:moveTo>
                      <a:cubicBezTo>
                        <a:pt x="31" y="18"/>
                        <a:pt x="59" y="37"/>
                        <a:pt x="90" y="45"/>
                      </a:cubicBezTo>
                      <a:cubicBezTo>
                        <a:pt x="95" y="47"/>
                        <a:pt x="101" y="39"/>
                        <a:pt x="96" y="35"/>
                      </a:cubicBezTo>
                      <a:cubicBezTo>
                        <a:pt x="70" y="15"/>
                        <a:pt x="36" y="3"/>
                        <a:pt x="4" y="0"/>
                      </a:cubicBezTo>
                      <a:cubicBezTo>
                        <a:pt x="1" y="0"/>
                        <a:pt x="0" y="4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525" name="Freeform 87">
                  <a:extLst>
                    <a:ext uri="{FF2B5EF4-FFF2-40B4-BE49-F238E27FC236}">
                      <a16:creationId xmlns:a16="http://schemas.microsoft.com/office/drawing/2014/main" id="{B8D7FD4E-3221-405E-862B-80123DA4D001}"/>
                    </a:ext>
                  </a:extLst>
                </p:cNvPr>
                <p:cNvSpPr/>
                <p:nvPr/>
              </p:nvSpPr>
              <p:spPr bwMode="auto">
                <a:xfrm>
                  <a:off x="7273926" y="1504951"/>
                  <a:ext cx="114300" cy="74613"/>
                </a:xfrm>
                <a:custGeom>
                  <a:avLst/>
                  <a:gdLst>
                    <a:gd name="T0" fmla="*/ 6 w 110"/>
                    <a:gd name="T1" fmla="*/ 10 h 71"/>
                    <a:gd name="T2" fmla="*/ 55 w 110"/>
                    <a:gd name="T3" fmla="*/ 40 h 71"/>
                    <a:gd name="T4" fmla="*/ 99 w 110"/>
                    <a:gd name="T5" fmla="*/ 67 h 71"/>
                    <a:gd name="T6" fmla="*/ 104 w 110"/>
                    <a:gd name="T7" fmla="*/ 58 h 71"/>
                    <a:gd name="T8" fmla="*/ 9 w 110"/>
                    <a:gd name="T9" fmla="*/ 0 h 71"/>
                    <a:gd name="T10" fmla="*/ 6 w 110"/>
                    <a:gd name="T11" fmla="*/ 1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0" h="71">
                      <a:moveTo>
                        <a:pt x="6" y="10"/>
                      </a:moveTo>
                      <a:cubicBezTo>
                        <a:pt x="24" y="16"/>
                        <a:pt x="41" y="28"/>
                        <a:pt x="55" y="40"/>
                      </a:cubicBezTo>
                      <a:cubicBezTo>
                        <a:pt x="69" y="51"/>
                        <a:pt x="83" y="59"/>
                        <a:pt x="99" y="67"/>
                      </a:cubicBezTo>
                      <a:cubicBezTo>
                        <a:pt x="105" y="71"/>
                        <a:pt x="110" y="62"/>
                        <a:pt x="104" y="58"/>
                      </a:cubicBezTo>
                      <a:cubicBezTo>
                        <a:pt x="73" y="35"/>
                        <a:pt x="49" y="6"/>
                        <a:pt x="9" y="0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526" name="Freeform 88">
                  <a:extLst>
                    <a:ext uri="{FF2B5EF4-FFF2-40B4-BE49-F238E27FC236}">
                      <a16:creationId xmlns:a16="http://schemas.microsoft.com/office/drawing/2014/main" id="{BE3485D0-128B-4939-BCA4-CA59407E0689}"/>
                    </a:ext>
                  </a:extLst>
                </p:cNvPr>
                <p:cNvSpPr/>
                <p:nvPr/>
              </p:nvSpPr>
              <p:spPr bwMode="auto">
                <a:xfrm>
                  <a:off x="7424738" y="1631951"/>
                  <a:ext cx="88900" cy="96838"/>
                </a:xfrm>
                <a:custGeom>
                  <a:avLst/>
                  <a:gdLst>
                    <a:gd name="T0" fmla="*/ 3 w 85"/>
                    <a:gd name="T1" fmla="*/ 9 h 93"/>
                    <a:gd name="T2" fmla="*/ 75 w 85"/>
                    <a:gd name="T3" fmla="*/ 89 h 93"/>
                    <a:gd name="T4" fmla="*/ 83 w 85"/>
                    <a:gd name="T5" fmla="*/ 83 h 93"/>
                    <a:gd name="T6" fmla="*/ 8 w 85"/>
                    <a:gd name="T7" fmla="*/ 2 h 93"/>
                    <a:gd name="T8" fmla="*/ 3 w 85"/>
                    <a:gd name="T9" fmla="*/ 9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" h="93">
                      <a:moveTo>
                        <a:pt x="3" y="9"/>
                      </a:moveTo>
                      <a:cubicBezTo>
                        <a:pt x="28" y="35"/>
                        <a:pt x="50" y="63"/>
                        <a:pt x="75" y="89"/>
                      </a:cubicBezTo>
                      <a:cubicBezTo>
                        <a:pt x="79" y="93"/>
                        <a:pt x="85" y="88"/>
                        <a:pt x="83" y="83"/>
                      </a:cubicBezTo>
                      <a:cubicBezTo>
                        <a:pt x="64" y="52"/>
                        <a:pt x="41" y="20"/>
                        <a:pt x="8" y="2"/>
                      </a:cubicBezTo>
                      <a:cubicBezTo>
                        <a:pt x="4" y="0"/>
                        <a:pt x="0" y="5"/>
                        <a:pt x="3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527" name="Freeform 89">
                  <a:extLst>
                    <a:ext uri="{FF2B5EF4-FFF2-40B4-BE49-F238E27FC236}">
                      <a16:creationId xmlns:a16="http://schemas.microsoft.com/office/drawing/2014/main" id="{C9AA10A2-B6A0-4DED-B546-BD549571C4D8}"/>
                    </a:ext>
                  </a:extLst>
                </p:cNvPr>
                <p:cNvSpPr/>
                <p:nvPr/>
              </p:nvSpPr>
              <p:spPr bwMode="auto">
                <a:xfrm>
                  <a:off x="7540626" y="1792288"/>
                  <a:ext cx="53975" cy="84138"/>
                </a:xfrm>
                <a:custGeom>
                  <a:avLst/>
                  <a:gdLst>
                    <a:gd name="T0" fmla="*/ 2 w 52"/>
                    <a:gd name="T1" fmla="*/ 4 h 81"/>
                    <a:gd name="T2" fmla="*/ 22 w 52"/>
                    <a:gd name="T3" fmla="*/ 44 h 81"/>
                    <a:gd name="T4" fmla="*/ 45 w 52"/>
                    <a:gd name="T5" fmla="*/ 78 h 81"/>
                    <a:gd name="T6" fmla="*/ 50 w 52"/>
                    <a:gd name="T7" fmla="*/ 74 h 81"/>
                    <a:gd name="T8" fmla="*/ 32 w 52"/>
                    <a:gd name="T9" fmla="*/ 39 h 81"/>
                    <a:gd name="T10" fmla="*/ 6 w 52"/>
                    <a:gd name="T11" fmla="*/ 2 h 81"/>
                    <a:gd name="T12" fmla="*/ 2 w 52"/>
                    <a:gd name="T13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81">
                      <a:moveTo>
                        <a:pt x="2" y="4"/>
                      </a:moveTo>
                      <a:cubicBezTo>
                        <a:pt x="9" y="17"/>
                        <a:pt x="15" y="31"/>
                        <a:pt x="22" y="44"/>
                      </a:cubicBezTo>
                      <a:cubicBezTo>
                        <a:pt x="29" y="56"/>
                        <a:pt x="36" y="67"/>
                        <a:pt x="45" y="78"/>
                      </a:cubicBezTo>
                      <a:cubicBezTo>
                        <a:pt x="47" y="81"/>
                        <a:pt x="52" y="77"/>
                        <a:pt x="50" y="74"/>
                      </a:cubicBezTo>
                      <a:cubicBezTo>
                        <a:pt x="44" y="62"/>
                        <a:pt x="38" y="50"/>
                        <a:pt x="32" y="39"/>
                      </a:cubicBezTo>
                      <a:cubicBezTo>
                        <a:pt x="24" y="25"/>
                        <a:pt x="14" y="14"/>
                        <a:pt x="6" y="2"/>
                      </a:cubicBezTo>
                      <a:cubicBezTo>
                        <a:pt x="4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528" name="Freeform 90">
                  <a:extLst>
                    <a:ext uri="{FF2B5EF4-FFF2-40B4-BE49-F238E27FC236}">
                      <a16:creationId xmlns:a16="http://schemas.microsoft.com/office/drawing/2014/main" id="{CA38A7BE-068E-4716-B578-2067565E0A91}"/>
                    </a:ext>
                  </a:extLst>
                </p:cNvPr>
                <p:cNvSpPr/>
                <p:nvPr/>
              </p:nvSpPr>
              <p:spPr bwMode="auto">
                <a:xfrm>
                  <a:off x="7627938" y="1963738"/>
                  <a:ext cx="57150" cy="109538"/>
                </a:xfrm>
                <a:custGeom>
                  <a:avLst/>
                  <a:gdLst>
                    <a:gd name="T0" fmla="*/ 2 w 55"/>
                    <a:gd name="T1" fmla="*/ 6 h 106"/>
                    <a:gd name="T2" fmla="*/ 45 w 55"/>
                    <a:gd name="T3" fmla="*/ 102 h 106"/>
                    <a:gd name="T4" fmla="*/ 53 w 55"/>
                    <a:gd name="T5" fmla="*/ 98 h 106"/>
                    <a:gd name="T6" fmla="*/ 9 w 55"/>
                    <a:gd name="T7" fmla="*/ 3 h 106"/>
                    <a:gd name="T8" fmla="*/ 2 w 55"/>
                    <a:gd name="T9" fmla="*/ 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106">
                      <a:moveTo>
                        <a:pt x="2" y="6"/>
                      </a:moveTo>
                      <a:cubicBezTo>
                        <a:pt x="14" y="39"/>
                        <a:pt x="30" y="70"/>
                        <a:pt x="45" y="102"/>
                      </a:cubicBezTo>
                      <a:cubicBezTo>
                        <a:pt x="47" y="106"/>
                        <a:pt x="55" y="103"/>
                        <a:pt x="53" y="98"/>
                      </a:cubicBezTo>
                      <a:cubicBezTo>
                        <a:pt x="42" y="65"/>
                        <a:pt x="28" y="33"/>
                        <a:pt x="9" y="3"/>
                      </a:cubicBezTo>
                      <a:cubicBezTo>
                        <a:pt x="7" y="0"/>
                        <a:pt x="0" y="2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529" name="Freeform 91">
                  <a:extLst>
                    <a:ext uri="{FF2B5EF4-FFF2-40B4-BE49-F238E27FC236}">
                      <a16:creationId xmlns:a16="http://schemas.microsoft.com/office/drawing/2014/main" id="{55AEB894-141E-4295-A79D-4A5BB3D5C499}"/>
                    </a:ext>
                  </a:extLst>
                </p:cNvPr>
                <p:cNvSpPr/>
                <p:nvPr/>
              </p:nvSpPr>
              <p:spPr bwMode="auto">
                <a:xfrm>
                  <a:off x="7700963" y="2119313"/>
                  <a:ext cx="49213" cy="73025"/>
                </a:xfrm>
                <a:custGeom>
                  <a:avLst/>
                  <a:gdLst>
                    <a:gd name="T0" fmla="*/ 2 w 47"/>
                    <a:gd name="T1" fmla="*/ 9 h 70"/>
                    <a:gd name="T2" fmla="*/ 32 w 47"/>
                    <a:gd name="T3" fmla="*/ 63 h 70"/>
                    <a:gd name="T4" fmla="*/ 43 w 47"/>
                    <a:gd name="T5" fmla="*/ 54 h 70"/>
                    <a:gd name="T6" fmla="*/ 13 w 47"/>
                    <a:gd name="T7" fmla="*/ 4 h 70"/>
                    <a:gd name="T8" fmla="*/ 2 w 47"/>
                    <a:gd name="T9" fmla="*/ 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70">
                      <a:moveTo>
                        <a:pt x="2" y="9"/>
                      </a:moveTo>
                      <a:cubicBezTo>
                        <a:pt x="9" y="29"/>
                        <a:pt x="18" y="47"/>
                        <a:pt x="32" y="63"/>
                      </a:cubicBezTo>
                      <a:cubicBezTo>
                        <a:pt x="37" y="70"/>
                        <a:pt x="47" y="61"/>
                        <a:pt x="43" y="54"/>
                      </a:cubicBezTo>
                      <a:cubicBezTo>
                        <a:pt x="34" y="37"/>
                        <a:pt x="24" y="20"/>
                        <a:pt x="13" y="4"/>
                      </a:cubicBezTo>
                      <a:cubicBezTo>
                        <a:pt x="9" y="0"/>
                        <a:pt x="0" y="2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530" name="Freeform 92">
                  <a:extLst>
                    <a:ext uri="{FF2B5EF4-FFF2-40B4-BE49-F238E27FC236}">
                      <a16:creationId xmlns:a16="http://schemas.microsoft.com/office/drawing/2014/main" id="{4A409E74-5D3A-4DC7-9400-CD82983ABD4E}"/>
                    </a:ext>
                  </a:extLst>
                </p:cNvPr>
                <p:cNvSpPr/>
                <p:nvPr/>
              </p:nvSpPr>
              <p:spPr bwMode="auto">
                <a:xfrm>
                  <a:off x="8164513" y="3827463"/>
                  <a:ext cx="123825" cy="60325"/>
                </a:xfrm>
                <a:custGeom>
                  <a:avLst/>
                  <a:gdLst>
                    <a:gd name="T0" fmla="*/ 1 w 118"/>
                    <a:gd name="T1" fmla="*/ 59 h 59"/>
                    <a:gd name="T2" fmla="*/ 115 w 118"/>
                    <a:gd name="T3" fmla="*/ 6 h 59"/>
                    <a:gd name="T4" fmla="*/ 112 w 118"/>
                    <a:gd name="T5" fmla="*/ 0 h 59"/>
                    <a:gd name="T6" fmla="*/ 0 w 118"/>
                    <a:gd name="T7" fmla="*/ 58 h 59"/>
                    <a:gd name="T8" fmla="*/ 1 w 118"/>
                    <a:gd name="T9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8" h="59">
                      <a:moveTo>
                        <a:pt x="1" y="59"/>
                      </a:moveTo>
                      <a:cubicBezTo>
                        <a:pt x="41" y="56"/>
                        <a:pt x="81" y="26"/>
                        <a:pt x="115" y="6"/>
                      </a:cubicBezTo>
                      <a:cubicBezTo>
                        <a:pt x="118" y="4"/>
                        <a:pt x="116" y="0"/>
                        <a:pt x="112" y="0"/>
                      </a:cubicBezTo>
                      <a:cubicBezTo>
                        <a:pt x="73" y="9"/>
                        <a:pt x="33" y="35"/>
                        <a:pt x="0" y="58"/>
                      </a:cubicBezTo>
                      <a:cubicBezTo>
                        <a:pt x="0" y="58"/>
                        <a:pt x="0" y="59"/>
                        <a:pt x="1" y="5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</p:grpSp>
        </p:grpSp>
        <p:sp>
          <p:nvSpPr>
            <p:cNvPr id="441" name="文本框 49">
              <a:extLst>
                <a:ext uri="{FF2B5EF4-FFF2-40B4-BE49-F238E27FC236}">
                  <a16:creationId xmlns:a16="http://schemas.microsoft.com/office/drawing/2014/main" id="{E5365569-F726-4E15-BC4D-5EB91AA4AA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817953" y="4134936"/>
              <a:ext cx="1964710" cy="7395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07" tIns="45703" rIns="91407" bIns="45703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defTabSz="914126">
                <a:lnSpc>
                  <a:spcPts val="1800"/>
                </a:lnSpc>
                <a:buNone/>
              </a:pPr>
              <a:r>
                <a:rPr lang="vi-VN" sz="2000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Nêu ý nghĩa của trải nghiệm đối với bàn thân.</a:t>
              </a:r>
              <a:endParaRPr lang="en-US" altLang="zh-CN" sz="2000" dirty="0">
                <a:solidFill>
                  <a:prstClr val="black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766527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8C9E6F7-ED01-4857-BBCF-E7782D6AE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+mn-cs"/>
              </a:rPr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ITC Avant Garde Std Bk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4" name="组合 44">
            <a:extLst>
              <a:ext uri="{FF2B5EF4-FFF2-40B4-BE49-F238E27FC236}">
                <a16:creationId xmlns:a16="http://schemas.microsoft.com/office/drawing/2014/main" id="{468826E0-7A31-44C3-B4BF-CB0C0E7DFDF2}"/>
              </a:ext>
            </a:extLst>
          </p:cNvPr>
          <p:cNvGrpSpPr/>
          <p:nvPr/>
        </p:nvGrpSpPr>
        <p:grpSpPr>
          <a:xfrm>
            <a:off x="5513755" y="3853774"/>
            <a:ext cx="4356573" cy="324283"/>
            <a:chOff x="4531763" y="904319"/>
            <a:chExt cx="3274666" cy="206375"/>
          </a:xfrm>
        </p:grpSpPr>
        <p:sp>
          <p:nvSpPr>
            <p:cNvPr id="6" name="Freeform 139">
              <a:extLst>
                <a:ext uri="{FF2B5EF4-FFF2-40B4-BE49-F238E27FC236}">
                  <a16:creationId xmlns:a16="http://schemas.microsoft.com/office/drawing/2014/main" id="{3334795B-D984-482A-8725-2D89E833542B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4548432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Freeform 139">
              <a:extLst>
                <a:ext uri="{FF2B5EF4-FFF2-40B4-BE49-F238E27FC236}">
                  <a16:creationId xmlns:a16="http://schemas.microsoft.com/office/drawing/2014/main" id="{84A03756-DF49-49BE-82EC-BA836447529E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4885649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" name="Freeform 139">
              <a:extLst>
                <a:ext uri="{FF2B5EF4-FFF2-40B4-BE49-F238E27FC236}">
                  <a16:creationId xmlns:a16="http://schemas.microsoft.com/office/drawing/2014/main" id="{B534F5A7-9C12-46E3-ACF0-624A389FDC09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5222866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" name="Freeform 139">
              <a:extLst>
                <a:ext uri="{FF2B5EF4-FFF2-40B4-BE49-F238E27FC236}">
                  <a16:creationId xmlns:a16="http://schemas.microsoft.com/office/drawing/2014/main" id="{ED4F990B-E02A-4CA3-AF16-01EF903809C9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5560083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Freeform 139">
              <a:extLst>
                <a:ext uri="{FF2B5EF4-FFF2-40B4-BE49-F238E27FC236}">
                  <a16:creationId xmlns:a16="http://schemas.microsoft.com/office/drawing/2014/main" id="{F5CD93D2-58E1-4910-BCAF-B876386704D8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5897300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Freeform 139">
              <a:extLst>
                <a:ext uri="{FF2B5EF4-FFF2-40B4-BE49-F238E27FC236}">
                  <a16:creationId xmlns:a16="http://schemas.microsoft.com/office/drawing/2014/main" id="{7C2AB468-64D6-4212-90F6-AFF631EA0715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6234517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" name="Freeform 139">
              <a:extLst>
                <a:ext uri="{FF2B5EF4-FFF2-40B4-BE49-F238E27FC236}">
                  <a16:creationId xmlns:a16="http://schemas.microsoft.com/office/drawing/2014/main" id="{6119CB78-9CEE-49A1-B016-FFE6BE50F125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6571734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" name="Freeform 139">
              <a:extLst>
                <a:ext uri="{FF2B5EF4-FFF2-40B4-BE49-F238E27FC236}">
                  <a16:creationId xmlns:a16="http://schemas.microsoft.com/office/drawing/2014/main" id="{A3569A2E-8D3B-4CFE-B5E3-3EABF6387441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6908951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" name="Freeform 139">
              <a:extLst>
                <a:ext uri="{FF2B5EF4-FFF2-40B4-BE49-F238E27FC236}">
                  <a16:creationId xmlns:a16="http://schemas.microsoft.com/office/drawing/2014/main" id="{7BE8F02B-2708-4A5A-9D7B-A3F26219C71C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7246168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Freeform 139">
              <a:extLst>
                <a:ext uri="{FF2B5EF4-FFF2-40B4-BE49-F238E27FC236}">
                  <a16:creationId xmlns:a16="http://schemas.microsoft.com/office/drawing/2014/main" id="{EBE50E00-2B9C-4370-BB08-F402DD2119E7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7583385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5" name="图片 68">
            <a:extLst>
              <a:ext uri="{FF2B5EF4-FFF2-40B4-BE49-F238E27FC236}">
                <a16:creationId xmlns:a16="http://schemas.microsoft.com/office/drawing/2014/main" id="{182AC1EC-00BC-4BF0-A841-749EADF55F6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69772" y="1082484"/>
            <a:ext cx="3167669" cy="5150808"/>
          </a:xfrm>
          <a:prstGeom prst="rect">
            <a:avLst/>
          </a:prstGeom>
        </p:spPr>
      </p:pic>
      <p:pic>
        <p:nvPicPr>
          <p:cNvPr id="17" name="图片 11">
            <a:extLst>
              <a:ext uri="{FF2B5EF4-FFF2-40B4-BE49-F238E27FC236}">
                <a16:creationId xmlns:a16="http://schemas.microsoft.com/office/drawing/2014/main" id="{2B95A3F4-F6B7-4BAC-BB49-6D0D5EDA6B6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16329" y="6145341"/>
            <a:ext cx="1777590" cy="683601"/>
          </a:xfrm>
          <a:prstGeom prst="rect">
            <a:avLst/>
          </a:prstGeom>
        </p:spPr>
      </p:pic>
      <p:pic>
        <p:nvPicPr>
          <p:cNvPr id="18" name="图片 12">
            <a:extLst>
              <a:ext uri="{FF2B5EF4-FFF2-40B4-BE49-F238E27FC236}">
                <a16:creationId xmlns:a16="http://schemas.microsoft.com/office/drawing/2014/main" id="{210DAB6B-DA50-4C70-B363-59876124889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45373" y="6129221"/>
            <a:ext cx="1777590" cy="683601"/>
          </a:xfrm>
          <a:prstGeom prst="rect">
            <a:avLst/>
          </a:prstGeom>
        </p:spPr>
      </p:pic>
      <p:pic>
        <p:nvPicPr>
          <p:cNvPr id="19" name="图片 13">
            <a:extLst>
              <a:ext uri="{FF2B5EF4-FFF2-40B4-BE49-F238E27FC236}">
                <a16:creationId xmlns:a16="http://schemas.microsoft.com/office/drawing/2014/main" id="{FB0D5F7B-CD06-4D9A-8334-21BA4770F84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78218" y="6129220"/>
            <a:ext cx="1777590" cy="683601"/>
          </a:xfrm>
          <a:prstGeom prst="rect">
            <a:avLst/>
          </a:prstGeom>
        </p:spPr>
      </p:pic>
      <p:sp>
        <p:nvSpPr>
          <p:cNvPr id="20" name="Freeform 123">
            <a:extLst>
              <a:ext uri="{FF2B5EF4-FFF2-40B4-BE49-F238E27FC236}">
                <a16:creationId xmlns:a16="http://schemas.microsoft.com/office/drawing/2014/main" id="{541BEC1A-4E02-4ED4-8E23-A40B767C9C57}"/>
              </a:ext>
            </a:extLst>
          </p:cNvPr>
          <p:cNvSpPr>
            <a:spLocks noEditPoints="1"/>
          </p:cNvSpPr>
          <p:nvPr/>
        </p:nvSpPr>
        <p:spPr bwMode="auto">
          <a:xfrm rot="3896716" flipH="1">
            <a:off x="10172673" y="5045895"/>
            <a:ext cx="421912" cy="1258115"/>
          </a:xfrm>
          <a:custGeom>
            <a:avLst/>
            <a:gdLst>
              <a:gd name="T0" fmla="*/ 64 w 70"/>
              <a:gd name="T1" fmla="*/ 114 h 209"/>
              <a:gd name="T2" fmla="*/ 24 w 70"/>
              <a:gd name="T3" fmla="*/ 125 h 209"/>
              <a:gd name="T4" fmla="*/ 19 w 70"/>
              <a:gd name="T5" fmla="*/ 109 h 209"/>
              <a:gd name="T6" fmla="*/ 22 w 70"/>
              <a:gd name="T7" fmla="*/ 81 h 209"/>
              <a:gd name="T8" fmla="*/ 62 w 70"/>
              <a:gd name="T9" fmla="*/ 58 h 209"/>
              <a:gd name="T10" fmla="*/ 57 w 70"/>
              <a:gd name="T11" fmla="*/ 50 h 209"/>
              <a:gd name="T12" fmla="*/ 21 w 70"/>
              <a:gd name="T13" fmla="*/ 62 h 209"/>
              <a:gd name="T14" fmla="*/ 20 w 70"/>
              <a:gd name="T15" fmla="*/ 59 h 209"/>
              <a:gd name="T16" fmla="*/ 48 w 70"/>
              <a:gd name="T17" fmla="*/ 8 h 209"/>
              <a:gd name="T18" fmla="*/ 45 w 70"/>
              <a:gd name="T19" fmla="*/ 2 h 209"/>
              <a:gd name="T20" fmla="*/ 14 w 70"/>
              <a:gd name="T21" fmla="*/ 71 h 209"/>
              <a:gd name="T22" fmla="*/ 14 w 70"/>
              <a:gd name="T23" fmla="*/ 72 h 209"/>
              <a:gd name="T24" fmla="*/ 7 w 70"/>
              <a:gd name="T25" fmla="*/ 115 h 209"/>
              <a:gd name="T26" fmla="*/ 16 w 70"/>
              <a:gd name="T27" fmla="*/ 135 h 209"/>
              <a:gd name="T28" fmla="*/ 32 w 70"/>
              <a:gd name="T29" fmla="*/ 208 h 209"/>
              <a:gd name="T30" fmla="*/ 36 w 70"/>
              <a:gd name="T31" fmla="*/ 197 h 209"/>
              <a:gd name="T32" fmla="*/ 22 w 70"/>
              <a:gd name="T33" fmla="*/ 154 h 209"/>
              <a:gd name="T34" fmla="*/ 27 w 70"/>
              <a:gd name="T35" fmla="*/ 143 h 209"/>
              <a:gd name="T36" fmla="*/ 30 w 70"/>
              <a:gd name="T37" fmla="*/ 145 h 209"/>
              <a:gd name="T38" fmla="*/ 68 w 70"/>
              <a:gd name="T39" fmla="*/ 123 h 209"/>
              <a:gd name="T40" fmla="*/ 64 w 70"/>
              <a:gd name="T41" fmla="*/ 114 h 209"/>
              <a:gd name="T42" fmla="*/ 47 w 70"/>
              <a:gd name="T43" fmla="*/ 62 h 209"/>
              <a:gd name="T44" fmla="*/ 28 w 70"/>
              <a:gd name="T45" fmla="*/ 71 h 209"/>
              <a:gd name="T46" fmla="*/ 47 w 70"/>
              <a:gd name="T47" fmla="*/ 62 h 209"/>
              <a:gd name="T48" fmla="*/ 34 w 70"/>
              <a:gd name="T49" fmla="*/ 132 h 209"/>
              <a:gd name="T50" fmla="*/ 52 w 70"/>
              <a:gd name="T51" fmla="*/ 123 h 209"/>
              <a:gd name="T52" fmla="*/ 34 w 70"/>
              <a:gd name="T53" fmla="*/ 132 h 2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70" h="209">
                <a:moveTo>
                  <a:pt x="64" y="114"/>
                </a:moveTo>
                <a:cubicBezTo>
                  <a:pt x="49" y="108"/>
                  <a:pt x="35" y="113"/>
                  <a:pt x="24" y="125"/>
                </a:cubicBezTo>
                <a:cubicBezTo>
                  <a:pt x="21" y="120"/>
                  <a:pt x="20" y="114"/>
                  <a:pt x="19" y="109"/>
                </a:cubicBezTo>
                <a:cubicBezTo>
                  <a:pt x="17" y="99"/>
                  <a:pt x="18" y="89"/>
                  <a:pt x="22" y="81"/>
                </a:cubicBezTo>
                <a:cubicBezTo>
                  <a:pt x="36" y="89"/>
                  <a:pt x="55" y="71"/>
                  <a:pt x="62" y="58"/>
                </a:cubicBezTo>
                <a:cubicBezTo>
                  <a:pt x="64" y="55"/>
                  <a:pt x="61" y="51"/>
                  <a:pt x="57" y="50"/>
                </a:cubicBezTo>
                <a:cubicBezTo>
                  <a:pt x="42" y="49"/>
                  <a:pt x="30" y="54"/>
                  <a:pt x="21" y="62"/>
                </a:cubicBezTo>
                <a:cubicBezTo>
                  <a:pt x="21" y="61"/>
                  <a:pt x="21" y="60"/>
                  <a:pt x="20" y="59"/>
                </a:cubicBezTo>
                <a:cubicBezTo>
                  <a:pt x="14" y="38"/>
                  <a:pt x="33" y="19"/>
                  <a:pt x="48" y="8"/>
                </a:cubicBezTo>
                <a:cubicBezTo>
                  <a:pt x="52" y="5"/>
                  <a:pt x="49" y="0"/>
                  <a:pt x="45" y="2"/>
                </a:cubicBezTo>
                <a:cubicBezTo>
                  <a:pt x="22" y="16"/>
                  <a:pt x="1" y="44"/>
                  <a:pt x="14" y="71"/>
                </a:cubicBezTo>
                <a:cubicBezTo>
                  <a:pt x="14" y="72"/>
                  <a:pt x="14" y="72"/>
                  <a:pt x="14" y="72"/>
                </a:cubicBezTo>
                <a:cubicBezTo>
                  <a:pt x="7" y="84"/>
                  <a:pt x="4" y="99"/>
                  <a:pt x="7" y="115"/>
                </a:cubicBezTo>
                <a:cubicBezTo>
                  <a:pt x="9" y="122"/>
                  <a:pt x="12" y="129"/>
                  <a:pt x="16" y="135"/>
                </a:cubicBezTo>
                <a:cubicBezTo>
                  <a:pt x="0" y="162"/>
                  <a:pt x="0" y="202"/>
                  <a:pt x="32" y="208"/>
                </a:cubicBezTo>
                <a:cubicBezTo>
                  <a:pt x="38" y="209"/>
                  <a:pt x="42" y="201"/>
                  <a:pt x="36" y="197"/>
                </a:cubicBezTo>
                <a:cubicBezTo>
                  <a:pt x="19" y="188"/>
                  <a:pt x="17" y="172"/>
                  <a:pt x="22" y="154"/>
                </a:cubicBezTo>
                <a:cubicBezTo>
                  <a:pt x="23" y="151"/>
                  <a:pt x="25" y="147"/>
                  <a:pt x="27" y="143"/>
                </a:cubicBezTo>
                <a:cubicBezTo>
                  <a:pt x="28" y="144"/>
                  <a:pt x="29" y="144"/>
                  <a:pt x="30" y="145"/>
                </a:cubicBezTo>
                <a:cubicBezTo>
                  <a:pt x="46" y="149"/>
                  <a:pt x="60" y="134"/>
                  <a:pt x="68" y="123"/>
                </a:cubicBezTo>
                <a:cubicBezTo>
                  <a:pt x="70" y="119"/>
                  <a:pt x="67" y="115"/>
                  <a:pt x="64" y="114"/>
                </a:cubicBezTo>
                <a:close/>
                <a:moveTo>
                  <a:pt x="47" y="62"/>
                </a:moveTo>
                <a:cubicBezTo>
                  <a:pt x="41" y="68"/>
                  <a:pt x="34" y="73"/>
                  <a:pt x="28" y="71"/>
                </a:cubicBezTo>
                <a:cubicBezTo>
                  <a:pt x="33" y="66"/>
                  <a:pt x="39" y="63"/>
                  <a:pt x="47" y="62"/>
                </a:cubicBezTo>
                <a:close/>
                <a:moveTo>
                  <a:pt x="34" y="132"/>
                </a:moveTo>
                <a:cubicBezTo>
                  <a:pt x="39" y="127"/>
                  <a:pt x="45" y="123"/>
                  <a:pt x="52" y="123"/>
                </a:cubicBezTo>
                <a:cubicBezTo>
                  <a:pt x="47" y="129"/>
                  <a:pt x="41" y="133"/>
                  <a:pt x="34" y="132"/>
                </a:cubicBezTo>
                <a:close/>
              </a:path>
            </a:pathLst>
          </a:custGeom>
          <a:solidFill>
            <a:srgbClr val="4442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19" tIns="45709" rIns="91419" bIns="4570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89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1" name="图片 32">
            <a:extLst>
              <a:ext uri="{FF2B5EF4-FFF2-40B4-BE49-F238E27FC236}">
                <a16:creationId xmlns:a16="http://schemas.microsoft.com/office/drawing/2014/main" id="{C5E65F22-6F3A-4B3B-918B-0676FB0C2EF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36209" y="5851860"/>
            <a:ext cx="2574243" cy="989967"/>
          </a:xfrm>
          <a:prstGeom prst="rect">
            <a:avLst/>
          </a:prstGeom>
        </p:spPr>
      </p:pic>
      <p:pic>
        <p:nvPicPr>
          <p:cNvPr id="22" name="图片 65">
            <a:extLst>
              <a:ext uri="{FF2B5EF4-FFF2-40B4-BE49-F238E27FC236}">
                <a16:creationId xmlns:a16="http://schemas.microsoft.com/office/drawing/2014/main" id="{04BB644F-80A0-4339-8040-F422C22C2AE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11155" y="6337363"/>
            <a:ext cx="1278264" cy="491577"/>
          </a:xfrm>
          <a:prstGeom prst="rect">
            <a:avLst/>
          </a:prstGeom>
        </p:spPr>
      </p:pic>
      <p:pic>
        <p:nvPicPr>
          <p:cNvPr id="23" name="图片 66">
            <a:extLst>
              <a:ext uri="{FF2B5EF4-FFF2-40B4-BE49-F238E27FC236}">
                <a16:creationId xmlns:a16="http://schemas.microsoft.com/office/drawing/2014/main" id="{177FB685-A0CF-4A80-9E5C-AD171980235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10501" y="6011022"/>
            <a:ext cx="2160368" cy="830805"/>
          </a:xfrm>
          <a:prstGeom prst="rect">
            <a:avLst/>
          </a:prstGeom>
        </p:spPr>
      </p:pic>
      <p:pic>
        <p:nvPicPr>
          <p:cNvPr id="24" name="图片 67">
            <a:extLst>
              <a:ext uri="{FF2B5EF4-FFF2-40B4-BE49-F238E27FC236}">
                <a16:creationId xmlns:a16="http://schemas.microsoft.com/office/drawing/2014/main" id="{511098DF-AA42-4B9B-82F2-2F6100A4C5E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65434" y="6288696"/>
            <a:ext cx="1326564" cy="510152"/>
          </a:xfrm>
          <a:prstGeom prst="rect">
            <a:avLst/>
          </a:prstGeom>
        </p:spPr>
      </p:pic>
      <p:sp>
        <p:nvSpPr>
          <p:cNvPr id="25" name="文本框 41">
            <a:extLst>
              <a:ext uri="{FF2B5EF4-FFF2-40B4-BE49-F238E27FC236}">
                <a16:creationId xmlns:a16="http://schemas.microsoft.com/office/drawing/2014/main" id="{25EFD4B2-71A3-4CE8-8336-8C143AADE4EF}"/>
              </a:ext>
            </a:extLst>
          </p:cNvPr>
          <p:cNvSpPr txBox="1"/>
          <p:nvPr/>
        </p:nvSpPr>
        <p:spPr>
          <a:xfrm>
            <a:off x="4357219" y="2814380"/>
            <a:ext cx="7469558" cy="64633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just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 w="12700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2.</a:t>
            </a:r>
            <a:r>
              <a:rPr kumimoji="0" lang="vi-VN" altLang="zh-CN" sz="3600" b="1" i="0" u="none" strike="noStrike" kern="1200" cap="none" spc="0" normalizeH="0" baseline="0" noProof="0" dirty="0">
                <a:ln w="12700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 w="12700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Bố</a:t>
            </a:r>
            <a:r>
              <a:rPr kumimoji="0" lang="en-US" altLang="zh-CN" sz="3600" b="1" i="0" u="none" strike="noStrike" kern="1200" cap="none" spc="0" normalizeH="0" noProof="0" dirty="0">
                <a:ln w="12700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 w="12700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cục</a:t>
            </a:r>
            <a:r>
              <a:rPr kumimoji="0" lang="en-US" altLang="zh-CN" sz="3600" b="1" i="0" u="none" strike="noStrike" kern="1200" cap="none" spc="0" normalizeH="0" noProof="0" dirty="0">
                <a:ln w="12700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 w="12700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của</a:t>
            </a:r>
            <a:r>
              <a:rPr kumimoji="0" lang="en-US" altLang="zh-CN" sz="3600" b="1" i="0" u="none" strike="noStrike" kern="1200" cap="none" spc="0" normalizeH="0" noProof="0" dirty="0">
                <a:ln w="12700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 w="12700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bài</a:t>
            </a:r>
            <a:r>
              <a:rPr kumimoji="0" lang="en-US" altLang="zh-CN" sz="3600" b="1" i="0" u="none" strike="noStrike" kern="1200" cap="none" spc="0" normalizeH="0" noProof="0" dirty="0">
                <a:ln w="12700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 w="12700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văn</a:t>
            </a:r>
            <a:endParaRPr kumimoji="0" lang="zh-CN" altLang="en-US" sz="3600" b="1" i="0" u="none" strike="noStrike" kern="1200" cap="none" spc="0" normalizeH="0" baseline="0" noProof="0" dirty="0">
              <a:ln w="12700"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4873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8C9E6F7-ED01-4857-BBCF-E7782D6AE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+mn-cs"/>
              </a:rPr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ITC Avant Garde Std Bk" panose="020B0502020202020204" pitchFamily="34" charset="0"/>
              <a:ea typeface="+mn-ea"/>
              <a:cs typeface="+mn-cs"/>
            </a:endParaRPr>
          </a:p>
        </p:txBody>
      </p:sp>
      <p:sp>
        <p:nvSpPr>
          <p:cNvPr id="16" name="文本框 41">
            <a:extLst>
              <a:ext uri="{FF2B5EF4-FFF2-40B4-BE49-F238E27FC236}">
                <a16:creationId xmlns:a16="http://schemas.microsoft.com/office/drawing/2014/main" id="{56100E42-1B9F-4C8D-B484-B237526F1280}"/>
              </a:ext>
            </a:extLst>
          </p:cNvPr>
          <p:cNvSpPr txBox="1"/>
          <p:nvPr/>
        </p:nvSpPr>
        <p:spPr>
          <a:xfrm>
            <a:off x="1486710" y="366322"/>
            <a:ext cx="6031691" cy="707758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lvl="0" defTabSz="914217"/>
            <a:r>
              <a:rPr lang="vi-VN" altLang="zh-CN" sz="3999" b="1" dirty="0">
                <a:ln w="12700">
                  <a:noFill/>
                </a:ln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Bài viết đảm bảo bố cục</a:t>
            </a:r>
            <a:endParaRPr kumimoji="0" lang="en-US" altLang="zh-CN" sz="3999" b="1" i="0" u="none" strike="noStrike" kern="1200" cap="none" spc="0" normalizeH="0" baseline="0" noProof="0" dirty="0">
              <a:ln w="12700">
                <a:noFill/>
              </a:ln>
              <a:solidFill>
                <a:srgbClr val="FFBF53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7" name="图片 11">
            <a:extLst>
              <a:ext uri="{FF2B5EF4-FFF2-40B4-BE49-F238E27FC236}">
                <a16:creationId xmlns:a16="http://schemas.microsoft.com/office/drawing/2014/main" id="{2B95A3F4-F6B7-4BAC-BB49-6D0D5EDA6B6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16329" y="6145341"/>
            <a:ext cx="1777590" cy="683601"/>
          </a:xfrm>
          <a:prstGeom prst="rect">
            <a:avLst/>
          </a:prstGeom>
        </p:spPr>
      </p:pic>
      <p:pic>
        <p:nvPicPr>
          <p:cNvPr id="18" name="图片 12">
            <a:extLst>
              <a:ext uri="{FF2B5EF4-FFF2-40B4-BE49-F238E27FC236}">
                <a16:creationId xmlns:a16="http://schemas.microsoft.com/office/drawing/2014/main" id="{210DAB6B-DA50-4C70-B363-59876124889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45373" y="6129221"/>
            <a:ext cx="1777590" cy="683601"/>
          </a:xfrm>
          <a:prstGeom prst="rect">
            <a:avLst/>
          </a:prstGeom>
        </p:spPr>
      </p:pic>
      <p:pic>
        <p:nvPicPr>
          <p:cNvPr id="19" name="图片 13">
            <a:extLst>
              <a:ext uri="{FF2B5EF4-FFF2-40B4-BE49-F238E27FC236}">
                <a16:creationId xmlns:a16="http://schemas.microsoft.com/office/drawing/2014/main" id="{FB0D5F7B-CD06-4D9A-8334-21BA4770F84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78218" y="6129220"/>
            <a:ext cx="1777590" cy="683601"/>
          </a:xfrm>
          <a:prstGeom prst="rect">
            <a:avLst/>
          </a:prstGeom>
        </p:spPr>
      </p:pic>
      <p:sp>
        <p:nvSpPr>
          <p:cNvPr id="20" name="Freeform 123">
            <a:extLst>
              <a:ext uri="{FF2B5EF4-FFF2-40B4-BE49-F238E27FC236}">
                <a16:creationId xmlns:a16="http://schemas.microsoft.com/office/drawing/2014/main" id="{541BEC1A-4E02-4ED4-8E23-A40B767C9C57}"/>
              </a:ext>
            </a:extLst>
          </p:cNvPr>
          <p:cNvSpPr>
            <a:spLocks noEditPoints="1"/>
          </p:cNvSpPr>
          <p:nvPr/>
        </p:nvSpPr>
        <p:spPr bwMode="auto">
          <a:xfrm rot="3896716" flipH="1">
            <a:off x="4413259" y="1787047"/>
            <a:ext cx="421912" cy="1258115"/>
          </a:xfrm>
          <a:custGeom>
            <a:avLst/>
            <a:gdLst>
              <a:gd name="T0" fmla="*/ 64 w 70"/>
              <a:gd name="T1" fmla="*/ 114 h 209"/>
              <a:gd name="T2" fmla="*/ 24 w 70"/>
              <a:gd name="T3" fmla="*/ 125 h 209"/>
              <a:gd name="T4" fmla="*/ 19 w 70"/>
              <a:gd name="T5" fmla="*/ 109 h 209"/>
              <a:gd name="T6" fmla="*/ 22 w 70"/>
              <a:gd name="T7" fmla="*/ 81 h 209"/>
              <a:gd name="T8" fmla="*/ 62 w 70"/>
              <a:gd name="T9" fmla="*/ 58 h 209"/>
              <a:gd name="T10" fmla="*/ 57 w 70"/>
              <a:gd name="T11" fmla="*/ 50 h 209"/>
              <a:gd name="T12" fmla="*/ 21 w 70"/>
              <a:gd name="T13" fmla="*/ 62 h 209"/>
              <a:gd name="T14" fmla="*/ 20 w 70"/>
              <a:gd name="T15" fmla="*/ 59 h 209"/>
              <a:gd name="T16" fmla="*/ 48 w 70"/>
              <a:gd name="T17" fmla="*/ 8 h 209"/>
              <a:gd name="T18" fmla="*/ 45 w 70"/>
              <a:gd name="T19" fmla="*/ 2 h 209"/>
              <a:gd name="T20" fmla="*/ 14 w 70"/>
              <a:gd name="T21" fmla="*/ 71 h 209"/>
              <a:gd name="T22" fmla="*/ 14 w 70"/>
              <a:gd name="T23" fmla="*/ 72 h 209"/>
              <a:gd name="T24" fmla="*/ 7 w 70"/>
              <a:gd name="T25" fmla="*/ 115 h 209"/>
              <a:gd name="T26" fmla="*/ 16 w 70"/>
              <a:gd name="T27" fmla="*/ 135 h 209"/>
              <a:gd name="T28" fmla="*/ 32 w 70"/>
              <a:gd name="T29" fmla="*/ 208 h 209"/>
              <a:gd name="T30" fmla="*/ 36 w 70"/>
              <a:gd name="T31" fmla="*/ 197 h 209"/>
              <a:gd name="T32" fmla="*/ 22 w 70"/>
              <a:gd name="T33" fmla="*/ 154 h 209"/>
              <a:gd name="T34" fmla="*/ 27 w 70"/>
              <a:gd name="T35" fmla="*/ 143 h 209"/>
              <a:gd name="T36" fmla="*/ 30 w 70"/>
              <a:gd name="T37" fmla="*/ 145 h 209"/>
              <a:gd name="T38" fmla="*/ 68 w 70"/>
              <a:gd name="T39" fmla="*/ 123 h 209"/>
              <a:gd name="T40" fmla="*/ 64 w 70"/>
              <a:gd name="T41" fmla="*/ 114 h 209"/>
              <a:gd name="T42" fmla="*/ 47 w 70"/>
              <a:gd name="T43" fmla="*/ 62 h 209"/>
              <a:gd name="T44" fmla="*/ 28 w 70"/>
              <a:gd name="T45" fmla="*/ 71 h 209"/>
              <a:gd name="T46" fmla="*/ 47 w 70"/>
              <a:gd name="T47" fmla="*/ 62 h 209"/>
              <a:gd name="T48" fmla="*/ 34 w 70"/>
              <a:gd name="T49" fmla="*/ 132 h 209"/>
              <a:gd name="T50" fmla="*/ 52 w 70"/>
              <a:gd name="T51" fmla="*/ 123 h 209"/>
              <a:gd name="T52" fmla="*/ 34 w 70"/>
              <a:gd name="T53" fmla="*/ 132 h 2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70" h="209">
                <a:moveTo>
                  <a:pt x="64" y="114"/>
                </a:moveTo>
                <a:cubicBezTo>
                  <a:pt x="49" y="108"/>
                  <a:pt x="35" y="113"/>
                  <a:pt x="24" y="125"/>
                </a:cubicBezTo>
                <a:cubicBezTo>
                  <a:pt x="21" y="120"/>
                  <a:pt x="20" y="114"/>
                  <a:pt x="19" y="109"/>
                </a:cubicBezTo>
                <a:cubicBezTo>
                  <a:pt x="17" y="99"/>
                  <a:pt x="18" y="89"/>
                  <a:pt x="22" y="81"/>
                </a:cubicBezTo>
                <a:cubicBezTo>
                  <a:pt x="36" y="89"/>
                  <a:pt x="55" y="71"/>
                  <a:pt x="62" y="58"/>
                </a:cubicBezTo>
                <a:cubicBezTo>
                  <a:pt x="64" y="55"/>
                  <a:pt x="61" y="51"/>
                  <a:pt x="57" y="50"/>
                </a:cubicBezTo>
                <a:cubicBezTo>
                  <a:pt x="42" y="49"/>
                  <a:pt x="30" y="54"/>
                  <a:pt x="21" y="62"/>
                </a:cubicBezTo>
                <a:cubicBezTo>
                  <a:pt x="21" y="61"/>
                  <a:pt x="21" y="60"/>
                  <a:pt x="20" y="59"/>
                </a:cubicBezTo>
                <a:cubicBezTo>
                  <a:pt x="14" y="38"/>
                  <a:pt x="33" y="19"/>
                  <a:pt x="48" y="8"/>
                </a:cubicBezTo>
                <a:cubicBezTo>
                  <a:pt x="52" y="5"/>
                  <a:pt x="49" y="0"/>
                  <a:pt x="45" y="2"/>
                </a:cubicBezTo>
                <a:cubicBezTo>
                  <a:pt x="22" y="16"/>
                  <a:pt x="1" y="44"/>
                  <a:pt x="14" y="71"/>
                </a:cubicBezTo>
                <a:cubicBezTo>
                  <a:pt x="14" y="72"/>
                  <a:pt x="14" y="72"/>
                  <a:pt x="14" y="72"/>
                </a:cubicBezTo>
                <a:cubicBezTo>
                  <a:pt x="7" y="84"/>
                  <a:pt x="4" y="99"/>
                  <a:pt x="7" y="115"/>
                </a:cubicBezTo>
                <a:cubicBezTo>
                  <a:pt x="9" y="122"/>
                  <a:pt x="12" y="129"/>
                  <a:pt x="16" y="135"/>
                </a:cubicBezTo>
                <a:cubicBezTo>
                  <a:pt x="0" y="162"/>
                  <a:pt x="0" y="202"/>
                  <a:pt x="32" y="208"/>
                </a:cubicBezTo>
                <a:cubicBezTo>
                  <a:pt x="38" y="209"/>
                  <a:pt x="42" y="201"/>
                  <a:pt x="36" y="197"/>
                </a:cubicBezTo>
                <a:cubicBezTo>
                  <a:pt x="19" y="188"/>
                  <a:pt x="17" y="172"/>
                  <a:pt x="22" y="154"/>
                </a:cubicBezTo>
                <a:cubicBezTo>
                  <a:pt x="23" y="151"/>
                  <a:pt x="25" y="147"/>
                  <a:pt x="27" y="143"/>
                </a:cubicBezTo>
                <a:cubicBezTo>
                  <a:pt x="28" y="144"/>
                  <a:pt x="29" y="144"/>
                  <a:pt x="30" y="145"/>
                </a:cubicBezTo>
                <a:cubicBezTo>
                  <a:pt x="46" y="149"/>
                  <a:pt x="60" y="134"/>
                  <a:pt x="68" y="123"/>
                </a:cubicBezTo>
                <a:cubicBezTo>
                  <a:pt x="70" y="119"/>
                  <a:pt x="67" y="115"/>
                  <a:pt x="64" y="114"/>
                </a:cubicBezTo>
                <a:close/>
                <a:moveTo>
                  <a:pt x="47" y="62"/>
                </a:moveTo>
                <a:cubicBezTo>
                  <a:pt x="41" y="68"/>
                  <a:pt x="34" y="73"/>
                  <a:pt x="28" y="71"/>
                </a:cubicBezTo>
                <a:cubicBezTo>
                  <a:pt x="33" y="66"/>
                  <a:pt x="39" y="63"/>
                  <a:pt x="47" y="62"/>
                </a:cubicBezTo>
                <a:close/>
                <a:moveTo>
                  <a:pt x="34" y="132"/>
                </a:moveTo>
                <a:cubicBezTo>
                  <a:pt x="39" y="127"/>
                  <a:pt x="45" y="123"/>
                  <a:pt x="52" y="123"/>
                </a:cubicBezTo>
                <a:cubicBezTo>
                  <a:pt x="47" y="129"/>
                  <a:pt x="41" y="133"/>
                  <a:pt x="34" y="132"/>
                </a:cubicBezTo>
                <a:close/>
              </a:path>
            </a:pathLst>
          </a:custGeom>
          <a:solidFill>
            <a:srgbClr val="4442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19" tIns="45709" rIns="91419" bIns="4570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89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1" name="图片 32">
            <a:extLst>
              <a:ext uri="{FF2B5EF4-FFF2-40B4-BE49-F238E27FC236}">
                <a16:creationId xmlns:a16="http://schemas.microsoft.com/office/drawing/2014/main" id="{C5E65F22-6F3A-4B3B-918B-0676FB0C2EF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36209" y="5851860"/>
            <a:ext cx="2574243" cy="989967"/>
          </a:xfrm>
          <a:prstGeom prst="rect">
            <a:avLst/>
          </a:prstGeom>
        </p:spPr>
      </p:pic>
      <p:pic>
        <p:nvPicPr>
          <p:cNvPr id="22" name="图片 65">
            <a:extLst>
              <a:ext uri="{FF2B5EF4-FFF2-40B4-BE49-F238E27FC236}">
                <a16:creationId xmlns:a16="http://schemas.microsoft.com/office/drawing/2014/main" id="{04BB644F-80A0-4339-8040-F422C22C2AE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11155" y="6337363"/>
            <a:ext cx="1278264" cy="491577"/>
          </a:xfrm>
          <a:prstGeom prst="rect">
            <a:avLst/>
          </a:prstGeom>
        </p:spPr>
      </p:pic>
      <p:pic>
        <p:nvPicPr>
          <p:cNvPr id="23" name="图片 66">
            <a:extLst>
              <a:ext uri="{FF2B5EF4-FFF2-40B4-BE49-F238E27FC236}">
                <a16:creationId xmlns:a16="http://schemas.microsoft.com/office/drawing/2014/main" id="{177FB685-A0CF-4A80-9E5C-AD171980235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10501" y="6011022"/>
            <a:ext cx="2160368" cy="830805"/>
          </a:xfrm>
          <a:prstGeom prst="rect">
            <a:avLst/>
          </a:prstGeom>
        </p:spPr>
      </p:pic>
      <p:pic>
        <p:nvPicPr>
          <p:cNvPr id="24" name="图片 67">
            <a:extLst>
              <a:ext uri="{FF2B5EF4-FFF2-40B4-BE49-F238E27FC236}">
                <a16:creationId xmlns:a16="http://schemas.microsoft.com/office/drawing/2014/main" id="{511098DF-AA42-4B9B-82F2-2F6100A4C5E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65434" y="6288696"/>
            <a:ext cx="1326564" cy="510152"/>
          </a:xfrm>
          <a:prstGeom prst="rect">
            <a:avLst/>
          </a:prstGeom>
        </p:spPr>
      </p:pic>
      <p:grpSp>
        <p:nvGrpSpPr>
          <p:cNvPr id="34" name="Group 44">
            <a:extLst>
              <a:ext uri="{FF2B5EF4-FFF2-40B4-BE49-F238E27FC236}">
                <a16:creationId xmlns:a16="http://schemas.microsoft.com/office/drawing/2014/main" id="{A851A25E-6F4B-4CE0-8E19-717F34A0DB2F}"/>
              </a:ext>
            </a:extLst>
          </p:cNvPr>
          <p:cNvGrpSpPr/>
          <p:nvPr/>
        </p:nvGrpSpPr>
        <p:grpSpPr>
          <a:xfrm>
            <a:off x="976363" y="1627586"/>
            <a:ext cx="657357" cy="738321"/>
            <a:chOff x="0" y="0"/>
            <a:chExt cx="807366" cy="906807"/>
          </a:xfrm>
          <a:noFill/>
        </p:grpSpPr>
        <p:sp>
          <p:nvSpPr>
            <p:cNvPr id="35" name="Shape 42">
              <a:extLst>
                <a:ext uri="{FF2B5EF4-FFF2-40B4-BE49-F238E27FC236}">
                  <a16:creationId xmlns:a16="http://schemas.microsoft.com/office/drawing/2014/main" id="{D6817EE2-0F86-43EE-959A-A965DF9D25F6}"/>
                </a:ext>
              </a:extLst>
            </p:cNvPr>
            <p:cNvSpPr/>
            <p:nvPr/>
          </p:nvSpPr>
          <p:spPr>
            <a:xfrm>
              <a:off x="-1" y="101600"/>
              <a:ext cx="792823" cy="805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6" h="19829" extrusionOk="0">
                  <a:moveTo>
                    <a:pt x="13770" y="824"/>
                  </a:moveTo>
                  <a:cubicBezTo>
                    <a:pt x="8089" y="-376"/>
                    <a:pt x="1804" y="-1265"/>
                    <a:pt x="353" y="5681"/>
                  </a:cubicBezTo>
                  <a:cubicBezTo>
                    <a:pt x="-441" y="9482"/>
                    <a:pt x="-115" y="16268"/>
                    <a:pt x="3660" y="18583"/>
                  </a:cubicBezTo>
                  <a:cubicBezTo>
                    <a:pt x="6516" y="20335"/>
                    <a:pt x="12966" y="20052"/>
                    <a:pt x="15977" y="18892"/>
                  </a:cubicBezTo>
                  <a:cubicBezTo>
                    <a:pt x="21159" y="16897"/>
                    <a:pt x="19879" y="11191"/>
                    <a:pt x="19174" y="6766"/>
                  </a:cubicBezTo>
                </a:path>
              </a:pathLst>
            </a:custGeom>
            <a:grpFill/>
            <a:ln w="38100" cap="flat">
              <a:solidFill>
                <a:srgbClr val="262626"/>
              </a:solidFill>
              <a:prstDash val="solid"/>
              <a:miter lim="400000"/>
            </a:ln>
            <a:effectLst/>
          </p:spPr>
          <p:txBody>
            <a:bodyPr wrap="square" lIns="38091" tIns="38091" rIns="38091" bIns="38091" numCol="1" anchor="ctr">
              <a:noAutofit/>
            </a:bodyPr>
            <a:lstStyle/>
            <a:p>
              <a:pPr marL="0" marR="0" lvl="0" indent="0" algn="l" defTabSz="4571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29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Shape 43">
              <a:extLst>
                <a:ext uri="{FF2B5EF4-FFF2-40B4-BE49-F238E27FC236}">
                  <a16:creationId xmlns:a16="http://schemas.microsoft.com/office/drawing/2014/main" id="{8F865E5B-DCF7-4619-A16C-31E5000CC65E}"/>
                </a:ext>
              </a:extLst>
            </p:cNvPr>
            <p:cNvSpPr/>
            <p:nvPr/>
          </p:nvSpPr>
          <p:spPr>
            <a:xfrm>
              <a:off x="165100" y="-1"/>
              <a:ext cx="642267" cy="7189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1" h="21116" extrusionOk="0">
                  <a:moveTo>
                    <a:pt x="21521" y="13"/>
                  </a:moveTo>
                  <a:cubicBezTo>
                    <a:pt x="21600" y="-484"/>
                    <a:pt x="8558" y="13479"/>
                    <a:pt x="8933" y="13772"/>
                  </a:cubicBezTo>
                  <a:cubicBezTo>
                    <a:pt x="6785" y="12126"/>
                    <a:pt x="2898" y="10471"/>
                    <a:pt x="0" y="10120"/>
                  </a:cubicBezTo>
                  <a:cubicBezTo>
                    <a:pt x="1254" y="12620"/>
                    <a:pt x="2166" y="14279"/>
                    <a:pt x="4430" y="16128"/>
                  </a:cubicBezTo>
                  <a:cubicBezTo>
                    <a:pt x="4883" y="16498"/>
                    <a:pt x="10336" y="20581"/>
                    <a:pt x="9763" y="21116"/>
                  </a:cubicBezTo>
                  <a:cubicBezTo>
                    <a:pt x="14957" y="16270"/>
                    <a:pt x="20402" y="7017"/>
                    <a:pt x="21521" y="13"/>
                  </a:cubicBezTo>
                  <a:close/>
                </a:path>
              </a:pathLst>
            </a:custGeom>
            <a:grpFill/>
            <a:ln w="38100" cap="flat">
              <a:solidFill>
                <a:srgbClr val="262626"/>
              </a:solidFill>
              <a:prstDash val="solid"/>
              <a:miter lim="400000"/>
            </a:ln>
            <a:effectLst/>
          </p:spPr>
          <p:txBody>
            <a:bodyPr wrap="square" lIns="38091" tIns="38091" rIns="38091" bIns="38091" numCol="1" anchor="ctr">
              <a:noAutofit/>
            </a:bodyPr>
            <a:lstStyle/>
            <a:p>
              <a:pPr marL="0" marR="0" lvl="0" indent="0" algn="l" defTabSz="4571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29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7" name="Group 44">
            <a:extLst>
              <a:ext uri="{FF2B5EF4-FFF2-40B4-BE49-F238E27FC236}">
                <a16:creationId xmlns:a16="http://schemas.microsoft.com/office/drawing/2014/main" id="{6CBA95BA-80E0-44A0-BE19-2808F6BE2E4F}"/>
              </a:ext>
            </a:extLst>
          </p:cNvPr>
          <p:cNvGrpSpPr/>
          <p:nvPr/>
        </p:nvGrpSpPr>
        <p:grpSpPr>
          <a:xfrm>
            <a:off x="961822" y="2979081"/>
            <a:ext cx="657357" cy="738321"/>
            <a:chOff x="0" y="0"/>
            <a:chExt cx="807366" cy="906807"/>
          </a:xfrm>
        </p:grpSpPr>
        <p:sp>
          <p:nvSpPr>
            <p:cNvPr id="38" name="Shape 42">
              <a:extLst>
                <a:ext uri="{FF2B5EF4-FFF2-40B4-BE49-F238E27FC236}">
                  <a16:creationId xmlns:a16="http://schemas.microsoft.com/office/drawing/2014/main" id="{DDE897DB-A487-436D-8C96-07F990F8E729}"/>
                </a:ext>
              </a:extLst>
            </p:cNvPr>
            <p:cNvSpPr/>
            <p:nvPr/>
          </p:nvSpPr>
          <p:spPr>
            <a:xfrm>
              <a:off x="-1" y="101600"/>
              <a:ext cx="792823" cy="805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6" h="19829" extrusionOk="0">
                  <a:moveTo>
                    <a:pt x="13770" y="824"/>
                  </a:moveTo>
                  <a:cubicBezTo>
                    <a:pt x="8089" y="-376"/>
                    <a:pt x="1804" y="-1265"/>
                    <a:pt x="353" y="5681"/>
                  </a:cubicBezTo>
                  <a:cubicBezTo>
                    <a:pt x="-441" y="9482"/>
                    <a:pt x="-115" y="16268"/>
                    <a:pt x="3660" y="18583"/>
                  </a:cubicBezTo>
                  <a:cubicBezTo>
                    <a:pt x="6516" y="20335"/>
                    <a:pt x="12966" y="20052"/>
                    <a:pt x="15977" y="18892"/>
                  </a:cubicBezTo>
                  <a:cubicBezTo>
                    <a:pt x="21159" y="16897"/>
                    <a:pt x="19879" y="11191"/>
                    <a:pt x="19174" y="6766"/>
                  </a:cubicBezTo>
                </a:path>
              </a:pathLst>
            </a:custGeom>
            <a:noFill/>
            <a:ln w="38100" cap="flat">
              <a:solidFill>
                <a:srgbClr val="262626"/>
              </a:solidFill>
              <a:prstDash val="solid"/>
              <a:miter lim="400000"/>
            </a:ln>
            <a:effectLst/>
          </p:spPr>
          <p:txBody>
            <a:bodyPr wrap="square" lIns="38091" tIns="38091" rIns="38091" bIns="38091" numCol="1" anchor="ctr">
              <a:noAutofit/>
            </a:bodyPr>
            <a:lstStyle/>
            <a:p>
              <a:pPr marL="0" marR="0" lvl="0" indent="0" algn="l" defTabSz="4571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29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Shape 43">
              <a:extLst>
                <a:ext uri="{FF2B5EF4-FFF2-40B4-BE49-F238E27FC236}">
                  <a16:creationId xmlns:a16="http://schemas.microsoft.com/office/drawing/2014/main" id="{D6B13673-62B1-4638-9F5F-B3E71D6487C0}"/>
                </a:ext>
              </a:extLst>
            </p:cNvPr>
            <p:cNvSpPr/>
            <p:nvPr/>
          </p:nvSpPr>
          <p:spPr>
            <a:xfrm>
              <a:off x="165100" y="-1"/>
              <a:ext cx="642267" cy="7189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1" h="21116" extrusionOk="0">
                  <a:moveTo>
                    <a:pt x="21521" y="13"/>
                  </a:moveTo>
                  <a:cubicBezTo>
                    <a:pt x="21600" y="-484"/>
                    <a:pt x="8558" y="13479"/>
                    <a:pt x="8933" y="13772"/>
                  </a:cubicBezTo>
                  <a:cubicBezTo>
                    <a:pt x="6785" y="12126"/>
                    <a:pt x="2898" y="10471"/>
                    <a:pt x="0" y="10120"/>
                  </a:cubicBezTo>
                  <a:cubicBezTo>
                    <a:pt x="1254" y="12620"/>
                    <a:pt x="2166" y="14279"/>
                    <a:pt x="4430" y="16128"/>
                  </a:cubicBezTo>
                  <a:cubicBezTo>
                    <a:pt x="4883" y="16498"/>
                    <a:pt x="10336" y="20581"/>
                    <a:pt x="9763" y="21116"/>
                  </a:cubicBezTo>
                  <a:cubicBezTo>
                    <a:pt x="14957" y="16270"/>
                    <a:pt x="20402" y="7017"/>
                    <a:pt x="21521" y="13"/>
                  </a:cubicBezTo>
                  <a:close/>
                </a:path>
              </a:pathLst>
            </a:custGeom>
            <a:noFill/>
            <a:ln w="38100" cap="flat">
              <a:solidFill>
                <a:srgbClr val="262626"/>
              </a:solidFill>
              <a:prstDash val="solid"/>
              <a:miter lim="400000"/>
            </a:ln>
            <a:effectLst/>
          </p:spPr>
          <p:txBody>
            <a:bodyPr wrap="square" lIns="38091" tIns="38091" rIns="38091" bIns="38091" numCol="1" anchor="ctr">
              <a:noAutofit/>
            </a:bodyPr>
            <a:lstStyle/>
            <a:p>
              <a:pPr marL="0" marR="0" lvl="0" indent="0" algn="l" defTabSz="4571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29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0" name="Group 44">
            <a:extLst>
              <a:ext uri="{FF2B5EF4-FFF2-40B4-BE49-F238E27FC236}">
                <a16:creationId xmlns:a16="http://schemas.microsoft.com/office/drawing/2014/main" id="{5BA945B7-B42D-4AA0-B325-FFFF95A83140}"/>
              </a:ext>
            </a:extLst>
          </p:cNvPr>
          <p:cNvGrpSpPr/>
          <p:nvPr/>
        </p:nvGrpSpPr>
        <p:grpSpPr>
          <a:xfrm>
            <a:off x="949980" y="4624788"/>
            <a:ext cx="657357" cy="738321"/>
            <a:chOff x="0" y="0"/>
            <a:chExt cx="807366" cy="906807"/>
          </a:xfrm>
        </p:grpSpPr>
        <p:sp>
          <p:nvSpPr>
            <p:cNvPr id="41" name="Shape 42">
              <a:extLst>
                <a:ext uri="{FF2B5EF4-FFF2-40B4-BE49-F238E27FC236}">
                  <a16:creationId xmlns:a16="http://schemas.microsoft.com/office/drawing/2014/main" id="{24EF9114-FDC1-4DCB-A697-1A83EE4921E9}"/>
                </a:ext>
              </a:extLst>
            </p:cNvPr>
            <p:cNvSpPr/>
            <p:nvPr/>
          </p:nvSpPr>
          <p:spPr>
            <a:xfrm>
              <a:off x="-1" y="101600"/>
              <a:ext cx="792823" cy="805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6" h="19829" extrusionOk="0">
                  <a:moveTo>
                    <a:pt x="13770" y="824"/>
                  </a:moveTo>
                  <a:cubicBezTo>
                    <a:pt x="8089" y="-376"/>
                    <a:pt x="1804" y="-1265"/>
                    <a:pt x="353" y="5681"/>
                  </a:cubicBezTo>
                  <a:cubicBezTo>
                    <a:pt x="-441" y="9482"/>
                    <a:pt x="-115" y="16268"/>
                    <a:pt x="3660" y="18583"/>
                  </a:cubicBezTo>
                  <a:cubicBezTo>
                    <a:pt x="6516" y="20335"/>
                    <a:pt x="12966" y="20052"/>
                    <a:pt x="15977" y="18892"/>
                  </a:cubicBezTo>
                  <a:cubicBezTo>
                    <a:pt x="21159" y="16897"/>
                    <a:pt x="19879" y="11191"/>
                    <a:pt x="19174" y="6766"/>
                  </a:cubicBezTo>
                </a:path>
              </a:pathLst>
            </a:custGeom>
            <a:noFill/>
            <a:ln w="38100" cap="flat">
              <a:solidFill>
                <a:srgbClr val="262626"/>
              </a:solidFill>
              <a:prstDash val="solid"/>
              <a:miter lim="400000"/>
            </a:ln>
            <a:effectLst/>
          </p:spPr>
          <p:txBody>
            <a:bodyPr wrap="square" lIns="38091" tIns="38091" rIns="38091" bIns="38091" numCol="1" anchor="ctr">
              <a:noAutofit/>
            </a:bodyPr>
            <a:lstStyle/>
            <a:p>
              <a:pPr marL="0" marR="0" lvl="0" indent="0" algn="l" defTabSz="4571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29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Shape 43">
              <a:extLst>
                <a:ext uri="{FF2B5EF4-FFF2-40B4-BE49-F238E27FC236}">
                  <a16:creationId xmlns:a16="http://schemas.microsoft.com/office/drawing/2014/main" id="{72E38792-1AD5-439A-B407-7416ECD54C51}"/>
                </a:ext>
              </a:extLst>
            </p:cNvPr>
            <p:cNvSpPr/>
            <p:nvPr/>
          </p:nvSpPr>
          <p:spPr>
            <a:xfrm>
              <a:off x="165100" y="-1"/>
              <a:ext cx="642267" cy="7189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1" h="21116" extrusionOk="0">
                  <a:moveTo>
                    <a:pt x="21521" y="13"/>
                  </a:moveTo>
                  <a:cubicBezTo>
                    <a:pt x="21600" y="-484"/>
                    <a:pt x="8558" y="13479"/>
                    <a:pt x="8933" y="13772"/>
                  </a:cubicBezTo>
                  <a:cubicBezTo>
                    <a:pt x="6785" y="12126"/>
                    <a:pt x="2898" y="10471"/>
                    <a:pt x="0" y="10120"/>
                  </a:cubicBezTo>
                  <a:cubicBezTo>
                    <a:pt x="1254" y="12620"/>
                    <a:pt x="2166" y="14279"/>
                    <a:pt x="4430" y="16128"/>
                  </a:cubicBezTo>
                  <a:cubicBezTo>
                    <a:pt x="4883" y="16498"/>
                    <a:pt x="10336" y="20581"/>
                    <a:pt x="9763" y="21116"/>
                  </a:cubicBezTo>
                  <a:cubicBezTo>
                    <a:pt x="14957" y="16270"/>
                    <a:pt x="20402" y="7017"/>
                    <a:pt x="21521" y="13"/>
                  </a:cubicBezTo>
                  <a:close/>
                </a:path>
              </a:pathLst>
            </a:custGeom>
            <a:noFill/>
            <a:ln w="38100" cap="flat">
              <a:solidFill>
                <a:srgbClr val="262626"/>
              </a:solidFill>
              <a:prstDash val="solid"/>
              <a:miter lim="400000"/>
            </a:ln>
            <a:effectLst/>
          </p:spPr>
          <p:txBody>
            <a:bodyPr wrap="square" lIns="38091" tIns="38091" rIns="38091" bIns="38091" numCol="1" anchor="ctr">
              <a:noAutofit/>
            </a:bodyPr>
            <a:lstStyle/>
            <a:p>
              <a:pPr marL="0" marR="0" lvl="0" indent="0" algn="l" defTabSz="4571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29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3" name="Group 55">
            <a:extLst>
              <a:ext uri="{FF2B5EF4-FFF2-40B4-BE49-F238E27FC236}">
                <a16:creationId xmlns:a16="http://schemas.microsoft.com/office/drawing/2014/main" id="{A294A436-52C1-4F65-95AE-EB3DD2AF0CC0}"/>
              </a:ext>
            </a:extLst>
          </p:cNvPr>
          <p:cNvGrpSpPr/>
          <p:nvPr/>
        </p:nvGrpSpPr>
        <p:grpSpPr>
          <a:xfrm rot="473564">
            <a:off x="9410305" y="-312967"/>
            <a:ext cx="2589969" cy="2551521"/>
            <a:chOff x="0" y="0"/>
            <a:chExt cx="1149595" cy="1132530"/>
          </a:xfrm>
        </p:grpSpPr>
        <p:sp>
          <p:nvSpPr>
            <p:cNvPr id="44" name="Shape 50">
              <a:extLst>
                <a:ext uri="{FF2B5EF4-FFF2-40B4-BE49-F238E27FC236}">
                  <a16:creationId xmlns:a16="http://schemas.microsoft.com/office/drawing/2014/main" id="{BFB1AC1E-DDF6-40AD-A06E-433850673F9E}"/>
                </a:ext>
              </a:extLst>
            </p:cNvPr>
            <p:cNvSpPr/>
            <p:nvPr/>
          </p:nvSpPr>
          <p:spPr>
            <a:xfrm>
              <a:off x="495300" y="419100"/>
              <a:ext cx="288999" cy="3417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7" h="20953" extrusionOk="0">
                  <a:moveTo>
                    <a:pt x="310" y="19339"/>
                  </a:moveTo>
                  <a:cubicBezTo>
                    <a:pt x="1970" y="21600"/>
                    <a:pt x="8627" y="20962"/>
                    <a:pt x="10626" y="20516"/>
                  </a:cubicBezTo>
                  <a:cubicBezTo>
                    <a:pt x="14392" y="19676"/>
                    <a:pt x="17603" y="17645"/>
                    <a:pt x="19255" y="14542"/>
                  </a:cubicBezTo>
                  <a:cubicBezTo>
                    <a:pt x="21291" y="10718"/>
                    <a:pt x="21600" y="1795"/>
                    <a:pt x="15756" y="0"/>
                  </a:cubicBezTo>
                  <a:cubicBezTo>
                    <a:pt x="14569" y="3871"/>
                    <a:pt x="15031" y="8421"/>
                    <a:pt x="12815" y="11999"/>
                  </a:cubicBezTo>
                  <a:cubicBezTo>
                    <a:pt x="10327" y="16013"/>
                    <a:pt x="4821" y="17658"/>
                    <a:pt x="0" y="18694"/>
                  </a:cubicBezTo>
                  <a:cubicBezTo>
                    <a:pt x="63" y="18932"/>
                    <a:pt x="168" y="19146"/>
                    <a:pt x="310" y="19339"/>
                  </a:cubicBezTo>
                  <a:close/>
                </a:path>
              </a:pathLst>
            </a:custGeom>
            <a:solidFill>
              <a:srgbClr val="262626">
                <a:alpha val="66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8091" tIns="38091" rIns="38091" bIns="38091" numCol="1" anchor="ctr">
              <a:noAutofit/>
            </a:bodyPr>
            <a:lstStyle/>
            <a:p>
              <a:pPr marL="0" marR="0" lvl="0" indent="0" algn="l" defTabSz="4571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29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45" name="Group 54">
              <a:extLst>
                <a:ext uri="{FF2B5EF4-FFF2-40B4-BE49-F238E27FC236}">
                  <a16:creationId xmlns:a16="http://schemas.microsoft.com/office/drawing/2014/main" id="{EA43BD8E-1ADD-40B9-89B1-47CDE6DDD569}"/>
                </a:ext>
              </a:extLst>
            </p:cNvPr>
            <p:cNvGrpSpPr/>
            <p:nvPr/>
          </p:nvGrpSpPr>
          <p:grpSpPr>
            <a:xfrm>
              <a:off x="-1" y="0"/>
              <a:ext cx="1149597" cy="1132531"/>
              <a:chOff x="0" y="0"/>
              <a:chExt cx="1149595" cy="1132530"/>
            </a:xfrm>
          </p:grpSpPr>
          <p:sp>
            <p:nvSpPr>
              <p:cNvPr id="46" name="Shape 51">
                <a:extLst>
                  <a:ext uri="{FF2B5EF4-FFF2-40B4-BE49-F238E27FC236}">
                    <a16:creationId xmlns:a16="http://schemas.microsoft.com/office/drawing/2014/main" id="{286BA6E2-F40B-4308-9850-C7E1CBDB8BF4}"/>
                  </a:ext>
                </a:extLst>
              </p:cNvPr>
              <p:cNvSpPr/>
              <p:nvPr/>
            </p:nvSpPr>
            <p:spPr>
              <a:xfrm>
                <a:off x="0" y="0"/>
                <a:ext cx="1149596" cy="11325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835" h="18188" extrusionOk="0">
                    <a:moveTo>
                      <a:pt x="5118" y="17138"/>
                    </a:moveTo>
                    <a:cubicBezTo>
                      <a:pt x="9702" y="19314"/>
                      <a:pt x="15760" y="18135"/>
                      <a:pt x="17999" y="13346"/>
                    </a:cubicBezTo>
                    <a:cubicBezTo>
                      <a:pt x="21410" y="6050"/>
                      <a:pt x="13777" y="-2286"/>
                      <a:pt x="5944" y="578"/>
                    </a:cubicBezTo>
                    <a:cubicBezTo>
                      <a:pt x="2990" y="1657"/>
                      <a:pt x="197" y="6129"/>
                      <a:pt x="12" y="9065"/>
                    </a:cubicBezTo>
                    <a:cubicBezTo>
                      <a:pt x="-190" y="12266"/>
                      <a:pt x="2170" y="15739"/>
                      <a:pt x="5118" y="17138"/>
                    </a:cubicBezTo>
                    <a:close/>
                  </a:path>
                </a:pathLst>
              </a:custGeom>
              <a:noFill/>
              <a:ln w="38100" cap="flat">
                <a:solidFill>
                  <a:srgbClr val="262626"/>
                </a:solidFill>
                <a:prstDash val="solid"/>
                <a:miter lim="400000"/>
              </a:ln>
              <a:effectLst/>
            </p:spPr>
            <p:txBody>
              <a:bodyPr wrap="square" lIns="38091" tIns="38091" rIns="38091" bIns="38091" numCol="1" anchor="ctr">
                <a:noAutofit/>
              </a:bodyPr>
              <a:lstStyle/>
              <a:p>
                <a:pPr marL="0" marR="0" lvl="0" indent="0" algn="l" defTabSz="45710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2999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7" name="Shape 52">
                <a:extLst>
                  <a:ext uri="{FF2B5EF4-FFF2-40B4-BE49-F238E27FC236}">
                    <a16:creationId xmlns:a16="http://schemas.microsoft.com/office/drawing/2014/main" id="{C6A13E03-6EED-4440-86C8-1A16BB5B5743}"/>
                  </a:ext>
                </a:extLst>
              </p:cNvPr>
              <p:cNvSpPr/>
              <p:nvPr/>
            </p:nvSpPr>
            <p:spPr>
              <a:xfrm>
                <a:off x="190500" y="177800"/>
                <a:ext cx="789686" cy="7779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835" h="18188" extrusionOk="0">
                    <a:moveTo>
                      <a:pt x="5118" y="17138"/>
                    </a:moveTo>
                    <a:cubicBezTo>
                      <a:pt x="9703" y="19314"/>
                      <a:pt x="15760" y="18135"/>
                      <a:pt x="18000" y="13346"/>
                    </a:cubicBezTo>
                    <a:cubicBezTo>
                      <a:pt x="21411" y="6050"/>
                      <a:pt x="13778" y="-2286"/>
                      <a:pt x="5945" y="577"/>
                    </a:cubicBezTo>
                    <a:cubicBezTo>
                      <a:pt x="2991" y="1657"/>
                      <a:pt x="198" y="6129"/>
                      <a:pt x="12" y="9065"/>
                    </a:cubicBezTo>
                    <a:cubicBezTo>
                      <a:pt x="-189" y="12266"/>
                      <a:pt x="2171" y="15739"/>
                      <a:pt x="5118" y="17138"/>
                    </a:cubicBezTo>
                    <a:close/>
                  </a:path>
                </a:pathLst>
              </a:custGeom>
              <a:noFill/>
              <a:ln w="38100" cap="flat">
                <a:solidFill>
                  <a:srgbClr val="262626"/>
                </a:solidFill>
                <a:prstDash val="solid"/>
                <a:miter lim="400000"/>
              </a:ln>
              <a:effectLst/>
            </p:spPr>
            <p:txBody>
              <a:bodyPr wrap="square" lIns="38091" tIns="38091" rIns="38091" bIns="38091" numCol="1" anchor="ctr">
                <a:noAutofit/>
              </a:bodyPr>
              <a:lstStyle/>
              <a:p>
                <a:pPr marL="0" marR="0" lvl="0" indent="0" algn="l" defTabSz="45710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2999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8" name="Shape 53">
                <a:extLst>
                  <a:ext uri="{FF2B5EF4-FFF2-40B4-BE49-F238E27FC236}">
                    <a16:creationId xmlns:a16="http://schemas.microsoft.com/office/drawing/2014/main" id="{145D73E7-48F5-4B0D-A81D-8C43DABBB99A}"/>
                  </a:ext>
                </a:extLst>
              </p:cNvPr>
              <p:cNvSpPr/>
              <p:nvPr/>
            </p:nvSpPr>
            <p:spPr>
              <a:xfrm>
                <a:off x="381000" y="368300"/>
                <a:ext cx="396756" cy="3908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835" h="18188" extrusionOk="0">
                    <a:moveTo>
                      <a:pt x="5118" y="17138"/>
                    </a:moveTo>
                    <a:cubicBezTo>
                      <a:pt x="9702" y="19314"/>
                      <a:pt x="15760" y="18135"/>
                      <a:pt x="17999" y="13346"/>
                    </a:cubicBezTo>
                    <a:cubicBezTo>
                      <a:pt x="21410" y="6050"/>
                      <a:pt x="13777" y="-2286"/>
                      <a:pt x="5944" y="578"/>
                    </a:cubicBezTo>
                    <a:cubicBezTo>
                      <a:pt x="2991" y="1657"/>
                      <a:pt x="197" y="6129"/>
                      <a:pt x="12" y="9065"/>
                    </a:cubicBezTo>
                    <a:cubicBezTo>
                      <a:pt x="-190" y="12266"/>
                      <a:pt x="2170" y="15739"/>
                      <a:pt x="5118" y="17138"/>
                    </a:cubicBezTo>
                    <a:close/>
                  </a:path>
                </a:pathLst>
              </a:custGeom>
              <a:noFill/>
              <a:ln w="38100" cap="flat">
                <a:solidFill>
                  <a:srgbClr val="262626"/>
                </a:solidFill>
                <a:prstDash val="solid"/>
                <a:miter lim="400000"/>
              </a:ln>
              <a:effectLst/>
            </p:spPr>
            <p:txBody>
              <a:bodyPr wrap="square" lIns="38091" tIns="38091" rIns="38091" bIns="38091" numCol="1" anchor="ctr">
                <a:noAutofit/>
              </a:bodyPr>
              <a:lstStyle/>
              <a:p>
                <a:pPr marL="0" marR="0" lvl="0" indent="0" algn="l" defTabSz="45710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2999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49" name="Group 58">
            <a:extLst>
              <a:ext uri="{FF2B5EF4-FFF2-40B4-BE49-F238E27FC236}">
                <a16:creationId xmlns:a16="http://schemas.microsoft.com/office/drawing/2014/main" id="{CCDCCE70-B292-41E5-88B4-B0B14DB4A978}"/>
              </a:ext>
            </a:extLst>
          </p:cNvPr>
          <p:cNvGrpSpPr/>
          <p:nvPr/>
        </p:nvGrpSpPr>
        <p:grpSpPr>
          <a:xfrm rot="473564">
            <a:off x="8651344" y="348003"/>
            <a:ext cx="1809424" cy="1871911"/>
            <a:chOff x="0" y="0"/>
            <a:chExt cx="803139" cy="830875"/>
          </a:xfrm>
        </p:grpSpPr>
        <p:sp>
          <p:nvSpPr>
            <p:cNvPr id="50" name="Shape 56">
              <a:extLst>
                <a:ext uri="{FF2B5EF4-FFF2-40B4-BE49-F238E27FC236}">
                  <a16:creationId xmlns:a16="http://schemas.microsoft.com/office/drawing/2014/main" id="{124CA865-203A-4DFE-98CC-B68666F0E220}"/>
                </a:ext>
              </a:extLst>
            </p:cNvPr>
            <p:cNvSpPr/>
            <p:nvPr/>
          </p:nvSpPr>
          <p:spPr>
            <a:xfrm>
              <a:off x="0" y="431800"/>
              <a:ext cx="377118" cy="399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127" y="12126"/>
                  </a:moveTo>
                  <a:lnTo>
                    <a:pt x="0" y="9668"/>
                  </a:lnTo>
                  <a:lnTo>
                    <a:pt x="12334" y="0"/>
                  </a:lnTo>
                  <a:lnTo>
                    <a:pt x="19930" y="2881"/>
                  </a:lnTo>
                  <a:lnTo>
                    <a:pt x="21600" y="12126"/>
                  </a:lnTo>
                  <a:lnTo>
                    <a:pt x="10800" y="21600"/>
                  </a:lnTo>
                  <a:cubicBezTo>
                    <a:pt x="10800" y="21600"/>
                    <a:pt x="9127" y="12126"/>
                    <a:pt x="9127" y="12126"/>
                  </a:cubicBezTo>
                  <a:close/>
                </a:path>
              </a:pathLst>
            </a:custGeom>
            <a:noFill/>
            <a:ln w="38100" cap="flat">
              <a:solidFill>
                <a:srgbClr val="262626"/>
              </a:solidFill>
              <a:prstDash val="solid"/>
              <a:miter lim="400000"/>
            </a:ln>
            <a:effectLst/>
          </p:spPr>
          <p:txBody>
            <a:bodyPr wrap="square" lIns="38091" tIns="38091" rIns="38091" bIns="38091" numCol="1" anchor="ctr">
              <a:noAutofit/>
            </a:bodyPr>
            <a:lstStyle/>
            <a:p>
              <a:pPr marL="0" marR="0" lvl="0" indent="0" algn="l" defTabSz="4571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29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" name="Shape 57">
              <a:extLst>
                <a:ext uri="{FF2B5EF4-FFF2-40B4-BE49-F238E27FC236}">
                  <a16:creationId xmlns:a16="http://schemas.microsoft.com/office/drawing/2014/main" id="{7C43CB23-7BB0-4D60-AFCF-FA7BE44D575E}"/>
                </a:ext>
              </a:extLst>
            </p:cNvPr>
            <p:cNvSpPr/>
            <p:nvPr/>
          </p:nvSpPr>
          <p:spPr>
            <a:xfrm>
              <a:off x="165100" y="0"/>
              <a:ext cx="638040" cy="6619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21600" y="0"/>
                    <a:pt x="4432" y="18069"/>
                    <a:pt x="0" y="21600"/>
                  </a:cubicBezTo>
                </a:path>
              </a:pathLst>
            </a:custGeom>
            <a:noFill/>
            <a:ln w="38100" cap="flat">
              <a:solidFill>
                <a:srgbClr val="262626"/>
              </a:solidFill>
              <a:prstDash val="solid"/>
              <a:miter lim="400000"/>
            </a:ln>
            <a:effectLst/>
          </p:spPr>
          <p:txBody>
            <a:bodyPr wrap="square" lIns="38091" tIns="38091" rIns="38091" bIns="38091" numCol="1" anchor="ctr">
              <a:noAutofit/>
            </a:bodyPr>
            <a:lstStyle/>
            <a:p>
              <a:pPr marL="0" marR="0" lvl="0" indent="0" algn="l" defTabSz="4571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29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2" name="文本框 23">
            <a:extLst>
              <a:ext uri="{FF2B5EF4-FFF2-40B4-BE49-F238E27FC236}">
                <a16:creationId xmlns:a16="http://schemas.microsoft.com/office/drawing/2014/main" id="{17590673-AC80-44F1-B5A1-549D9F074A94}"/>
              </a:ext>
            </a:extLst>
          </p:cNvPr>
          <p:cNvSpPr txBox="1"/>
          <p:nvPr/>
        </p:nvSpPr>
        <p:spPr>
          <a:xfrm>
            <a:off x="1814934" y="1611639"/>
            <a:ext cx="5491878" cy="5178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just">
              <a:lnSpc>
                <a:spcPct val="125000"/>
              </a:lnSpc>
              <a:defRPr sz="1600">
                <a:solidFill>
                  <a:schemeClr val="accent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1pPr>
          </a:lstStyle>
          <a:p>
            <a:pPr lvl="0" defTabSz="914217"/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Mở bài: giới thiệu được trài nghiệm.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华文细黑" panose="02010600040101010101" pitchFamily="2" charset="-122"/>
              <a:cs typeface="+mn-cs"/>
            </a:endParaRPr>
          </a:p>
        </p:txBody>
      </p:sp>
      <p:sp>
        <p:nvSpPr>
          <p:cNvPr id="53" name="文本框 24">
            <a:extLst>
              <a:ext uri="{FF2B5EF4-FFF2-40B4-BE49-F238E27FC236}">
                <a16:creationId xmlns:a16="http://schemas.microsoft.com/office/drawing/2014/main" id="{B53622B7-ABBE-4E0A-9085-A8E9D4C81976}"/>
              </a:ext>
            </a:extLst>
          </p:cNvPr>
          <p:cNvSpPr txBox="1"/>
          <p:nvPr/>
        </p:nvSpPr>
        <p:spPr>
          <a:xfrm>
            <a:off x="1798101" y="2793847"/>
            <a:ext cx="4956332" cy="14412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just">
              <a:lnSpc>
                <a:spcPct val="125000"/>
              </a:lnSpc>
              <a:defRPr sz="1600">
                <a:solidFill>
                  <a:schemeClr val="accent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1pPr>
          </a:lstStyle>
          <a:p>
            <a:pPr lvl="0" defTabSz="914217"/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Thân bài: trình bày diễn biến của sự việc và càm xúc của bàn thân đối với trải nghiệm.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华文细黑" panose="02010600040101010101" pitchFamily="2" charset="-122"/>
              <a:cs typeface="+mn-cs"/>
            </a:endParaRPr>
          </a:p>
        </p:txBody>
      </p:sp>
      <p:sp>
        <p:nvSpPr>
          <p:cNvPr id="54" name="文本框 25">
            <a:extLst>
              <a:ext uri="{FF2B5EF4-FFF2-40B4-BE49-F238E27FC236}">
                <a16:creationId xmlns:a16="http://schemas.microsoft.com/office/drawing/2014/main" id="{0FF0441A-D995-4E94-BF02-535555E9C93D}"/>
              </a:ext>
            </a:extLst>
          </p:cNvPr>
          <p:cNvSpPr txBox="1"/>
          <p:nvPr/>
        </p:nvSpPr>
        <p:spPr>
          <a:xfrm>
            <a:off x="1889367" y="4541676"/>
            <a:ext cx="5042665" cy="979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just">
              <a:lnSpc>
                <a:spcPct val="125000"/>
              </a:lnSpc>
              <a:defRPr sz="1600">
                <a:solidFill>
                  <a:schemeClr val="accent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1pPr>
          </a:lstStyle>
          <a:p>
            <a:pPr lvl="0" defTabSz="914217"/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Kết bài: nêu được ý nghĩa của trải nghiệm đối với người viết.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方正静蕾简体" panose="02000000000000000000" pitchFamily="2" charset="-122"/>
              <a:cs typeface="+mn-cs"/>
            </a:endParaRPr>
          </a:p>
        </p:txBody>
      </p:sp>
      <p:sp>
        <p:nvSpPr>
          <p:cNvPr id="55" name="Freeform 123">
            <a:extLst>
              <a:ext uri="{FF2B5EF4-FFF2-40B4-BE49-F238E27FC236}">
                <a16:creationId xmlns:a16="http://schemas.microsoft.com/office/drawing/2014/main" id="{7AFE2A85-0DC3-4CB8-9F68-29BE39151952}"/>
              </a:ext>
            </a:extLst>
          </p:cNvPr>
          <p:cNvSpPr>
            <a:spLocks noEditPoints="1"/>
          </p:cNvSpPr>
          <p:nvPr/>
        </p:nvSpPr>
        <p:spPr bwMode="auto">
          <a:xfrm rot="3896716" flipH="1">
            <a:off x="4065311" y="3235049"/>
            <a:ext cx="421912" cy="1258115"/>
          </a:xfrm>
          <a:custGeom>
            <a:avLst/>
            <a:gdLst>
              <a:gd name="T0" fmla="*/ 64 w 70"/>
              <a:gd name="T1" fmla="*/ 114 h 209"/>
              <a:gd name="T2" fmla="*/ 24 w 70"/>
              <a:gd name="T3" fmla="*/ 125 h 209"/>
              <a:gd name="T4" fmla="*/ 19 w 70"/>
              <a:gd name="T5" fmla="*/ 109 h 209"/>
              <a:gd name="T6" fmla="*/ 22 w 70"/>
              <a:gd name="T7" fmla="*/ 81 h 209"/>
              <a:gd name="T8" fmla="*/ 62 w 70"/>
              <a:gd name="T9" fmla="*/ 58 h 209"/>
              <a:gd name="T10" fmla="*/ 57 w 70"/>
              <a:gd name="T11" fmla="*/ 50 h 209"/>
              <a:gd name="T12" fmla="*/ 21 w 70"/>
              <a:gd name="T13" fmla="*/ 62 h 209"/>
              <a:gd name="T14" fmla="*/ 20 w 70"/>
              <a:gd name="T15" fmla="*/ 59 h 209"/>
              <a:gd name="T16" fmla="*/ 48 w 70"/>
              <a:gd name="T17" fmla="*/ 8 h 209"/>
              <a:gd name="T18" fmla="*/ 45 w 70"/>
              <a:gd name="T19" fmla="*/ 2 h 209"/>
              <a:gd name="T20" fmla="*/ 14 w 70"/>
              <a:gd name="T21" fmla="*/ 71 h 209"/>
              <a:gd name="T22" fmla="*/ 14 w 70"/>
              <a:gd name="T23" fmla="*/ 72 h 209"/>
              <a:gd name="T24" fmla="*/ 7 w 70"/>
              <a:gd name="T25" fmla="*/ 115 h 209"/>
              <a:gd name="T26" fmla="*/ 16 w 70"/>
              <a:gd name="T27" fmla="*/ 135 h 209"/>
              <a:gd name="T28" fmla="*/ 32 w 70"/>
              <a:gd name="T29" fmla="*/ 208 h 209"/>
              <a:gd name="T30" fmla="*/ 36 w 70"/>
              <a:gd name="T31" fmla="*/ 197 h 209"/>
              <a:gd name="T32" fmla="*/ 22 w 70"/>
              <a:gd name="T33" fmla="*/ 154 h 209"/>
              <a:gd name="T34" fmla="*/ 27 w 70"/>
              <a:gd name="T35" fmla="*/ 143 h 209"/>
              <a:gd name="T36" fmla="*/ 30 w 70"/>
              <a:gd name="T37" fmla="*/ 145 h 209"/>
              <a:gd name="T38" fmla="*/ 68 w 70"/>
              <a:gd name="T39" fmla="*/ 123 h 209"/>
              <a:gd name="T40" fmla="*/ 64 w 70"/>
              <a:gd name="T41" fmla="*/ 114 h 209"/>
              <a:gd name="T42" fmla="*/ 47 w 70"/>
              <a:gd name="T43" fmla="*/ 62 h 209"/>
              <a:gd name="T44" fmla="*/ 28 w 70"/>
              <a:gd name="T45" fmla="*/ 71 h 209"/>
              <a:gd name="T46" fmla="*/ 47 w 70"/>
              <a:gd name="T47" fmla="*/ 62 h 209"/>
              <a:gd name="T48" fmla="*/ 34 w 70"/>
              <a:gd name="T49" fmla="*/ 132 h 209"/>
              <a:gd name="T50" fmla="*/ 52 w 70"/>
              <a:gd name="T51" fmla="*/ 123 h 209"/>
              <a:gd name="T52" fmla="*/ 34 w 70"/>
              <a:gd name="T53" fmla="*/ 132 h 2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70" h="209">
                <a:moveTo>
                  <a:pt x="64" y="114"/>
                </a:moveTo>
                <a:cubicBezTo>
                  <a:pt x="49" y="108"/>
                  <a:pt x="35" y="113"/>
                  <a:pt x="24" y="125"/>
                </a:cubicBezTo>
                <a:cubicBezTo>
                  <a:pt x="21" y="120"/>
                  <a:pt x="20" y="114"/>
                  <a:pt x="19" y="109"/>
                </a:cubicBezTo>
                <a:cubicBezTo>
                  <a:pt x="17" y="99"/>
                  <a:pt x="18" y="89"/>
                  <a:pt x="22" y="81"/>
                </a:cubicBezTo>
                <a:cubicBezTo>
                  <a:pt x="36" y="89"/>
                  <a:pt x="55" y="71"/>
                  <a:pt x="62" y="58"/>
                </a:cubicBezTo>
                <a:cubicBezTo>
                  <a:pt x="64" y="55"/>
                  <a:pt x="61" y="51"/>
                  <a:pt x="57" y="50"/>
                </a:cubicBezTo>
                <a:cubicBezTo>
                  <a:pt x="42" y="49"/>
                  <a:pt x="30" y="54"/>
                  <a:pt x="21" y="62"/>
                </a:cubicBezTo>
                <a:cubicBezTo>
                  <a:pt x="21" y="61"/>
                  <a:pt x="21" y="60"/>
                  <a:pt x="20" y="59"/>
                </a:cubicBezTo>
                <a:cubicBezTo>
                  <a:pt x="14" y="38"/>
                  <a:pt x="33" y="19"/>
                  <a:pt x="48" y="8"/>
                </a:cubicBezTo>
                <a:cubicBezTo>
                  <a:pt x="52" y="5"/>
                  <a:pt x="49" y="0"/>
                  <a:pt x="45" y="2"/>
                </a:cubicBezTo>
                <a:cubicBezTo>
                  <a:pt x="22" y="16"/>
                  <a:pt x="1" y="44"/>
                  <a:pt x="14" y="71"/>
                </a:cubicBezTo>
                <a:cubicBezTo>
                  <a:pt x="14" y="72"/>
                  <a:pt x="14" y="72"/>
                  <a:pt x="14" y="72"/>
                </a:cubicBezTo>
                <a:cubicBezTo>
                  <a:pt x="7" y="84"/>
                  <a:pt x="4" y="99"/>
                  <a:pt x="7" y="115"/>
                </a:cubicBezTo>
                <a:cubicBezTo>
                  <a:pt x="9" y="122"/>
                  <a:pt x="12" y="129"/>
                  <a:pt x="16" y="135"/>
                </a:cubicBezTo>
                <a:cubicBezTo>
                  <a:pt x="0" y="162"/>
                  <a:pt x="0" y="202"/>
                  <a:pt x="32" y="208"/>
                </a:cubicBezTo>
                <a:cubicBezTo>
                  <a:pt x="38" y="209"/>
                  <a:pt x="42" y="201"/>
                  <a:pt x="36" y="197"/>
                </a:cubicBezTo>
                <a:cubicBezTo>
                  <a:pt x="19" y="188"/>
                  <a:pt x="17" y="172"/>
                  <a:pt x="22" y="154"/>
                </a:cubicBezTo>
                <a:cubicBezTo>
                  <a:pt x="23" y="151"/>
                  <a:pt x="25" y="147"/>
                  <a:pt x="27" y="143"/>
                </a:cubicBezTo>
                <a:cubicBezTo>
                  <a:pt x="28" y="144"/>
                  <a:pt x="29" y="144"/>
                  <a:pt x="30" y="145"/>
                </a:cubicBezTo>
                <a:cubicBezTo>
                  <a:pt x="46" y="149"/>
                  <a:pt x="60" y="134"/>
                  <a:pt x="68" y="123"/>
                </a:cubicBezTo>
                <a:cubicBezTo>
                  <a:pt x="70" y="119"/>
                  <a:pt x="67" y="115"/>
                  <a:pt x="64" y="114"/>
                </a:cubicBezTo>
                <a:close/>
                <a:moveTo>
                  <a:pt x="47" y="62"/>
                </a:moveTo>
                <a:cubicBezTo>
                  <a:pt x="41" y="68"/>
                  <a:pt x="34" y="73"/>
                  <a:pt x="28" y="71"/>
                </a:cubicBezTo>
                <a:cubicBezTo>
                  <a:pt x="33" y="66"/>
                  <a:pt x="39" y="63"/>
                  <a:pt x="47" y="62"/>
                </a:cubicBezTo>
                <a:close/>
                <a:moveTo>
                  <a:pt x="34" y="132"/>
                </a:moveTo>
                <a:cubicBezTo>
                  <a:pt x="39" y="127"/>
                  <a:pt x="45" y="123"/>
                  <a:pt x="52" y="123"/>
                </a:cubicBezTo>
                <a:cubicBezTo>
                  <a:pt x="47" y="129"/>
                  <a:pt x="41" y="133"/>
                  <a:pt x="34" y="132"/>
                </a:cubicBezTo>
                <a:close/>
              </a:path>
            </a:pathLst>
          </a:custGeom>
          <a:solidFill>
            <a:srgbClr val="4442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19" tIns="45709" rIns="91419" bIns="4570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89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6" name="Freeform 123">
            <a:extLst>
              <a:ext uri="{FF2B5EF4-FFF2-40B4-BE49-F238E27FC236}">
                <a16:creationId xmlns:a16="http://schemas.microsoft.com/office/drawing/2014/main" id="{D3B9F4EE-7504-4DED-87CE-AC071B362E12}"/>
              </a:ext>
            </a:extLst>
          </p:cNvPr>
          <p:cNvSpPr>
            <a:spLocks noEditPoints="1"/>
          </p:cNvSpPr>
          <p:nvPr/>
        </p:nvSpPr>
        <p:spPr bwMode="auto">
          <a:xfrm rot="3896716" flipH="1">
            <a:off x="6932515" y="218517"/>
            <a:ext cx="421912" cy="1258115"/>
          </a:xfrm>
          <a:custGeom>
            <a:avLst/>
            <a:gdLst>
              <a:gd name="T0" fmla="*/ 64 w 70"/>
              <a:gd name="T1" fmla="*/ 114 h 209"/>
              <a:gd name="T2" fmla="*/ 24 w 70"/>
              <a:gd name="T3" fmla="*/ 125 h 209"/>
              <a:gd name="T4" fmla="*/ 19 w 70"/>
              <a:gd name="T5" fmla="*/ 109 h 209"/>
              <a:gd name="T6" fmla="*/ 22 w 70"/>
              <a:gd name="T7" fmla="*/ 81 h 209"/>
              <a:gd name="T8" fmla="*/ 62 w 70"/>
              <a:gd name="T9" fmla="*/ 58 h 209"/>
              <a:gd name="T10" fmla="*/ 57 w 70"/>
              <a:gd name="T11" fmla="*/ 50 h 209"/>
              <a:gd name="T12" fmla="*/ 21 w 70"/>
              <a:gd name="T13" fmla="*/ 62 h 209"/>
              <a:gd name="T14" fmla="*/ 20 w 70"/>
              <a:gd name="T15" fmla="*/ 59 h 209"/>
              <a:gd name="T16" fmla="*/ 48 w 70"/>
              <a:gd name="T17" fmla="*/ 8 h 209"/>
              <a:gd name="T18" fmla="*/ 45 w 70"/>
              <a:gd name="T19" fmla="*/ 2 h 209"/>
              <a:gd name="T20" fmla="*/ 14 w 70"/>
              <a:gd name="T21" fmla="*/ 71 h 209"/>
              <a:gd name="T22" fmla="*/ 14 w 70"/>
              <a:gd name="T23" fmla="*/ 72 h 209"/>
              <a:gd name="T24" fmla="*/ 7 w 70"/>
              <a:gd name="T25" fmla="*/ 115 h 209"/>
              <a:gd name="T26" fmla="*/ 16 w 70"/>
              <a:gd name="T27" fmla="*/ 135 h 209"/>
              <a:gd name="T28" fmla="*/ 32 w 70"/>
              <a:gd name="T29" fmla="*/ 208 h 209"/>
              <a:gd name="T30" fmla="*/ 36 w 70"/>
              <a:gd name="T31" fmla="*/ 197 h 209"/>
              <a:gd name="T32" fmla="*/ 22 w 70"/>
              <a:gd name="T33" fmla="*/ 154 h 209"/>
              <a:gd name="T34" fmla="*/ 27 w 70"/>
              <a:gd name="T35" fmla="*/ 143 h 209"/>
              <a:gd name="T36" fmla="*/ 30 w 70"/>
              <a:gd name="T37" fmla="*/ 145 h 209"/>
              <a:gd name="T38" fmla="*/ 68 w 70"/>
              <a:gd name="T39" fmla="*/ 123 h 209"/>
              <a:gd name="T40" fmla="*/ 64 w 70"/>
              <a:gd name="T41" fmla="*/ 114 h 209"/>
              <a:gd name="T42" fmla="*/ 47 w 70"/>
              <a:gd name="T43" fmla="*/ 62 h 209"/>
              <a:gd name="T44" fmla="*/ 28 w 70"/>
              <a:gd name="T45" fmla="*/ 71 h 209"/>
              <a:gd name="T46" fmla="*/ 47 w 70"/>
              <a:gd name="T47" fmla="*/ 62 h 209"/>
              <a:gd name="T48" fmla="*/ 34 w 70"/>
              <a:gd name="T49" fmla="*/ 132 h 209"/>
              <a:gd name="T50" fmla="*/ 52 w 70"/>
              <a:gd name="T51" fmla="*/ 123 h 209"/>
              <a:gd name="T52" fmla="*/ 34 w 70"/>
              <a:gd name="T53" fmla="*/ 132 h 2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70" h="209">
                <a:moveTo>
                  <a:pt x="64" y="114"/>
                </a:moveTo>
                <a:cubicBezTo>
                  <a:pt x="49" y="108"/>
                  <a:pt x="35" y="113"/>
                  <a:pt x="24" y="125"/>
                </a:cubicBezTo>
                <a:cubicBezTo>
                  <a:pt x="21" y="120"/>
                  <a:pt x="20" y="114"/>
                  <a:pt x="19" y="109"/>
                </a:cubicBezTo>
                <a:cubicBezTo>
                  <a:pt x="17" y="99"/>
                  <a:pt x="18" y="89"/>
                  <a:pt x="22" y="81"/>
                </a:cubicBezTo>
                <a:cubicBezTo>
                  <a:pt x="36" y="89"/>
                  <a:pt x="55" y="71"/>
                  <a:pt x="62" y="58"/>
                </a:cubicBezTo>
                <a:cubicBezTo>
                  <a:pt x="64" y="55"/>
                  <a:pt x="61" y="51"/>
                  <a:pt x="57" y="50"/>
                </a:cubicBezTo>
                <a:cubicBezTo>
                  <a:pt x="42" y="49"/>
                  <a:pt x="30" y="54"/>
                  <a:pt x="21" y="62"/>
                </a:cubicBezTo>
                <a:cubicBezTo>
                  <a:pt x="21" y="61"/>
                  <a:pt x="21" y="60"/>
                  <a:pt x="20" y="59"/>
                </a:cubicBezTo>
                <a:cubicBezTo>
                  <a:pt x="14" y="38"/>
                  <a:pt x="33" y="19"/>
                  <a:pt x="48" y="8"/>
                </a:cubicBezTo>
                <a:cubicBezTo>
                  <a:pt x="52" y="5"/>
                  <a:pt x="49" y="0"/>
                  <a:pt x="45" y="2"/>
                </a:cubicBezTo>
                <a:cubicBezTo>
                  <a:pt x="22" y="16"/>
                  <a:pt x="1" y="44"/>
                  <a:pt x="14" y="71"/>
                </a:cubicBezTo>
                <a:cubicBezTo>
                  <a:pt x="14" y="72"/>
                  <a:pt x="14" y="72"/>
                  <a:pt x="14" y="72"/>
                </a:cubicBezTo>
                <a:cubicBezTo>
                  <a:pt x="7" y="84"/>
                  <a:pt x="4" y="99"/>
                  <a:pt x="7" y="115"/>
                </a:cubicBezTo>
                <a:cubicBezTo>
                  <a:pt x="9" y="122"/>
                  <a:pt x="12" y="129"/>
                  <a:pt x="16" y="135"/>
                </a:cubicBezTo>
                <a:cubicBezTo>
                  <a:pt x="0" y="162"/>
                  <a:pt x="0" y="202"/>
                  <a:pt x="32" y="208"/>
                </a:cubicBezTo>
                <a:cubicBezTo>
                  <a:pt x="38" y="209"/>
                  <a:pt x="42" y="201"/>
                  <a:pt x="36" y="197"/>
                </a:cubicBezTo>
                <a:cubicBezTo>
                  <a:pt x="19" y="188"/>
                  <a:pt x="17" y="172"/>
                  <a:pt x="22" y="154"/>
                </a:cubicBezTo>
                <a:cubicBezTo>
                  <a:pt x="23" y="151"/>
                  <a:pt x="25" y="147"/>
                  <a:pt x="27" y="143"/>
                </a:cubicBezTo>
                <a:cubicBezTo>
                  <a:pt x="28" y="144"/>
                  <a:pt x="29" y="144"/>
                  <a:pt x="30" y="145"/>
                </a:cubicBezTo>
                <a:cubicBezTo>
                  <a:pt x="46" y="149"/>
                  <a:pt x="60" y="134"/>
                  <a:pt x="68" y="123"/>
                </a:cubicBezTo>
                <a:cubicBezTo>
                  <a:pt x="70" y="119"/>
                  <a:pt x="67" y="115"/>
                  <a:pt x="64" y="114"/>
                </a:cubicBezTo>
                <a:close/>
                <a:moveTo>
                  <a:pt x="47" y="62"/>
                </a:moveTo>
                <a:cubicBezTo>
                  <a:pt x="41" y="68"/>
                  <a:pt x="34" y="73"/>
                  <a:pt x="28" y="71"/>
                </a:cubicBezTo>
                <a:cubicBezTo>
                  <a:pt x="33" y="66"/>
                  <a:pt x="39" y="63"/>
                  <a:pt x="47" y="62"/>
                </a:cubicBezTo>
                <a:close/>
                <a:moveTo>
                  <a:pt x="34" y="132"/>
                </a:moveTo>
                <a:cubicBezTo>
                  <a:pt x="39" y="127"/>
                  <a:pt x="45" y="123"/>
                  <a:pt x="52" y="123"/>
                </a:cubicBezTo>
                <a:cubicBezTo>
                  <a:pt x="47" y="129"/>
                  <a:pt x="41" y="133"/>
                  <a:pt x="34" y="132"/>
                </a:cubicBezTo>
                <a:close/>
              </a:path>
            </a:pathLst>
          </a:custGeom>
          <a:solidFill>
            <a:srgbClr val="4442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19" tIns="45709" rIns="91419" bIns="4570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89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Right Brace 3">
            <a:extLst>
              <a:ext uri="{FF2B5EF4-FFF2-40B4-BE49-F238E27FC236}">
                <a16:creationId xmlns:a16="http://schemas.microsoft.com/office/drawing/2014/main" id="{D6E16814-3D46-4099-BB4D-12E0CD7D30E2}"/>
              </a:ext>
            </a:extLst>
          </p:cNvPr>
          <p:cNvSpPr/>
          <p:nvPr/>
        </p:nvSpPr>
        <p:spPr>
          <a:xfrm>
            <a:off x="7461121" y="1805575"/>
            <a:ext cx="771787" cy="3670067"/>
          </a:xfrm>
          <a:prstGeom prst="rightBrac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8F4120F-4D1F-4B86-9ACE-57DAD58CBC7E}"/>
              </a:ext>
            </a:extLst>
          </p:cNvPr>
          <p:cNvSpPr/>
          <p:nvPr/>
        </p:nvSpPr>
        <p:spPr>
          <a:xfrm>
            <a:off x="8620011" y="3283628"/>
            <a:ext cx="15222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Bố</a:t>
            </a:r>
            <a:r>
              <a:rPr kumimoji="0" lang="en-US" sz="2400" b="0" i="0" u="none" strike="noStrike" kern="1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</a:t>
            </a:r>
            <a:r>
              <a:rPr kumimoji="0" lang="en-US" sz="2400" b="0" i="0" u="none" strike="noStrike" kern="1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cục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73442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0" grpId="0" animBg="1"/>
      <p:bldP spid="52" grpId="0"/>
      <p:bldP spid="53" grpId="0"/>
      <p:bldP spid="54" grpId="0"/>
      <p:bldP spid="55" grpId="0" animBg="1"/>
      <p:bldP spid="56" grpId="0" animBg="1"/>
      <p:bldP spid="4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75593"/>
      </a:accent1>
      <a:accent2>
        <a:srgbClr val="3BB692"/>
      </a:accent2>
      <a:accent3>
        <a:srgbClr val="A1C450"/>
      </a:accent3>
      <a:accent4>
        <a:srgbClr val="EBBA31"/>
      </a:accent4>
      <a:accent5>
        <a:srgbClr val="ED7747"/>
      </a:accent5>
      <a:accent6>
        <a:srgbClr val="EC2B51"/>
      </a:accent6>
      <a:hlink>
        <a:srgbClr val="175593"/>
      </a:hlink>
      <a:folHlink>
        <a:srgbClr val="BFBFBF"/>
      </a:folHlink>
    </a:clrScheme>
    <a:fontScheme name="自定义 6">
      <a:majorFont>
        <a:latin typeface="Arial"/>
        <a:ea typeface="微软雅黑"/>
        <a:cs typeface=""/>
      </a:majorFont>
      <a:minorFont>
        <a:latin typeface="Arial Unicode MS"/>
        <a:ea typeface="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BÀI 8. TIẾT 10- VIẾT BÀI VĂN - KNTT</Template>
  <TotalTime>42</TotalTime>
  <Words>1064</Words>
  <Application>Microsoft Office PowerPoint</Application>
  <PresentationFormat>Widescreen</PresentationFormat>
  <Paragraphs>189</Paragraphs>
  <Slides>36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36</vt:i4>
      </vt:variant>
    </vt:vector>
  </HeadingPairs>
  <TitlesOfParts>
    <vt:vector size="55" baseType="lpstr">
      <vt:lpstr>DengXian</vt:lpstr>
      <vt:lpstr>DengXian Light</vt:lpstr>
      <vt:lpstr>Microsoft YaHei</vt:lpstr>
      <vt:lpstr>黑体</vt:lpstr>
      <vt:lpstr>SimSun</vt:lpstr>
      <vt:lpstr>SimSun</vt:lpstr>
      <vt:lpstr>华文细黑</vt:lpstr>
      <vt:lpstr>华文新魏</vt:lpstr>
      <vt:lpstr>.VnTime</vt:lpstr>
      <vt:lpstr>Arial</vt:lpstr>
      <vt:lpstr>Arial Unicode MS</vt:lpstr>
      <vt:lpstr>Calibri</vt:lpstr>
      <vt:lpstr>ITC Avant Garde Std Bk</vt:lpstr>
      <vt:lpstr>Times New Roman</vt:lpstr>
      <vt:lpstr>字魂59号-创粗黑</vt:lpstr>
      <vt:lpstr>方正静蕾简体</vt:lpstr>
      <vt:lpstr>1_Office Theme</vt:lpstr>
      <vt:lpstr>Office 主题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11</cp:revision>
  <dcterms:created xsi:type="dcterms:W3CDTF">2022-01-25T09:13:49Z</dcterms:created>
  <dcterms:modified xsi:type="dcterms:W3CDTF">2022-01-25T09:56:04Z</dcterms:modified>
</cp:coreProperties>
</file>