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45" r:id="rId3"/>
    <p:sldId id="348" r:id="rId4"/>
    <p:sldId id="386" r:id="rId5"/>
    <p:sldId id="353" r:id="rId6"/>
    <p:sldId id="387" r:id="rId7"/>
    <p:sldId id="388" r:id="rId8"/>
    <p:sldId id="389" r:id="rId9"/>
    <p:sldId id="390" r:id="rId10"/>
    <p:sldId id="391" r:id="rId11"/>
    <p:sldId id="392" r:id="rId12"/>
    <p:sldId id="373" r:id="rId13"/>
    <p:sldId id="398" r:id="rId14"/>
    <p:sldId id="396" r:id="rId15"/>
    <p:sldId id="393" r:id="rId16"/>
    <p:sldId id="394" r:id="rId17"/>
    <p:sldId id="395" r:id="rId18"/>
    <p:sldId id="376" r:id="rId19"/>
    <p:sldId id="397" r:id="rId20"/>
    <p:sldId id="400" r:id="rId21"/>
    <p:sldId id="401" r:id="rId22"/>
    <p:sldId id="402" r:id="rId23"/>
    <p:sldId id="403" r:id="rId24"/>
    <p:sldId id="404" r:id="rId25"/>
    <p:sldId id="405" r:id="rId26"/>
    <p:sldId id="406" r:id="rId27"/>
    <p:sldId id="407" r:id="rId28"/>
    <p:sldId id="408" r:id="rId29"/>
    <p:sldId id="399" r:id="rId30"/>
    <p:sldId id="410" r:id="rId31"/>
    <p:sldId id="379" r:id="rId32"/>
    <p:sldId id="385" r:id="rId33"/>
    <p:sldId id="409" r:id="rId34"/>
    <p:sldId id="411" r:id="rId35"/>
    <p:sldId id="412" r:id="rId36"/>
    <p:sldId id="374" r:id="rId37"/>
    <p:sldId id="413" r:id="rId38"/>
    <p:sldId id="349" r:id="rId39"/>
    <p:sldId id="350" r:id="rId40"/>
    <p:sldId id="414" r:id="rId41"/>
    <p:sldId id="352" r:id="rId42"/>
    <p:sldId id="415" r:id="rId43"/>
    <p:sldId id="416" r:id="rId44"/>
    <p:sldId id="417" r:id="rId45"/>
    <p:sldId id="355" r:id="rId46"/>
    <p:sldId id="356" r:id="rId47"/>
    <p:sldId id="419" r:id="rId48"/>
    <p:sldId id="381" r:id="rId49"/>
    <p:sldId id="380" r:id="rId50"/>
    <p:sldId id="418" r:id="rId51"/>
    <p:sldId id="38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0607A-EB09-4464-B9F9-BBAE9FEA899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884A62-FE00-4E3D-ADA0-E22F86BE8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06559F-931E-4C1C-BAA3-CE3BB96CAAE2}"/>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010C8357-4EE7-434F-8F1D-EB72F50A2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3E9BA-C35D-4623-8AEC-12CBA17658E0}"/>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953879856"/>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F35A-5862-461C-A776-246D30F82E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FAA2EDF-8154-4C55-8E92-834173DDF7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6EFA-9976-4A7A-810D-76C7047B74B1}"/>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428A798A-BE9A-4072-A93C-D1D1E20307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DD673F-0533-4515-9B56-B753621D623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89901351"/>
      </p:ext>
    </p:extLst>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D47182-1EDE-4FA1-B130-E58222460D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FE14DC1-ED6B-47BE-A195-B8D73B1D8B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C965E7-1B02-43B7-BFDC-37294AFC8E7E}"/>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1C516B03-A310-4DD8-90FD-D6C9AA68E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74A88E-0943-4A05-8AAD-3E4E90A9726C}"/>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062649265"/>
      </p:ext>
    </p:extLst>
  </p:cSld>
  <p:clrMapOvr>
    <a:masterClrMapping/>
  </p:clrMapOvr>
  <p:transition spd="slow"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312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3873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42898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396062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0046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34889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306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54050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61D68-9D60-45C1-84CF-8694F122A0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A4BDC1-FF73-432D-AC47-8EEEC5E09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F9B87-024B-4A06-BA78-956CBBDA0354}"/>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6157915F-D67C-484A-9A5C-333C71D19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CB9FE-E585-479C-9939-C1DF8EC97B1F}"/>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125696617"/>
      </p:ext>
    </p:extLst>
  </p:cSld>
  <p:clrMapOvr>
    <a:masterClrMapping/>
  </p:clrMapOvr>
  <p:transition spd="slow" advTm="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9885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74334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925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C1372-734A-4296-9FB4-2B237227A9D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2504FB-3962-4ABB-8F21-3B129738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73F61E-C842-45A9-9C07-EC60B6A6DBA4}"/>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C4C42772-006F-42F3-A53C-D6F9334C5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654AF-4882-4FA1-A3C1-F88A71FB25A7}"/>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099135361"/>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E3B72-32AE-40DB-856E-1F79DC1CCF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6AB566-0A02-47B8-B36A-57903E92C82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F0B06DF-2A5D-49B6-940D-1C73553E32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1D9A042-4577-4206-93A8-735631107E03}"/>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51D834B9-AC17-4E4F-9973-2C6080B73C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C0070B-569D-4FDB-83D2-2831B39FBD88}"/>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559603135"/>
      </p:ext>
    </p:extLst>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A247E-FC99-4DEE-9659-A61E58CA1A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EFF825-A106-4C43-96EC-00D9D7D29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2506D75-1984-4130-BBE1-66A0B2075A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5EF971-1A5F-4FCD-A849-5068EEBFA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4A3C7F-A504-486F-AC52-BAFC7D2EE7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8FD0D-2A45-42AA-9F3A-D4BBA2C3F372}"/>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8" name="页脚占位符 7">
            <a:extLst>
              <a:ext uri="{FF2B5EF4-FFF2-40B4-BE49-F238E27FC236}">
                <a16:creationId xmlns:a16="http://schemas.microsoft.com/office/drawing/2014/main" id="{CE9B8A7F-BFA8-4329-AFC8-89D05783C6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C94869-7BF3-4FFD-812C-03E8CEB5C85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331919132"/>
      </p:ext>
    </p:extLst>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C1BC-64C9-4962-A764-37E770FBC6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38FC6B-45DE-432B-B145-F8D8AB2AC5BB}"/>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4" name="页脚占位符 3">
            <a:extLst>
              <a:ext uri="{FF2B5EF4-FFF2-40B4-BE49-F238E27FC236}">
                <a16:creationId xmlns:a16="http://schemas.microsoft.com/office/drawing/2014/main" id="{E413F784-0D7C-43D2-A802-629BA7317F6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781AAF-B2A9-4052-BD38-326FE4C13E1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510543794"/>
      </p:ext>
    </p:extLst>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BCC6E6-411E-4830-BEE1-1A626801803D}"/>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FF4BA76C-B531-4C6F-850E-214EA4DF32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662A71-4ED7-4C0E-AF3B-EACBFA4681E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202701973"/>
      </p:ext>
    </p:extLst>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B54FA-E333-4D04-A18F-7D50B83F6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72AD769-544A-47A1-A306-AEDAED293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14AB2-F4D7-4383-B3E7-D0F716378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D2DB71-2A42-4C00-9449-CA0DA297B2F2}"/>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ADC5D84D-5127-4599-9769-61D2E69557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5A3411-124D-4AEE-9E12-7E3048799D7A}"/>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59099129"/>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13AC-DF3C-45F8-8376-712B7F9BF2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E7EF9C-8988-4176-8DA2-5346BDB81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72ECB9-BC6A-47B2-9484-87793892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7DA26D-1083-4E20-8433-3EACB78127E1}"/>
              </a:ext>
            </a:extLst>
          </p:cNvPr>
          <p:cNvSpPr>
            <a:spLocks noGrp="1"/>
          </p:cNvSpPr>
          <p:nvPr>
            <p:ph type="dt" sz="half" idx="10"/>
          </p:nvPr>
        </p:nvSpPr>
        <p:spPr/>
        <p:txBody>
          <a:bodyPr/>
          <a:lstStyle/>
          <a:p>
            <a:fld id="{EE4C556E-D11A-48D7-81C0-B1B5323EC13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D8488704-F74A-430C-9177-1F6D513384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EC994E-AAE0-4342-820B-14F521FAD6DD}"/>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590425957"/>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CC8C9"/>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2F3B47-B08B-4181-88A1-0D61C596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D1A009-55AC-40B1-BECE-C8E17CE7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36446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35359389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12.xml"/><Relationship Id="rId5" Type="http://schemas.openxmlformats.org/officeDocument/2006/relationships/image" Target="../media/image28.GIF"/><Relationship Id="rId4" Type="http://schemas.openxmlformats.org/officeDocument/2006/relationships/image" Target="../media/image27.GIF"/></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629417" y="381598"/>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393752" y="2089454"/>
            <a:ext cx="4745931" cy="1862048"/>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30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Ôn</a:t>
            </a:r>
            <a:r>
              <a:rPr kumimoji="0" lang="en-US" altLang="zh-CN" sz="11500" b="1" i="0" u="none" strike="noStrike" kern="1200" cap="none" spc="-30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11500" b="1" i="0" u="none" strike="noStrike" kern="1200" cap="none" spc="-30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endParaRPr kumimoji="0" lang="zh-CN" altLang="en-US" sz="11500" b="1" i="0" u="none" strike="noStrike" kern="1200" cap="none" spc="-30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09574" y="3175793"/>
            <a:ext cx="5599226" cy="3958404"/>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28" name="图片 27">
            <a:extLst>
              <a:ext uri="{FF2B5EF4-FFF2-40B4-BE49-F238E27FC236}">
                <a16:creationId xmlns:a16="http://schemas.microsoft.com/office/drawing/2014/main" id="{0AA0B428-5FFA-419F-97C1-B4071F48AB9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0424" t="53051" r="32770"/>
          <a:stretch/>
        </p:blipFill>
        <p:spPr>
          <a:xfrm rot="14773245">
            <a:off x="9290327" y="333311"/>
            <a:ext cx="2158196" cy="1944144"/>
          </a:xfrm>
          <a:prstGeom prst="rect">
            <a:avLst/>
          </a:prstGeom>
          <a:effectLst>
            <a:outerShdw blurRad="139700" dist="50800" dir="2700000" sx="102000" sy="102000" algn="tl" rotWithShape="0">
              <a:prstClr val="black">
                <a:alpha val="20000"/>
              </a:prstClr>
            </a:outerShdw>
          </a:effectLst>
        </p:spPr>
      </p:pic>
      <p:sp>
        <p:nvSpPr>
          <p:cNvPr id="31" name="文本框 30">
            <a:extLst>
              <a:ext uri="{FF2B5EF4-FFF2-40B4-BE49-F238E27FC236}">
                <a16:creationId xmlns:a16="http://schemas.microsoft.com/office/drawing/2014/main" id="{BC4266AD-29D6-4344-B85D-0D2894F15B1B}"/>
              </a:ext>
            </a:extLst>
          </p:cNvPr>
          <p:cNvSpPr txBox="1"/>
          <p:nvPr/>
        </p:nvSpPr>
        <p:spPr>
          <a:xfrm>
            <a:off x="4506118" y="1207030"/>
            <a:ext cx="2419464" cy="646331"/>
          </a:xfrm>
          <a:prstGeom prst="rect">
            <a:avLst/>
          </a:prstGeom>
          <a:solidFill>
            <a:schemeClr val="accent2"/>
          </a:solidFill>
          <a:ln>
            <a:no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 </a:t>
            </a:r>
            <a:r>
              <a:rPr kumimoji="0" lang="en-US" altLang="zh-CN"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110</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932" t="3977" r="14855" b="18518"/>
          <a:stretch/>
        </p:blipFill>
        <p:spPr>
          <a:xfrm>
            <a:off x="5994793" y="5574018"/>
            <a:ext cx="1722817" cy="1102478"/>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27068" y="5225368"/>
            <a:ext cx="1379357" cy="1379357"/>
          </a:xfrm>
          <a:prstGeom prst="rect">
            <a:avLst/>
          </a:prstGeom>
          <a:effectLst>
            <a:outerShdw blurRad="165100" dist="50800" dir="2700000" sx="101000" sy="101000" algn="tl" rotWithShape="0">
              <a:prstClr val="black">
                <a:alpha val="20000"/>
              </a:prstClr>
            </a:outerShdw>
          </a:effectLst>
        </p:spPr>
      </p:pic>
      <p:pic>
        <p:nvPicPr>
          <p:cNvPr id="15" name="图片 3">
            <a:extLst>
              <a:ext uri="{FF2B5EF4-FFF2-40B4-BE49-F238E27FC236}">
                <a16:creationId xmlns:a16="http://schemas.microsoft.com/office/drawing/2014/main" id="{D698CBEA-D8FF-441F-89B1-E5801042D8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73864" y="3201534"/>
            <a:ext cx="3656466" cy="3656466"/>
          </a:xfrm>
          <a:prstGeom prst="rect">
            <a:avLst/>
          </a:prstGeom>
        </p:spPr>
      </p:pic>
      <p:sp>
        <p:nvSpPr>
          <p:cNvPr id="14" name="矩形 9">
            <a:extLst>
              <a:ext uri="{FF2B5EF4-FFF2-40B4-BE49-F238E27FC236}">
                <a16:creationId xmlns:a16="http://schemas.microsoft.com/office/drawing/2014/main" id="{830A648D-CB10-4D20-B483-75DE2500859B}"/>
              </a:ext>
            </a:extLst>
          </p:cNvPr>
          <p:cNvSpPr/>
          <p:nvPr/>
        </p:nvSpPr>
        <p:spPr>
          <a:xfrm>
            <a:off x="3103555" y="4182458"/>
            <a:ext cx="4408197" cy="769441"/>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Giáo</a:t>
            </a:r>
            <a:r>
              <a:rPr lang="en-US" altLang="zh-CN" sz="4400" b="1" spc="-300" noProof="0"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400" b="1" i="0" u="none" strike="noStrike" kern="1200" cap="none" spc="-300" normalizeH="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viên</a:t>
            </a:r>
            <a:r>
              <a:rPr kumimoji="0" lang="en-US" altLang="zh-CN" sz="4400" b="1" i="0" u="none" strike="noStrike" kern="1200" cap="none" spc="-300" normalizeH="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4400" b="1" i="0" u="none" strike="noStrike" kern="1200" cap="none" spc="-30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97495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8768842" cy="1077218"/>
          </a:xfrm>
          <a:prstGeom prst="rect">
            <a:avLst/>
          </a:prstGeom>
        </p:spPr>
        <p:txBody>
          <a:bodyPr wrap="square">
            <a:spAutoFit/>
          </a:bodyPr>
          <a:lstStyle/>
          <a:p>
            <a:pPr lvl="0" algn="ju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7</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Làm</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làm</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lại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nhiều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lần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theo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dung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đã</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thành</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thạo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đ</a:t>
            </a:r>
            <a:r>
              <a:rPr lang="vi-VN"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ư</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ợc</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gọi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là</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gì</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(8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3362" y="2903223"/>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2721821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4991979" y="1960376"/>
            <a:ext cx="4316945" cy="2308324"/>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Hình</a:t>
            </a: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thành</a:t>
            </a: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kiến</a:t>
            </a: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thức</a:t>
            </a:r>
            <a:endParaRPr kumimoji="0" lang="zh-CN" altLang="en-US"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910" y="1559699"/>
            <a:ext cx="6004417" cy="4244856"/>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560101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615655" y="1960376"/>
            <a:ext cx="6551802" cy="1200329"/>
          </a:xfrm>
          <a:prstGeom prst="rect">
            <a:avLst/>
          </a:prstGeom>
        </p:spPr>
        <p:txBody>
          <a:bodyPr wrap="square">
            <a:spAutoFit/>
          </a:bodyPr>
          <a:lstStyle/>
          <a:p>
            <a:pPr lvl="0" algn="dist">
              <a:defRPr/>
            </a:pP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633" y="2045976"/>
            <a:ext cx="5043644" cy="3565632"/>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598352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10" y="644943"/>
            <a:ext cx="376770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Ôn</a:t>
            </a: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1088490"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i="0" u="none" strike="noStrike" kern="1200" cap="none" spc="0" normalizeH="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1</a:t>
            </a:r>
            <a:endParaRPr kumimoji="0" lang="vi-VN" altLang="zh-CN"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5334757"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065765">
            <a:off x="5789596" y="3118101"/>
            <a:ext cx="4420349" cy="1200329"/>
          </a:xfrm>
          <a:prstGeom prst="rect">
            <a:avLst/>
          </a:prstGeom>
          <a:noFill/>
        </p:spPr>
        <p:txBody>
          <a:bodyPr wrap="square" rtlCol="0">
            <a:spAutoFit/>
          </a:bodyPr>
          <a:lstStyle/>
          <a:p>
            <a:pPr lvl="0" algn="just"/>
            <a:r>
              <a:rPr lang="vi-VN" sz="2400" b="1" i="1" dirty="0">
                <a:solidFill>
                  <a:srgbClr val="C00000"/>
                </a:solidFill>
                <a:latin typeface="Times New Roman" panose="02020603050405020304" pitchFamily="18" charset="0"/>
                <a:cs typeface="Times New Roman" panose="02020603050405020304" pitchFamily="18" charset="0"/>
              </a:rPr>
              <a:t>Trình bày các đặc điểm cơ bản của văn nghị luận.</a:t>
            </a:r>
          </a:p>
          <a:p>
            <a:pPr lvl="0" algn="just"/>
            <a:endParaRPr lang="vi-VN" sz="2400" b="1" i="1" dirty="0">
              <a:solidFill>
                <a:srgbClr val="C00000"/>
              </a:solidFill>
              <a:latin typeface="Times New Roman" panose="02020603050405020304" pitchFamily="18" charset="0"/>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3255524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10" y="644943"/>
            <a:ext cx="3767702" cy="584775"/>
          </a:xfrm>
          <a:prstGeom prst="rect">
            <a:avLst/>
          </a:prstGeom>
        </p:spPr>
        <p:txBody>
          <a:bodyPr wrap="square">
            <a:spAutoFit/>
          </a:bodyPr>
          <a:lstStyle/>
          <a:p>
            <a:pPr lvl="0">
              <a:defRPr/>
            </a:pP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6658780" cy="523220"/>
          </a:xfrm>
          <a:prstGeom prst="rect">
            <a:avLst/>
          </a:prstGeom>
          <a:noFill/>
        </p:spPr>
        <p:txBody>
          <a:bodyPr wrap="square" rtlCol="0">
            <a:spAutoFit/>
          </a:bodyPr>
          <a:lstStyle/>
          <a:p>
            <a:pPr lvl="0" algn="dist">
              <a:defRPr/>
            </a:pPr>
            <a:r>
              <a:rPr lang="vi-VN" altLang="zh-CN" sz="2800" b="1" dirty="0">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Các đặc điểm cơ bản của văn nghị luận là</a:t>
            </a: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5334757"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065765">
            <a:off x="5789596" y="2564104"/>
            <a:ext cx="4420349" cy="2308324"/>
          </a:xfrm>
          <a:prstGeom prst="rect">
            <a:avLst/>
          </a:prstGeom>
          <a:noFill/>
        </p:spPr>
        <p:txBody>
          <a:bodyPr wrap="square" rtlCol="0">
            <a:spAutoFit/>
          </a:bodyPr>
          <a:lstStyle/>
          <a:p>
            <a:pPr lvl="0" algn="just"/>
            <a:r>
              <a:rPr lang="en-US" sz="2400" b="1" i="1" dirty="0">
                <a:solidFill>
                  <a:srgbClr val="C00000"/>
                </a:solidFill>
                <a:latin typeface="Times New Roman" panose="02020603050405020304" pitchFamily="18" charset="0"/>
                <a:cs typeface="Times New Roman" panose="02020603050405020304" pitchFamily="18" charset="0"/>
              </a:rPr>
              <a:t>V</a:t>
            </a:r>
            <a:r>
              <a:rPr lang="vi-VN" sz="2400" b="1" i="1" dirty="0">
                <a:solidFill>
                  <a:srgbClr val="C00000"/>
                </a:solidFill>
                <a:latin typeface="Times New Roman" panose="02020603050405020304" pitchFamily="18" charset="0"/>
                <a:cs typeface="Times New Roman" panose="02020603050405020304" pitchFamily="18" charset="0"/>
              </a:rPr>
              <a:t>ăn bản được tạo ra từ phương thức lập luận, phản ánh những đặc điểm về mục đích và cách thức biểu đạt nghị luận, xuất hiện ở bài nói hay bài viết.</a:t>
            </a:r>
          </a:p>
          <a:p>
            <a:pPr lvl="0" algn="just"/>
            <a:endParaRPr lang="vi-VN" sz="2400" b="1" i="1" dirty="0">
              <a:solidFill>
                <a:srgbClr val="C00000"/>
              </a:solidFill>
              <a:latin typeface="Times New Roman" panose="02020603050405020304" pitchFamily="18" charset="0"/>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466580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38512"/>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10" y="644943"/>
            <a:ext cx="3767702" cy="584775"/>
          </a:xfrm>
          <a:prstGeom prst="rect">
            <a:avLst/>
          </a:prstGeom>
        </p:spPr>
        <p:txBody>
          <a:bodyPr wrap="square">
            <a:spAutoFit/>
          </a:bodyPr>
          <a:lstStyle/>
          <a:p>
            <a:pPr lvl="0">
              <a:defRPr/>
            </a:pP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6658780" cy="523220"/>
          </a:xfrm>
          <a:prstGeom prst="rect">
            <a:avLst/>
          </a:prstGeom>
          <a:noFill/>
        </p:spPr>
        <p:txBody>
          <a:bodyPr wrap="square" rtlCol="0">
            <a:spAutoFit/>
          </a:bodyPr>
          <a:lstStyle/>
          <a:p>
            <a:pPr lvl="0" algn="dist">
              <a:defRPr/>
            </a:pPr>
            <a:r>
              <a:rPr lang="vi-VN" altLang="zh-CN" sz="2800" b="1" dirty="0">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Các đặc điểm cơ bản của văn nghị luận là</a:t>
            </a: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6358214"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261082">
            <a:off x="5870942" y="2435030"/>
            <a:ext cx="4941695" cy="2677656"/>
          </a:xfrm>
          <a:prstGeom prst="rect">
            <a:avLst/>
          </a:prstGeom>
          <a:noFill/>
        </p:spPr>
        <p:txBody>
          <a:bodyPr wrap="square" rtlCol="0">
            <a:spAutoFit/>
          </a:bodyPr>
          <a:lstStyle/>
          <a:p>
            <a:pPr lvl="0" algn="just"/>
            <a:r>
              <a:rPr lang="en-US" sz="2400" b="1" i="1" dirty="0">
                <a:solidFill>
                  <a:srgbClr val="C00000"/>
                </a:solidFill>
                <a:latin typeface="Times New Roman" panose="02020603050405020304" pitchFamily="18" charset="0"/>
                <a:cs typeface="Times New Roman" panose="02020603050405020304" pitchFamily="18" charset="0"/>
              </a:rPr>
              <a:t>S</a:t>
            </a:r>
            <a:r>
              <a:rPr lang="vi-VN" sz="2400" b="1" i="1" dirty="0">
                <a:solidFill>
                  <a:srgbClr val="C00000"/>
                </a:solidFill>
                <a:latin typeface="Times New Roman" panose="02020603050405020304" pitchFamily="18" charset="0"/>
                <a:cs typeface="Times New Roman" panose="02020603050405020304" pitchFamily="18" charset="0"/>
              </a:rPr>
              <a:t>ản phẩm của tư duy logic, vẻ đẹp của mỗi áng văn nghị luận không chỉ thể hiện ở hình thức lập luận phong phú, lí lẽ đanh thép, giọng điệu thuyết phục mà còn thể hiện thái độ của tác giả trước vấn đề nghị luận.</a:t>
            </a:r>
          </a:p>
          <a:p>
            <a:pPr lvl="0" algn="just"/>
            <a:endParaRPr lang="vi-VN" sz="2400" b="1" i="1" dirty="0">
              <a:solidFill>
                <a:srgbClr val="C00000"/>
              </a:solidFill>
              <a:latin typeface="Times New Roman" panose="02020603050405020304" pitchFamily="18" charset="0"/>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2101957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38512"/>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10" y="644943"/>
            <a:ext cx="3767702" cy="584775"/>
          </a:xfrm>
          <a:prstGeom prst="rect">
            <a:avLst/>
          </a:prstGeom>
        </p:spPr>
        <p:txBody>
          <a:bodyPr wrap="square">
            <a:spAutoFit/>
          </a:bodyPr>
          <a:lstStyle/>
          <a:p>
            <a:pPr lvl="0">
              <a:defRPr/>
            </a:pP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6658780" cy="523220"/>
          </a:xfrm>
          <a:prstGeom prst="rect">
            <a:avLst/>
          </a:prstGeom>
          <a:noFill/>
        </p:spPr>
        <p:txBody>
          <a:bodyPr wrap="square" rtlCol="0">
            <a:spAutoFit/>
          </a:bodyPr>
          <a:lstStyle/>
          <a:p>
            <a:pPr lvl="0" algn="dist">
              <a:defRPr/>
            </a:pPr>
            <a:r>
              <a:rPr lang="vi-VN" altLang="zh-CN" sz="2800" b="1" dirty="0">
                <a:ln w="25400">
                  <a:no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Các đặc điểm cơ bản của văn nghị luận là</a:t>
            </a: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6358214"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261082">
            <a:off x="5870942" y="2619696"/>
            <a:ext cx="4941695" cy="2308324"/>
          </a:xfrm>
          <a:prstGeom prst="rect">
            <a:avLst/>
          </a:prstGeom>
          <a:noFill/>
        </p:spPr>
        <p:txBody>
          <a:bodyPr wrap="square" rtlCol="0">
            <a:spAutoFit/>
          </a:bodyPr>
          <a:lstStyle/>
          <a:p>
            <a:pPr lvl="0" algn="just"/>
            <a:r>
              <a:rPr lang="en-US" sz="2400" b="1" i="1" dirty="0">
                <a:solidFill>
                  <a:srgbClr val="C00000"/>
                </a:solidFill>
                <a:latin typeface="Times New Roman" panose="02020603050405020304" pitchFamily="18" charset="0"/>
                <a:cs typeface="Times New Roman" panose="02020603050405020304" pitchFamily="18" charset="0"/>
              </a:rPr>
              <a:t>V</a:t>
            </a:r>
            <a:r>
              <a:rPr lang="vi-VN" sz="2400" b="1" i="1" dirty="0">
                <a:solidFill>
                  <a:srgbClr val="C00000"/>
                </a:solidFill>
                <a:latin typeface="Times New Roman" panose="02020603050405020304" pitchFamily="18" charset="0"/>
                <a:cs typeface="Times New Roman" panose="02020603050405020304" pitchFamily="18" charset="0"/>
              </a:rPr>
              <a:t>iệc nắm được đặc điểm của văn bản nghị luận là điều cần thiết để từ đó hình thành, thiết kế xây dựng các phương pháp học tập đạt hiệu quả, phù hợp với đặc trưng thể loại.</a:t>
            </a:r>
          </a:p>
          <a:p>
            <a:pPr lvl="0" algn="just"/>
            <a:endParaRPr lang="vi-VN" sz="2400" b="1" i="1" dirty="0">
              <a:solidFill>
                <a:srgbClr val="C00000"/>
              </a:solidFill>
              <a:latin typeface="Times New Roman" panose="02020603050405020304" pitchFamily="18" charset="0"/>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2137496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8583" y="627587"/>
            <a:ext cx="42036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a:t>
            </a: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Ôn</a:t>
            </a: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zh-CN" altLang="en-US"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788416" y="400712"/>
            <a:ext cx="828142" cy="1062928"/>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1449216"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a:t>
            </a:r>
            <a:endParaRPr kumimoji="0" lang="zh-CN" altLang="en-US"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nvGraphicFramePr>
        <p:xfrm>
          <a:off x="1447606" y="2004079"/>
          <a:ext cx="8582953" cy="3849116"/>
        </p:xfrm>
        <a:graphic>
          <a:graphicData uri="http://schemas.openxmlformats.org/drawingml/2006/table">
            <a:tbl>
              <a:tblPr firstRow="1" firstCol="1" bandRow="1"/>
              <a:tblGrid>
                <a:gridCol w="3142619">
                  <a:extLst>
                    <a:ext uri="{9D8B030D-6E8A-4147-A177-3AD203B41FA5}">
                      <a16:colId xmlns:a16="http://schemas.microsoft.com/office/drawing/2014/main" val="3672633017"/>
                    </a:ext>
                  </a:extLst>
                </a:gridCol>
                <a:gridCol w="2720167">
                  <a:extLst>
                    <a:ext uri="{9D8B030D-6E8A-4147-A177-3AD203B41FA5}">
                      <a16:colId xmlns:a16="http://schemas.microsoft.com/office/drawing/2014/main" val="2145774589"/>
                    </a:ext>
                  </a:extLst>
                </a:gridCol>
                <a:gridCol w="2720167">
                  <a:extLst>
                    <a:ext uri="{9D8B030D-6E8A-4147-A177-3AD203B41FA5}">
                      <a16:colId xmlns:a16="http://schemas.microsoft.com/office/drawing/2014/main" val="1654569114"/>
                    </a:ext>
                  </a:extLst>
                </a:gridCol>
              </a:tblGrid>
              <a:tr h="615315">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621665">
                <a:tc>
                  <a:txBody>
                    <a:bodyPr/>
                    <a:lstStyle/>
                    <a:p>
                      <a:pPr algn="just">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r h="615315">
                <a:tc>
                  <a:txBody>
                    <a:bodyPr/>
                    <a:lstStyle/>
                    <a:p>
                      <a:pPr algn="just">
                        <a:lnSpc>
                          <a:spcPct val="150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 về nhân vật Thánh Gióng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909139"/>
                  </a:ext>
                </a:extLst>
              </a:tr>
              <a:tr h="926465">
                <a:tc>
                  <a:txBody>
                    <a:bodyPr/>
                    <a:lstStyle/>
                    <a:p>
                      <a:pPr algn="just">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chăng chỉ có ngọt ngào mới làm nên hạnh phúc?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203675"/>
                  </a:ext>
                </a:extLst>
              </a:tr>
            </a:tbl>
          </a:graphicData>
        </a:graphic>
      </p:graphicFrame>
    </p:spTree>
    <p:extLst>
      <p:ext uri="{BB962C8B-B14F-4D97-AF65-F5344CB8AC3E}">
        <p14:creationId xmlns:p14="http://schemas.microsoft.com/office/powerpoint/2010/main" val="1830357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1831106386"/>
              </p:ext>
            </p:extLst>
          </p:nvPr>
        </p:nvGraphicFramePr>
        <p:xfrm>
          <a:off x="759064" y="1170581"/>
          <a:ext cx="10553903" cy="5037265"/>
        </p:xfrm>
        <a:graphic>
          <a:graphicData uri="http://schemas.openxmlformats.org/drawingml/2006/table">
            <a:tbl>
              <a:tblPr firstRow="1" firstCol="1" bandRow="1"/>
              <a:tblGrid>
                <a:gridCol w="2277751">
                  <a:extLst>
                    <a:ext uri="{9D8B030D-6E8A-4147-A177-3AD203B41FA5}">
                      <a16:colId xmlns:a16="http://schemas.microsoft.com/office/drawing/2014/main" val="3672633017"/>
                    </a:ext>
                  </a:extLst>
                </a:gridCol>
                <a:gridCol w="3540154">
                  <a:extLst>
                    <a:ext uri="{9D8B030D-6E8A-4147-A177-3AD203B41FA5}">
                      <a16:colId xmlns:a16="http://schemas.microsoft.com/office/drawing/2014/main" val="2145774589"/>
                    </a:ext>
                  </a:extLst>
                </a:gridCol>
                <a:gridCol w="4735998">
                  <a:extLst>
                    <a:ext uri="{9D8B030D-6E8A-4147-A177-3AD203B41FA5}">
                      <a16:colId xmlns:a16="http://schemas.microsoft.com/office/drawing/2014/main" val="1654569114"/>
                    </a:ext>
                  </a:extLst>
                </a:gridCol>
              </a:tblGrid>
              <a:tr h="755080">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4282185">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Ý kiến 1: Học từ thầy là quan trọng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Lí lẽ 1: Mỗi người trong đời, nếu không có một người thầy hiểu biết, giàu kinh nghiệm truyền thụ, dìu dắt thì khó làm nên một việc gì xứng đáng, dù đó là nghề nông, nghề rèn, nghề chạm khắc, hoặc nghiên cứu khoa học.</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1: danh họa Lê-ô-rơ-đô Đa Vin-chi nổi tiếng thế giới nếu không có sự dẫn dắt của thầy Ve-rốc-chi-ô thì dù có tài năng thiêm bẩm cũng khó mà thành công.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821938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478056031"/>
              </p:ext>
            </p:extLst>
          </p:nvPr>
        </p:nvGraphicFramePr>
        <p:xfrm>
          <a:off x="741657" y="1209399"/>
          <a:ext cx="10708686" cy="5037265"/>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755080">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4282185">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Ý kiến 2: Học từ bạn cũng rất cần thiết</a:t>
                      </a: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Lí lẽ 2: Thói thường người ta chỉ nhận những đấng bề trên là thầy mà không nhận ra những người thầy trong những người bạn cùng lớp, cùng trang lứa, cùng nghề nghiệp của mình.</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2: đưa ra những lợi ích của việc học từ những người bạn cùng lớp, cùng trang lứa, cùng hứng thú, cùng tâm lí.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204664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5070445" y="2425327"/>
            <a:ext cx="4316945" cy="120032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Khởi</a:t>
            </a: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động</a:t>
            </a:r>
            <a:endParaRPr kumimoji="0" lang="zh-CN" altLang="en-US"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910" y="1559699"/>
            <a:ext cx="6004417" cy="4244856"/>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50875" y="3058236"/>
            <a:ext cx="5473897" cy="3865660"/>
          </a:xfrm>
          <a:prstGeom prst="rect">
            <a:avLst/>
          </a:prstGeom>
        </p:spPr>
      </p:pic>
    </p:spTree>
    <p:extLst>
      <p:ext uri="{BB962C8B-B14F-4D97-AF65-F5344CB8AC3E}">
        <p14:creationId xmlns:p14="http://schemas.microsoft.com/office/powerpoint/2010/main" val="3996971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3395023722"/>
              </p:ext>
            </p:extLst>
          </p:nvPr>
        </p:nvGraphicFramePr>
        <p:xfrm>
          <a:off x="741657" y="1460390"/>
          <a:ext cx="10708686" cy="4212494"/>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 về nhân vật Thánh Gióng</a:t>
                      </a:r>
                    </a:p>
                    <a:p>
                      <a:pPr algn="just">
                        <a:lnSpc>
                          <a:spcPct val="150000"/>
                        </a:lnSpc>
                        <a:spcAft>
                          <a:spcPts val="0"/>
                        </a:spcAft>
                      </a:pPr>
                      <a:endPar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kiến 1: Thánh Gióng là một nhân vật phi thường.</a:t>
                      </a: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Lí lẽ 1: Gióng có nguồn gốc siêu nhiên, thần thánh khác thường.</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 chứng 1.1:Sự thụ thai thần kì.</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 chứng 1.2: Sức mạnh, ý chí phi thường.</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50000"/>
                        </a:lnSpc>
                        <a:spcAft>
                          <a:spcPts val="0"/>
                        </a:spcAft>
                        <a:buFontTx/>
                        <a:buNone/>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3669038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1319036484"/>
              </p:ext>
            </p:extLst>
          </p:nvPr>
        </p:nvGraphicFramePr>
        <p:xfrm>
          <a:off x="741657" y="1460390"/>
          <a:ext cx="10708686" cy="4234248"/>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 về nhân vật Thánh Gióng</a:t>
                      </a:r>
                    </a:p>
                    <a:p>
                      <a:pPr algn="just">
                        <a:lnSpc>
                          <a:spcPct val="150000"/>
                        </a:lnSpc>
                        <a:spcAft>
                          <a:spcPts val="0"/>
                        </a:spcAft>
                      </a:pPr>
                      <a:endPar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 2: Thánh Gióng cũng mang những nét bình trường của con người trần thế.</a:t>
                      </a: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Lí lẽ 2.1: Nguồn gốc, lai lịch của Gióng thật rõ ràng, cụ thể và xác định.</a:t>
                      </a:r>
                    </a:p>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 chứng 2.1: Người làng Phù Đổng, nước Văn Lang, đời Hùng Vương thứ sáu.</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2.2: Quá trình ra đời, trưởng thành và chiến thắng giặc ngoại xâm của Gióng đều gắn với những người dân bình dị.</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50000"/>
                        </a:lnSpc>
                        <a:spcAft>
                          <a:spcPts val="0"/>
                        </a:spcAft>
                        <a:buFontTx/>
                        <a:buChar char="-"/>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1259147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4221732098"/>
              </p:ext>
            </p:extLst>
          </p:nvPr>
        </p:nvGraphicFramePr>
        <p:xfrm>
          <a:off x="741657" y="1460390"/>
          <a:ext cx="10708686" cy="4234248"/>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 về nhân vật Thánh Gióng</a:t>
                      </a:r>
                    </a:p>
                    <a:p>
                      <a:pPr algn="just">
                        <a:lnSpc>
                          <a:spcPct val="150000"/>
                        </a:lnSpc>
                        <a:spcAft>
                          <a:spcPts val="0"/>
                        </a:spcAft>
                      </a:pPr>
                      <a:endPar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 2: Thánh Gióng cũng mang những nét bình trường của con người trần thế.</a:t>
                      </a: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 chứng 2.2: Dù có siêu nhiên đến đâu, Gióng vẫn phải “nằm trong bụng mẹ”, “uống nước, ăn cơm với cà”, mặc quần áo bằng vải của dân làng Phù Đổng, ngựa sắt, áo giáp sắt do vua Hùng tập hợp thợ rèn tài giỏi trong nước đúc nên.</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Lí lẽ 2.3: Thánh Gióng thể hiện sức mạnh của nhân dân trong công cuộc giữ nước.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2176487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1865532103"/>
              </p:ext>
            </p:extLst>
          </p:nvPr>
        </p:nvGraphicFramePr>
        <p:xfrm>
          <a:off x="741657" y="1460390"/>
          <a:ext cx="10708686" cy="4212494"/>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 về nhân vật Thánh Gióng</a:t>
                      </a:r>
                    </a:p>
                    <a:p>
                      <a:pPr algn="just">
                        <a:lnSpc>
                          <a:spcPct val="150000"/>
                        </a:lnSpc>
                        <a:spcAft>
                          <a:spcPts val="0"/>
                        </a:spcAft>
                      </a:pPr>
                      <a:endPar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 2: Thánh Gióng cũng mang những nét bình trường của con người trần thế.</a:t>
                      </a: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 chứng 2.3: Hình ảnh cậu bé Gióng nằm im không nói, không cười nhưng khi giặc Ân xâm lăng thì vụt lớn đánh giặc thể hiện sức mạnh tiềm ẩn của nhân dân.</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4250180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2304288379"/>
              </p:ext>
            </p:extLst>
          </p:nvPr>
        </p:nvGraphicFramePr>
        <p:xfrm>
          <a:off x="741657" y="1460390"/>
          <a:ext cx="10708686" cy="4234248"/>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chăng chỉ có ngọt ngào mới làm nên hạnh phúc?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kiến</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Hạnh</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phúc</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ngọt</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ngào</a:t>
                      </a: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50000"/>
                        </a:lnSpc>
                        <a:spcAft>
                          <a:spcPts val="0"/>
                        </a:spcAft>
                        <a:buFontTx/>
                        <a:buNone/>
                      </a:pP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1.1: Ngọt ngào mang đến cho con người sự thoải mái, sự bình yên nên hẳn nhiên đó là hạnh phúc.</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50000"/>
                        </a:lnSpc>
                        <a:spcAft>
                          <a:spcPts val="0"/>
                        </a:spcAft>
                        <a:buFontTx/>
                        <a:buNone/>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1.1: Một cử chỉ quan tâm, yêu thương, một lời hỏi han ngọt ngào của cha mẹ dành cho con, của bạn bè dành cho nhau cũng đủ khiến người ta cảm thấy vui về và ấm lòng.</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3388763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2139566220"/>
              </p:ext>
            </p:extLst>
          </p:nvPr>
        </p:nvGraphicFramePr>
        <p:xfrm>
          <a:off x="741657" y="1460390"/>
          <a:ext cx="10708686" cy="5108452"/>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chăng chỉ có ngọt ngào mới làm nên hạnh phúc?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kiến</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Hạnh</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phúc</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ngọt</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ngào</a:t>
                      </a:r>
                      <a:endParaRPr lang="vi-VN"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50000"/>
                        </a:lnSpc>
                        <a:spcAft>
                          <a:spcPts val="0"/>
                        </a:spcAft>
                        <a:buFontTx/>
                        <a:buNone/>
                      </a:pPr>
                      <a:r>
                        <a:rPr lang="vi-VN"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Lí lẽ 1.2: Một cuộc sống giảu có, sung túc, đủ đây giúp cho con người có thể làm điều minh thích mà không bị giới hạn bởi bát kì điều gì, điều ấy cũng làm cho cuộc sống thêm phần hạnh phúc, tươi đẹp</a:t>
                      </a:r>
                      <a:r>
                        <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indent="0" algn="just">
                        <a:lnSpc>
                          <a:spcPct val="150000"/>
                        </a:lnSpc>
                        <a:spcAft>
                          <a:spcPts val="0"/>
                        </a:spcAft>
                        <a:buFontTx/>
                        <a:buNone/>
                      </a:pPr>
                      <a:r>
                        <a:rPr lang="vi-VN"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1.2: Tỉ phủ Bill Gates đã dành 45,68% tài sản của mình để thành lập quỹ từ thiện để giải quyết các vẫn đề về sức khoẻ và nghèo đói toàn câu. Sự ngọt ngào ấy đã mang đến hạnh phúc cho những mảnh đời đang gặp khó khăn, khốn khó ở khắp nơi trên thế giới.</a:t>
                      </a:r>
                      <a:endParaRPr lang="en-US" sz="1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3923730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934396325"/>
              </p:ext>
            </p:extLst>
          </p:nvPr>
        </p:nvGraphicFramePr>
        <p:xfrm>
          <a:off x="681673" y="1089595"/>
          <a:ext cx="10708686" cy="5148648"/>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chăng chỉ có ngọt ngào mới làm nên hạnh phúc?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kiến 2: Hạnh phúc còn được tạo nên bởi những vất vả, mệt nhọc, nỗi đau</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50000"/>
                        </a:lnSpc>
                        <a:spcAft>
                          <a:spcPts val="0"/>
                        </a:spcAft>
                        <a:buFontTx/>
                        <a:buChar char="-"/>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2.1: Một người mẹ sinh con, dù đau đến thế nào vẫn chỉ cảm thấy vui sướng, hạnh phúc.</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50000"/>
                        </a:lnSpc>
                        <a:spcAft>
                          <a:spcPts val="0"/>
                        </a:spcAft>
                        <a:buFontTx/>
                        <a:buNone/>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2.1: Lần mẹ đau đớn nhất, khi sinh con. Lúc ấy mẹ mới cảm nhận được nỗi đau vượt cạn, đau đến tột cùng, chỉ muôn ngất đi. Nhưng rồi, trong nổi đau ấy, khi tiếng khóc của con cất lên, mẹ lại hạnh phúc vô cùng. Nhìn thấy con lúc ấy, mẹ mới hiểu được giá trị thực sự của hạnh phúc.</a:t>
                      </a:r>
                      <a:endPar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3088218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9920" y="456485"/>
            <a:ext cx="42036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6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642220" y="162557"/>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15529" y="1102816"/>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extLst>
              <p:ext uri="{D42A27DB-BD31-4B8C-83A1-F6EECF244321}">
                <p14:modId xmlns:p14="http://schemas.microsoft.com/office/powerpoint/2010/main" val="4139151549"/>
              </p:ext>
            </p:extLst>
          </p:nvPr>
        </p:nvGraphicFramePr>
        <p:xfrm>
          <a:off x="681673" y="1089595"/>
          <a:ext cx="10708686" cy="4691448"/>
        </p:xfrm>
        <a:graphic>
          <a:graphicData uri="http://schemas.openxmlformats.org/drawingml/2006/table">
            <a:tbl>
              <a:tblPr firstRow="1" firstCol="1" bandRow="1"/>
              <a:tblGrid>
                <a:gridCol w="2311156">
                  <a:extLst>
                    <a:ext uri="{9D8B030D-6E8A-4147-A177-3AD203B41FA5}">
                      <a16:colId xmlns:a16="http://schemas.microsoft.com/office/drawing/2014/main" val="3672633017"/>
                    </a:ext>
                  </a:extLst>
                </a:gridCol>
                <a:gridCol w="3592074">
                  <a:extLst>
                    <a:ext uri="{9D8B030D-6E8A-4147-A177-3AD203B41FA5}">
                      <a16:colId xmlns:a16="http://schemas.microsoft.com/office/drawing/2014/main" val="2145774589"/>
                    </a:ext>
                  </a:extLst>
                </a:gridCol>
                <a:gridCol w="4805456">
                  <a:extLst>
                    <a:ext uri="{9D8B030D-6E8A-4147-A177-3AD203B41FA5}">
                      <a16:colId xmlns:a16="http://schemas.microsoft.com/office/drawing/2014/main" val="1654569114"/>
                    </a:ext>
                  </a:extLst>
                </a:gridCol>
              </a:tblGrid>
              <a:tr h="631448">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3581046">
                <a:tc>
                  <a:txBody>
                    <a:bodyPr/>
                    <a:lstStyle/>
                    <a:p>
                      <a:pPr algn="just">
                        <a:lnSpc>
                          <a:spcPct val="150000"/>
                        </a:lnSpc>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chăng chỉ có ngọt ngào mới làm nên hạnh phúc?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kiến 2: Hạnh phúc còn được tạo nên bởi những vất vả, mệt nhọc, nỗi đau</a:t>
                      </a:r>
                      <a:r>
                        <a:rPr lang="en-US"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endPar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50000"/>
                        </a:lnSpc>
                        <a:spcAft>
                          <a:spcPts val="0"/>
                        </a:spcAft>
                        <a:buFontTx/>
                        <a:buNone/>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Lí lẽ 2.2: Một người không may mắc những bệnh tật nguy hiểm, họ vẫn có thể cảm thấy hạnh phúc, vi họ vẫn còn thời gian để sống, để công hiến, làm những điều mình muốn.</a:t>
                      </a:r>
                    </a:p>
                    <a:p>
                      <a:pPr marL="0" indent="0" algn="just">
                        <a:lnSpc>
                          <a:spcPct val="150000"/>
                        </a:lnSpc>
                        <a:spcAft>
                          <a:spcPts val="0"/>
                        </a:spcAft>
                        <a:buFontTx/>
                        <a:buNone/>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Bằng chứng 2.2: Võ Thị Ngọc Nữ, dù đang ở trong độ tuổi của những ước mơ, của những hoài bão. một tuổi trẻ nhiệt huyệt, đây đam mê, nhưng Ngọc Nữ lại mắc phải căn bệnh hiểm nghèo.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bl>
          </a:graphicData>
        </a:graphic>
      </p:graphicFrame>
    </p:spTree>
    <p:extLst>
      <p:ext uri="{BB962C8B-B14F-4D97-AF65-F5344CB8AC3E}">
        <p14:creationId xmlns:p14="http://schemas.microsoft.com/office/powerpoint/2010/main" val="3513597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678583" y="627587"/>
            <a:ext cx="4203602" cy="646331"/>
          </a:xfrm>
          <a:prstGeom prst="rect">
            <a:avLst/>
          </a:prstGeom>
        </p:spPr>
        <p:txBody>
          <a:bodyPr wrap="square">
            <a:spAutoFit/>
          </a:bodyPr>
          <a:lstStyle/>
          <a:p>
            <a:pPr lvl="0">
              <a:defRPr/>
            </a:pPr>
            <a:r>
              <a:rPr lang="en-US" altLang="zh-CN" sz="36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36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pic>
        <p:nvPicPr>
          <p:cNvPr id="16" name="图片 8">
            <a:extLst>
              <a:ext uri="{FF2B5EF4-FFF2-40B4-BE49-F238E27FC236}">
                <a16:creationId xmlns:a16="http://schemas.microsoft.com/office/drawing/2014/main" id="{EC1B6615-AC31-4CEA-BE11-A39ECE93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788416" y="400712"/>
            <a:ext cx="828142" cy="1062928"/>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11206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9172" y="-128657"/>
            <a:ext cx="2852827" cy="1197220"/>
          </a:xfrm>
          <a:prstGeom prst="rect">
            <a:avLst/>
          </a:prstGeom>
        </p:spPr>
      </p:pic>
      <p:graphicFrame>
        <p:nvGraphicFramePr>
          <p:cNvPr id="2" name="Table 1">
            <a:extLst>
              <a:ext uri="{FF2B5EF4-FFF2-40B4-BE49-F238E27FC236}">
                <a16:creationId xmlns:a16="http://schemas.microsoft.com/office/drawing/2014/main" id="{662F7E17-F9AB-4378-941C-34960A668F0C}"/>
              </a:ext>
            </a:extLst>
          </p:cNvPr>
          <p:cNvGraphicFramePr>
            <a:graphicFrameLocks noGrp="1"/>
          </p:cNvGraphicFramePr>
          <p:nvPr/>
        </p:nvGraphicFramePr>
        <p:xfrm>
          <a:off x="1069827" y="1463640"/>
          <a:ext cx="10553903" cy="4305902"/>
        </p:xfrm>
        <a:graphic>
          <a:graphicData uri="http://schemas.openxmlformats.org/drawingml/2006/table">
            <a:tbl>
              <a:tblPr firstRow="1" firstCol="1" bandRow="1"/>
              <a:tblGrid>
                <a:gridCol w="2973705">
                  <a:extLst>
                    <a:ext uri="{9D8B030D-6E8A-4147-A177-3AD203B41FA5}">
                      <a16:colId xmlns:a16="http://schemas.microsoft.com/office/drawing/2014/main" val="3672633017"/>
                    </a:ext>
                  </a:extLst>
                </a:gridCol>
                <a:gridCol w="3919853">
                  <a:extLst>
                    <a:ext uri="{9D8B030D-6E8A-4147-A177-3AD203B41FA5}">
                      <a16:colId xmlns:a16="http://schemas.microsoft.com/office/drawing/2014/main" val="2145774589"/>
                    </a:ext>
                  </a:extLst>
                </a:gridCol>
                <a:gridCol w="3660345">
                  <a:extLst>
                    <a:ext uri="{9D8B030D-6E8A-4147-A177-3AD203B41FA5}">
                      <a16:colId xmlns:a16="http://schemas.microsoft.com/office/drawing/2014/main" val="1654569114"/>
                    </a:ext>
                  </a:extLst>
                </a:gridCol>
              </a:tblGrid>
              <a:tr h="635284">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phẩm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Lí lẽ và bằng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41456835"/>
                  </a:ext>
                </a:extLst>
              </a:tr>
              <a:tr h="621665">
                <a:tc>
                  <a:txBody>
                    <a:bodyPr/>
                    <a:lstStyle/>
                    <a:p>
                      <a:pPr algn="just">
                        <a:lnSpc>
                          <a:spcPct val="15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thầy, học bạn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Ý kiến 1: Học từ thầy là quan trọng</a:t>
                      </a: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kiến 2: Học từ bạn cũng rất cần thiết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 Lí lẽ: Thầy là người có hiểu biết, có kinh nghiệm, sẽ dẫn dắt ta đi đến thành công.</a:t>
                      </a:r>
                    </a:p>
                    <a:p>
                      <a:pPr algn="just">
                        <a:lnSpc>
                          <a:spcPct val="150000"/>
                        </a:lnSpc>
                        <a:spcAft>
                          <a:spcPts val="0"/>
                        </a:spcAft>
                      </a:pPr>
                      <a:endPar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660297"/>
                  </a:ext>
                </a:extLst>
              </a:tr>
              <a:tr h="615315">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909139"/>
                  </a:ext>
                </a:extLst>
              </a:tr>
              <a:tr h="926465">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203675"/>
                  </a:ext>
                </a:extLst>
              </a:tr>
            </a:tbl>
          </a:graphicData>
        </a:graphic>
      </p:graphicFrame>
    </p:spTree>
    <p:extLst>
      <p:ext uri="{BB962C8B-B14F-4D97-AF65-F5344CB8AC3E}">
        <p14:creationId xmlns:p14="http://schemas.microsoft.com/office/powerpoint/2010/main" val="1654485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731732" y="2361764"/>
            <a:ext cx="5370323" cy="1200329"/>
          </a:xfrm>
          <a:prstGeom prst="rect">
            <a:avLst/>
          </a:prstGeom>
        </p:spPr>
        <p:txBody>
          <a:bodyPr wrap="square">
            <a:spAutoFit/>
          </a:bodyPr>
          <a:lstStyle/>
          <a:p>
            <a:pPr lvl="0" algn="dist">
              <a:defRPr/>
            </a:pP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II.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7200" b="1" spc="-300" dirty="0" err="1">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rPr>
              <a:t>viết</a:t>
            </a:r>
            <a:endParaRPr lang="en-US" altLang="zh-CN" sz="7200" b="1" spc="-300" dirty="0">
              <a:solidFill>
                <a:srgbClr val="FFC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633" y="2045976"/>
            <a:ext cx="5043644" cy="3565632"/>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10228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43B486-C16D-4339-8C05-A4E97CC80F71}"/>
              </a:ext>
            </a:extLst>
          </p:cNvPr>
          <p:cNvSpPr/>
          <p:nvPr/>
        </p:nvSpPr>
        <p:spPr>
          <a:xfrm>
            <a:off x="410198" y="337559"/>
            <a:ext cx="11417181" cy="64349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6" name="Oval 5">
            <a:extLst>
              <a:ext uri="{FF2B5EF4-FFF2-40B4-BE49-F238E27FC236}">
                <a16:creationId xmlns:a16="http://schemas.microsoft.com/office/drawing/2014/main" id="{FA1119CA-1474-44A4-8B45-ABD3EC6A3871}"/>
              </a:ext>
            </a:extLst>
          </p:cNvPr>
          <p:cNvSpPr/>
          <p:nvPr/>
        </p:nvSpPr>
        <p:spPr>
          <a:xfrm>
            <a:off x="828941" y="1546790"/>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7" name="Oval 6">
            <a:extLst>
              <a:ext uri="{FF2B5EF4-FFF2-40B4-BE49-F238E27FC236}">
                <a16:creationId xmlns:a16="http://schemas.microsoft.com/office/drawing/2014/main" id="{267B775E-48ED-496A-B248-1CB8A7ADC95B}"/>
              </a:ext>
            </a:extLst>
          </p:cNvPr>
          <p:cNvSpPr/>
          <p:nvPr/>
        </p:nvSpPr>
        <p:spPr>
          <a:xfrm>
            <a:off x="828941" y="2238999"/>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id="{A5DD9579-FD04-4C9A-8D60-E474DB4EF41E}"/>
              </a:ext>
            </a:extLst>
          </p:cNvPr>
          <p:cNvSpPr/>
          <p:nvPr/>
        </p:nvSpPr>
        <p:spPr>
          <a:xfrm>
            <a:off x="828941" y="3623417"/>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9" name="Oval 8">
            <a:extLst>
              <a:ext uri="{FF2B5EF4-FFF2-40B4-BE49-F238E27FC236}">
                <a16:creationId xmlns:a16="http://schemas.microsoft.com/office/drawing/2014/main" id="{90B81B45-6892-4D9D-9BAE-E386BBD093BA}"/>
              </a:ext>
            </a:extLst>
          </p:cNvPr>
          <p:cNvSpPr/>
          <p:nvPr/>
        </p:nvSpPr>
        <p:spPr>
          <a:xfrm>
            <a:off x="828941" y="2944027"/>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id="{D457950F-74A1-415F-A89F-3857E05FE459}"/>
              </a:ext>
            </a:extLst>
          </p:cNvPr>
          <p:cNvSpPr/>
          <p:nvPr/>
        </p:nvSpPr>
        <p:spPr>
          <a:xfrm>
            <a:off x="828941" y="5016380"/>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11" name="Oval 10">
            <a:extLst>
              <a:ext uri="{FF2B5EF4-FFF2-40B4-BE49-F238E27FC236}">
                <a16:creationId xmlns:a16="http://schemas.microsoft.com/office/drawing/2014/main" id="{1959A751-ED35-44D3-A948-C55A3BFC2E21}"/>
              </a:ext>
            </a:extLst>
          </p:cNvPr>
          <p:cNvSpPr/>
          <p:nvPr/>
        </p:nvSpPr>
        <p:spPr>
          <a:xfrm>
            <a:off x="828941" y="4319898"/>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12" name="Oval 11">
            <a:extLst>
              <a:ext uri="{FF2B5EF4-FFF2-40B4-BE49-F238E27FC236}">
                <a16:creationId xmlns:a16="http://schemas.microsoft.com/office/drawing/2014/main" id="{34259BB2-7CA6-4B37-81CD-A9EE6031D07E}"/>
              </a:ext>
            </a:extLst>
          </p:cNvPr>
          <p:cNvSpPr/>
          <p:nvPr/>
        </p:nvSpPr>
        <p:spPr>
          <a:xfrm>
            <a:off x="835658" y="848171"/>
            <a:ext cx="683664" cy="6922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id="{B893911F-0111-43F2-B1A6-0D8B9D21AD75}"/>
              </a:ext>
            </a:extLst>
          </p:cNvPr>
          <p:cNvSpPr/>
          <p:nvPr/>
        </p:nvSpPr>
        <p:spPr>
          <a:xfrm>
            <a:off x="4127619" y="0"/>
            <a:ext cx="3982340" cy="675118"/>
          </a:xfrm>
          <a:prstGeom prst="roundRect">
            <a:avLst>
              <a:gd name="adj" fmla="val 40718"/>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Ô CHỮ BÍ MẬT</a:t>
            </a:r>
          </a:p>
        </p:txBody>
      </p:sp>
      <p:sp>
        <p:nvSpPr>
          <p:cNvPr id="15" name="Oval 14">
            <a:extLst>
              <a:ext uri="{FF2B5EF4-FFF2-40B4-BE49-F238E27FC236}">
                <a16:creationId xmlns:a16="http://schemas.microsoft.com/office/drawing/2014/main" id="{7EC61FB8-EE00-46CF-8553-0BCC16ABC4E9}"/>
              </a:ext>
            </a:extLst>
          </p:cNvPr>
          <p:cNvSpPr/>
          <p:nvPr/>
        </p:nvSpPr>
        <p:spPr>
          <a:xfrm>
            <a:off x="1512605" y="1546790"/>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16" name="Oval 15">
            <a:extLst>
              <a:ext uri="{FF2B5EF4-FFF2-40B4-BE49-F238E27FC236}">
                <a16:creationId xmlns:a16="http://schemas.microsoft.com/office/drawing/2014/main" id="{4EEB038B-88EC-42DE-A2FC-2BFE8A40717A}"/>
              </a:ext>
            </a:extLst>
          </p:cNvPr>
          <p:cNvSpPr/>
          <p:nvPr/>
        </p:nvSpPr>
        <p:spPr>
          <a:xfrm>
            <a:off x="1512605" y="2238999"/>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17" name="Oval 16">
            <a:extLst>
              <a:ext uri="{FF2B5EF4-FFF2-40B4-BE49-F238E27FC236}">
                <a16:creationId xmlns:a16="http://schemas.microsoft.com/office/drawing/2014/main" id="{8AB64585-57FB-4476-B8D5-6185B5151C3E}"/>
              </a:ext>
            </a:extLst>
          </p:cNvPr>
          <p:cNvSpPr/>
          <p:nvPr/>
        </p:nvSpPr>
        <p:spPr>
          <a:xfrm>
            <a:off x="1512605" y="3623417"/>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18" name="Oval 17">
            <a:extLst>
              <a:ext uri="{FF2B5EF4-FFF2-40B4-BE49-F238E27FC236}">
                <a16:creationId xmlns:a16="http://schemas.microsoft.com/office/drawing/2014/main" id="{AB16404F-2495-4370-90B3-8C8BF29490C4}"/>
              </a:ext>
            </a:extLst>
          </p:cNvPr>
          <p:cNvSpPr/>
          <p:nvPr/>
        </p:nvSpPr>
        <p:spPr>
          <a:xfrm>
            <a:off x="1512605" y="2944027"/>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19" name="Oval 18">
            <a:extLst>
              <a:ext uri="{FF2B5EF4-FFF2-40B4-BE49-F238E27FC236}">
                <a16:creationId xmlns:a16="http://schemas.microsoft.com/office/drawing/2014/main" id="{360CBA7C-F58E-4B1F-8564-D9D957AB12D6}"/>
              </a:ext>
            </a:extLst>
          </p:cNvPr>
          <p:cNvSpPr/>
          <p:nvPr/>
        </p:nvSpPr>
        <p:spPr>
          <a:xfrm>
            <a:off x="1512605" y="5016380"/>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20" name="Oval 19">
            <a:extLst>
              <a:ext uri="{FF2B5EF4-FFF2-40B4-BE49-F238E27FC236}">
                <a16:creationId xmlns:a16="http://schemas.microsoft.com/office/drawing/2014/main" id="{733BE26C-0748-4545-BC59-2C941E48F93E}"/>
              </a:ext>
            </a:extLst>
          </p:cNvPr>
          <p:cNvSpPr/>
          <p:nvPr/>
        </p:nvSpPr>
        <p:spPr>
          <a:xfrm>
            <a:off x="1512605" y="4319898"/>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21" name="Oval 20">
            <a:extLst>
              <a:ext uri="{FF2B5EF4-FFF2-40B4-BE49-F238E27FC236}">
                <a16:creationId xmlns:a16="http://schemas.microsoft.com/office/drawing/2014/main" id="{1AF4078F-A5FE-48FA-8567-E3379EEC89DC}"/>
              </a:ext>
            </a:extLst>
          </p:cNvPr>
          <p:cNvSpPr/>
          <p:nvPr/>
        </p:nvSpPr>
        <p:spPr>
          <a:xfrm>
            <a:off x="1512605" y="833218"/>
            <a:ext cx="683664" cy="6922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3" name="Oval 22">
            <a:extLst>
              <a:ext uri="{FF2B5EF4-FFF2-40B4-BE49-F238E27FC236}">
                <a16:creationId xmlns:a16="http://schemas.microsoft.com/office/drawing/2014/main" id="{249F24A7-ACBF-40CE-9B21-AC2430D13492}"/>
              </a:ext>
            </a:extLst>
          </p:cNvPr>
          <p:cNvSpPr/>
          <p:nvPr/>
        </p:nvSpPr>
        <p:spPr>
          <a:xfrm>
            <a:off x="2709016" y="154679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1" name="Oval 30">
            <a:extLst>
              <a:ext uri="{FF2B5EF4-FFF2-40B4-BE49-F238E27FC236}">
                <a16:creationId xmlns:a16="http://schemas.microsoft.com/office/drawing/2014/main" id="{854DF910-D7A1-4B15-A4D1-39C12C74B00E}"/>
              </a:ext>
            </a:extLst>
          </p:cNvPr>
          <p:cNvSpPr/>
          <p:nvPr/>
        </p:nvSpPr>
        <p:spPr>
          <a:xfrm>
            <a:off x="3392680" y="154679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9" name="Oval 38">
            <a:extLst>
              <a:ext uri="{FF2B5EF4-FFF2-40B4-BE49-F238E27FC236}">
                <a16:creationId xmlns:a16="http://schemas.microsoft.com/office/drawing/2014/main" id="{890A69EC-284C-42BD-84B9-B4922C1D7B13}"/>
              </a:ext>
            </a:extLst>
          </p:cNvPr>
          <p:cNvSpPr/>
          <p:nvPr/>
        </p:nvSpPr>
        <p:spPr>
          <a:xfrm>
            <a:off x="4076344" y="154679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5" name="Oval 44">
            <a:extLst>
              <a:ext uri="{FF2B5EF4-FFF2-40B4-BE49-F238E27FC236}">
                <a16:creationId xmlns:a16="http://schemas.microsoft.com/office/drawing/2014/main" id="{EBCCCDCD-6DFF-43D2-ABED-C13F9CACF7E3}"/>
              </a:ext>
            </a:extLst>
          </p:cNvPr>
          <p:cNvSpPr/>
          <p:nvPr/>
        </p:nvSpPr>
        <p:spPr>
          <a:xfrm>
            <a:off x="4076344" y="833218"/>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7" name="Oval 46">
            <a:extLst>
              <a:ext uri="{FF2B5EF4-FFF2-40B4-BE49-F238E27FC236}">
                <a16:creationId xmlns:a16="http://schemas.microsoft.com/office/drawing/2014/main" id="{54170B8B-2C5D-4CD8-BCDA-8242678573F5}"/>
              </a:ext>
            </a:extLst>
          </p:cNvPr>
          <p:cNvSpPr/>
          <p:nvPr/>
        </p:nvSpPr>
        <p:spPr>
          <a:xfrm>
            <a:off x="4751462" y="154679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0A792D28-2143-4897-8088-A6BF42A1613F}"/>
              </a:ext>
            </a:extLst>
          </p:cNvPr>
          <p:cNvSpPr/>
          <p:nvPr/>
        </p:nvSpPr>
        <p:spPr>
          <a:xfrm>
            <a:off x="4750186" y="3700325"/>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1" name="Oval 50">
            <a:extLst>
              <a:ext uri="{FF2B5EF4-FFF2-40B4-BE49-F238E27FC236}">
                <a16:creationId xmlns:a16="http://schemas.microsoft.com/office/drawing/2014/main" id="{4CE25565-6F95-4835-A8D9-73C887B370AE}"/>
              </a:ext>
            </a:extLst>
          </p:cNvPr>
          <p:cNvSpPr/>
          <p:nvPr/>
        </p:nvSpPr>
        <p:spPr>
          <a:xfrm>
            <a:off x="4751462" y="501638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3" name="Oval 52">
            <a:extLst>
              <a:ext uri="{FF2B5EF4-FFF2-40B4-BE49-F238E27FC236}">
                <a16:creationId xmlns:a16="http://schemas.microsoft.com/office/drawing/2014/main" id="{30D376E1-261F-4D93-9DF5-52C79D60DB2F}"/>
              </a:ext>
            </a:extLst>
          </p:cNvPr>
          <p:cNvSpPr/>
          <p:nvPr/>
        </p:nvSpPr>
        <p:spPr>
          <a:xfrm>
            <a:off x="4751462" y="833218"/>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5" name="Oval 54">
            <a:extLst>
              <a:ext uri="{FF2B5EF4-FFF2-40B4-BE49-F238E27FC236}">
                <a16:creationId xmlns:a16="http://schemas.microsoft.com/office/drawing/2014/main" id="{CD0C5934-87FA-4524-A4AD-E380EAA2BB37}"/>
              </a:ext>
            </a:extLst>
          </p:cNvPr>
          <p:cNvSpPr/>
          <p:nvPr/>
        </p:nvSpPr>
        <p:spPr>
          <a:xfrm>
            <a:off x="5456489" y="159058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7" name="Oval 56">
            <a:extLst>
              <a:ext uri="{FF2B5EF4-FFF2-40B4-BE49-F238E27FC236}">
                <a16:creationId xmlns:a16="http://schemas.microsoft.com/office/drawing/2014/main" id="{10B64391-CE9B-40AC-92AB-D293393C1D7B}"/>
              </a:ext>
            </a:extLst>
          </p:cNvPr>
          <p:cNvSpPr/>
          <p:nvPr/>
        </p:nvSpPr>
        <p:spPr>
          <a:xfrm>
            <a:off x="5456489" y="366721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8" name="Oval 57">
            <a:extLst>
              <a:ext uri="{FF2B5EF4-FFF2-40B4-BE49-F238E27FC236}">
                <a16:creationId xmlns:a16="http://schemas.microsoft.com/office/drawing/2014/main" id="{A5457A9F-81B9-400F-BD0D-739D6107CEA0}"/>
              </a:ext>
            </a:extLst>
          </p:cNvPr>
          <p:cNvSpPr/>
          <p:nvPr/>
        </p:nvSpPr>
        <p:spPr>
          <a:xfrm>
            <a:off x="5456489" y="298782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9" name="Oval 58">
            <a:extLst>
              <a:ext uri="{FF2B5EF4-FFF2-40B4-BE49-F238E27FC236}">
                <a16:creationId xmlns:a16="http://schemas.microsoft.com/office/drawing/2014/main" id="{62A955DB-58AB-4AA8-B513-C24F0D8DA67F}"/>
              </a:ext>
            </a:extLst>
          </p:cNvPr>
          <p:cNvSpPr/>
          <p:nvPr/>
        </p:nvSpPr>
        <p:spPr>
          <a:xfrm>
            <a:off x="5456489" y="506017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0" name="Oval 59">
            <a:extLst>
              <a:ext uri="{FF2B5EF4-FFF2-40B4-BE49-F238E27FC236}">
                <a16:creationId xmlns:a16="http://schemas.microsoft.com/office/drawing/2014/main" id="{E2615F83-376D-4E35-B017-8B32C3471599}"/>
              </a:ext>
            </a:extLst>
          </p:cNvPr>
          <p:cNvSpPr/>
          <p:nvPr/>
        </p:nvSpPr>
        <p:spPr>
          <a:xfrm>
            <a:off x="11019341" y="438826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1" name="Oval 60">
            <a:extLst>
              <a:ext uri="{FF2B5EF4-FFF2-40B4-BE49-F238E27FC236}">
                <a16:creationId xmlns:a16="http://schemas.microsoft.com/office/drawing/2014/main" id="{B14CB6C9-C01C-499C-8D6D-DE8EDCD197D5}"/>
              </a:ext>
            </a:extLst>
          </p:cNvPr>
          <p:cNvSpPr/>
          <p:nvPr/>
        </p:nvSpPr>
        <p:spPr>
          <a:xfrm>
            <a:off x="5456489" y="87701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3" name="Oval 62">
            <a:extLst>
              <a:ext uri="{FF2B5EF4-FFF2-40B4-BE49-F238E27FC236}">
                <a16:creationId xmlns:a16="http://schemas.microsoft.com/office/drawing/2014/main" id="{DDE4A2BE-D33C-42CD-BF5C-5C85FEF8CF36}"/>
              </a:ext>
            </a:extLst>
          </p:cNvPr>
          <p:cNvSpPr/>
          <p:nvPr/>
        </p:nvSpPr>
        <p:spPr>
          <a:xfrm>
            <a:off x="6152970" y="156815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4" name="Oval 63">
            <a:extLst>
              <a:ext uri="{FF2B5EF4-FFF2-40B4-BE49-F238E27FC236}">
                <a16:creationId xmlns:a16="http://schemas.microsoft.com/office/drawing/2014/main" id="{1D660974-EFFB-4B0D-A99A-70EAFA2ADDE2}"/>
              </a:ext>
            </a:extLst>
          </p:cNvPr>
          <p:cNvSpPr/>
          <p:nvPr/>
        </p:nvSpPr>
        <p:spPr>
          <a:xfrm>
            <a:off x="6152970" y="2260362"/>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5" name="Oval 64">
            <a:extLst>
              <a:ext uri="{FF2B5EF4-FFF2-40B4-BE49-F238E27FC236}">
                <a16:creationId xmlns:a16="http://schemas.microsoft.com/office/drawing/2014/main" id="{9D037882-363D-4F94-8107-064EFD693FE8}"/>
              </a:ext>
            </a:extLst>
          </p:cNvPr>
          <p:cNvSpPr/>
          <p:nvPr/>
        </p:nvSpPr>
        <p:spPr>
          <a:xfrm>
            <a:off x="6152970" y="364478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6" name="Oval 65">
            <a:extLst>
              <a:ext uri="{FF2B5EF4-FFF2-40B4-BE49-F238E27FC236}">
                <a16:creationId xmlns:a16="http://schemas.microsoft.com/office/drawing/2014/main" id="{A78D64DA-C5AA-4C4F-895D-9B7A0CAD80B1}"/>
              </a:ext>
            </a:extLst>
          </p:cNvPr>
          <p:cNvSpPr/>
          <p:nvPr/>
        </p:nvSpPr>
        <p:spPr>
          <a:xfrm>
            <a:off x="6152970" y="2965390"/>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7" name="Oval 66">
            <a:extLst>
              <a:ext uri="{FF2B5EF4-FFF2-40B4-BE49-F238E27FC236}">
                <a16:creationId xmlns:a16="http://schemas.microsoft.com/office/drawing/2014/main" id="{CEA1A731-75C5-4C73-9B73-948432615A85}"/>
              </a:ext>
            </a:extLst>
          </p:cNvPr>
          <p:cNvSpPr/>
          <p:nvPr/>
        </p:nvSpPr>
        <p:spPr>
          <a:xfrm>
            <a:off x="6152970" y="503774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8" name="Oval 67">
            <a:extLst>
              <a:ext uri="{FF2B5EF4-FFF2-40B4-BE49-F238E27FC236}">
                <a16:creationId xmlns:a16="http://schemas.microsoft.com/office/drawing/2014/main" id="{40800A23-3878-4C04-9774-C0B837D28630}"/>
              </a:ext>
            </a:extLst>
          </p:cNvPr>
          <p:cNvSpPr/>
          <p:nvPr/>
        </p:nvSpPr>
        <p:spPr>
          <a:xfrm>
            <a:off x="6152970" y="4341261"/>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9" name="Oval 68">
            <a:extLst>
              <a:ext uri="{FF2B5EF4-FFF2-40B4-BE49-F238E27FC236}">
                <a16:creationId xmlns:a16="http://schemas.microsoft.com/office/drawing/2014/main" id="{905E2102-070F-4EFE-8D5E-1EE237677166}"/>
              </a:ext>
            </a:extLst>
          </p:cNvPr>
          <p:cNvSpPr/>
          <p:nvPr/>
        </p:nvSpPr>
        <p:spPr>
          <a:xfrm>
            <a:off x="6152970" y="854581"/>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1" name="Oval 70">
            <a:extLst>
              <a:ext uri="{FF2B5EF4-FFF2-40B4-BE49-F238E27FC236}">
                <a16:creationId xmlns:a16="http://schemas.microsoft.com/office/drawing/2014/main" id="{6D87E226-8106-454E-B7B9-5A5715CF8F47}"/>
              </a:ext>
            </a:extLst>
          </p:cNvPr>
          <p:cNvSpPr/>
          <p:nvPr/>
        </p:nvSpPr>
        <p:spPr>
          <a:xfrm>
            <a:off x="6855860" y="1600199"/>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2" name="Oval 71">
            <a:extLst>
              <a:ext uri="{FF2B5EF4-FFF2-40B4-BE49-F238E27FC236}">
                <a16:creationId xmlns:a16="http://schemas.microsoft.com/office/drawing/2014/main" id="{B15E8FC6-A8CE-443D-B58F-E73D694786B5}"/>
              </a:ext>
            </a:extLst>
          </p:cNvPr>
          <p:cNvSpPr/>
          <p:nvPr/>
        </p:nvSpPr>
        <p:spPr>
          <a:xfrm>
            <a:off x="6855860" y="2292408"/>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3" name="Oval 72">
            <a:extLst>
              <a:ext uri="{FF2B5EF4-FFF2-40B4-BE49-F238E27FC236}">
                <a16:creationId xmlns:a16="http://schemas.microsoft.com/office/drawing/2014/main" id="{DD0BC7E4-282F-409E-9145-72C40C67423F}"/>
              </a:ext>
            </a:extLst>
          </p:cNvPr>
          <p:cNvSpPr/>
          <p:nvPr/>
        </p:nvSpPr>
        <p:spPr>
          <a:xfrm>
            <a:off x="6855860" y="367682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4" name="Oval 73">
            <a:extLst>
              <a:ext uri="{FF2B5EF4-FFF2-40B4-BE49-F238E27FC236}">
                <a16:creationId xmlns:a16="http://schemas.microsoft.com/office/drawing/2014/main" id="{AFD92DD6-0622-4518-AA37-5BDB869357F0}"/>
              </a:ext>
            </a:extLst>
          </p:cNvPr>
          <p:cNvSpPr/>
          <p:nvPr/>
        </p:nvSpPr>
        <p:spPr>
          <a:xfrm>
            <a:off x="6855860" y="299743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5" name="Oval 74">
            <a:extLst>
              <a:ext uri="{FF2B5EF4-FFF2-40B4-BE49-F238E27FC236}">
                <a16:creationId xmlns:a16="http://schemas.microsoft.com/office/drawing/2014/main" id="{AD3ADE4A-086D-40C8-9321-17BAD09E0DF7}"/>
              </a:ext>
            </a:extLst>
          </p:cNvPr>
          <p:cNvSpPr/>
          <p:nvPr/>
        </p:nvSpPr>
        <p:spPr>
          <a:xfrm>
            <a:off x="6855860" y="5069789"/>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6" name="Oval 75">
            <a:extLst>
              <a:ext uri="{FF2B5EF4-FFF2-40B4-BE49-F238E27FC236}">
                <a16:creationId xmlns:a16="http://schemas.microsoft.com/office/drawing/2014/main" id="{5B3F7E3B-AF3B-4468-8D89-0CFE078EF04F}"/>
              </a:ext>
            </a:extLst>
          </p:cNvPr>
          <p:cNvSpPr/>
          <p:nvPr/>
        </p:nvSpPr>
        <p:spPr>
          <a:xfrm>
            <a:off x="6855860" y="4373307"/>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7" name="Oval 76">
            <a:extLst>
              <a:ext uri="{FF2B5EF4-FFF2-40B4-BE49-F238E27FC236}">
                <a16:creationId xmlns:a16="http://schemas.microsoft.com/office/drawing/2014/main" id="{BA0B7C6A-B352-4B74-B8ED-0F2D369841C7}"/>
              </a:ext>
            </a:extLst>
          </p:cNvPr>
          <p:cNvSpPr/>
          <p:nvPr/>
        </p:nvSpPr>
        <p:spPr>
          <a:xfrm>
            <a:off x="6855860" y="886627"/>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9" name="Oval 78">
            <a:extLst>
              <a:ext uri="{FF2B5EF4-FFF2-40B4-BE49-F238E27FC236}">
                <a16:creationId xmlns:a16="http://schemas.microsoft.com/office/drawing/2014/main" id="{40115FBE-271E-4610-9961-7C8C01BCA71E}"/>
              </a:ext>
            </a:extLst>
          </p:cNvPr>
          <p:cNvSpPr/>
          <p:nvPr/>
        </p:nvSpPr>
        <p:spPr>
          <a:xfrm>
            <a:off x="7539524" y="158951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0" name="Oval 79">
            <a:extLst>
              <a:ext uri="{FF2B5EF4-FFF2-40B4-BE49-F238E27FC236}">
                <a16:creationId xmlns:a16="http://schemas.microsoft.com/office/drawing/2014/main" id="{FEBF4E6B-8F96-4203-ACEE-88EF8BD9DF72}"/>
              </a:ext>
            </a:extLst>
          </p:cNvPr>
          <p:cNvSpPr/>
          <p:nvPr/>
        </p:nvSpPr>
        <p:spPr>
          <a:xfrm>
            <a:off x="7539524" y="2281725"/>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1" name="Oval 80">
            <a:extLst>
              <a:ext uri="{FF2B5EF4-FFF2-40B4-BE49-F238E27FC236}">
                <a16:creationId xmlns:a16="http://schemas.microsoft.com/office/drawing/2014/main" id="{6132D6E7-65DB-4120-8963-03AC6B04B0F9}"/>
              </a:ext>
            </a:extLst>
          </p:cNvPr>
          <p:cNvSpPr/>
          <p:nvPr/>
        </p:nvSpPr>
        <p:spPr>
          <a:xfrm>
            <a:off x="7539524" y="366614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2" name="Oval 81">
            <a:extLst>
              <a:ext uri="{FF2B5EF4-FFF2-40B4-BE49-F238E27FC236}">
                <a16:creationId xmlns:a16="http://schemas.microsoft.com/office/drawing/2014/main" id="{7B57BFE5-8D8C-4241-AC9C-DFD0D38828C2}"/>
              </a:ext>
            </a:extLst>
          </p:cNvPr>
          <p:cNvSpPr/>
          <p:nvPr/>
        </p:nvSpPr>
        <p:spPr>
          <a:xfrm>
            <a:off x="7539524" y="298675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3" name="Oval 82">
            <a:extLst>
              <a:ext uri="{FF2B5EF4-FFF2-40B4-BE49-F238E27FC236}">
                <a16:creationId xmlns:a16="http://schemas.microsoft.com/office/drawing/2014/main" id="{7E63C488-BEB2-4E3D-947E-3A1F79E9015B}"/>
              </a:ext>
            </a:extLst>
          </p:cNvPr>
          <p:cNvSpPr/>
          <p:nvPr/>
        </p:nvSpPr>
        <p:spPr>
          <a:xfrm>
            <a:off x="7539524" y="505910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4" name="Oval 83">
            <a:extLst>
              <a:ext uri="{FF2B5EF4-FFF2-40B4-BE49-F238E27FC236}">
                <a16:creationId xmlns:a16="http://schemas.microsoft.com/office/drawing/2014/main" id="{C3FEED5A-64F6-4D35-B961-3595B1F5993D}"/>
              </a:ext>
            </a:extLst>
          </p:cNvPr>
          <p:cNvSpPr/>
          <p:nvPr/>
        </p:nvSpPr>
        <p:spPr>
          <a:xfrm>
            <a:off x="7539524" y="436262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5" name="Oval 84">
            <a:extLst>
              <a:ext uri="{FF2B5EF4-FFF2-40B4-BE49-F238E27FC236}">
                <a16:creationId xmlns:a16="http://schemas.microsoft.com/office/drawing/2014/main" id="{7AB412A1-4B30-4036-91DB-CDD51D0AE580}"/>
              </a:ext>
            </a:extLst>
          </p:cNvPr>
          <p:cNvSpPr/>
          <p:nvPr/>
        </p:nvSpPr>
        <p:spPr>
          <a:xfrm>
            <a:off x="7539524" y="87594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7" name="Oval 86">
            <a:extLst>
              <a:ext uri="{FF2B5EF4-FFF2-40B4-BE49-F238E27FC236}">
                <a16:creationId xmlns:a16="http://schemas.microsoft.com/office/drawing/2014/main" id="{1692E3B9-B735-4245-950B-CC4879068432}"/>
              </a:ext>
            </a:extLst>
          </p:cNvPr>
          <p:cNvSpPr/>
          <p:nvPr/>
        </p:nvSpPr>
        <p:spPr>
          <a:xfrm>
            <a:off x="8250958" y="158951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8" name="Oval 87">
            <a:extLst>
              <a:ext uri="{FF2B5EF4-FFF2-40B4-BE49-F238E27FC236}">
                <a16:creationId xmlns:a16="http://schemas.microsoft.com/office/drawing/2014/main" id="{63AA5D9B-023C-4930-9BBD-DE62BD633D87}"/>
              </a:ext>
            </a:extLst>
          </p:cNvPr>
          <p:cNvSpPr/>
          <p:nvPr/>
        </p:nvSpPr>
        <p:spPr>
          <a:xfrm>
            <a:off x="8250958" y="2281725"/>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9" name="Oval 88">
            <a:extLst>
              <a:ext uri="{FF2B5EF4-FFF2-40B4-BE49-F238E27FC236}">
                <a16:creationId xmlns:a16="http://schemas.microsoft.com/office/drawing/2014/main" id="{FB5D879D-2BD7-470F-AAAB-213B6B2226B4}"/>
              </a:ext>
            </a:extLst>
          </p:cNvPr>
          <p:cNvSpPr/>
          <p:nvPr/>
        </p:nvSpPr>
        <p:spPr>
          <a:xfrm>
            <a:off x="8250958" y="366614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0" name="Oval 89">
            <a:extLst>
              <a:ext uri="{FF2B5EF4-FFF2-40B4-BE49-F238E27FC236}">
                <a16:creationId xmlns:a16="http://schemas.microsoft.com/office/drawing/2014/main" id="{C110F3D9-2A39-4740-9B26-62C351F91D08}"/>
              </a:ext>
            </a:extLst>
          </p:cNvPr>
          <p:cNvSpPr/>
          <p:nvPr/>
        </p:nvSpPr>
        <p:spPr>
          <a:xfrm>
            <a:off x="8250958" y="298675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1" name="Oval 90">
            <a:extLst>
              <a:ext uri="{FF2B5EF4-FFF2-40B4-BE49-F238E27FC236}">
                <a16:creationId xmlns:a16="http://schemas.microsoft.com/office/drawing/2014/main" id="{A4EC2021-8D2F-479D-9E68-94AC3ADB58B7}"/>
              </a:ext>
            </a:extLst>
          </p:cNvPr>
          <p:cNvSpPr/>
          <p:nvPr/>
        </p:nvSpPr>
        <p:spPr>
          <a:xfrm>
            <a:off x="8250958" y="505910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2" name="Oval 91">
            <a:extLst>
              <a:ext uri="{FF2B5EF4-FFF2-40B4-BE49-F238E27FC236}">
                <a16:creationId xmlns:a16="http://schemas.microsoft.com/office/drawing/2014/main" id="{C3C78731-1523-4D9B-A4AE-6AF08ACD8AB6}"/>
              </a:ext>
            </a:extLst>
          </p:cNvPr>
          <p:cNvSpPr/>
          <p:nvPr/>
        </p:nvSpPr>
        <p:spPr>
          <a:xfrm>
            <a:off x="8250958" y="436262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3" name="Oval 92">
            <a:extLst>
              <a:ext uri="{FF2B5EF4-FFF2-40B4-BE49-F238E27FC236}">
                <a16:creationId xmlns:a16="http://schemas.microsoft.com/office/drawing/2014/main" id="{5957794A-FC58-404F-BC35-BF6CFC15A410}"/>
              </a:ext>
            </a:extLst>
          </p:cNvPr>
          <p:cNvSpPr/>
          <p:nvPr/>
        </p:nvSpPr>
        <p:spPr>
          <a:xfrm>
            <a:off x="8250958" y="87594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5" name="Oval 94">
            <a:extLst>
              <a:ext uri="{FF2B5EF4-FFF2-40B4-BE49-F238E27FC236}">
                <a16:creationId xmlns:a16="http://schemas.microsoft.com/office/drawing/2014/main" id="{7BF36716-8BA0-4C55-AF3D-2704CC5F1F0B}"/>
              </a:ext>
            </a:extLst>
          </p:cNvPr>
          <p:cNvSpPr/>
          <p:nvPr/>
        </p:nvSpPr>
        <p:spPr>
          <a:xfrm>
            <a:off x="8957417" y="158951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6" name="Oval 95">
            <a:extLst>
              <a:ext uri="{FF2B5EF4-FFF2-40B4-BE49-F238E27FC236}">
                <a16:creationId xmlns:a16="http://schemas.microsoft.com/office/drawing/2014/main" id="{AA655E66-5F79-4C19-ACB7-326A4B4B111E}"/>
              </a:ext>
            </a:extLst>
          </p:cNvPr>
          <p:cNvSpPr/>
          <p:nvPr/>
        </p:nvSpPr>
        <p:spPr>
          <a:xfrm>
            <a:off x="8957417" y="2281725"/>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7" name="Oval 96">
            <a:extLst>
              <a:ext uri="{FF2B5EF4-FFF2-40B4-BE49-F238E27FC236}">
                <a16:creationId xmlns:a16="http://schemas.microsoft.com/office/drawing/2014/main" id="{C48F90CE-931F-49EF-8687-4EF33F3C6756}"/>
              </a:ext>
            </a:extLst>
          </p:cNvPr>
          <p:cNvSpPr/>
          <p:nvPr/>
        </p:nvSpPr>
        <p:spPr>
          <a:xfrm>
            <a:off x="8957417" y="366614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8" name="Oval 97">
            <a:extLst>
              <a:ext uri="{FF2B5EF4-FFF2-40B4-BE49-F238E27FC236}">
                <a16:creationId xmlns:a16="http://schemas.microsoft.com/office/drawing/2014/main" id="{C4F5604A-43B4-488C-8736-9B7AD802C1BB}"/>
              </a:ext>
            </a:extLst>
          </p:cNvPr>
          <p:cNvSpPr/>
          <p:nvPr/>
        </p:nvSpPr>
        <p:spPr>
          <a:xfrm>
            <a:off x="8957417" y="298675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9" name="Oval 98">
            <a:extLst>
              <a:ext uri="{FF2B5EF4-FFF2-40B4-BE49-F238E27FC236}">
                <a16:creationId xmlns:a16="http://schemas.microsoft.com/office/drawing/2014/main" id="{ABD9A00D-6F73-483C-81B1-C1BD47EF3C77}"/>
              </a:ext>
            </a:extLst>
          </p:cNvPr>
          <p:cNvSpPr/>
          <p:nvPr/>
        </p:nvSpPr>
        <p:spPr>
          <a:xfrm>
            <a:off x="8957417" y="505910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0" name="Oval 99">
            <a:extLst>
              <a:ext uri="{FF2B5EF4-FFF2-40B4-BE49-F238E27FC236}">
                <a16:creationId xmlns:a16="http://schemas.microsoft.com/office/drawing/2014/main" id="{DF0DFF6F-FD6D-45AC-B86B-0444A7FF393C}"/>
              </a:ext>
            </a:extLst>
          </p:cNvPr>
          <p:cNvSpPr/>
          <p:nvPr/>
        </p:nvSpPr>
        <p:spPr>
          <a:xfrm>
            <a:off x="8957417" y="436262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1" name="Oval 100">
            <a:extLst>
              <a:ext uri="{FF2B5EF4-FFF2-40B4-BE49-F238E27FC236}">
                <a16:creationId xmlns:a16="http://schemas.microsoft.com/office/drawing/2014/main" id="{72D259C4-7ECA-4CA0-9ABB-CE98677E690F}"/>
              </a:ext>
            </a:extLst>
          </p:cNvPr>
          <p:cNvSpPr/>
          <p:nvPr/>
        </p:nvSpPr>
        <p:spPr>
          <a:xfrm>
            <a:off x="8957417" y="87594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4" name="Oval 103">
            <a:extLst>
              <a:ext uri="{FF2B5EF4-FFF2-40B4-BE49-F238E27FC236}">
                <a16:creationId xmlns:a16="http://schemas.microsoft.com/office/drawing/2014/main" id="{60EA4975-65FD-460D-85E9-721CC8D54345}"/>
              </a:ext>
            </a:extLst>
          </p:cNvPr>
          <p:cNvSpPr/>
          <p:nvPr/>
        </p:nvSpPr>
        <p:spPr>
          <a:xfrm>
            <a:off x="9641081" y="2281725"/>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6" name="Oval 105">
            <a:extLst>
              <a:ext uri="{FF2B5EF4-FFF2-40B4-BE49-F238E27FC236}">
                <a16:creationId xmlns:a16="http://schemas.microsoft.com/office/drawing/2014/main" id="{877CF65E-EE9E-4D82-A833-B7FC73DB4F2B}"/>
              </a:ext>
            </a:extLst>
          </p:cNvPr>
          <p:cNvSpPr/>
          <p:nvPr/>
        </p:nvSpPr>
        <p:spPr>
          <a:xfrm>
            <a:off x="9641081" y="2986753"/>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7" name="Oval 106">
            <a:extLst>
              <a:ext uri="{FF2B5EF4-FFF2-40B4-BE49-F238E27FC236}">
                <a16:creationId xmlns:a16="http://schemas.microsoft.com/office/drawing/2014/main" id="{51FCA7A4-4E36-4BDA-AC18-EDB439E8ECE3}"/>
              </a:ext>
            </a:extLst>
          </p:cNvPr>
          <p:cNvSpPr/>
          <p:nvPr/>
        </p:nvSpPr>
        <p:spPr>
          <a:xfrm>
            <a:off x="9641081" y="5059106"/>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8" name="Oval 107">
            <a:extLst>
              <a:ext uri="{FF2B5EF4-FFF2-40B4-BE49-F238E27FC236}">
                <a16:creationId xmlns:a16="http://schemas.microsoft.com/office/drawing/2014/main" id="{35AA4177-2740-4D10-A132-355E11181054}"/>
              </a:ext>
            </a:extLst>
          </p:cNvPr>
          <p:cNvSpPr/>
          <p:nvPr/>
        </p:nvSpPr>
        <p:spPr>
          <a:xfrm>
            <a:off x="9641081" y="436262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6" name="Oval 115">
            <a:extLst>
              <a:ext uri="{FF2B5EF4-FFF2-40B4-BE49-F238E27FC236}">
                <a16:creationId xmlns:a16="http://schemas.microsoft.com/office/drawing/2014/main" id="{75295A52-E17D-4CA4-AF8F-CF66D8E8B71C}"/>
              </a:ext>
            </a:extLst>
          </p:cNvPr>
          <p:cNvSpPr/>
          <p:nvPr/>
        </p:nvSpPr>
        <p:spPr>
          <a:xfrm>
            <a:off x="10333999" y="4362624"/>
            <a:ext cx="683664" cy="6922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27" name="Oval 126">
            <a:extLst>
              <a:ext uri="{FF2B5EF4-FFF2-40B4-BE49-F238E27FC236}">
                <a16:creationId xmlns:a16="http://schemas.microsoft.com/office/drawing/2014/main" id="{D8D65C04-22DB-46BC-AF65-1F45871B86A9}"/>
              </a:ext>
            </a:extLst>
          </p:cNvPr>
          <p:cNvSpPr/>
          <p:nvPr/>
        </p:nvSpPr>
        <p:spPr>
          <a:xfrm>
            <a:off x="2712819" y="154679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35" name="Oval 134">
            <a:extLst>
              <a:ext uri="{FF2B5EF4-FFF2-40B4-BE49-F238E27FC236}">
                <a16:creationId xmlns:a16="http://schemas.microsoft.com/office/drawing/2014/main" id="{1C43A882-9D03-48BD-ABAA-10E9A0AC980D}"/>
              </a:ext>
            </a:extLst>
          </p:cNvPr>
          <p:cNvSpPr/>
          <p:nvPr/>
        </p:nvSpPr>
        <p:spPr>
          <a:xfrm>
            <a:off x="3384134" y="154679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43" name="Oval 142">
            <a:extLst>
              <a:ext uri="{FF2B5EF4-FFF2-40B4-BE49-F238E27FC236}">
                <a16:creationId xmlns:a16="http://schemas.microsoft.com/office/drawing/2014/main" id="{1314C293-C7B2-4128-86B6-18954DF06E89}"/>
              </a:ext>
            </a:extLst>
          </p:cNvPr>
          <p:cNvSpPr/>
          <p:nvPr/>
        </p:nvSpPr>
        <p:spPr>
          <a:xfrm>
            <a:off x="4089482" y="154679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Á</a:t>
            </a:r>
          </a:p>
        </p:txBody>
      </p:sp>
      <p:sp>
        <p:nvSpPr>
          <p:cNvPr id="149" name="Oval 148">
            <a:extLst>
              <a:ext uri="{FF2B5EF4-FFF2-40B4-BE49-F238E27FC236}">
                <a16:creationId xmlns:a16="http://schemas.microsoft.com/office/drawing/2014/main" id="{9343BEAC-9834-4F43-B684-16775EE09E6B}"/>
              </a:ext>
            </a:extLst>
          </p:cNvPr>
          <p:cNvSpPr/>
          <p:nvPr/>
        </p:nvSpPr>
        <p:spPr>
          <a:xfrm>
            <a:off x="4089482" y="833218"/>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51" name="Oval 150">
            <a:extLst>
              <a:ext uri="{FF2B5EF4-FFF2-40B4-BE49-F238E27FC236}">
                <a16:creationId xmlns:a16="http://schemas.microsoft.com/office/drawing/2014/main" id="{A5A11C7E-4EBF-4FA2-9305-5D87B153D5D4}"/>
              </a:ext>
            </a:extLst>
          </p:cNvPr>
          <p:cNvSpPr/>
          <p:nvPr/>
        </p:nvSpPr>
        <p:spPr>
          <a:xfrm>
            <a:off x="4750186" y="154679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53" name="Oval 152">
            <a:extLst>
              <a:ext uri="{FF2B5EF4-FFF2-40B4-BE49-F238E27FC236}">
                <a16:creationId xmlns:a16="http://schemas.microsoft.com/office/drawing/2014/main" id="{14EDE3D1-9C28-43C6-8956-A58412230ACF}"/>
              </a:ext>
            </a:extLst>
          </p:cNvPr>
          <p:cNvSpPr/>
          <p:nvPr/>
        </p:nvSpPr>
        <p:spPr>
          <a:xfrm>
            <a:off x="4750186" y="368750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155" name="Oval 154">
            <a:extLst>
              <a:ext uri="{FF2B5EF4-FFF2-40B4-BE49-F238E27FC236}">
                <a16:creationId xmlns:a16="http://schemas.microsoft.com/office/drawing/2014/main" id="{3703383D-2BD6-4234-9752-65D43F0EDB8D}"/>
              </a:ext>
            </a:extLst>
          </p:cNvPr>
          <p:cNvSpPr/>
          <p:nvPr/>
        </p:nvSpPr>
        <p:spPr>
          <a:xfrm>
            <a:off x="4750186" y="501638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L</a:t>
            </a:r>
          </a:p>
        </p:txBody>
      </p:sp>
      <p:sp>
        <p:nvSpPr>
          <p:cNvPr id="157" name="Oval 156">
            <a:extLst>
              <a:ext uri="{FF2B5EF4-FFF2-40B4-BE49-F238E27FC236}">
                <a16:creationId xmlns:a16="http://schemas.microsoft.com/office/drawing/2014/main" id="{319D51D1-06D2-415A-A0A4-C7B55590C778}"/>
              </a:ext>
            </a:extLst>
          </p:cNvPr>
          <p:cNvSpPr/>
          <p:nvPr/>
        </p:nvSpPr>
        <p:spPr>
          <a:xfrm>
            <a:off x="4750186" y="833218"/>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159" name="Oval 158">
            <a:extLst>
              <a:ext uri="{FF2B5EF4-FFF2-40B4-BE49-F238E27FC236}">
                <a16:creationId xmlns:a16="http://schemas.microsoft.com/office/drawing/2014/main" id="{3D760B8E-7A57-4744-B37C-D748584D5313}"/>
              </a:ext>
            </a:extLst>
          </p:cNvPr>
          <p:cNvSpPr/>
          <p:nvPr/>
        </p:nvSpPr>
        <p:spPr>
          <a:xfrm>
            <a:off x="5472508" y="158951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61" name="Oval 160">
            <a:extLst>
              <a:ext uri="{FF2B5EF4-FFF2-40B4-BE49-F238E27FC236}">
                <a16:creationId xmlns:a16="http://schemas.microsoft.com/office/drawing/2014/main" id="{B7832D9D-F30C-47A5-ADDE-3B11C6B4B802}"/>
              </a:ext>
            </a:extLst>
          </p:cNvPr>
          <p:cNvSpPr/>
          <p:nvPr/>
        </p:nvSpPr>
        <p:spPr>
          <a:xfrm>
            <a:off x="5472508" y="366614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62" name="Oval 161">
            <a:extLst>
              <a:ext uri="{FF2B5EF4-FFF2-40B4-BE49-F238E27FC236}">
                <a16:creationId xmlns:a16="http://schemas.microsoft.com/office/drawing/2014/main" id="{805E7C6E-3F8B-41ED-8B44-E000F0B6CA06}"/>
              </a:ext>
            </a:extLst>
          </p:cNvPr>
          <p:cNvSpPr/>
          <p:nvPr/>
        </p:nvSpPr>
        <p:spPr>
          <a:xfrm>
            <a:off x="5472508" y="298675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a:t>
            </a:r>
          </a:p>
        </p:txBody>
      </p:sp>
      <p:sp>
        <p:nvSpPr>
          <p:cNvPr id="163" name="Oval 162">
            <a:extLst>
              <a:ext uri="{FF2B5EF4-FFF2-40B4-BE49-F238E27FC236}">
                <a16:creationId xmlns:a16="http://schemas.microsoft.com/office/drawing/2014/main" id="{1AFF9F82-181D-4692-BEBD-E61469D4F733}"/>
              </a:ext>
            </a:extLst>
          </p:cNvPr>
          <p:cNvSpPr/>
          <p:nvPr/>
        </p:nvSpPr>
        <p:spPr>
          <a:xfrm>
            <a:off x="5472508" y="50591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U</a:t>
            </a:r>
          </a:p>
        </p:txBody>
      </p:sp>
      <p:sp>
        <p:nvSpPr>
          <p:cNvPr id="164" name="Oval 163">
            <a:extLst>
              <a:ext uri="{FF2B5EF4-FFF2-40B4-BE49-F238E27FC236}">
                <a16:creationId xmlns:a16="http://schemas.microsoft.com/office/drawing/2014/main" id="{0D623EFB-50AF-4D98-960B-DD571C8F2713}"/>
              </a:ext>
            </a:extLst>
          </p:cNvPr>
          <p:cNvSpPr/>
          <p:nvPr/>
        </p:nvSpPr>
        <p:spPr>
          <a:xfrm>
            <a:off x="11010416" y="4388260"/>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Y</a:t>
            </a:r>
          </a:p>
        </p:txBody>
      </p:sp>
      <p:sp>
        <p:nvSpPr>
          <p:cNvPr id="165" name="Oval 164">
            <a:extLst>
              <a:ext uri="{FF2B5EF4-FFF2-40B4-BE49-F238E27FC236}">
                <a16:creationId xmlns:a16="http://schemas.microsoft.com/office/drawing/2014/main" id="{642A4203-B694-4F43-BAE3-89AD7B7802B1}"/>
              </a:ext>
            </a:extLst>
          </p:cNvPr>
          <p:cNvSpPr/>
          <p:nvPr/>
        </p:nvSpPr>
        <p:spPr>
          <a:xfrm>
            <a:off x="5472508" y="87594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Ọ</a:t>
            </a:r>
          </a:p>
        </p:txBody>
      </p:sp>
      <p:sp>
        <p:nvSpPr>
          <p:cNvPr id="167" name="Oval 166">
            <a:extLst>
              <a:ext uri="{FF2B5EF4-FFF2-40B4-BE49-F238E27FC236}">
                <a16:creationId xmlns:a16="http://schemas.microsoft.com/office/drawing/2014/main" id="{1BB2951F-BDBB-4640-B809-4C529E520ABD}"/>
              </a:ext>
            </a:extLst>
          </p:cNvPr>
          <p:cNvSpPr/>
          <p:nvPr/>
        </p:nvSpPr>
        <p:spPr>
          <a:xfrm>
            <a:off x="6151649" y="1572857"/>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168" name="Oval 167">
            <a:extLst>
              <a:ext uri="{FF2B5EF4-FFF2-40B4-BE49-F238E27FC236}">
                <a16:creationId xmlns:a16="http://schemas.microsoft.com/office/drawing/2014/main" id="{5A9054D3-5A77-44D2-97CF-68E27E642049}"/>
              </a:ext>
            </a:extLst>
          </p:cNvPr>
          <p:cNvSpPr/>
          <p:nvPr/>
        </p:nvSpPr>
        <p:spPr>
          <a:xfrm>
            <a:off x="6151649" y="226506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69" name="Oval 168">
            <a:extLst>
              <a:ext uri="{FF2B5EF4-FFF2-40B4-BE49-F238E27FC236}">
                <a16:creationId xmlns:a16="http://schemas.microsoft.com/office/drawing/2014/main" id="{8A4E5B7D-2409-4269-AECA-12C6CDD43DDE}"/>
              </a:ext>
            </a:extLst>
          </p:cNvPr>
          <p:cNvSpPr/>
          <p:nvPr/>
        </p:nvSpPr>
        <p:spPr>
          <a:xfrm>
            <a:off x="6151649" y="364948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170" name="Oval 169">
            <a:extLst>
              <a:ext uri="{FF2B5EF4-FFF2-40B4-BE49-F238E27FC236}">
                <a16:creationId xmlns:a16="http://schemas.microsoft.com/office/drawing/2014/main" id="{8DE15AEE-7F7A-427F-A037-33B11C1878AF}"/>
              </a:ext>
            </a:extLst>
          </p:cNvPr>
          <p:cNvSpPr/>
          <p:nvPr/>
        </p:nvSpPr>
        <p:spPr>
          <a:xfrm>
            <a:off x="6151649" y="297009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71" name="Oval 170">
            <a:extLst>
              <a:ext uri="{FF2B5EF4-FFF2-40B4-BE49-F238E27FC236}">
                <a16:creationId xmlns:a16="http://schemas.microsoft.com/office/drawing/2014/main" id="{21AD3B96-C041-4F68-B06F-5852FE6937C1}"/>
              </a:ext>
            </a:extLst>
          </p:cNvPr>
          <p:cNvSpPr/>
          <p:nvPr/>
        </p:nvSpPr>
        <p:spPr>
          <a:xfrm>
            <a:off x="6151649" y="5042447"/>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Y</a:t>
            </a:r>
          </a:p>
        </p:txBody>
      </p:sp>
      <p:sp>
        <p:nvSpPr>
          <p:cNvPr id="172" name="Oval 171">
            <a:extLst>
              <a:ext uri="{FF2B5EF4-FFF2-40B4-BE49-F238E27FC236}">
                <a16:creationId xmlns:a16="http://schemas.microsoft.com/office/drawing/2014/main" id="{CED1D4C3-7D7B-4613-BCED-C19842B46B25}"/>
              </a:ext>
            </a:extLst>
          </p:cNvPr>
          <p:cNvSpPr/>
          <p:nvPr/>
        </p:nvSpPr>
        <p:spPr>
          <a:xfrm>
            <a:off x="6185684" y="434596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73" name="Oval 172">
            <a:extLst>
              <a:ext uri="{FF2B5EF4-FFF2-40B4-BE49-F238E27FC236}">
                <a16:creationId xmlns:a16="http://schemas.microsoft.com/office/drawing/2014/main" id="{247DFBCB-3DB0-4FC3-8EC9-68578174DDDA}"/>
              </a:ext>
            </a:extLst>
          </p:cNvPr>
          <p:cNvSpPr/>
          <p:nvPr/>
        </p:nvSpPr>
        <p:spPr>
          <a:xfrm>
            <a:off x="6151649" y="85928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75" name="Oval 174">
            <a:extLst>
              <a:ext uri="{FF2B5EF4-FFF2-40B4-BE49-F238E27FC236}">
                <a16:creationId xmlns:a16="http://schemas.microsoft.com/office/drawing/2014/main" id="{FB1F0044-8DDC-4E82-898C-38853F2BAC34}"/>
              </a:ext>
            </a:extLst>
          </p:cNvPr>
          <p:cNvSpPr/>
          <p:nvPr/>
        </p:nvSpPr>
        <p:spPr>
          <a:xfrm>
            <a:off x="6865114" y="158951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176" name="Oval 175">
            <a:extLst>
              <a:ext uri="{FF2B5EF4-FFF2-40B4-BE49-F238E27FC236}">
                <a16:creationId xmlns:a16="http://schemas.microsoft.com/office/drawing/2014/main" id="{ACB009DB-DCF4-405E-9925-A720F75F8EA5}"/>
              </a:ext>
            </a:extLst>
          </p:cNvPr>
          <p:cNvSpPr/>
          <p:nvPr/>
        </p:nvSpPr>
        <p:spPr>
          <a:xfrm>
            <a:off x="6865114" y="228172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Ọ</a:t>
            </a:r>
          </a:p>
        </p:txBody>
      </p:sp>
      <p:sp>
        <p:nvSpPr>
          <p:cNvPr id="177" name="Oval 176">
            <a:extLst>
              <a:ext uri="{FF2B5EF4-FFF2-40B4-BE49-F238E27FC236}">
                <a16:creationId xmlns:a16="http://schemas.microsoft.com/office/drawing/2014/main" id="{971C6F65-CA30-400D-8206-2367D2B53885}"/>
              </a:ext>
            </a:extLst>
          </p:cNvPr>
          <p:cNvSpPr/>
          <p:nvPr/>
        </p:nvSpPr>
        <p:spPr>
          <a:xfrm>
            <a:off x="6865114" y="366614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a:t>
            </a:r>
          </a:p>
        </p:txBody>
      </p:sp>
      <p:sp>
        <p:nvSpPr>
          <p:cNvPr id="178" name="Oval 177">
            <a:extLst>
              <a:ext uri="{FF2B5EF4-FFF2-40B4-BE49-F238E27FC236}">
                <a16:creationId xmlns:a16="http://schemas.microsoft.com/office/drawing/2014/main" id="{29885B64-1B26-4EDC-B2F0-F6EF52FD0D77}"/>
              </a:ext>
            </a:extLst>
          </p:cNvPr>
          <p:cNvSpPr/>
          <p:nvPr/>
        </p:nvSpPr>
        <p:spPr>
          <a:xfrm>
            <a:off x="6865114" y="298675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Ả</a:t>
            </a:r>
          </a:p>
        </p:txBody>
      </p:sp>
      <p:sp>
        <p:nvSpPr>
          <p:cNvPr id="179" name="Oval 178">
            <a:extLst>
              <a:ext uri="{FF2B5EF4-FFF2-40B4-BE49-F238E27FC236}">
                <a16:creationId xmlns:a16="http://schemas.microsoft.com/office/drawing/2014/main" id="{B10FBD04-D00D-43C0-879F-1640B09B430A}"/>
              </a:ext>
            </a:extLst>
          </p:cNvPr>
          <p:cNvSpPr/>
          <p:nvPr/>
        </p:nvSpPr>
        <p:spPr>
          <a:xfrm>
            <a:off x="6865114" y="50591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Ệ</a:t>
            </a:r>
          </a:p>
        </p:txBody>
      </p:sp>
      <p:sp>
        <p:nvSpPr>
          <p:cNvPr id="180" name="Oval 179">
            <a:extLst>
              <a:ext uri="{FF2B5EF4-FFF2-40B4-BE49-F238E27FC236}">
                <a16:creationId xmlns:a16="http://schemas.microsoft.com/office/drawing/2014/main" id="{A4B936E2-773F-46DC-AD8F-603664B0AAE9}"/>
              </a:ext>
            </a:extLst>
          </p:cNvPr>
          <p:cNvSpPr/>
          <p:nvPr/>
        </p:nvSpPr>
        <p:spPr>
          <a:xfrm>
            <a:off x="6889566" y="437971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R</a:t>
            </a:r>
          </a:p>
        </p:txBody>
      </p:sp>
      <p:sp>
        <p:nvSpPr>
          <p:cNvPr id="181" name="Oval 180">
            <a:extLst>
              <a:ext uri="{FF2B5EF4-FFF2-40B4-BE49-F238E27FC236}">
                <a16:creationId xmlns:a16="http://schemas.microsoft.com/office/drawing/2014/main" id="{81F34851-C9CE-4385-B161-009741F8A7BD}"/>
              </a:ext>
            </a:extLst>
          </p:cNvPr>
          <p:cNvSpPr/>
          <p:nvPr/>
        </p:nvSpPr>
        <p:spPr>
          <a:xfrm>
            <a:off x="6865114" y="87594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83" name="Oval 182">
            <a:extLst>
              <a:ext uri="{FF2B5EF4-FFF2-40B4-BE49-F238E27FC236}">
                <a16:creationId xmlns:a16="http://schemas.microsoft.com/office/drawing/2014/main" id="{2A69EA5D-38A5-465D-8C8A-BEEA75441FA6}"/>
              </a:ext>
            </a:extLst>
          </p:cNvPr>
          <p:cNvSpPr/>
          <p:nvPr/>
        </p:nvSpPr>
        <p:spPr>
          <a:xfrm>
            <a:off x="7544309" y="158951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Ó</a:t>
            </a:r>
          </a:p>
        </p:txBody>
      </p:sp>
      <p:sp>
        <p:nvSpPr>
          <p:cNvPr id="184" name="Oval 183">
            <a:extLst>
              <a:ext uri="{FF2B5EF4-FFF2-40B4-BE49-F238E27FC236}">
                <a16:creationId xmlns:a16="http://schemas.microsoft.com/office/drawing/2014/main" id="{57F8ED1F-83A3-4C53-8F80-CD18E51747A2}"/>
              </a:ext>
            </a:extLst>
          </p:cNvPr>
          <p:cNvSpPr/>
          <p:nvPr/>
        </p:nvSpPr>
        <p:spPr>
          <a:xfrm>
            <a:off x="7544309" y="228172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a:t>
            </a:r>
          </a:p>
        </p:txBody>
      </p:sp>
      <p:sp>
        <p:nvSpPr>
          <p:cNvPr id="185" name="Oval 184">
            <a:extLst>
              <a:ext uri="{FF2B5EF4-FFF2-40B4-BE49-F238E27FC236}">
                <a16:creationId xmlns:a16="http://schemas.microsoft.com/office/drawing/2014/main" id="{18A01663-8101-470C-B87C-72C3EC63BA98}"/>
              </a:ext>
            </a:extLst>
          </p:cNvPr>
          <p:cNvSpPr/>
          <p:nvPr/>
        </p:nvSpPr>
        <p:spPr>
          <a:xfrm>
            <a:off x="7544309" y="366614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186" name="Oval 185">
            <a:extLst>
              <a:ext uri="{FF2B5EF4-FFF2-40B4-BE49-F238E27FC236}">
                <a16:creationId xmlns:a16="http://schemas.microsoft.com/office/drawing/2014/main" id="{0B4223EE-7462-45A9-8AB2-6609CC01728B}"/>
              </a:ext>
            </a:extLst>
          </p:cNvPr>
          <p:cNvSpPr/>
          <p:nvPr/>
        </p:nvSpPr>
        <p:spPr>
          <a:xfrm>
            <a:off x="7544309" y="298675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187" name="Oval 186">
            <a:extLst>
              <a:ext uri="{FF2B5EF4-FFF2-40B4-BE49-F238E27FC236}">
                <a16:creationId xmlns:a16="http://schemas.microsoft.com/office/drawing/2014/main" id="{F86BD3A6-7812-4449-AC57-D5BA988AF3CC}"/>
              </a:ext>
            </a:extLst>
          </p:cNvPr>
          <p:cNvSpPr/>
          <p:nvPr/>
        </p:nvSpPr>
        <p:spPr>
          <a:xfrm>
            <a:off x="7544309" y="50591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188" name="Oval 187">
            <a:extLst>
              <a:ext uri="{FF2B5EF4-FFF2-40B4-BE49-F238E27FC236}">
                <a16:creationId xmlns:a16="http://schemas.microsoft.com/office/drawing/2014/main" id="{96713021-B90C-425F-9FAD-92D49C35016F}"/>
              </a:ext>
            </a:extLst>
          </p:cNvPr>
          <p:cNvSpPr/>
          <p:nvPr/>
        </p:nvSpPr>
        <p:spPr>
          <a:xfrm>
            <a:off x="7578344" y="436262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Ì</a:t>
            </a:r>
          </a:p>
        </p:txBody>
      </p:sp>
      <p:sp>
        <p:nvSpPr>
          <p:cNvPr id="189" name="Oval 188">
            <a:extLst>
              <a:ext uri="{FF2B5EF4-FFF2-40B4-BE49-F238E27FC236}">
                <a16:creationId xmlns:a16="http://schemas.microsoft.com/office/drawing/2014/main" id="{C5B91C0B-4DF0-4ECC-9A17-0CC006D65F6B}"/>
              </a:ext>
            </a:extLst>
          </p:cNvPr>
          <p:cNvSpPr/>
          <p:nvPr/>
        </p:nvSpPr>
        <p:spPr>
          <a:xfrm>
            <a:off x="7544309" y="87594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G</a:t>
            </a:r>
          </a:p>
        </p:txBody>
      </p:sp>
      <p:sp>
        <p:nvSpPr>
          <p:cNvPr id="191" name="Oval 190">
            <a:extLst>
              <a:ext uri="{FF2B5EF4-FFF2-40B4-BE49-F238E27FC236}">
                <a16:creationId xmlns:a16="http://schemas.microsoft.com/office/drawing/2014/main" id="{EAE3F5E7-F5CB-487D-B369-54B079D1154B}"/>
              </a:ext>
            </a:extLst>
          </p:cNvPr>
          <p:cNvSpPr/>
          <p:nvPr/>
        </p:nvSpPr>
        <p:spPr>
          <a:xfrm>
            <a:off x="8257675" y="158951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92" name="Oval 191">
            <a:extLst>
              <a:ext uri="{FF2B5EF4-FFF2-40B4-BE49-F238E27FC236}">
                <a16:creationId xmlns:a16="http://schemas.microsoft.com/office/drawing/2014/main" id="{5AF0EE61-5A94-49C7-80B5-62A06BB43F1B}"/>
              </a:ext>
            </a:extLst>
          </p:cNvPr>
          <p:cNvSpPr/>
          <p:nvPr/>
        </p:nvSpPr>
        <p:spPr>
          <a:xfrm>
            <a:off x="8257675" y="228172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a:t>
            </a:r>
          </a:p>
        </p:txBody>
      </p:sp>
      <p:sp>
        <p:nvSpPr>
          <p:cNvPr id="193" name="Oval 192">
            <a:extLst>
              <a:ext uri="{FF2B5EF4-FFF2-40B4-BE49-F238E27FC236}">
                <a16:creationId xmlns:a16="http://schemas.microsoft.com/office/drawing/2014/main" id="{30066DE4-5CB9-4AC0-B88F-46BA82CDDA18}"/>
              </a:ext>
            </a:extLst>
          </p:cNvPr>
          <p:cNvSpPr/>
          <p:nvPr/>
        </p:nvSpPr>
        <p:spPr>
          <a:xfrm>
            <a:off x="8257675" y="366614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É</a:t>
            </a:r>
          </a:p>
        </p:txBody>
      </p:sp>
      <p:sp>
        <p:nvSpPr>
          <p:cNvPr id="194" name="Oval 193">
            <a:extLst>
              <a:ext uri="{FF2B5EF4-FFF2-40B4-BE49-F238E27FC236}">
                <a16:creationId xmlns:a16="http://schemas.microsoft.com/office/drawing/2014/main" id="{4E8314FE-5D60-4283-B5A2-D25C4AA9DFC2}"/>
              </a:ext>
            </a:extLst>
          </p:cNvPr>
          <p:cNvSpPr/>
          <p:nvPr/>
        </p:nvSpPr>
        <p:spPr>
          <a:xfrm>
            <a:off x="8257675" y="298675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95" name="Oval 194">
            <a:extLst>
              <a:ext uri="{FF2B5EF4-FFF2-40B4-BE49-F238E27FC236}">
                <a16:creationId xmlns:a16="http://schemas.microsoft.com/office/drawing/2014/main" id="{6A2DBCB4-AD9D-472B-A500-9467DDDFFF41}"/>
              </a:ext>
            </a:extLst>
          </p:cNvPr>
          <p:cNvSpPr/>
          <p:nvPr/>
        </p:nvSpPr>
        <p:spPr>
          <a:xfrm>
            <a:off x="8257675" y="50591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96" name="Oval 195">
            <a:extLst>
              <a:ext uri="{FF2B5EF4-FFF2-40B4-BE49-F238E27FC236}">
                <a16:creationId xmlns:a16="http://schemas.microsoft.com/office/drawing/2014/main" id="{AF9652F9-B9E7-47D0-981F-2B58F01CF32D}"/>
              </a:ext>
            </a:extLst>
          </p:cNvPr>
          <p:cNvSpPr/>
          <p:nvPr/>
        </p:nvSpPr>
        <p:spPr>
          <a:xfrm>
            <a:off x="8291710" y="436262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97" name="Oval 196">
            <a:extLst>
              <a:ext uri="{FF2B5EF4-FFF2-40B4-BE49-F238E27FC236}">
                <a16:creationId xmlns:a16="http://schemas.microsoft.com/office/drawing/2014/main" id="{7F6D5E73-7AD0-454A-A54E-7542508CACDA}"/>
              </a:ext>
            </a:extLst>
          </p:cNvPr>
          <p:cNvSpPr/>
          <p:nvPr/>
        </p:nvSpPr>
        <p:spPr>
          <a:xfrm>
            <a:off x="8257675" y="87594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À</a:t>
            </a:r>
          </a:p>
        </p:txBody>
      </p:sp>
      <p:sp>
        <p:nvSpPr>
          <p:cNvPr id="199" name="Oval 198">
            <a:extLst>
              <a:ext uri="{FF2B5EF4-FFF2-40B4-BE49-F238E27FC236}">
                <a16:creationId xmlns:a16="http://schemas.microsoft.com/office/drawing/2014/main" id="{1676A411-A785-47D2-A802-A6149BD4E099}"/>
              </a:ext>
            </a:extLst>
          </p:cNvPr>
          <p:cNvSpPr/>
          <p:nvPr/>
        </p:nvSpPr>
        <p:spPr>
          <a:xfrm>
            <a:off x="8964134" y="1610879"/>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200" name="Oval 199">
            <a:extLst>
              <a:ext uri="{FF2B5EF4-FFF2-40B4-BE49-F238E27FC236}">
                <a16:creationId xmlns:a16="http://schemas.microsoft.com/office/drawing/2014/main" id="{08D77B5B-6552-4AD7-9FD8-68B9C896B811}"/>
              </a:ext>
            </a:extLst>
          </p:cNvPr>
          <p:cNvSpPr/>
          <p:nvPr/>
        </p:nvSpPr>
        <p:spPr>
          <a:xfrm>
            <a:off x="8964134" y="2303088"/>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Ạ</a:t>
            </a:r>
          </a:p>
        </p:txBody>
      </p:sp>
      <p:sp>
        <p:nvSpPr>
          <p:cNvPr id="201" name="Oval 200">
            <a:extLst>
              <a:ext uri="{FF2B5EF4-FFF2-40B4-BE49-F238E27FC236}">
                <a16:creationId xmlns:a16="http://schemas.microsoft.com/office/drawing/2014/main" id="{348D09E0-C69C-44B2-89A8-8902348BDE5B}"/>
              </a:ext>
            </a:extLst>
          </p:cNvPr>
          <p:cNvSpPr/>
          <p:nvPr/>
        </p:nvSpPr>
        <p:spPr>
          <a:xfrm>
            <a:off x="8964134" y="36875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a:t>
            </a:r>
          </a:p>
        </p:txBody>
      </p:sp>
      <p:sp>
        <p:nvSpPr>
          <p:cNvPr id="202" name="Oval 201">
            <a:extLst>
              <a:ext uri="{FF2B5EF4-FFF2-40B4-BE49-F238E27FC236}">
                <a16:creationId xmlns:a16="http://schemas.microsoft.com/office/drawing/2014/main" id="{E2E77CCE-C655-4B79-B1AC-397240E73D9B}"/>
              </a:ext>
            </a:extLst>
          </p:cNvPr>
          <p:cNvSpPr/>
          <p:nvPr/>
        </p:nvSpPr>
        <p:spPr>
          <a:xfrm>
            <a:off x="8964134" y="300811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Ồ</a:t>
            </a:r>
          </a:p>
        </p:txBody>
      </p:sp>
      <p:sp>
        <p:nvSpPr>
          <p:cNvPr id="203" name="Oval 202">
            <a:extLst>
              <a:ext uri="{FF2B5EF4-FFF2-40B4-BE49-F238E27FC236}">
                <a16:creationId xmlns:a16="http://schemas.microsoft.com/office/drawing/2014/main" id="{A07E544C-BBAA-464E-B26C-DB32AD9FEC03}"/>
              </a:ext>
            </a:extLst>
          </p:cNvPr>
          <p:cNvSpPr/>
          <p:nvPr/>
        </p:nvSpPr>
        <p:spPr>
          <a:xfrm>
            <a:off x="8964134" y="5080469"/>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Ậ</a:t>
            </a:r>
          </a:p>
        </p:txBody>
      </p:sp>
      <p:sp>
        <p:nvSpPr>
          <p:cNvPr id="204" name="Oval 203">
            <a:extLst>
              <a:ext uri="{FF2B5EF4-FFF2-40B4-BE49-F238E27FC236}">
                <a16:creationId xmlns:a16="http://schemas.microsoft.com/office/drawing/2014/main" id="{FECFC9C0-1C63-43EA-87B1-7BBA4B08FCC5}"/>
              </a:ext>
            </a:extLst>
          </p:cNvPr>
          <p:cNvSpPr/>
          <p:nvPr/>
        </p:nvSpPr>
        <p:spPr>
          <a:xfrm>
            <a:off x="8964134" y="4383987"/>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205" name="Oval 204">
            <a:extLst>
              <a:ext uri="{FF2B5EF4-FFF2-40B4-BE49-F238E27FC236}">
                <a16:creationId xmlns:a16="http://schemas.microsoft.com/office/drawing/2014/main" id="{644540F5-A434-479E-9848-A95A06E37CC9}"/>
              </a:ext>
            </a:extLst>
          </p:cNvPr>
          <p:cNvSpPr/>
          <p:nvPr/>
        </p:nvSpPr>
        <p:spPr>
          <a:xfrm>
            <a:off x="8964134" y="897307"/>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O</a:t>
            </a:r>
          </a:p>
        </p:txBody>
      </p:sp>
      <p:sp>
        <p:nvSpPr>
          <p:cNvPr id="208" name="Oval 207">
            <a:extLst>
              <a:ext uri="{FF2B5EF4-FFF2-40B4-BE49-F238E27FC236}">
                <a16:creationId xmlns:a16="http://schemas.microsoft.com/office/drawing/2014/main" id="{71555471-08A7-4740-8BF6-C201E6A01D03}"/>
              </a:ext>
            </a:extLst>
          </p:cNvPr>
          <p:cNvSpPr/>
          <p:nvPr/>
        </p:nvSpPr>
        <p:spPr>
          <a:xfrm>
            <a:off x="9635895" y="2281725"/>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210" name="Oval 209">
            <a:extLst>
              <a:ext uri="{FF2B5EF4-FFF2-40B4-BE49-F238E27FC236}">
                <a16:creationId xmlns:a16="http://schemas.microsoft.com/office/drawing/2014/main" id="{46256FF3-6526-425F-B1FB-05B10425D8BB}"/>
              </a:ext>
            </a:extLst>
          </p:cNvPr>
          <p:cNvSpPr/>
          <p:nvPr/>
        </p:nvSpPr>
        <p:spPr>
          <a:xfrm>
            <a:off x="9635895" y="2986753"/>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211" name="Oval 210">
            <a:extLst>
              <a:ext uri="{FF2B5EF4-FFF2-40B4-BE49-F238E27FC236}">
                <a16:creationId xmlns:a16="http://schemas.microsoft.com/office/drawing/2014/main" id="{9DE14B01-AB50-48D6-8A7B-DF71D8509480}"/>
              </a:ext>
            </a:extLst>
          </p:cNvPr>
          <p:cNvSpPr/>
          <p:nvPr/>
        </p:nvSpPr>
        <p:spPr>
          <a:xfrm>
            <a:off x="9635895" y="5059106"/>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a:t>
            </a:r>
          </a:p>
        </p:txBody>
      </p:sp>
      <p:sp>
        <p:nvSpPr>
          <p:cNvPr id="212" name="Oval 211">
            <a:extLst>
              <a:ext uri="{FF2B5EF4-FFF2-40B4-BE49-F238E27FC236}">
                <a16:creationId xmlns:a16="http://schemas.microsoft.com/office/drawing/2014/main" id="{B31F0EA3-FC2B-41B9-825E-764030F849F9}"/>
              </a:ext>
            </a:extLst>
          </p:cNvPr>
          <p:cNvSpPr/>
          <p:nvPr/>
        </p:nvSpPr>
        <p:spPr>
          <a:xfrm>
            <a:off x="9635895" y="436262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a:t>
            </a:r>
          </a:p>
        </p:txBody>
      </p:sp>
      <p:sp>
        <p:nvSpPr>
          <p:cNvPr id="220" name="Oval 219">
            <a:extLst>
              <a:ext uri="{FF2B5EF4-FFF2-40B4-BE49-F238E27FC236}">
                <a16:creationId xmlns:a16="http://schemas.microsoft.com/office/drawing/2014/main" id="{B74537D2-83F4-485E-8214-55990B7C1A5D}"/>
              </a:ext>
            </a:extLst>
          </p:cNvPr>
          <p:cNvSpPr/>
          <p:nvPr/>
        </p:nvSpPr>
        <p:spPr>
          <a:xfrm>
            <a:off x="10333670" y="4362624"/>
            <a:ext cx="683664" cy="6922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À</a:t>
            </a:r>
          </a:p>
        </p:txBody>
      </p:sp>
      <p:pic>
        <p:nvPicPr>
          <p:cNvPr id="222" name="图片 19">
            <a:extLst>
              <a:ext uri="{FF2B5EF4-FFF2-40B4-BE49-F238E27FC236}">
                <a16:creationId xmlns:a16="http://schemas.microsoft.com/office/drawing/2014/main" id="{2D1A4357-8164-4188-BE1E-808949D476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61" y="5708589"/>
            <a:ext cx="1609816" cy="1136850"/>
          </a:xfrm>
          <a:prstGeom prst="rect">
            <a:avLst/>
          </a:prstGeom>
        </p:spPr>
      </p:pic>
      <p:sp>
        <p:nvSpPr>
          <p:cNvPr id="223" name="Rectangle: Rounded Corners 222">
            <a:hlinkClick r:id="rId5" action="ppaction://hlinksldjump"/>
            <a:extLst>
              <a:ext uri="{FF2B5EF4-FFF2-40B4-BE49-F238E27FC236}">
                <a16:creationId xmlns:a16="http://schemas.microsoft.com/office/drawing/2014/main" id="{21CAE520-57DE-4D02-BCDC-021391A1D849}"/>
              </a:ext>
            </a:extLst>
          </p:cNvPr>
          <p:cNvSpPr/>
          <p:nvPr/>
        </p:nvSpPr>
        <p:spPr>
          <a:xfrm>
            <a:off x="2378527" y="6024781"/>
            <a:ext cx="2134750" cy="434741"/>
          </a:xfrm>
          <a:prstGeom prst="roundRect">
            <a:avLst/>
          </a:prstGeom>
          <a:ln w="762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788064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500"/>
                                        <p:tgtEl>
                                          <p:spTgt spid="3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arn(inVertic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barn(inVertical)">
                                      <p:cBhvr>
                                        <p:cTn id="69" dur="500"/>
                                        <p:tgtEl>
                                          <p:spTgt spid="4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arn(inVertical)">
                                      <p:cBhvr>
                                        <p:cTn id="72" dur="500"/>
                                        <p:tgtEl>
                                          <p:spTgt spid="5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barn(inVertical)">
                                      <p:cBhvr>
                                        <p:cTn id="75" dur="500"/>
                                        <p:tgtEl>
                                          <p:spTgt spid="5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barn(inVertical)">
                                      <p:cBhvr>
                                        <p:cTn id="78" dur="500"/>
                                        <p:tgtEl>
                                          <p:spTgt spid="5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barn(inVertical)">
                                      <p:cBhvr>
                                        <p:cTn id="81" dur="500"/>
                                        <p:tgtEl>
                                          <p:spTgt spid="5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barn(inVertical)">
                                      <p:cBhvr>
                                        <p:cTn id="87" dur="500"/>
                                        <p:tgtEl>
                                          <p:spTgt spid="59"/>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arn(inVertical)">
                                      <p:cBhvr>
                                        <p:cTn id="90" dur="500"/>
                                        <p:tgtEl>
                                          <p:spTgt spid="60"/>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barn(inVertical)">
                                      <p:cBhvr>
                                        <p:cTn id="93" dur="500"/>
                                        <p:tgtEl>
                                          <p:spTgt spid="61"/>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barn(inVertical)">
                                      <p:cBhvr>
                                        <p:cTn id="96" dur="500"/>
                                        <p:tgtEl>
                                          <p:spTgt spid="63"/>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arn(inVertical)">
                                      <p:cBhvr>
                                        <p:cTn id="99" dur="500"/>
                                        <p:tgtEl>
                                          <p:spTgt spid="64"/>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barn(inVertical)">
                                      <p:cBhvr>
                                        <p:cTn id="102" dur="500"/>
                                        <p:tgtEl>
                                          <p:spTgt spid="65"/>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barn(inVertical)">
                                      <p:cBhvr>
                                        <p:cTn id="105" dur="500"/>
                                        <p:tgtEl>
                                          <p:spTgt spid="66"/>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arn(inVertical)">
                                      <p:cBhvr>
                                        <p:cTn id="108" dur="500"/>
                                        <p:tgtEl>
                                          <p:spTgt spid="67"/>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barn(inVertical)">
                                      <p:cBhvr>
                                        <p:cTn id="111" dur="500"/>
                                        <p:tgtEl>
                                          <p:spTgt spid="68"/>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barn(inVertical)">
                                      <p:cBhvr>
                                        <p:cTn id="114" dur="500"/>
                                        <p:tgtEl>
                                          <p:spTgt spid="69"/>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Effect transition="in" filter="barn(inVertical)">
                                      <p:cBhvr>
                                        <p:cTn id="117" dur="500"/>
                                        <p:tgtEl>
                                          <p:spTgt spid="71"/>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barn(inVertical)">
                                      <p:cBhvr>
                                        <p:cTn id="120" dur="500"/>
                                        <p:tgtEl>
                                          <p:spTgt spid="72"/>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Effect transition="in" filter="barn(inVertical)">
                                      <p:cBhvr>
                                        <p:cTn id="123" dur="500"/>
                                        <p:tgtEl>
                                          <p:spTgt spid="73"/>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barn(inVertical)">
                                      <p:cBhvr>
                                        <p:cTn id="126" dur="500"/>
                                        <p:tgtEl>
                                          <p:spTgt spid="74"/>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barn(inVertical)">
                                      <p:cBhvr>
                                        <p:cTn id="129" dur="500"/>
                                        <p:tgtEl>
                                          <p:spTgt spid="75"/>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barn(inVertical)">
                                      <p:cBhvr>
                                        <p:cTn id="132" dur="500"/>
                                        <p:tgtEl>
                                          <p:spTgt spid="76"/>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77"/>
                                        </p:tgtEl>
                                        <p:attrNameLst>
                                          <p:attrName>style.visibility</p:attrName>
                                        </p:attrNameLst>
                                      </p:cBhvr>
                                      <p:to>
                                        <p:strVal val="visible"/>
                                      </p:to>
                                    </p:set>
                                    <p:animEffect transition="in" filter="barn(inVertical)">
                                      <p:cBhvr>
                                        <p:cTn id="135" dur="500"/>
                                        <p:tgtEl>
                                          <p:spTgt spid="77"/>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barn(inVertical)">
                                      <p:cBhvr>
                                        <p:cTn id="138" dur="500"/>
                                        <p:tgtEl>
                                          <p:spTgt spid="79"/>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barn(inVertical)">
                                      <p:cBhvr>
                                        <p:cTn id="141" dur="500"/>
                                        <p:tgtEl>
                                          <p:spTgt spid="80"/>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barn(inVertical)">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82"/>
                                        </p:tgtEl>
                                        <p:attrNameLst>
                                          <p:attrName>style.visibility</p:attrName>
                                        </p:attrNameLst>
                                      </p:cBhvr>
                                      <p:to>
                                        <p:strVal val="visible"/>
                                      </p:to>
                                    </p:set>
                                    <p:animEffect transition="in" filter="barn(inVertical)">
                                      <p:cBhvr>
                                        <p:cTn id="147" dur="500"/>
                                        <p:tgtEl>
                                          <p:spTgt spid="82"/>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83"/>
                                        </p:tgtEl>
                                        <p:attrNameLst>
                                          <p:attrName>style.visibility</p:attrName>
                                        </p:attrNameLst>
                                      </p:cBhvr>
                                      <p:to>
                                        <p:strVal val="visible"/>
                                      </p:to>
                                    </p:set>
                                    <p:animEffect transition="in" filter="barn(inVertical)">
                                      <p:cBhvr>
                                        <p:cTn id="150" dur="500"/>
                                        <p:tgtEl>
                                          <p:spTgt spid="83"/>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84"/>
                                        </p:tgtEl>
                                        <p:attrNameLst>
                                          <p:attrName>style.visibility</p:attrName>
                                        </p:attrNameLst>
                                      </p:cBhvr>
                                      <p:to>
                                        <p:strVal val="visible"/>
                                      </p:to>
                                    </p:set>
                                    <p:animEffect transition="in" filter="barn(inVertical)">
                                      <p:cBhvr>
                                        <p:cTn id="153" dur="500"/>
                                        <p:tgtEl>
                                          <p:spTgt spid="84"/>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85"/>
                                        </p:tgtEl>
                                        <p:attrNameLst>
                                          <p:attrName>style.visibility</p:attrName>
                                        </p:attrNameLst>
                                      </p:cBhvr>
                                      <p:to>
                                        <p:strVal val="visible"/>
                                      </p:to>
                                    </p:set>
                                    <p:animEffect transition="in" filter="barn(inVertical)">
                                      <p:cBhvr>
                                        <p:cTn id="156" dur="500"/>
                                        <p:tgtEl>
                                          <p:spTgt spid="85"/>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barn(inVertical)">
                                      <p:cBhvr>
                                        <p:cTn id="159" dur="500"/>
                                        <p:tgtEl>
                                          <p:spTgt spid="8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88"/>
                                        </p:tgtEl>
                                        <p:attrNameLst>
                                          <p:attrName>style.visibility</p:attrName>
                                        </p:attrNameLst>
                                      </p:cBhvr>
                                      <p:to>
                                        <p:strVal val="visible"/>
                                      </p:to>
                                    </p:set>
                                    <p:animEffect transition="in" filter="barn(inVertical)">
                                      <p:cBhvr>
                                        <p:cTn id="162" dur="500"/>
                                        <p:tgtEl>
                                          <p:spTgt spid="88"/>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89"/>
                                        </p:tgtEl>
                                        <p:attrNameLst>
                                          <p:attrName>style.visibility</p:attrName>
                                        </p:attrNameLst>
                                      </p:cBhvr>
                                      <p:to>
                                        <p:strVal val="visible"/>
                                      </p:to>
                                    </p:set>
                                    <p:animEffect transition="in" filter="barn(inVertical)">
                                      <p:cBhvr>
                                        <p:cTn id="165" dur="500"/>
                                        <p:tgtEl>
                                          <p:spTgt spid="89"/>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90"/>
                                        </p:tgtEl>
                                        <p:attrNameLst>
                                          <p:attrName>style.visibility</p:attrName>
                                        </p:attrNameLst>
                                      </p:cBhvr>
                                      <p:to>
                                        <p:strVal val="visible"/>
                                      </p:to>
                                    </p:set>
                                    <p:animEffect transition="in" filter="barn(inVertical)">
                                      <p:cBhvr>
                                        <p:cTn id="168" dur="500"/>
                                        <p:tgtEl>
                                          <p:spTgt spid="90"/>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91"/>
                                        </p:tgtEl>
                                        <p:attrNameLst>
                                          <p:attrName>style.visibility</p:attrName>
                                        </p:attrNameLst>
                                      </p:cBhvr>
                                      <p:to>
                                        <p:strVal val="visible"/>
                                      </p:to>
                                    </p:set>
                                    <p:animEffect transition="in" filter="barn(inVertical)">
                                      <p:cBhvr>
                                        <p:cTn id="171" dur="500"/>
                                        <p:tgtEl>
                                          <p:spTgt spid="91"/>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92"/>
                                        </p:tgtEl>
                                        <p:attrNameLst>
                                          <p:attrName>style.visibility</p:attrName>
                                        </p:attrNameLst>
                                      </p:cBhvr>
                                      <p:to>
                                        <p:strVal val="visible"/>
                                      </p:to>
                                    </p:set>
                                    <p:animEffect transition="in" filter="barn(inVertical)">
                                      <p:cBhvr>
                                        <p:cTn id="174" dur="500"/>
                                        <p:tgtEl>
                                          <p:spTgt spid="92"/>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93"/>
                                        </p:tgtEl>
                                        <p:attrNameLst>
                                          <p:attrName>style.visibility</p:attrName>
                                        </p:attrNameLst>
                                      </p:cBhvr>
                                      <p:to>
                                        <p:strVal val="visible"/>
                                      </p:to>
                                    </p:set>
                                    <p:animEffect transition="in" filter="barn(inVertical)">
                                      <p:cBhvr>
                                        <p:cTn id="177" dur="500"/>
                                        <p:tgtEl>
                                          <p:spTgt spid="93"/>
                                        </p:tgtEl>
                                      </p:cBhvr>
                                    </p:animEffect>
                                  </p:childTnLst>
                                </p:cTn>
                              </p:par>
                              <p:par>
                                <p:cTn id="178" presetID="16" presetClass="entr" presetSubtype="21" fill="hold" grpId="0" nodeType="withEffect">
                                  <p:stCondLst>
                                    <p:cond delay="0"/>
                                  </p:stCondLst>
                                  <p:childTnLst>
                                    <p:set>
                                      <p:cBhvr>
                                        <p:cTn id="179" dur="1" fill="hold">
                                          <p:stCondLst>
                                            <p:cond delay="0"/>
                                          </p:stCondLst>
                                        </p:cTn>
                                        <p:tgtEl>
                                          <p:spTgt spid="95"/>
                                        </p:tgtEl>
                                        <p:attrNameLst>
                                          <p:attrName>style.visibility</p:attrName>
                                        </p:attrNameLst>
                                      </p:cBhvr>
                                      <p:to>
                                        <p:strVal val="visible"/>
                                      </p:to>
                                    </p:set>
                                    <p:animEffect transition="in" filter="barn(inVertical)">
                                      <p:cBhvr>
                                        <p:cTn id="180" dur="500"/>
                                        <p:tgtEl>
                                          <p:spTgt spid="95"/>
                                        </p:tgtEl>
                                      </p:cBhvr>
                                    </p:animEffect>
                                  </p:childTnLst>
                                </p:cTn>
                              </p:par>
                              <p:par>
                                <p:cTn id="181" presetID="16" presetClass="entr" presetSubtype="21" fill="hold" grpId="0" nodeType="withEffect">
                                  <p:stCondLst>
                                    <p:cond delay="0"/>
                                  </p:stCondLst>
                                  <p:childTnLst>
                                    <p:set>
                                      <p:cBhvr>
                                        <p:cTn id="182" dur="1" fill="hold">
                                          <p:stCondLst>
                                            <p:cond delay="0"/>
                                          </p:stCondLst>
                                        </p:cTn>
                                        <p:tgtEl>
                                          <p:spTgt spid="96"/>
                                        </p:tgtEl>
                                        <p:attrNameLst>
                                          <p:attrName>style.visibility</p:attrName>
                                        </p:attrNameLst>
                                      </p:cBhvr>
                                      <p:to>
                                        <p:strVal val="visible"/>
                                      </p:to>
                                    </p:set>
                                    <p:animEffect transition="in" filter="barn(inVertical)">
                                      <p:cBhvr>
                                        <p:cTn id="183" dur="500"/>
                                        <p:tgtEl>
                                          <p:spTgt spid="96"/>
                                        </p:tgtEl>
                                      </p:cBhvr>
                                    </p:animEffect>
                                  </p:childTnLst>
                                </p:cTn>
                              </p:par>
                              <p:par>
                                <p:cTn id="184" presetID="16" presetClass="entr" presetSubtype="21" fill="hold" grpId="0" nodeType="withEffect">
                                  <p:stCondLst>
                                    <p:cond delay="0"/>
                                  </p:stCondLst>
                                  <p:childTnLst>
                                    <p:set>
                                      <p:cBhvr>
                                        <p:cTn id="185" dur="1" fill="hold">
                                          <p:stCondLst>
                                            <p:cond delay="0"/>
                                          </p:stCondLst>
                                        </p:cTn>
                                        <p:tgtEl>
                                          <p:spTgt spid="97"/>
                                        </p:tgtEl>
                                        <p:attrNameLst>
                                          <p:attrName>style.visibility</p:attrName>
                                        </p:attrNameLst>
                                      </p:cBhvr>
                                      <p:to>
                                        <p:strVal val="visible"/>
                                      </p:to>
                                    </p:set>
                                    <p:animEffect transition="in" filter="barn(inVertical)">
                                      <p:cBhvr>
                                        <p:cTn id="186" dur="500"/>
                                        <p:tgtEl>
                                          <p:spTgt spid="97"/>
                                        </p:tgtEl>
                                      </p:cBhvr>
                                    </p:animEffect>
                                  </p:childTnLst>
                                </p:cTn>
                              </p:par>
                              <p:par>
                                <p:cTn id="187" presetID="16" presetClass="entr" presetSubtype="21" fill="hold" grpId="0" nodeType="withEffect">
                                  <p:stCondLst>
                                    <p:cond delay="0"/>
                                  </p:stCondLst>
                                  <p:childTnLst>
                                    <p:set>
                                      <p:cBhvr>
                                        <p:cTn id="188" dur="1" fill="hold">
                                          <p:stCondLst>
                                            <p:cond delay="0"/>
                                          </p:stCondLst>
                                        </p:cTn>
                                        <p:tgtEl>
                                          <p:spTgt spid="98"/>
                                        </p:tgtEl>
                                        <p:attrNameLst>
                                          <p:attrName>style.visibility</p:attrName>
                                        </p:attrNameLst>
                                      </p:cBhvr>
                                      <p:to>
                                        <p:strVal val="visible"/>
                                      </p:to>
                                    </p:set>
                                    <p:animEffect transition="in" filter="barn(inVertical)">
                                      <p:cBhvr>
                                        <p:cTn id="189" dur="500"/>
                                        <p:tgtEl>
                                          <p:spTgt spid="98"/>
                                        </p:tgtEl>
                                      </p:cBhvr>
                                    </p:animEffect>
                                  </p:childTnLst>
                                </p:cTn>
                              </p:par>
                              <p:par>
                                <p:cTn id="190" presetID="16" presetClass="entr" presetSubtype="21" fill="hold" grpId="0" nodeType="withEffect">
                                  <p:stCondLst>
                                    <p:cond delay="0"/>
                                  </p:stCondLst>
                                  <p:childTnLst>
                                    <p:set>
                                      <p:cBhvr>
                                        <p:cTn id="191" dur="1" fill="hold">
                                          <p:stCondLst>
                                            <p:cond delay="0"/>
                                          </p:stCondLst>
                                        </p:cTn>
                                        <p:tgtEl>
                                          <p:spTgt spid="99"/>
                                        </p:tgtEl>
                                        <p:attrNameLst>
                                          <p:attrName>style.visibility</p:attrName>
                                        </p:attrNameLst>
                                      </p:cBhvr>
                                      <p:to>
                                        <p:strVal val="visible"/>
                                      </p:to>
                                    </p:set>
                                    <p:animEffect transition="in" filter="barn(inVertical)">
                                      <p:cBhvr>
                                        <p:cTn id="192" dur="500"/>
                                        <p:tgtEl>
                                          <p:spTgt spid="99"/>
                                        </p:tgtEl>
                                      </p:cBhvr>
                                    </p:animEffect>
                                  </p:childTnLst>
                                </p:cTn>
                              </p:par>
                              <p:par>
                                <p:cTn id="193" presetID="16" presetClass="entr" presetSubtype="21" fill="hold" grpId="0" nodeType="withEffect">
                                  <p:stCondLst>
                                    <p:cond delay="0"/>
                                  </p:stCondLst>
                                  <p:childTnLst>
                                    <p:set>
                                      <p:cBhvr>
                                        <p:cTn id="194" dur="1" fill="hold">
                                          <p:stCondLst>
                                            <p:cond delay="0"/>
                                          </p:stCondLst>
                                        </p:cTn>
                                        <p:tgtEl>
                                          <p:spTgt spid="100"/>
                                        </p:tgtEl>
                                        <p:attrNameLst>
                                          <p:attrName>style.visibility</p:attrName>
                                        </p:attrNameLst>
                                      </p:cBhvr>
                                      <p:to>
                                        <p:strVal val="visible"/>
                                      </p:to>
                                    </p:set>
                                    <p:animEffect transition="in" filter="barn(inVertical)">
                                      <p:cBhvr>
                                        <p:cTn id="195" dur="500"/>
                                        <p:tgtEl>
                                          <p:spTgt spid="100"/>
                                        </p:tgtEl>
                                      </p:cBhvr>
                                    </p:animEffect>
                                  </p:childTnLst>
                                </p:cTn>
                              </p:par>
                              <p:par>
                                <p:cTn id="196" presetID="16" presetClass="entr" presetSubtype="21" fill="hold" grpId="0" nodeType="withEffect">
                                  <p:stCondLst>
                                    <p:cond delay="0"/>
                                  </p:stCondLst>
                                  <p:childTnLst>
                                    <p:set>
                                      <p:cBhvr>
                                        <p:cTn id="197" dur="1" fill="hold">
                                          <p:stCondLst>
                                            <p:cond delay="0"/>
                                          </p:stCondLst>
                                        </p:cTn>
                                        <p:tgtEl>
                                          <p:spTgt spid="101"/>
                                        </p:tgtEl>
                                        <p:attrNameLst>
                                          <p:attrName>style.visibility</p:attrName>
                                        </p:attrNameLst>
                                      </p:cBhvr>
                                      <p:to>
                                        <p:strVal val="visible"/>
                                      </p:to>
                                    </p:set>
                                    <p:animEffect transition="in" filter="barn(inVertical)">
                                      <p:cBhvr>
                                        <p:cTn id="198" dur="500"/>
                                        <p:tgtEl>
                                          <p:spTgt spid="101"/>
                                        </p:tgtEl>
                                      </p:cBhvr>
                                    </p:animEffect>
                                  </p:childTnLst>
                                </p:cTn>
                              </p:par>
                              <p:par>
                                <p:cTn id="199" presetID="16" presetClass="entr" presetSubtype="21" fill="hold" grpId="0" nodeType="withEffect">
                                  <p:stCondLst>
                                    <p:cond delay="0"/>
                                  </p:stCondLst>
                                  <p:childTnLst>
                                    <p:set>
                                      <p:cBhvr>
                                        <p:cTn id="200" dur="1" fill="hold">
                                          <p:stCondLst>
                                            <p:cond delay="0"/>
                                          </p:stCondLst>
                                        </p:cTn>
                                        <p:tgtEl>
                                          <p:spTgt spid="104"/>
                                        </p:tgtEl>
                                        <p:attrNameLst>
                                          <p:attrName>style.visibility</p:attrName>
                                        </p:attrNameLst>
                                      </p:cBhvr>
                                      <p:to>
                                        <p:strVal val="visible"/>
                                      </p:to>
                                    </p:set>
                                    <p:animEffect transition="in" filter="barn(inVertical)">
                                      <p:cBhvr>
                                        <p:cTn id="201" dur="500"/>
                                        <p:tgtEl>
                                          <p:spTgt spid="104"/>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106"/>
                                        </p:tgtEl>
                                        <p:attrNameLst>
                                          <p:attrName>style.visibility</p:attrName>
                                        </p:attrNameLst>
                                      </p:cBhvr>
                                      <p:to>
                                        <p:strVal val="visible"/>
                                      </p:to>
                                    </p:set>
                                    <p:animEffect transition="in" filter="barn(inVertical)">
                                      <p:cBhvr>
                                        <p:cTn id="204" dur="500"/>
                                        <p:tgtEl>
                                          <p:spTgt spid="106"/>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107"/>
                                        </p:tgtEl>
                                        <p:attrNameLst>
                                          <p:attrName>style.visibility</p:attrName>
                                        </p:attrNameLst>
                                      </p:cBhvr>
                                      <p:to>
                                        <p:strVal val="visible"/>
                                      </p:to>
                                    </p:set>
                                    <p:animEffect transition="in" filter="barn(inVertical)">
                                      <p:cBhvr>
                                        <p:cTn id="207" dur="500"/>
                                        <p:tgtEl>
                                          <p:spTgt spid="107"/>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8"/>
                                        </p:tgtEl>
                                        <p:attrNameLst>
                                          <p:attrName>style.visibility</p:attrName>
                                        </p:attrNameLst>
                                      </p:cBhvr>
                                      <p:to>
                                        <p:strVal val="visible"/>
                                      </p:to>
                                    </p:set>
                                    <p:animEffect transition="in" filter="barn(inVertical)">
                                      <p:cBhvr>
                                        <p:cTn id="210" dur="500"/>
                                        <p:tgtEl>
                                          <p:spTgt spid="108"/>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16"/>
                                        </p:tgtEl>
                                        <p:attrNameLst>
                                          <p:attrName>style.visibility</p:attrName>
                                        </p:attrNameLst>
                                      </p:cBhvr>
                                      <p:to>
                                        <p:strVal val="visible"/>
                                      </p:to>
                                    </p:set>
                                    <p:animEffect transition="in" filter="barn(inVertical)">
                                      <p:cBhvr>
                                        <p:cTn id="213" dur="500"/>
                                        <p:tgtEl>
                                          <p:spTgt spid="116"/>
                                        </p:tgtEl>
                                      </p:cBhvr>
                                    </p:animEffect>
                                  </p:childTnLst>
                                </p:cTn>
                              </p:par>
                            </p:childTnLst>
                          </p:cTn>
                        </p:par>
                      </p:childTnLst>
                    </p:cTn>
                  </p:par>
                  <p:par>
                    <p:cTn id="214" fill="hold">
                      <p:stCondLst>
                        <p:cond delay="indefinite"/>
                      </p:stCondLst>
                      <p:childTnLst>
                        <p:par>
                          <p:cTn id="215" fill="hold">
                            <p:stCondLst>
                              <p:cond delay="0"/>
                            </p:stCondLst>
                            <p:childTnLst>
                              <p:par>
                                <p:cTn id="216" presetID="2" presetClass="entr" presetSubtype="4" fill="hold" nodeType="clickEffect">
                                  <p:stCondLst>
                                    <p:cond delay="0"/>
                                  </p:stCondLst>
                                  <p:childTnLst>
                                    <p:set>
                                      <p:cBhvr>
                                        <p:cTn id="217" dur="1" fill="hold">
                                          <p:stCondLst>
                                            <p:cond delay="0"/>
                                          </p:stCondLst>
                                        </p:cTn>
                                        <p:tgtEl>
                                          <p:spTgt spid="222"/>
                                        </p:tgtEl>
                                        <p:attrNameLst>
                                          <p:attrName>style.visibility</p:attrName>
                                        </p:attrNameLst>
                                      </p:cBhvr>
                                      <p:to>
                                        <p:strVal val="visible"/>
                                      </p:to>
                                    </p:set>
                                    <p:anim calcmode="lin" valueType="num">
                                      <p:cBhvr additive="base">
                                        <p:cTn id="218" dur="500" fill="hold"/>
                                        <p:tgtEl>
                                          <p:spTgt spid="222"/>
                                        </p:tgtEl>
                                        <p:attrNameLst>
                                          <p:attrName>ppt_x</p:attrName>
                                        </p:attrNameLst>
                                      </p:cBhvr>
                                      <p:tavLst>
                                        <p:tav tm="0">
                                          <p:val>
                                            <p:strVal val="#ppt_x"/>
                                          </p:val>
                                        </p:tav>
                                        <p:tav tm="100000">
                                          <p:val>
                                            <p:strVal val="#ppt_x"/>
                                          </p:val>
                                        </p:tav>
                                      </p:tavLst>
                                    </p:anim>
                                    <p:anim calcmode="lin" valueType="num">
                                      <p:cBhvr additive="base">
                                        <p:cTn id="219"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0" restart="whenNotActive" fill="hold" evtFilter="cancelBubble" nodeType="interactiveSeq">
                <p:stCondLst>
                  <p:cond evt="onClick" delay="0">
                    <p:tgtEl>
                      <p:spTgt spid="15"/>
                    </p:tgtEl>
                  </p:cond>
                </p:stCondLst>
                <p:endSync evt="end" delay="0">
                  <p:rtn val="all"/>
                </p:endSync>
                <p:childTnLst>
                  <p:par>
                    <p:cTn id="221" fill="hold">
                      <p:stCondLst>
                        <p:cond delay="0"/>
                      </p:stCondLst>
                      <p:childTnLst>
                        <p:par>
                          <p:cTn id="222" fill="hold">
                            <p:stCondLst>
                              <p:cond delay="0"/>
                            </p:stCondLst>
                            <p:childTnLst>
                              <p:par>
                                <p:cTn id="223" presetID="16" presetClass="entr" presetSubtype="21" fill="hold" grpId="0" nodeType="clickEffect">
                                  <p:stCondLst>
                                    <p:cond delay="0"/>
                                  </p:stCondLst>
                                  <p:childTnLst>
                                    <p:set>
                                      <p:cBhvr>
                                        <p:cTn id="224" dur="1" fill="hold">
                                          <p:stCondLst>
                                            <p:cond delay="0"/>
                                          </p:stCondLst>
                                        </p:cTn>
                                        <p:tgtEl>
                                          <p:spTgt spid="127"/>
                                        </p:tgtEl>
                                        <p:attrNameLst>
                                          <p:attrName>style.visibility</p:attrName>
                                        </p:attrNameLst>
                                      </p:cBhvr>
                                      <p:to>
                                        <p:strVal val="visible"/>
                                      </p:to>
                                    </p:set>
                                    <p:animEffect transition="in" filter="barn(inVertical)">
                                      <p:cBhvr>
                                        <p:cTn id="225" dur="500"/>
                                        <p:tgtEl>
                                          <p:spTgt spid="127"/>
                                        </p:tgtEl>
                                      </p:cBhvr>
                                    </p:animEffect>
                                  </p:childTnLst>
                                  <p:subTnLst>
                                    <p:audio>
                                      <p:cMediaNode>
                                        <p:cTn display="0" masterRel="sameClick">
                                          <p:stCondLst>
                                            <p:cond evt="begin" delay="0">
                                              <p:tn val="223"/>
                                            </p:cond>
                                          </p:stCondLst>
                                          <p:endCondLst>
                                            <p:cond evt="onStopAudio" delay="0">
                                              <p:tgtEl>
                                                <p:sldTgt/>
                                              </p:tgtEl>
                                            </p:cond>
                                          </p:endCondLst>
                                        </p:cTn>
                                        <p:tgtEl>
                                          <p:sndTgt r:embed="rId2" name="applause.wav"/>
                                        </p:tgtEl>
                                      </p:cMediaNode>
                                    </p:audio>
                                  </p:subTnLst>
                                </p:cTn>
                              </p:par>
                              <p:par>
                                <p:cTn id="226" presetID="16" presetClass="entr" presetSubtype="21" fill="hold" grpId="0" nodeType="withEffect">
                                  <p:stCondLst>
                                    <p:cond delay="0"/>
                                  </p:stCondLst>
                                  <p:childTnLst>
                                    <p:set>
                                      <p:cBhvr>
                                        <p:cTn id="227" dur="1" fill="hold">
                                          <p:stCondLst>
                                            <p:cond delay="0"/>
                                          </p:stCondLst>
                                        </p:cTn>
                                        <p:tgtEl>
                                          <p:spTgt spid="135"/>
                                        </p:tgtEl>
                                        <p:attrNameLst>
                                          <p:attrName>style.visibility</p:attrName>
                                        </p:attrNameLst>
                                      </p:cBhvr>
                                      <p:to>
                                        <p:strVal val="visible"/>
                                      </p:to>
                                    </p:set>
                                    <p:animEffect transition="in" filter="barn(inVertical)">
                                      <p:cBhvr>
                                        <p:cTn id="228" dur="500"/>
                                        <p:tgtEl>
                                          <p:spTgt spid="135"/>
                                        </p:tgtEl>
                                      </p:cBhvr>
                                    </p:animEffect>
                                  </p:childTnLst>
                                  <p:subTnLst>
                                    <p:audio>
                                      <p:cMediaNode>
                                        <p:cTn display="0" masterRel="sameClick">
                                          <p:stCondLst>
                                            <p:cond evt="begin" delay="0">
                                              <p:tn val="226"/>
                                            </p:cond>
                                          </p:stCondLst>
                                          <p:endCondLst>
                                            <p:cond evt="onStopAudio" delay="0">
                                              <p:tgtEl>
                                                <p:sldTgt/>
                                              </p:tgtEl>
                                            </p:cond>
                                          </p:endCondLst>
                                        </p:cTn>
                                        <p:tgtEl>
                                          <p:sndTgt r:embed="rId2" name="applause.wav"/>
                                        </p:tgtEl>
                                      </p:cMediaNode>
                                    </p:audio>
                                  </p:subTnLst>
                                </p:cTn>
                              </p:par>
                              <p:par>
                                <p:cTn id="229" presetID="16" presetClass="entr" presetSubtype="21" fill="hold" grpId="0" nodeType="withEffect">
                                  <p:stCondLst>
                                    <p:cond delay="0"/>
                                  </p:stCondLst>
                                  <p:childTnLst>
                                    <p:set>
                                      <p:cBhvr>
                                        <p:cTn id="230" dur="1" fill="hold">
                                          <p:stCondLst>
                                            <p:cond delay="0"/>
                                          </p:stCondLst>
                                        </p:cTn>
                                        <p:tgtEl>
                                          <p:spTgt spid="143"/>
                                        </p:tgtEl>
                                        <p:attrNameLst>
                                          <p:attrName>style.visibility</p:attrName>
                                        </p:attrNameLst>
                                      </p:cBhvr>
                                      <p:to>
                                        <p:strVal val="visible"/>
                                      </p:to>
                                    </p:set>
                                    <p:animEffect transition="in" filter="barn(inVertical)">
                                      <p:cBhvr>
                                        <p:cTn id="231" dur="500"/>
                                        <p:tgtEl>
                                          <p:spTgt spid="143"/>
                                        </p:tgtEl>
                                      </p:cBhvr>
                                    </p:animEffect>
                                  </p:childTnLst>
                                  <p:subTnLst>
                                    <p:audio>
                                      <p:cMediaNode>
                                        <p:cTn display="0" masterRel="sameClick">
                                          <p:stCondLst>
                                            <p:cond evt="begin" delay="0">
                                              <p:tn val="229"/>
                                            </p:cond>
                                          </p:stCondLst>
                                          <p:endCondLst>
                                            <p:cond evt="onStopAudio" delay="0">
                                              <p:tgtEl>
                                                <p:sldTgt/>
                                              </p:tgtEl>
                                            </p:cond>
                                          </p:endCondLst>
                                        </p:cTn>
                                        <p:tgtEl>
                                          <p:sndTgt r:embed="rId2" name="applause.wav"/>
                                        </p:tgtEl>
                                      </p:cMediaNode>
                                    </p:audio>
                                  </p:subTnLst>
                                </p:cTn>
                              </p:par>
                              <p:par>
                                <p:cTn id="232" presetID="16" presetClass="entr" presetSubtype="21" fill="hold" grpId="0" nodeType="withEffect">
                                  <p:stCondLst>
                                    <p:cond delay="0"/>
                                  </p:stCondLst>
                                  <p:childTnLst>
                                    <p:set>
                                      <p:cBhvr>
                                        <p:cTn id="233" dur="1" fill="hold">
                                          <p:stCondLst>
                                            <p:cond delay="0"/>
                                          </p:stCondLst>
                                        </p:cTn>
                                        <p:tgtEl>
                                          <p:spTgt spid="151"/>
                                        </p:tgtEl>
                                        <p:attrNameLst>
                                          <p:attrName>style.visibility</p:attrName>
                                        </p:attrNameLst>
                                      </p:cBhvr>
                                      <p:to>
                                        <p:strVal val="visible"/>
                                      </p:to>
                                    </p:set>
                                    <p:animEffect transition="in" filter="barn(inVertical)">
                                      <p:cBhvr>
                                        <p:cTn id="234" dur="500"/>
                                        <p:tgtEl>
                                          <p:spTgt spid="151"/>
                                        </p:tgtEl>
                                      </p:cBhvr>
                                    </p:animEffect>
                                  </p:childTnLst>
                                  <p:subTnLst>
                                    <p:audio>
                                      <p:cMediaNode>
                                        <p:cTn display="0" masterRel="sameClick">
                                          <p:stCondLst>
                                            <p:cond evt="begin" delay="0">
                                              <p:tn val="232"/>
                                            </p:cond>
                                          </p:stCondLst>
                                          <p:endCondLst>
                                            <p:cond evt="onStopAudio" delay="0">
                                              <p:tgtEl>
                                                <p:sldTgt/>
                                              </p:tgtEl>
                                            </p:cond>
                                          </p:endCondLst>
                                        </p:cTn>
                                        <p:tgtEl>
                                          <p:sndTgt r:embed="rId2" name="applause.wav"/>
                                        </p:tgtEl>
                                      </p:cMediaNode>
                                    </p:audio>
                                  </p:subTnLst>
                                </p:cTn>
                              </p:par>
                              <p:par>
                                <p:cTn id="235" presetID="16" presetClass="entr" presetSubtype="21" fill="hold" grpId="0" nodeType="withEffect">
                                  <p:stCondLst>
                                    <p:cond delay="0"/>
                                  </p:stCondLst>
                                  <p:childTnLst>
                                    <p:set>
                                      <p:cBhvr>
                                        <p:cTn id="236" dur="1" fill="hold">
                                          <p:stCondLst>
                                            <p:cond delay="0"/>
                                          </p:stCondLst>
                                        </p:cTn>
                                        <p:tgtEl>
                                          <p:spTgt spid="159"/>
                                        </p:tgtEl>
                                        <p:attrNameLst>
                                          <p:attrName>style.visibility</p:attrName>
                                        </p:attrNameLst>
                                      </p:cBhvr>
                                      <p:to>
                                        <p:strVal val="visible"/>
                                      </p:to>
                                    </p:set>
                                    <p:animEffect transition="in" filter="barn(inVertical)">
                                      <p:cBhvr>
                                        <p:cTn id="237" dur="500"/>
                                        <p:tgtEl>
                                          <p:spTgt spid="159"/>
                                        </p:tgtEl>
                                      </p:cBhvr>
                                    </p:animEffect>
                                  </p:childTnLst>
                                  <p:subTnLst>
                                    <p:audio>
                                      <p:cMediaNode>
                                        <p:cTn display="0" masterRel="sameClick">
                                          <p:stCondLst>
                                            <p:cond evt="begin" delay="0">
                                              <p:tn val="235"/>
                                            </p:cond>
                                          </p:stCondLst>
                                          <p:endCondLst>
                                            <p:cond evt="onStopAudio" delay="0">
                                              <p:tgtEl>
                                                <p:sldTgt/>
                                              </p:tgtEl>
                                            </p:cond>
                                          </p:endCondLst>
                                        </p:cTn>
                                        <p:tgtEl>
                                          <p:sndTgt r:embed="rId2" name="applause.wav"/>
                                        </p:tgtEl>
                                      </p:cMediaNode>
                                    </p:audio>
                                  </p:subTnLst>
                                </p:cTn>
                              </p:par>
                              <p:par>
                                <p:cTn id="238" presetID="16" presetClass="entr" presetSubtype="21" fill="hold" grpId="0" nodeType="withEffect">
                                  <p:stCondLst>
                                    <p:cond delay="0"/>
                                  </p:stCondLst>
                                  <p:childTnLst>
                                    <p:set>
                                      <p:cBhvr>
                                        <p:cTn id="239" dur="1" fill="hold">
                                          <p:stCondLst>
                                            <p:cond delay="0"/>
                                          </p:stCondLst>
                                        </p:cTn>
                                        <p:tgtEl>
                                          <p:spTgt spid="167"/>
                                        </p:tgtEl>
                                        <p:attrNameLst>
                                          <p:attrName>style.visibility</p:attrName>
                                        </p:attrNameLst>
                                      </p:cBhvr>
                                      <p:to>
                                        <p:strVal val="visible"/>
                                      </p:to>
                                    </p:set>
                                    <p:animEffect transition="in" filter="barn(inVertical)">
                                      <p:cBhvr>
                                        <p:cTn id="240" dur="500"/>
                                        <p:tgtEl>
                                          <p:spTgt spid="167"/>
                                        </p:tgtEl>
                                      </p:cBhvr>
                                    </p:animEffect>
                                  </p:childTnLst>
                                  <p:subTnLst>
                                    <p:audio>
                                      <p:cMediaNode>
                                        <p:cTn display="0" masterRel="sameClick">
                                          <p:stCondLst>
                                            <p:cond evt="begin" delay="0">
                                              <p:tn val="238"/>
                                            </p:cond>
                                          </p:stCondLst>
                                          <p:endCondLst>
                                            <p:cond evt="onStopAudio" delay="0">
                                              <p:tgtEl>
                                                <p:sldTgt/>
                                              </p:tgtEl>
                                            </p:cond>
                                          </p:endCondLst>
                                        </p:cTn>
                                        <p:tgtEl>
                                          <p:sndTgt r:embed="rId2" name="applause.wav"/>
                                        </p:tgtEl>
                                      </p:cMediaNode>
                                    </p:audio>
                                  </p:subTnLst>
                                </p:cTn>
                              </p:par>
                              <p:par>
                                <p:cTn id="241" presetID="16" presetClass="entr" presetSubtype="21" fill="hold" grpId="0" nodeType="withEffect">
                                  <p:stCondLst>
                                    <p:cond delay="0"/>
                                  </p:stCondLst>
                                  <p:childTnLst>
                                    <p:set>
                                      <p:cBhvr>
                                        <p:cTn id="242" dur="1" fill="hold">
                                          <p:stCondLst>
                                            <p:cond delay="0"/>
                                          </p:stCondLst>
                                        </p:cTn>
                                        <p:tgtEl>
                                          <p:spTgt spid="175"/>
                                        </p:tgtEl>
                                        <p:attrNameLst>
                                          <p:attrName>style.visibility</p:attrName>
                                        </p:attrNameLst>
                                      </p:cBhvr>
                                      <p:to>
                                        <p:strVal val="visible"/>
                                      </p:to>
                                    </p:set>
                                    <p:animEffect transition="in" filter="barn(inVertical)">
                                      <p:cBhvr>
                                        <p:cTn id="243" dur="500"/>
                                        <p:tgtEl>
                                          <p:spTgt spid="175"/>
                                        </p:tgtEl>
                                      </p:cBhvr>
                                    </p:animEffect>
                                  </p:childTnLst>
                                  <p:subTnLst>
                                    <p:audio>
                                      <p:cMediaNode>
                                        <p:cTn display="0" masterRel="sameClick">
                                          <p:stCondLst>
                                            <p:cond evt="begin" delay="0">
                                              <p:tn val="241"/>
                                            </p:cond>
                                          </p:stCondLst>
                                          <p:endCondLst>
                                            <p:cond evt="onStopAudio" delay="0">
                                              <p:tgtEl>
                                                <p:sldTgt/>
                                              </p:tgtEl>
                                            </p:cond>
                                          </p:endCondLst>
                                        </p:cTn>
                                        <p:tgtEl>
                                          <p:sndTgt r:embed="rId2" name="applause.wav"/>
                                        </p:tgtEl>
                                      </p:cMediaNode>
                                    </p:audio>
                                  </p:subTnLst>
                                </p:cTn>
                              </p:par>
                              <p:par>
                                <p:cTn id="244" presetID="16" presetClass="entr" presetSubtype="21" fill="hold" grpId="0" nodeType="withEffect">
                                  <p:stCondLst>
                                    <p:cond delay="0"/>
                                  </p:stCondLst>
                                  <p:childTnLst>
                                    <p:set>
                                      <p:cBhvr>
                                        <p:cTn id="245" dur="1" fill="hold">
                                          <p:stCondLst>
                                            <p:cond delay="0"/>
                                          </p:stCondLst>
                                        </p:cTn>
                                        <p:tgtEl>
                                          <p:spTgt spid="183"/>
                                        </p:tgtEl>
                                        <p:attrNameLst>
                                          <p:attrName>style.visibility</p:attrName>
                                        </p:attrNameLst>
                                      </p:cBhvr>
                                      <p:to>
                                        <p:strVal val="visible"/>
                                      </p:to>
                                    </p:set>
                                    <p:animEffect transition="in" filter="barn(inVertical)">
                                      <p:cBhvr>
                                        <p:cTn id="246" dur="500"/>
                                        <p:tgtEl>
                                          <p:spTgt spid="183"/>
                                        </p:tgtEl>
                                      </p:cBhvr>
                                    </p:animEffect>
                                  </p:childTnLst>
                                  <p:subTnLst>
                                    <p:audio>
                                      <p:cMediaNode>
                                        <p:cTn display="0" masterRel="sameClick">
                                          <p:stCondLst>
                                            <p:cond evt="begin" delay="0">
                                              <p:tn val="244"/>
                                            </p:cond>
                                          </p:stCondLst>
                                          <p:endCondLst>
                                            <p:cond evt="onStopAudio" delay="0">
                                              <p:tgtEl>
                                                <p:sldTgt/>
                                              </p:tgtEl>
                                            </p:cond>
                                          </p:endCondLst>
                                        </p:cTn>
                                        <p:tgtEl>
                                          <p:sndTgt r:embed="rId2" name="applause.wav"/>
                                        </p:tgtEl>
                                      </p:cMediaNode>
                                    </p:audio>
                                  </p:subTnLst>
                                </p:cTn>
                              </p:par>
                              <p:par>
                                <p:cTn id="247" presetID="16" presetClass="entr" presetSubtype="21" fill="hold" grpId="0" nodeType="withEffect">
                                  <p:stCondLst>
                                    <p:cond delay="0"/>
                                  </p:stCondLst>
                                  <p:childTnLst>
                                    <p:set>
                                      <p:cBhvr>
                                        <p:cTn id="248" dur="1" fill="hold">
                                          <p:stCondLst>
                                            <p:cond delay="0"/>
                                          </p:stCondLst>
                                        </p:cTn>
                                        <p:tgtEl>
                                          <p:spTgt spid="191"/>
                                        </p:tgtEl>
                                        <p:attrNameLst>
                                          <p:attrName>style.visibility</p:attrName>
                                        </p:attrNameLst>
                                      </p:cBhvr>
                                      <p:to>
                                        <p:strVal val="visible"/>
                                      </p:to>
                                    </p:set>
                                    <p:animEffect transition="in" filter="barn(inVertical)">
                                      <p:cBhvr>
                                        <p:cTn id="249" dur="500"/>
                                        <p:tgtEl>
                                          <p:spTgt spid="191"/>
                                        </p:tgtEl>
                                      </p:cBhvr>
                                    </p:animEffect>
                                  </p:childTnLst>
                                  <p:subTnLst>
                                    <p:audio>
                                      <p:cMediaNode>
                                        <p:cTn display="0" masterRel="sameClick">
                                          <p:stCondLst>
                                            <p:cond evt="begin" delay="0">
                                              <p:tn val="247"/>
                                            </p:cond>
                                          </p:stCondLst>
                                          <p:endCondLst>
                                            <p:cond evt="onStopAudio" delay="0">
                                              <p:tgtEl>
                                                <p:sldTgt/>
                                              </p:tgtEl>
                                            </p:cond>
                                          </p:endCondLst>
                                        </p:cTn>
                                        <p:tgtEl>
                                          <p:sndTgt r:embed="rId2" name="applause.wav"/>
                                        </p:tgtEl>
                                      </p:cMediaNode>
                                    </p:audio>
                                  </p:subTnLst>
                                </p:cTn>
                              </p:par>
                              <p:par>
                                <p:cTn id="250" presetID="16" presetClass="entr" presetSubtype="21" fill="hold" grpId="0" nodeType="withEffect">
                                  <p:stCondLst>
                                    <p:cond delay="0"/>
                                  </p:stCondLst>
                                  <p:childTnLst>
                                    <p:set>
                                      <p:cBhvr>
                                        <p:cTn id="251" dur="1" fill="hold">
                                          <p:stCondLst>
                                            <p:cond delay="0"/>
                                          </p:stCondLst>
                                        </p:cTn>
                                        <p:tgtEl>
                                          <p:spTgt spid="199"/>
                                        </p:tgtEl>
                                        <p:attrNameLst>
                                          <p:attrName>style.visibility</p:attrName>
                                        </p:attrNameLst>
                                      </p:cBhvr>
                                      <p:to>
                                        <p:strVal val="visible"/>
                                      </p:to>
                                    </p:set>
                                    <p:animEffect transition="in" filter="barn(inVertical)">
                                      <p:cBhvr>
                                        <p:cTn id="252" dur="500"/>
                                        <p:tgtEl>
                                          <p:spTgt spid="199"/>
                                        </p:tgtEl>
                                      </p:cBhvr>
                                    </p:animEffect>
                                  </p:childTnLst>
                                  <p:subTnLst>
                                    <p:audio>
                                      <p:cMediaNode>
                                        <p:cTn display="0" masterRel="sameClick">
                                          <p:stCondLst>
                                            <p:cond evt="begin" delay="0">
                                              <p:tn val="2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253" restart="whenNotActive" fill="hold" evtFilter="cancelBubble" nodeType="interactiveSeq">
                <p:stCondLst>
                  <p:cond evt="onClick" delay="0">
                    <p:tgtEl>
                      <p:spTgt spid="16"/>
                    </p:tgtEl>
                  </p:cond>
                </p:stCondLst>
                <p:endSync evt="end" delay="0">
                  <p:rtn val="all"/>
                </p:endSync>
                <p:childTnLst>
                  <p:par>
                    <p:cTn id="254" fill="hold">
                      <p:stCondLst>
                        <p:cond delay="0"/>
                      </p:stCondLst>
                      <p:childTnLst>
                        <p:par>
                          <p:cTn id="255" fill="hold">
                            <p:stCondLst>
                              <p:cond delay="0"/>
                            </p:stCondLst>
                            <p:childTnLst>
                              <p:par>
                                <p:cTn id="256" presetID="16" presetClass="entr" presetSubtype="21" fill="hold" grpId="0" nodeType="clickEffect">
                                  <p:stCondLst>
                                    <p:cond delay="0"/>
                                  </p:stCondLst>
                                  <p:childTnLst>
                                    <p:set>
                                      <p:cBhvr>
                                        <p:cTn id="257" dur="1" fill="hold">
                                          <p:stCondLst>
                                            <p:cond delay="0"/>
                                          </p:stCondLst>
                                        </p:cTn>
                                        <p:tgtEl>
                                          <p:spTgt spid="168"/>
                                        </p:tgtEl>
                                        <p:attrNameLst>
                                          <p:attrName>style.visibility</p:attrName>
                                        </p:attrNameLst>
                                      </p:cBhvr>
                                      <p:to>
                                        <p:strVal val="visible"/>
                                      </p:to>
                                    </p:set>
                                    <p:animEffect transition="in" filter="barn(inVertical)">
                                      <p:cBhvr>
                                        <p:cTn id="258" dur="500"/>
                                        <p:tgtEl>
                                          <p:spTgt spid="168"/>
                                        </p:tgtEl>
                                      </p:cBhvr>
                                    </p:animEffect>
                                  </p:childTnLst>
                                  <p:subTnLst>
                                    <p:audio>
                                      <p:cMediaNode>
                                        <p:cTn display="0" masterRel="sameClick">
                                          <p:stCondLst>
                                            <p:cond evt="begin" delay="0">
                                              <p:tn val="256"/>
                                            </p:cond>
                                          </p:stCondLst>
                                          <p:endCondLst>
                                            <p:cond evt="onStopAudio" delay="0">
                                              <p:tgtEl>
                                                <p:sldTgt/>
                                              </p:tgtEl>
                                            </p:cond>
                                          </p:endCondLst>
                                        </p:cTn>
                                        <p:tgtEl>
                                          <p:sndTgt r:embed="rId3" name="chimes.wav"/>
                                        </p:tgtEl>
                                      </p:cMediaNode>
                                    </p:audio>
                                  </p:subTnLst>
                                </p:cTn>
                              </p:par>
                              <p:par>
                                <p:cTn id="259" presetID="16" presetClass="entr" presetSubtype="21" fill="hold" grpId="0" nodeType="withEffect">
                                  <p:stCondLst>
                                    <p:cond delay="0"/>
                                  </p:stCondLst>
                                  <p:childTnLst>
                                    <p:set>
                                      <p:cBhvr>
                                        <p:cTn id="260" dur="1" fill="hold">
                                          <p:stCondLst>
                                            <p:cond delay="0"/>
                                          </p:stCondLst>
                                        </p:cTn>
                                        <p:tgtEl>
                                          <p:spTgt spid="176"/>
                                        </p:tgtEl>
                                        <p:attrNameLst>
                                          <p:attrName>style.visibility</p:attrName>
                                        </p:attrNameLst>
                                      </p:cBhvr>
                                      <p:to>
                                        <p:strVal val="visible"/>
                                      </p:to>
                                    </p:set>
                                    <p:animEffect transition="in" filter="barn(inVertical)">
                                      <p:cBhvr>
                                        <p:cTn id="261" dur="500"/>
                                        <p:tgtEl>
                                          <p:spTgt spid="176"/>
                                        </p:tgtEl>
                                      </p:cBhvr>
                                    </p:animEffect>
                                  </p:childTnLst>
                                  <p:subTnLst>
                                    <p:audio>
                                      <p:cMediaNode>
                                        <p:cTn display="0" masterRel="sameClick">
                                          <p:stCondLst>
                                            <p:cond evt="begin" delay="0">
                                              <p:tn val="259"/>
                                            </p:cond>
                                          </p:stCondLst>
                                          <p:endCondLst>
                                            <p:cond evt="onStopAudio" delay="0">
                                              <p:tgtEl>
                                                <p:sldTgt/>
                                              </p:tgtEl>
                                            </p:cond>
                                          </p:endCondLst>
                                        </p:cTn>
                                        <p:tgtEl>
                                          <p:sndTgt r:embed="rId3" name="chimes.wav"/>
                                        </p:tgtEl>
                                      </p:cMediaNode>
                                    </p:audio>
                                  </p:subTnLst>
                                </p:cTn>
                              </p:par>
                              <p:par>
                                <p:cTn id="262" presetID="16" presetClass="entr" presetSubtype="21" fill="hold" grpId="0" nodeType="withEffect">
                                  <p:stCondLst>
                                    <p:cond delay="0"/>
                                  </p:stCondLst>
                                  <p:childTnLst>
                                    <p:set>
                                      <p:cBhvr>
                                        <p:cTn id="263" dur="1" fill="hold">
                                          <p:stCondLst>
                                            <p:cond delay="0"/>
                                          </p:stCondLst>
                                        </p:cTn>
                                        <p:tgtEl>
                                          <p:spTgt spid="184"/>
                                        </p:tgtEl>
                                        <p:attrNameLst>
                                          <p:attrName>style.visibility</p:attrName>
                                        </p:attrNameLst>
                                      </p:cBhvr>
                                      <p:to>
                                        <p:strVal val="visible"/>
                                      </p:to>
                                    </p:set>
                                    <p:animEffect transition="in" filter="barn(inVertical)">
                                      <p:cBhvr>
                                        <p:cTn id="264" dur="500"/>
                                        <p:tgtEl>
                                          <p:spTgt spid="184"/>
                                        </p:tgtEl>
                                      </p:cBhvr>
                                    </p:animEffect>
                                  </p:childTnLst>
                                  <p:subTnLst>
                                    <p:audio>
                                      <p:cMediaNode>
                                        <p:cTn display="0" masterRel="sameClick">
                                          <p:stCondLst>
                                            <p:cond evt="begin" delay="0">
                                              <p:tn val="262"/>
                                            </p:cond>
                                          </p:stCondLst>
                                          <p:endCondLst>
                                            <p:cond evt="onStopAudio" delay="0">
                                              <p:tgtEl>
                                                <p:sldTgt/>
                                              </p:tgtEl>
                                            </p:cond>
                                          </p:endCondLst>
                                        </p:cTn>
                                        <p:tgtEl>
                                          <p:sndTgt r:embed="rId3" name="chimes.wav"/>
                                        </p:tgtEl>
                                      </p:cMediaNode>
                                    </p:audio>
                                  </p:subTnLst>
                                </p:cTn>
                              </p:par>
                              <p:par>
                                <p:cTn id="265" presetID="16" presetClass="entr" presetSubtype="21" fill="hold" grpId="0" nodeType="withEffect">
                                  <p:stCondLst>
                                    <p:cond delay="0"/>
                                  </p:stCondLst>
                                  <p:childTnLst>
                                    <p:set>
                                      <p:cBhvr>
                                        <p:cTn id="266" dur="1" fill="hold">
                                          <p:stCondLst>
                                            <p:cond delay="0"/>
                                          </p:stCondLst>
                                        </p:cTn>
                                        <p:tgtEl>
                                          <p:spTgt spid="192"/>
                                        </p:tgtEl>
                                        <p:attrNameLst>
                                          <p:attrName>style.visibility</p:attrName>
                                        </p:attrNameLst>
                                      </p:cBhvr>
                                      <p:to>
                                        <p:strVal val="visible"/>
                                      </p:to>
                                    </p:set>
                                    <p:animEffect transition="in" filter="barn(inVertical)">
                                      <p:cBhvr>
                                        <p:cTn id="267" dur="500"/>
                                        <p:tgtEl>
                                          <p:spTgt spid="192"/>
                                        </p:tgtEl>
                                      </p:cBhvr>
                                    </p:animEffect>
                                  </p:childTnLst>
                                  <p:subTnLst>
                                    <p:audio>
                                      <p:cMediaNode>
                                        <p:cTn display="0" masterRel="sameClick">
                                          <p:stCondLst>
                                            <p:cond evt="begin" delay="0">
                                              <p:tn val="265"/>
                                            </p:cond>
                                          </p:stCondLst>
                                          <p:endCondLst>
                                            <p:cond evt="onStopAudio" delay="0">
                                              <p:tgtEl>
                                                <p:sldTgt/>
                                              </p:tgtEl>
                                            </p:cond>
                                          </p:endCondLst>
                                        </p:cTn>
                                        <p:tgtEl>
                                          <p:sndTgt r:embed="rId3" name="chimes.wav"/>
                                        </p:tgtEl>
                                      </p:cMediaNode>
                                    </p:audio>
                                  </p:subTnLst>
                                </p:cTn>
                              </p:par>
                              <p:par>
                                <p:cTn id="268" presetID="16" presetClass="entr" presetSubtype="21" fill="hold" grpId="0" nodeType="withEffect">
                                  <p:stCondLst>
                                    <p:cond delay="0"/>
                                  </p:stCondLst>
                                  <p:childTnLst>
                                    <p:set>
                                      <p:cBhvr>
                                        <p:cTn id="269" dur="1" fill="hold">
                                          <p:stCondLst>
                                            <p:cond delay="0"/>
                                          </p:stCondLst>
                                        </p:cTn>
                                        <p:tgtEl>
                                          <p:spTgt spid="200"/>
                                        </p:tgtEl>
                                        <p:attrNameLst>
                                          <p:attrName>style.visibility</p:attrName>
                                        </p:attrNameLst>
                                      </p:cBhvr>
                                      <p:to>
                                        <p:strVal val="visible"/>
                                      </p:to>
                                    </p:set>
                                    <p:animEffect transition="in" filter="barn(inVertical)">
                                      <p:cBhvr>
                                        <p:cTn id="270" dur="500"/>
                                        <p:tgtEl>
                                          <p:spTgt spid="200"/>
                                        </p:tgtEl>
                                      </p:cBhvr>
                                    </p:animEffect>
                                  </p:childTnLst>
                                  <p:subTnLst>
                                    <p:audio>
                                      <p:cMediaNode>
                                        <p:cTn display="0" masterRel="sameClick">
                                          <p:stCondLst>
                                            <p:cond evt="begin" delay="0">
                                              <p:tn val="268"/>
                                            </p:cond>
                                          </p:stCondLst>
                                          <p:endCondLst>
                                            <p:cond evt="onStopAudio" delay="0">
                                              <p:tgtEl>
                                                <p:sldTgt/>
                                              </p:tgtEl>
                                            </p:cond>
                                          </p:endCondLst>
                                        </p:cTn>
                                        <p:tgtEl>
                                          <p:sndTgt r:embed="rId3" name="chimes.wav"/>
                                        </p:tgtEl>
                                      </p:cMediaNode>
                                    </p:audio>
                                  </p:subTnLst>
                                </p:cTn>
                              </p:par>
                              <p:par>
                                <p:cTn id="271" presetID="16" presetClass="entr" presetSubtype="21" fill="hold" grpId="0" nodeType="withEffect">
                                  <p:stCondLst>
                                    <p:cond delay="0"/>
                                  </p:stCondLst>
                                  <p:childTnLst>
                                    <p:set>
                                      <p:cBhvr>
                                        <p:cTn id="272" dur="1" fill="hold">
                                          <p:stCondLst>
                                            <p:cond delay="0"/>
                                          </p:stCondLst>
                                        </p:cTn>
                                        <p:tgtEl>
                                          <p:spTgt spid="208"/>
                                        </p:tgtEl>
                                        <p:attrNameLst>
                                          <p:attrName>style.visibility</p:attrName>
                                        </p:attrNameLst>
                                      </p:cBhvr>
                                      <p:to>
                                        <p:strVal val="visible"/>
                                      </p:to>
                                    </p:set>
                                    <p:animEffect transition="in" filter="barn(inVertical)">
                                      <p:cBhvr>
                                        <p:cTn id="273" dur="500"/>
                                        <p:tgtEl>
                                          <p:spTgt spid="208"/>
                                        </p:tgtEl>
                                      </p:cBhvr>
                                    </p:animEffect>
                                  </p:childTnLst>
                                  <p:subTnLst>
                                    <p:audio>
                                      <p:cMediaNode>
                                        <p:cTn display="0" masterRel="sameClick">
                                          <p:stCondLst>
                                            <p:cond evt="begin" delay="0">
                                              <p:tn val="27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74" restart="whenNotActive" fill="hold" evtFilter="cancelBubble" nodeType="interactiveSeq">
                <p:stCondLst>
                  <p:cond evt="onClick" delay="0">
                    <p:tgtEl>
                      <p:spTgt spid="18"/>
                    </p:tgtEl>
                  </p:cond>
                </p:stCondLst>
                <p:endSync evt="end" delay="0">
                  <p:rtn val="all"/>
                </p:endSync>
                <p:childTnLst>
                  <p:par>
                    <p:cTn id="275" fill="hold">
                      <p:stCondLst>
                        <p:cond delay="0"/>
                      </p:stCondLst>
                      <p:childTnLst>
                        <p:par>
                          <p:cTn id="276" fill="hold">
                            <p:stCondLst>
                              <p:cond delay="0"/>
                            </p:stCondLst>
                            <p:childTnLst>
                              <p:par>
                                <p:cTn id="277" presetID="16" presetClass="entr" presetSubtype="21" fill="hold" grpId="0" nodeType="clickEffect">
                                  <p:stCondLst>
                                    <p:cond delay="0"/>
                                  </p:stCondLst>
                                  <p:childTnLst>
                                    <p:set>
                                      <p:cBhvr>
                                        <p:cTn id="278" dur="1" fill="hold">
                                          <p:stCondLst>
                                            <p:cond delay="0"/>
                                          </p:stCondLst>
                                        </p:cTn>
                                        <p:tgtEl>
                                          <p:spTgt spid="162"/>
                                        </p:tgtEl>
                                        <p:attrNameLst>
                                          <p:attrName>style.visibility</p:attrName>
                                        </p:attrNameLst>
                                      </p:cBhvr>
                                      <p:to>
                                        <p:strVal val="visible"/>
                                      </p:to>
                                    </p:set>
                                    <p:animEffect transition="in" filter="barn(inVertical)">
                                      <p:cBhvr>
                                        <p:cTn id="279" dur="500"/>
                                        <p:tgtEl>
                                          <p:spTgt spid="162"/>
                                        </p:tgtEl>
                                      </p:cBhvr>
                                    </p:animEffect>
                                  </p:childTnLst>
                                  <p:subTnLst>
                                    <p:audio>
                                      <p:cMediaNode>
                                        <p:cTn display="0" masterRel="sameClick">
                                          <p:stCondLst>
                                            <p:cond evt="begin" delay="0">
                                              <p:tn val="277"/>
                                            </p:cond>
                                          </p:stCondLst>
                                          <p:endCondLst>
                                            <p:cond evt="onStopAudio" delay="0">
                                              <p:tgtEl>
                                                <p:sldTgt/>
                                              </p:tgtEl>
                                            </p:cond>
                                          </p:endCondLst>
                                        </p:cTn>
                                        <p:tgtEl>
                                          <p:sndTgt r:embed="rId2" name="applause.wav"/>
                                        </p:tgtEl>
                                      </p:cMediaNode>
                                    </p:audio>
                                  </p:subTnLst>
                                </p:cTn>
                              </p:par>
                              <p:par>
                                <p:cTn id="280" presetID="16" presetClass="entr" presetSubtype="21" fill="hold" grpId="0" nodeType="withEffect">
                                  <p:stCondLst>
                                    <p:cond delay="0"/>
                                  </p:stCondLst>
                                  <p:childTnLst>
                                    <p:set>
                                      <p:cBhvr>
                                        <p:cTn id="281" dur="1" fill="hold">
                                          <p:stCondLst>
                                            <p:cond delay="0"/>
                                          </p:stCondLst>
                                        </p:cTn>
                                        <p:tgtEl>
                                          <p:spTgt spid="170"/>
                                        </p:tgtEl>
                                        <p:attrNameLst>
                                          <p:attrName>style.visibility</p:attrName>
                                        </p:attrNameLst>
                                      </p:cBhvr>
                                      <p:to>
                                        <p:strVal val="visible"/>
                                      </p:to>
                                    </p:set>
                                    <p:animEffect transition="in" filter="barn(inVertical)">
                                      <p:cBhvr>
                                        <p:cTn id="282" dur="500"/>
                                        <p:tgtEl>
                                          <p:spTgt spid="170"/>
                                        </p:tgtEl>
                                      </p:cBhvr>
                                    </p:animEffect>
                                  </p:childTnLst>
                                  <p:subTnLst>
                                    <p:audio>
                                      <p:cMediaNode>
                                        <p:cTn display="0" masterRel="sameClick">
                                          <p:stCondLst>
                                            <p:cond evt="begin" delay="0">
                                              <p:tn val="280"/>
                                            </p:cond>
                                          </p:stCondLst>
                                          <p:endCondLst>
                                            <p:cond evt="onStopAudio" delay="0">
                                              <p:tgtEl>
                                                <p:sldTgt/>
                                              </p:tgtEl>
                                            </p:cond>
                                          </p:endCondLst>
                                        </p:cTn>
                                        <p:tgtEl>
                                          <p:sndTgt r:embed="rId2" name="applause.wav"/>
                                        </p:tgtEl>
                                      </p:cMediaNode>
                                    </p:audio>
                                  </p:subTnLst>
                                </p:cTn>
                              </p:par>
                              <p:par>
                                <p:cTn id="283" presetID="16" presetClass="entr" presetSubtype="21" fill="hold" grpId="0" nodeType="withEffect">
                                  <p:stCondLst>
                                    <p:cond delay="0"/>
                                  </p:stCondLst>
                                  <p:childTnLst>
                                    <p:set>
                                      <p:cBhvr>
                                        <p:cTn id="284" dur="1" fill="hold">
                                          <p:stCondLst>
                                            <p:cond delay="0"/>
                                          </p:stCondLst>
                                        </p:cTn>
                                        <p:tgtEl>
                                          <p:spTgt spid="178"/>
                                        </p:tgtEl>
                                        <p:attrNameLst>
                                          <p:attrName>style.visibility</p:attrName>
                                        </p:attrNameLst>
                                      </p:cBhvr>
                                      <p:to>
                                        <p:strVal val="visible"/>
                                      </p:to>
                                    </p:set>
                                    <p:animEffect transition="in" filter="barn(inVertical)">
                                      <p:cBhvr>
                                        <p:cTn id="285" dur="500"/>
                                        <p:tgtEl>
                                          <p:spTgt spid="178"/>
                                        </p:tgtEl>
                                      </p:cBhvr>
                                    </p:animEffect>
                                  </p:childTnLst>
                                  <p:subTnLst>
                                    <p:audio>
                                      <p:cMediaNode>
                                        <p:cTn display="0" masterRel="sameClick">
                                          <p:stCondLst>
                                            <p:cond evt="begin" delay="0">
                                              <p:tn val="283"/>
                                            </p:cond>
                                          </p:stCondLst>
                                          <p:endCondLst>
                                            <p:cond evt="onStopAudio" delay="0">
                                              <p:tgtEl>
                                                <p:sldTgt/>
                                              </p:tgtEl>
                                            </p:cond>
                                          </p:endCondLst>
                                        </p:cTn>
                                        <p:tgtEl>
                                          <p:sndTgt r:embed="rId2" name="applause.wav"/>
                                        </p:tgtEl>
                                      </p:cMediaNode>
                                    </p:audio>
                                  </p:subTnLst>
                                </p:cTn>
                              </p:par>
                              <p:par>
                                <p:cTn id="286" presetID="16" presetClass="entr" presetSubtype="21" fill="hold" grpId="0" nodeType="withEffect">
                                  <p:stCondLst>
                                    <p:cond delay="0"/>
                                  </p:stCondLst>
                                  <p:childTnLst>
                                    <p:set>
                                      <p:cBhvr>
                                        <p:cTn id="287" dur="1" fill="hold">
                                          <p:stCondLst>
                                            <p:cond delay="0"/>
                                          </p:stCondLst>
                                        </p:cTn>
                                        <p:tgtEl>
                                          <p:spTgt spid="186"/>
                                        </p:tgtEl>
                                        <p:attrNameLst>
                                          <p:attrName>style.visibility</p:attrName>
                                        </p:attrNameLst>
                                      </p:cBhvr>
                                      <p:to>
                                        <p:strVal val="visible"/>
                                      </p:to>
                                    </p:set>
                                    <p:animEffect transition="in" filter="barn(inVertical)">
                                      <p:cBhvr>
                                        <p:cTn id="288" dur="500"/>
                                        <p:tgtEl>
                                          <p:spTgt spid="186"/>
                                        </p:tgtEl>
                                      </p:cBhvr>
                                    </p:animEffect>
                                  </p:childTnLst>
                                  <p:subTnLst>
                                    <p:audio>
                                      <p:cMediaNode>
                                        <p:cTn display="0" masterRel="sameClick">
                                          <p:stCondLst>
                                            <p:cond evt="begin" delay="0">
                                              <p:tn val="286"/>
                                            </p:cond>
                                          </p:stCondLst>
                                          <p:endCondLst>
                                            <p:cond evt="onStopAudio" delay="0">
                                              <p:tgtEl>
                                                <p:sldTgt/>
                                              </p:tgtEl>
                                            </p:cond>
                                          </p:endCondLst>
                                        </p:cTn>
                                        <p:tgtEl>
                                          <p:sndTgt r:embed="rId2" name="applause.wav"/>
                                        </p:tgtEl>
                                      </p:cMediaNode>
                                    </p:audio>
                                  </p:subTnLst>
                                </p:cTn>
                              </p:par>
                              <p:par>
                                <p:cTn id="289" presetID="16" presetClass="entr" presetSubtype="21" fill="hold" grpId="0" nodeType="withEffect">
                                  <p:stCondLst>
                                    <p:cond delay="0"/>
                                  </p:stCondLst>
                                  <p:childTnLst>
                                    <p:set>
                                      <p:cBhvr>
                                        <p:cTn id="290" dur="1" fill="hold">
                                          <p:stCondLst>
                                            <p:cond delay="0"/>
                                          </p:stCondLst>
                                        </p:cTn>
                                        <p:tgtEl>
                                          <p:spTgt spid="194"/>
                                        </p:tgtEl>
                                        <p:attrNameLst>
                                          <p:attrName>style.visibility</p:attrName>
                                        </p:attrNameLst>
                                      </p:cBhvr>
                                      <p:to>
                                        <p:strVal val="visible"/>
                                      </p:to>
                                    </p:set>
                                    <p:animEffect transition="in" filter="barn(inVertical)">
                                      <p:cBhvr>
                                        <p:cTn id="291" dur="500"/>
                                        <p:tgtEl>
                                          <p:spTgt spid="194"/>
                                        </p:tgtEl>
                                      </p:cBhvr>
                                    </p:animEffect>
                                  </p:childTnLst>
                                  <p:subTnLst>
                                    <p:audio>
                                      <p:cMediaNode>
                                        <p:cTn display="0" masterRel="sameClick">
                                          <p:stCondLst>
                                            <p:cond evt="begin" delay="0">
                                              <p:tn val="289"/>
                                            </p:cond>
                                          </p:stCondLst>
                                          <p:endCondLst>
                                            <p:cond evt="onStopAudio" delay="0">
                                              <p:tgtEl>
                                                <p:sldTgt/>
                                              </p:tgtEl>
                                            </p:cond>
                                          </p:endCondLst>
                                        </p:cTn>
                                        <p:tgtEl>
                                          <p:sndTgt r:embed="rId2" name="applause.wav"/>
                                        </p:tgtEl>
                                      </p:cMediaNode>
                                    </p:audio>
                                  </p:subTnLst>
                                </p:cTn>
                              </p:par>
                              <p:par>
                                <p:cTn id="292" presetID="16" presetClass="entr" presetSubtype="21" fill="hold" grpId="0" nodeType="withEffect">
                                  <p:stCondLst>
                                    <p:cond delay="0"/>
                                  </p:stCondLst>
                                  <p:childTnLst>
                                    <p:set>
                                      <p:cBhvr>
                                        <p:cTn id="293" dur="1" fill="hold">
                                          <p:stCondLst>
                                            <p:cond delay="0"/>
                                          </p:stCondLst>
                                        </p:cTn>
                                        <p:tgtEl>
                                          <p:spTgt spid="202"/>
                                        </p:tgtEl>
                                        <p:attrNameLst>
                                          <p:attrName>style.visibility</p:attrName>
                                        </p:attrNameLst>
                                      </p:cBhvr>
                                      <p:to>
                                        <p:strVal val="visible"/>
                                      </p:to>
                                    </p:set>
                                    <p:animEffect transition="in" filter="barn(inVertical)">
                                      <p:cBhvr>
                                        <p:cTn id="294" dur="500"/>
                                        <p:tgtEl>
                                          <p:spTgt spid="202"/>
                                        </p:tgtEl>
                                      </p:cBhvr>
                                    </p:animEffect>
                                  </p:childTnLst>
                                  <p:subTnLst>
                                    <p:audio>
                                      <p:cMediaNode>
                                        <p:cTn display="0" masterRel="sameClick">
                                          <p:stCondLst>
                                            <p:cond evt="begin" delay="0">
                                              <p:tn val="292"/>
                                            </p:cond>
                                          </p:stCondLst>
                                          <p:endCondLst>
                                            <p:cond evt="onStopAudio" delay="0">
                                              <p:tgtEl>
                                                <p:sldTgt/>
                                              </p:tgtEl>
                                            </p:cond>
                                          </p:endCondLst>
                                        </p:cTn>
                                        <p:tgtEl>
                                          <p:sndTgt r:embed="rId2" name="applause.wav"/>
                                        </p:tgtEl>
                                      </p:cMediaNode>
                                    </p:audio>
                                  </p:subTnLst>
                                </p:cTn>
                              </p:par>
                              <p:par>
                                <p:cTn id="295" presetID="16" presetClass="entr" presetSubtype="21" fill="hold" grpId="0" nodeType="withEffect">
                                  <p:stCondLst>
                                    <p:cond delay="0"/>
                                  </p:stCondLst>
                                  <p:childTnLst>
                                    <p:set>
                                      <p:cBhvr>
                                        <p:cTn id="296" dur="1" fill="hold">
                                          <p:stCondLst>
                                            <p:cond delay="0"/>
                                          </p:stCondLst>
                                        </p:cTn>
                                        <p:tgtEl>
                                          <p:spTgt spid="210"/>
                                        </p:tgtEl>
                                        <p:attrNameLst>
                                          <p:attrName>style.visibility</p:attrName>
                                        </p:attrNameLst>
                                      </p:cBhvr>
                                      <p:to>
                                        <p:strVal val="visible"/>
                                      </p:to>
                                    </p:set>
                                    <p:animEffect transition="in" filter="barn(inVertical)">
                                      <p:cBhvr>
                                        <p:cTn id="297" dur="500"/>
                                        <p:tgtEl>
                                          <p:spTgt spid="210"/>
                                        </p:tgtEl>
                                      </p:cBhvr>
                                    </p:animEffect>
                                  </p:childTnLst>
                                  <p:subTnLst>
                                    <p:audio>
                                      <p:cMediaNode>
                                        <p:cTn display="0" masterRel="sameClick">
                                          <p:stCondLst>
                                            <p:cond evt="begin" delay="0">
                                              <p:tn val="29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seq concurrent="1" nextAc="seek">
              <p:cTn id="298" restart="whenNotActive" fill="hold" evtFilter="cancelBubble" nodeType="interactiveSeq">
                <p:stCondLst>
                  <p:cond evt="onClick" delay="0">
                    <p:tgtEl>
                      <p:spTgt spid="20"/>
                    </p:tgtEl>
                  </p:cond>
                </p:stCondLst>
                <p:endSync evt="end" delay="0">
                  <p:rtn val="all"/>
                </p:endSync>
                <p:childTnLst>
                  <p:par>
                    <p:cTn id="299" fill="hold">
                      <p:stCondLst>
                        <p:cond delay="0"/>
                      </p:stCondLst>
                      <p:childTnLst>
                        <p:par>
                          <p:cTn id="300" fill="hold">
                            <p:stCondLst>
                              <p:cond delay="0"/>
                            </p:stCondLst>
                            <p:childTnLst>
                              <p:par>
                                <p:cTn id="301" presetID="16" presetClass="entr" presetSubtype="21" fill="hold" grpId="0" nodeType="clickEffect">
                                  <p:stCondLst>
                                    <p:cond delay="0"/>
                                  </p:stCondLst>
                                  <p:childTnLst>
                                    <p:set>
                                      <p:cBhvr>
                                        <p:cTn id="302" dur="1" fill="hold">
                                          <p:stCondLst>
                                            <p:cond delay="0"/>
                                          </p:stCondLst>
                                        </p:cTn>
                                        <p:tgtEl>
                                          <p:spTgt spid="204"/>
                                        </p:tgtEl>
                                        <p:attrNameLst>
                                          <p:attrName>style.visibility</p:attrName>
                                        </p:attrNameLst>
                                      </p:cBhvr>
                                      <p:to>
                                        <p:strVal val="visible"/>
                                      </p:to>
                                    </p:set>
                                    <p:animEffect transition="in" filter="barn(inVertical)">
                                      <p:cBhvr>
                                        <p:cTn id="303" dur="500"/>
                                        <p:tgtEl>
                                          <p:spTgt spid="204"/>
                                        </p:tgtEl>
                                      </p:cBhvr>
                                    </p:animEffect>
                                  </p:childTnLst>
                                  <p:subTnLst>
                                    <p:audio>
                                      <p:cMediaNode>
                                        <p:cTn display="0" masterRel="sameClick">
                                          <p:stCondLst>
                                            <p:cond evt="begin" delay="0">
                                              <p:tn val="301"/>
                                            </p:cond>
                                          </p:stCondLst>
                                          <p:endCondLst>
                                            <p:cond evt="onStopAudio" delay="0">
                                              <p:tgtEl>
                                                <p:sldTgt/>
                                              </p:tgtEl>
                                            </p:cond>
                                          </p:endCondLst>
                                        </p:cTn>
                                        <p:tgtEl>
                                          <p:sndTgt r:embed="rId2" name="applause.wav"/>
                                        </p:tgtEl>
                                      </p:cMediaNode>
                                    </p:audio>
                                  </p:subTnLst>
                                </p:cTn>
                              </p:par>
                              <p:par>
                                <p:cTn id="304" presetID="16" presetClass="entr" presetSubtype="21" fill="hold" grpId="0" nodeType="withEffect">
                                  <p:stCondLst>
                                    <p:cond delay="0"/>
                                  </p:stCondLst>
                                  <p:childTnLst>
                                    <p:set>
                                      <p:cBhvr>
                                        <p:cTn id="305" dur="1" fill="hold">
                                          <p:stCondLst>
                                            <p:cond delay="0"/>
                                          </p:stCondLst>
                                        </p:cTn>
                                        <p:tgtEl>
                                          <p:spTgt spid="172"/>
                                        </p:tgtEl>
                                        <p:attrNameLst>
                                          <p:attrName>style.visibility</p:attrName>
                                        </p:attrNameLst>
                                      </p:cBhvr>
                                      <p:to>
                                        <p:strVal val="visible"/>
                                      </p:to>
                                    </p:set>
                                    <p:animEffect transition="in" filter="barn(inVertical)">
                                      <p:cBhvr>
                                        <p:cTn id="306" dur="500"/>
                                        <p:tgtEl>
                                          <p:spTgt spid="172"/>
                                        </p:tgtEl>
                                      </p:cBhvr>
                                    </p:animEffect>
                                  </p:childTnLst>
                                  <p:subTnLst>
                                    <p:audio>
                                      <p:cMediaNode>
                                        <p:cTn display="0" masterRel="sameClick">
                                          <p:stCondLst>
                                            <p:cond evt="begin" delay="0">
                                              <p:tn val="304"/>
                                            </p:cond>
                                          </p:stCondLst>
                                          <p:endCondLst>
                                            <p:cond evt="onStopAudio" delay="0">
                                              <p:tgtEl>
                                                <p:sldTgt/>
                                              </p:tgtEl>
                                            </p:cond>
                                          </p:endCondLst>
                                        </p:cTn>
                                        <p:tgtEl>
                                          <p:sndTgt r:embed="rId2" name="applause.wav"/>
                                        </p:tgtEl>
                                      </p:cMediaNode>
                                    </p:audio>
                                  </p:subTnLst>
                                </p:cTn>
                              </p:par>
                              <p:par>
                                <p:cTn id="307" presetID="16" presetClass="entr" presetSubtype="21" fill="hold" grpId="0" nodeType="withEffect">
                                  <p:stCondLst>
                                    <p:cond delay="0"/>
                                  </p:stCondLst>
                                  <p:childTnLst>
                                    <p:set>
                                      <p:cBhvr>
                                        <p:cTn id="308" dur="1" fill="hold">
                                          <p:stCondLst>
                                            <p:cond delay="0"/>
                                          </p:stCondLst>
                                        </p:cTn>
                                        <p:tgtEl>
                                          <p:spTgt spid="180"/>
                                        </p:tgtEl>
                                        <p:attrNameLst>
                                          <p:attrName>style.visibility</p:attrName>
                                        </p:attrNameLst>
                                      </p:cBhvr>
                                      <p:to>
                                        <p:strVal val="visible"/>
                                      </p:to>
                                    </p:set>
                                    <p:animEffect transition="in" filter="barn(inVertical)">
                                      <p:cBhvr>
                                        <p:cTn id="309" dur="500"/>
                                        <p:tgtEl>
                                          <p:spTgt spid="180"/>
                                        </p:tgtEl>
                                      </p:cBhvr>
                                    </p:animEffect>
                                  </p:childTnLst>
                                  <p:subTnLst>
                                    <p:audio>
                                      <p:cMediaNode>
                                        <p:cTn display="0" masterRel="sameClick">
                                          <p:stCondLst>
                                            <p:cond evt="begin" delay="0">
                                              <p:tn val="307"/>
                                            </p:cond>
                                          </p:stCondLst>
                                          <p:endCondLst>
                                            <p:cond evt="onStopAudio" delay="0">
                                              <p:tgtEl>
                                                <p:sldTgt/>
                                              </p:tgtEl>
                                            </p:cond>
                                          </p:endCondLst>
                                        </p:cTn>
                                        <p:tgtEl>
                                          <p:sndTgt r:embed="rId2" name="applause.wav"/>
                                        </p:tgtEl>
                                      </p:cMediaNode>
                                    </p:audio>
                                  </p:subTnLst>
                                </p:cTn>
                              </p:par>
                              <p:par>
                                <p:cTn id="310" presetID="16" presetClass="entr" presetSubtype="21" fill="hold" grpId="0" nodeType="withEffect">
                                  <p:stCondLst>
                                    <p:cond delay="0"/>
                                  </p:stCondLst>
                                  <p:childTnLst>
                                    <p:set>
                                      <p:cBhvr>
                                        <p:cTn id="311" dur="1" fill="hold">
                                          <p:stCondLst>
                                            <p:cond delay="0"/>
                                          </p:stCondLst>
                                        </p:cTn>
                                        <p:tgtEl>
                                          <p:spTgt spid="188"/>
                                        </p:tgtEl>
                                        <p:attrNameLst>
                                          <p:attrName>style.visibility</p:attrName>
                                        </p:attrNameLst>
                                      </p:cBhvr>
                                      <p:to>
                                        <p:strVal val="visible"/>
                                      </p:to>
                                    </p:set>
                                    <p:animEffect transition="in" filter="barn(inVertical)">
                                      <p:cBhvr>
                                        <p:cTn id="312" dur="500"/>
                                        <p:tgtEl>
                                          <p:spTgt spid="188"/>
                                        </p:tgtEl>
                                      </p:cBhvr>
                                    </p:animEffect>
                                  </p:childTnLst>
                                  <p:subTnLst>
                                    <p:audio>
                                      <p:cMediaNode>
                                        <p:cTn display="0" masterRel="sameClick">
                                          <p:stCondLst>
                                            <p:cond evt="begin" delay="0">
                                              <p:tn val="310"/>
                                            </p:cond>
                                          </p:stCondLst>
                                          <p:endCondLst>
                                            <p:cond evt="onStopAudio" delay="0">
                                              <p:tgtEl>
                                                <p:sldTgt/>
                                              </p:tgtEl>
                                            </p:cond>
                                          </p:endCondLst>
                                        </p:cTn>
                                        <p:tgtEl>
                                          <p:sndTgt r:embed="rId2" name="applause.wav"/>
                                        </p:tgtEl>
                                      </p:cMediaNode>
                                    </p:audio>
                                  </p:subTnLst>
                                </p:cTn>
                              </p:par>
                              <p:par>
                                <p:cTn id="313" presetID="16" presetClass="entr" presetSubtype="21" fill="hold" grpId="0" nodeType="withEffect">
                                  <p:stCondLst>
                                    <p:cond delay="0"/>
                                  </p:stCondLst>
                                  <p:childTnLst>
                                    <p:set>
                                      <p:cBhvr>
                                        <p:cTn id="314" dur="1" fill="hold">
                                          <p:stCondLst>
                                            <p:cond delay="0"/>
                                          </p:stCondLst>
                                        </p:cTn>
                                        <p:tgtEl>
                                          <p:spTgt spid="196"/>
                                        </p:tgtEl>
                                        <p:attrNameLst>
                                          <p:attrName>style.visibility</p:attrName>
                                        </p:attrNameLst>
                                      </p:cBhvr>
                                      <p:to>
                                        <p:strVal val="visible"/>
                                      </p:to>
                                    </p:set>
                                    <p:animEffect transition="in" filter="barn(inVertical)">
                                      <p:cBhvr>
                                        <p:cTn id="315" dur="500"/>
                                        <p:tgtEl>
                                          <p:spTgt spid="196"/>
                                        </p:tgtEl>
                                      </p:cBhvr>
                                    </p:animEffect>
                                  </p:childTnLst>
                                  <p:subTnLst>
                                    <p:audio>
                                      <p:cMediaNode>
                                        <p:cTn display="0" masterRel="sameClick">
                                          <p:stCondLst>
                                            <p:cond evt="begin" delay="0">
                                              <p:tn val="313"/>
                                            </p:cond>
                                          </p:stCondLst>
                                          <p:endCondLst>
                                            <p:cond evt="onStopAudio" delay="0">
                                              <p:tgtEl>
                                                <p:sldTgt/>
                                              </p:tgtEl>
                                            </p:cond>
                                          </p:endCondLst>
                                        </p:cTn>
                                        <p:tgtEl>
                                          <p:sndTgt r:embed="rId2" name="applause.wav"/>
                                        </p:tgtEl>
                                      </p:cMediaNode>
                                    </p:audio>
                                  </p:subTnLst>
                                </p:cTn>
                              </p:par>
                              <p:par>
                                <p:cTn id="316" presetID="16" presetClass="entr" presetSubtype="21" fill="hold" grpId="0" nodeType="withEffect">
                                  <p:stCondLst>
                                    <p:cond delay="0"/>
                                  </p:stCondLst>
                                  <p:childTnLst>
                                    <p:set>
                                      <p:cBhvr>
                                        <p:cTn id="317" dur="1" fill="hold">
                                          <p:stCondLst>
                                            <p:cond delay="0"/>
                                          </p:stCondLst>
                                        </p:cTn>
                                        <p:tgtEl>
                                          <p:spTgt spid="212"/>
                                        </p:tgtEl>
                                        <p:attrNameLst>
                                          <p:attrName>style.visibility</p:attrName>
                                        </p:attrNameLst>
                                      </p:cBhvr>
                                      <p:to>
                                        <p:strVal val="visible"/>
                                      </p:to>
                                    </p:set>
                                    <p:animEffect transition="in" filter="barn(inVertical)">
                                      <p:cBhvr>
                                        <p:cTn id="318" dur="500"/>
                                        <p:tgtEl>
                                          <p:spTgt spid="212"/>
                                        </p:tgtEl>
                                      </p:cBhvr>
                                    </p:animEffect>
                                  </p:childTnLst>
                                  <p:subTnLst>
                                    <p:audio>
                                      <p:cMediaNode>
                                        <p:cTn display="0" masterRel="sameClick">
                                          <p:stCondLst>
                                            <p:cond evt="begin" delay="0">
                                              <p:tn val="316"/>
                                            </p:cond>
                                          </p:stCondLst>
                                          <p:endCondLst>
                                            <p:cond evt="onStopAudio" delay="0">
                                              <p:tgtEl>
                                                <p:sldTgt/>
                                              </p:tgtEl>
                                            </p:cond>
                                          </p:endCondLst>
                                        </p:cTn>
                                        <p:tgtEl>
                                          <p:sndTgt r:embed="rId2" name="applause.wav"/>
                                        </p:tgtEl>
                                      </p:cMediaNode>
                                    </p:audio>
                                  </p:subTnLst>
                                </p:cTn>
                              </p:par>
                              <p:par>
                                <p:cTn id="319" presetID="16" presetClass="entr" presetSubtype="21" fill="hold" grpId="0" nodeType="withEffect">
                                  <p:stCondLst>
                                    <p:cond delay="0"/>
                                  </p:stCondLst>
                                  <p:childTnLst>
                                    <p:set>
                                      <p:cBhvr>
                                        <p:cTn id="320" dur="1" fill="hold">
                                          <p:stCondLst>
                                            <p:cond delay="0"/>
                                          </p:stCondLst>
                                        </p:cTn>
                                        <p:tgtEl>
                                          <p:spTgt spid="220"/>
                                        </p:tgtEl>
                                        <p:attrNameLst>
                                          <p:attrName>style.visibility</p:attrName>
                                        </p:attrNameLst>
                                      </p:cBhvr>
                                      <p:to>
                                        <p:strVal val="visible"/>
                                      </p:to>
                                    </p:set>
                                    <p:animEffect transition="in" filter="barn(inVertical)">
                                      <p:cBhvr>
                                        <p:cTn id="321" dur="500"/>
                                        <p:tgtEl>
                                          <p:spTgt spid="220"/>
                                        </p:tgtEl>
                                      </p:cBhvr>
                                    </p:animEffect>
                                  </p:childTnLst>
                                  <p:subTnLst>
                                    <p:audio>
                                      <p:cMediaNode>
                                        <p:cTn display="0" masterRel="sameClick">
                                          <p:stCondLst>
                                            <p:cond evt="begin" delay="0">
                                              <p:tn val="319"/>
                                            </p:cond>
                                          </p:stCondLst>
                                          <p:endCondLst>
                                            <p:cond evt="onStopAudio" delay="0">
                                              <p:tgtEl>
                                                <p:sldTgt/>
                                              </p:tgtEl>
                                            </p:cond>
                                          </p:endCondLst>
                                        </p:cTn>
                                        <p:tgtEl>
                                          <p:sndTgt r:embed="rId2" name="applause.wav"/>
                                        </p:tgtEl>
                                      </p:cMediaNode>
                                    </p:audio>
                                  </p:subTnLst>
                                </p:cTn>
                              </p:par>
                              <p:par>
                                <p:cTn id="322" presetID="16" presetClass="entr" presetSubtype="21" fill="hold" grpId="0" nodeType="withEffect">
                                  <p:stCondLst>
                                    <p:cond delay="0"/>
                                  </p:stCondLst>
                                  <p:childTnLst>
                                    <p:set>
                                      <p:cBhvr>
                                        <p:cTn id="323" dur="1" fill="hold">
                                          <p:stCondLst>
                                            <p:cond delay="0"/>
                                          </p:stCondLst>
                                        </p:cTn>
                                        <p:tgtEl>
                                          <p:spTgt spid="164"/>
                                        </p:tgtEl>
                                        <p:attrNameLst>
                                          <p:attrName>style.visibility</p:attrName>
                                        </p:attrNameLst>
                                      </p:cBhvr>
                                      <p:to>
                                        <p:strVal val="visible"/>
                                      </p:to>
                                    </p:set>
                                    <p:animEffect transition="in" filter="barn(inVertical)">
                                      <p:cBhvr>
                                        <p:cTn id="324" dur="500"/>
                                        <p:tgtEl>
                                          <p:spTgt spid="164"/>
                                        </p:tgtEl>
                                      </p:cBhvr>
                                    </p:animEffect>
                                  </p:childTnLst>
                                  <p:subTnLst>
                                    <p:audio>
                                      <p:cMediaNode>
                                        <p:cTn display="0" masterRel="sameClick">
                                          <p:stCondLst>
                                            <p:cond evt="begin" delay="0">
                                              <p:tn val="3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325" restart="whenNotActive" fill="hold" evtFilter="cancelBubble" nodeType="interactiveSeq">
                <p:stCondLst>
                  <p:cond evt="onClick" delay="0">
                    <p:tgtEl>
                      <p:spTgt spid="19"/>
                    </p:tgtEl>
                  </p:cond>
                </p:stCondLst>
                <p:endSync evt="end" delay="0">
                  <p:rtn val="all"/>
                </p:endSync>
                <p:childTnLst>
                  <p:par>
                    <p:cTn id="326" fill="hold">
                      <p:stCondLst>
                        <p:cond delay="0"/>
                      </p:stCondLst>
                      <p:childTnLst>
                        <p:par>
                          <p:cTn id="327" fill="hold">
                            <p:stCondLst>
                              <p:cond delay="0"/>
                            </p:stCondLst>
                            <p:childTnLst>
                              <p:par>
                                <p:cTn id="328" presetID="16" presetClass="entr" presetSubtype="21" fill="hold" grpId="0" nodeType="clickEffect">
                                  <p:stCondLst>
                                    <p:cond delay="0"/>
                                  </p:stCondLst>
                                  <p:childTnLst>
                                    <p:set>
                                      <p:cBhvr>
                                        <p:cTn id="329" dur="1" fill="hold">
                                          <p:stCondLst>
                                            <p:cond delay="0"/>
                                          </p:stCondLst>
                                        </p:cTn>
                                        <p:tgtEl>
                                          <p:spTgt spid="155"/>
                                        </p:tgtEl>
                                        <p:attrNameLst>
                                          <p:attrName>style.visibility</p:attrName>
                                        </p:attrNameLst>
                                      </p:cBhvr>
                                      <p:to>
                                        <p:strVal val="visible"/>
                                      </p:to>
                                    </p:set>
                                    <p:animEffect transition="in" filter="barn(inVertical)">
                                      <p:cBhvr>
                                        <p:cTn id="330" dur="500"/>
                                        <p:tgtEl>
                                          <p:spTgt spid="155"/>
                                        </p:tgtEl>
                                      </p:cBhvr>
                                    </p:animEffect>
                                  </p:childTnLst>
                                  <p:subTnLst>
                                    <p:audio>
                                      <p:cMediaNode>
                                        <p:cTn display="0" masterRel="sameClick">
                                          <p:stCondLst>
                                            <p:cond evt="begin" delay="0">
                                              <p:tn val="328"/>
                                            </p:cond>
                                          </p:stCondLst>
                                          <p:endCondLst>
                                            <p:cond evt="onStopAudio" delay="0">
                                              <p:tgtEl>
                                                <p:sldTgt/>
                                              </p:tgtEl>
                                            </p:cond>
                                          </p:endCondLst>
                                        </p:cTn>
                                        <p:tgtEl>
                                          <p:sndTgt r:embed="rId2" name="applause.wav"/>
                                        </p:tgtEl>
                                      </p:cMediaNode>
                                    </p:audio>
                                  </p:subTnLst>
                                </p:cTn>
                              </p:par>
                              <p:par>
                                <p:cTn id="331" presetID="16" presetClass="entr" presetSubtype="21" fill="hold" grpId="0" nodeType="withEffect">
                                  <p:stCondLst>
                                    <p:cond delay="0"/>
                                  </p:stCondLst>
                                  <p:childTnLst>
                                    <p:set>
                                      <p:cBhvr>
                                        <p:cTn id="332" dur="1" fill="hold">
                                          <p:stCondLst>
                                            <p:cond delay="0"/>
                                          </p:stCondLst>
                                        </p:cTn>
                                        <p:tgtEl>
                                          <p:spTgt spid="163"/>
                                        </p:tgtEl>
                                        <p:attrNameLst>
                                          <p:attrName>style.visibility</p:attrName>
                                        </p:attrNameLst>
                                      </p:cBhvr>
                                      <p:to>
                                        <p:strVal val="visible"/>
                                      </p:to>
                                    </p:set>
                                    <p:animEffect transition="in" filter="barn(inVertical)">
                                      <p:cBhvr>
                                        <p:cTn id="333" dur="500"/>
                                        <p:tgtEl>
                                          <p:spTgt spid="163"/>
                                        </p:tgtEl>
                                      </p:cBhvr>
                                    </p:animEffect>
                                  </p:childTnLst>
                                  <p:subTnLst>
                                    <p:audio>
                                      <p:cMediaNode>
                                        <p:cTn display="0" masterRel="sameClick">
                                          <p:stCondLst>
                                            <p:cond evt="begin" delay="0">
                                              <p:tn val="331"/>
                                            </p:cond>
                                          </p:stCondLst>
                                          <p:endCondLst>
                                            <p:cond evt="onStopAudio" delay="0">
                                              <p:tgtEl>
                                                <p:sldTgt/>
                                              </p:tgtEl>
                                            </p:cond>
                                          </p:endCondLst>
                                        </p:cTn>
                                        <p:tgtEl>
                                          <p:sndTgt r:embed="rId2" name="applause.wav"/>
                                        </p:tgtEl>
                                      </p:cMediaNode>
                                    </p:audio>
                                  </p:subTnLst>
                                </p:cTn>
                              </p:par>
                              <p:par>
                                <p:cTn id="334" presetID="16" presetClass="entr" presetSubtype="21" fill="hold" grpId="0" nodeType="withEffect">
                                  <p:stCondLst>
                                    <p:cond delay="0"/>
                                  </p:stCondLst>
                                  <p:childTnLst>
                                    <p:set>
                                      <p:cBhvr>
                                        <p:cTn id="335" dur="1" fill="hold">
                                          <p:stCondLst>
                                            <p:cond delay="0"/>
                                          </p:stCondLst>
                                        </p:cTn>
                                        <p:tgtEl>
                                          <p:spTgt spid="171"/>
                                        </p:tgtEl>
                                        <p:attrNameLst>
                                          <p:attrName>style.visibility</p:attrName>
                                        </p:attrNameLst>
                                      </p:cBhvr>
                                      <p:to>
                                        <p:strVal val="visible"/>
                                      </p:to>
                                    </p:set>
                                    <p:animEffect transition="in" filter="barn(inVertical)">
                                      <p:cBhvr>
                                        <p:cTn id="336" dur="500"/>
                                        <p:tgtEl>
                                          <p:spTgt spid="171"/>
                                        </p:tgtEl>
                                      </p:cBhvr>
                                    </p:animEffect>
                                  </p:childTnLst>
                                  <p:subTnLst>
                                    <p:audio>
                                      <p:cMediaNode>
                                        <p:cTn display="0" masterRel="sameClick">
                                          <p:stCondLst>
                                            <p:cond evt="begin" delay="0">
                                              <p:tn val="334"/>
                                            </p:cond>
                                          </p:stCondLst>
                                          <p:endCondLst>
                                            <p:cond evt="onStopAudio" delay="0">
                                              <p:tgtEl>
                                                <p:sldTgt/>
                                              </p:tgtEl>
                                            </p:cond>
                                          </p:endCondLst>
                                        </p:cTn>
                                        <p:tgtEl>
                                          <p:sndTgt r:embed="rId2" name="applause.wav"/>
                                        </p:tgtEl>
                                      </p:cMediaNode>
                                    </p:audio>
                                  </p:subTnLst>
                                </p:cTn>
                              </p:par>
                              <p:par>
                                <p:cTn id="337" presetID="16" presetClass="entr" presetSubtype="21" fill="hold" grpId="0" nodeType="withEffect">
                                  <p:stCondLst>
                                    <p:cond delay="0"/>
                                  </p:stCondLst>
                                  <p:childTnLst>
                                    <p:set>
                                      <p:cBhvr>
                                        <p:cTn id="338" dur="1" fill="hold">
                                          <p:stCondLst>
                                            <p:cond delay="0"/>
                                          </p:stCondLst>
                                        </p:cTn>
                                        <p:tgtEl>
                                          <p:spTgt spid="179"/>
                                        </p:tgtEl>
                                        <p:attrNameLst>
                                          <p:attrName>style.visibility</p:attrName>
                                        </p:attrNameLst>
                                      </p:cBhvr>
                                      <p:to>
                                        <p:strVal val="visible"/>
                                      </p:to>
                                    </p:set>
                                    <p:animEffect transition="in" filter="barn(inVertical)">
                                      <p:cBhvr>
                                        <p:cTn id="339" dur="500"/>
                                        <p:tgtEl>
                                          <p:spTgt spid="179"/>
                                        </p:tgtEl>
                                      </p:cBhvr>
                                    </p:animEffect>
                                  </p:childTnLst>
                                  <p:subTnLst>
                                    <p:audio>
                                      <p:cMediaNode>
                                        <p:cTn display="0" masterRel="sameClick">
                                          <p:stCondLst>
                                            <p:cond evt="begin" delay="0">
                                              <p:tn val="337"/>
                                            </p:cond>
                                          </p:stCondLst>
                                          <p:endCondLst>
                                            <p:cond evt="onStopAudio" delay="0">
                                              <p:tgtEl>
                                                <p:sldTgt/>
                                              </p:tgtEl>
                                            </p:cond>
                                          </p:endCondLst>
                                        </p:cTn>
                                        <p:tgtEl>
                                          <p:sndTgt r:embed="rId2" name="applause.wav"/>
                                        </p:tgtEl>
                                      </p:cMediaNode>
                                    </p:audio>
                                  </p:subTnLst>
                                </p:cTn>
                              </p:par>
                              <p:par>
                                <p:cTn id="340" presetID="16" presetClass="entr" presetSubtype="21" fill="hold" grpId="0" nodeType="withEffect">
                                  <p:stCondLst>
                                    <p:cond delay="0"/>
                                  </p:stCondLst>
                                  <p:childTnLst>
                                    <p:set>
                                      <p:cBhvr>
                                        <p:cTn id="341" dur="1" fill="hold">
                                          <p:stCondLst>
                                            <p:cond delay="0"/>
                                          </p:stCondLst>
                                        </p:cTn>
                                        <p:tgtEl>
                                          <p:spTgt spid="187"/>
                                        </p:tgtEl>
                                        <p:attrNameLst>
                                          <p:attrName>style.visibility</p:attrName>
                                        </p:attrNameLst>
                                      </p:cBhvr>
                                      <p:to>
                                        <p:strVal val="visible"/>
                                      </p:to>
                                    </p:set>
                                    <p:animEffect transition="in" filter="barn(inVertical)">
                                      <p:cBhvr>
                                        <p:cTn id="342" dur="500"/>
                                        <p:tgtEl>
                                          <p:spTgt spid="187"/>
                                        </p:tgtEl>
                                      </p:cBhvr>
                                    </p:animEffect>
                                  </p:childTnLst>
                                  <p:subTnLst>
                                    <p:audio>
                                      <p:cMediaNode>
                                        <p:cTn display="0" masterRel="sameClick">
                                          <p:stCondLst>
                                            <p:cond evt="begin" delay="0">
                                              <p:tn val="340"/>
                                            </p:cond>
                                          </p:stCondLst>
                                          <p:endCondLst>
                                            <p:cond evt="onStopAudio" delay="0">
                                              <p:tgtEl>
                                                <p:sldTgt/>
                                              </p:tgtEl>
                                            </p:cond>
                                          </p:endCondLst>
                                        </p:cTn>
                                        <p:tgtEl>
                                          <p:sndTgt r:embed="rId2" name="applause.wav"/>
                                        </p:tgtEl>
                                      </p:cMediaNode>
                                    </p:audio>
                                  </p:subTnLst>
                                </p:cTn>
                              </p:par>
                              <p:par>
                                <p:cTn id="343" presetID="16" presetClass="entr" presetSubtype="21" fill="hold" grpId="0" nodeType="withEffect">
                                  <p:stCondLst>
                                    <p:cond delay="0"/>
                                  </p:stCondLst>
                                  <p:childTnLst>
                                    <p:set>
                                      <p:cBhvr>
                                        <p:cTn id="344" dur="1" fill="hold">
                                          <p:stCondLst>
                                            <p:cond delay="0"/>
                                          </p:stCondLst>
                                        </p:cTn>
                                        <p:tgtEl>
                                          <p:spTgt spid="195"/>
                                        </p:tgtEl>
                                        <p:attrNameLst>
                                          <p:attrName>style.visibility</p:attrName>
                                        </p:attrNameLst>
                                      </p:cBhvr>
                                      <p:to>
                                        <p:strVal val="visible"/>
                                      </p:to>
                                    </p:set>
                                    <p:animEffect transition="in" filter="barn(inVertical)">
                                      <p:cBhvr>
                                        <p:cTn id="345" dur="500"/>
                                        <p:tgtEl>
                                          <p:spTgt spid="195"/>
                                        </p:tgtEl>
                                      </p:cBhvr>
                                    </p:animEffect>
                                  </p:childTnLst>
                                  <p:subTnLst>
                                    <p:audio>
                                      <p:cMediaNode>
                                        <p:cTn display="0" masterRel="sameClick">
                                          <p:stCondLst>
                                            <p:cond evt="begin" delay="0">
                                              <p:tn val="343"/>
                                            </p:cond>
                                          </p:stCondLst>
                                          <p:endCondLst>
                                            <p:cond evt="onStopAudio" delay="0">
                                              <p:tgtEl>
                                                <p:sldTgt/>
                                              </p:tgtEl>
                                            </p:cond>
                                          </p:endCondLst>
                                        </p:cTn>
                                        <p:tgtEl>
                                          <p:sndTgt r:embed="rId2" name="applause.wav"/>
                                        </p:tgtEl>
                                      </p:cMediaNode>
                                    </p:audio>
                                  </p:subTnLst>
                                </p:cTn>
                              </p:par>
                              <p:par>
                                <p:cTn id="346" presetID="16" presetClass="entr" presetSubtype="21" fill="hold" grpId="0" nodeType="withEffect">
                                  <p:stCondLst>
                                    <p:cond delay="0"/>
                                  </p:stCondLst>
                                  <p:childTnLst>
                                    <p:set>
                                      <p:cBhvr>
                                        <p:cTn id="347" dur="1" fill="hold">
                                          <p:stCondLst>
                                            <p:cond delay="0"/>
                                          </p:stCondLst>
                                        </p:cTn>
                                        <p:tgtEl>
                                          <p:spTgt spid="203"/>
                                        </p:tgtEl>
                                        <p:attrNameLst>
                                          <p:attrName>style.visibility</p:attrName>
                                        </p:attrNameLst>
                                      </p:cBhvr>
                                      <p:to>
                                        <p:strVal val="visible"/>
                                      </p:to>
                                    </p:set>
                                    <p:animEffect transition="in" filter="barn(inVertical)">
                                      <p:cBhvr>
                                        <p:cTn id="348" dur="500"/>
                                        <p:tgtEl>
                                          <p:spTgt spid="203"/>
                                        </p:tgtEl>
                                      </p:cBhvr>
                                    </p:animEffect>
                                  </p:childTnLst>
                                  <p:subTnLst>
                                    <p:audio>
                                      <p:cMediaNode>
                                        <p:cTn display="0" masterRel="sameClick">
                                          <p:stCondLst>
                                            <p:cond evt="begin" delay="0">
                                              <p:tn val="346"/>
                                            </p:cond>
                                          </p:stCondLst>
                                          <p:endCondLst>
                                            <p:cond evt="onStopAudio" delay="0">
                                              <p:tgtEl>
                                                <p:sldTgt/>
                                              </p:tgtEl>
                                            </p:cond>
                                          </p:endCondLst>
                                        </p:cTn>
                                        <p:tgtEl>
                                          <p:sndTgt r:embed="rId2" name="applause.wav"/>
                                        </p:tgtEl>
                                      </p:cMediaNode>
                                    </p:audio>
                                  </p:subTnLst>
                                </p:cTn>
                              </p:par>
                              <p:par>
                                <p:cTn id="349" presetID="16" presetClass="entr" presetSubtype="21" fill="hold" grpId="0" nodeType="withEffect">
                                  <p:stCondLst>
                                    <p:cond delay="0"/>
                                  </p:stCondLst>
                                  <p:childTnLst>
                                    <p:set>
                                      <p:cBhvr>
                                        <p:cTn id="350" dur="1" fill="hold">
                                          <p:stCondLst>
                                            <p:cond delay="0"/>
                                          </p:stCondLst>
                                        </p:cTn>
                                        <p:tgtEl>
                                          <p:spTgt spid="211"/>
                                        </p:tgtEl>
                                        <p:attrNameLst>
                                          <p:attrName>style.visibility</p:attrName>
                                        </p:attrNameLst>
                                      </p:cBhvr>
                                      <p:to>
                                        <p:strVal val="visible"/>
                                      </p:to>
                                    </p:set>
                                    <p:animEffect transition="in" filter="barn(inVertical)">
                                      <p:cBhvr>
                                        <p:cTn id="351" dur="500"/>
                                        <p:tgtEl>
                                          <p:spTgt spid="211"/>
                                        </p:tgtEl>
                                      </p:cBhvr>
                                    </p:animEffect>
                                  </p:childTnLst>
                                  <p:subTnLst>
                                    <p:audio>
                                      <p:cMediaNode>
                                        <p:cTn display="0" masterRel="sameClick">
                                          <p:stCondLst>
                                            <p:cond evt="begin" delay="0">
                                              <p:tn val="34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352" restart="whenNotActive" fill="hold" evtFilter="cancelBubble" nodeType="interactiveSeq">
                <p:stCondLst>
                  <p:cond evt="onClick" delay="0">
                    <p:tgtEl>
                      <p:spTgt spid="17"/>
                    </p:tgtEl>
                  </p:cond>
                </p:stCondLst>
                <p:endSync evt="end" delay="0">
                  <p:rtn val="all"/>
                </p:endSync>
                <p:childTnLst>
                  <p:par>
                    <p:cTn id="353" fill="hold">
                      <p:stCondLst>
                        <p:cond delay="0"/>
                      </p:stCondLst>
                      <p:childTnLst>
                        <p:par>
                          <p:cTn id="354" fill="hold">
                            <p:stCondLst>
                              <p:cond delay="0"/>
                            </p:stCondLst>
                            <p:childTnLst>
                              <p:par>
                                <p:cTn id="355" presetID="16" presetClass="entr" presetSubtype="21" fill="hold" grpId="0" nodeType="clickEffect">
                                  <p:stCondLst>
                                    <p:cond delay="0"/>
                                  </p:stCondLst>
                                  <p:childTnLst>
                                    <p:set>
                                      <p:cBhvr>
                                        <p:cTn id="356" dur="1" fill="hold">
                                          <p:stCondLst>
                                            <p:cond delay="0"/>
                                          </p:stCondLst>
                                        </p:cTn>
                                        <p:tgtEl>
                                          <p:spTgt spid="161"/>
                                        </p:tgtEl>
                                        <p:attrNameLst>
                                          <p:attrName>style.visibility</p:attrName>
                                        </p:attrNameLst>
                                      </p:cBhvr>
                                      <p:to>
                                        <p:strVal val="visible"/>
                                      </p:to>
                                    </p:set>
                                    <p:animEffect transition="in" filter="barn(inVertical)">
                                      <p:cBhvr>
                                        <p:cTn id="357" dur="500"/>
                                        <p:tgtEl>
                                          <p:spTgt spid="161"/>
                                        </p:tgtEl>
                                      </p:cBhvr>
                                    </p:animEffect>
                                  </p:childTnLst>
                                  <p:subTnLst>
                                    <p:audio>
                                      <p:cMediaNode>
                                        <p:cTn display="0" masterRel="sameClick">
                                          <p:stCondLst>
                                            <p:cond evt="begin" delay="0">
                                              <p:tn val="355"/>
                                            </p:cond>
                                          </p:stCondLst>
                                          <p:endCondLst>
                                            <p:cond evt="onStopAudio" delay="0">
                                              <p:tgtEl>
                                                <p:sldTgt/>
                                              </p:tgtEl>
                                            </p:cond>
                                          </p:endCondLst>
                                        </p:cTn>
                                        <p:tgtEl>
                                          <p:sndTgt r:embed="rId2" name="applause.wav"/>
                                        </p:tgtEl>
                                      </p:cMediaNode>
                                    </p:audio>
                                  </p:subTnLst>
                                </p:cTn>
                              </p:par>
                              <p:par>
                                <p:cTn id="358" presetID="16" presetClass="entr" presetSubtype="21" fill="hold" grpId="0" nodeType="withEffect">
                                  <p:stCondLst>
                                    <p:cond delay="0"/>
                                  </p:stCondLst>
                                  <p:childTnLst>
                                    <p:set>
                                      <p:cBhvr>
                                        <p:cTn id="359" dur="1" fill="hold">
                                          <p:stCondLst>
                                            <p:cond delay="0"/>
                                          </p:stCondLst>
                                        </p:cTn>
                                        <p:tgtEl>
                                          <p:spTgt spid="169"/>
                                        </p:tgtEl>
                                        <p:attrNameLst>
                                          <p:attrName>style.visibility</p:attrName>
                                        </p:attrNameLst>
                                      </p:cBhvr>
                                      <p:to>
                                        <p:strVal val="visible"/>
                                      </p:to>
                                    </p:set>
                                    <p:animEffect transition="in" filter="barn(inVertical)">
                                      <p:cBhvr>
                                        <p:cTn id="360" dur="500"/>
                                        <p:tgtEl>
                                          <p:spTgt spid="169"/>
                                        </p:tgtEl>
                                      </p:cBhvr>
                                    </p:animEffect>
                                  </p:childTnLst>
                                  <p:subTnLst>
                                    <p:audio>
                                      <p:cMediaNode>
                                        <p:cTn display="0" masterRel="sameClick">
                                          <p:stCondLst>
                                            <p:cond evt="begin" delay="0">
                                              <p:tn val="358"/>
                                            </p:cond>
                                          </p:stCondLst>
                                          <p:endCondLst>
                                            <p:cond evt="onStopAudio" delay="0">
                                              <p:tgtEl>
                                                <p:sldTgt/>
                                              </p:tgtEl>
                                            </p:cond>
                                          </p:endCondLst>
                                        </p:cTn>
                                        <p:tgtEl>
                                          <p:sndTgt r:embed="rId2" name="applause.wav"/>
                                        </p:tgtEl>
                                      </p:cMediaNode>
                                    </p:audio>
                                  </p:subTnLst>
                                </p:cTn>
                              </p:par>
                              <p:par>
                                <p:cTn id="361" presetID="16" presetClass="entr" presetSubtype="21" fill="hold" grpId="0" nodeType="withEffect">
                                  <p:stCondLst>
                                    <p:cond delay="0"/>
                                  </p:stCondLst>
                                  <p:childTnLst>
                                    <p:set>
                                      <p:cBhvr>
                                        <p:cTn id="362" dur="1" fill="hold">
                                          <p:stCondLst>
                                            <p:cond delay="0"/>
                                          </p:stCondLst>
                                        </p:cTn>
                                        <p:tgtEl>
                                          <p:spTgt spid="177"/>
                                        </p:tgtEl>
                                        <p:attrNameLst>
                                          <p:attrName>style.visibility</p:attrName>
                                        </p:attrNameLst>
                                      </p:cBhvr>
                                      <p:to>
                                        <p:strVal val="visible"/>
                                      </p:to>
                                    </p:set>
                                    <p:animEffect transition="in" filter="barn(inVertical)">
                                      <p:cBhvr>
                                        <p:cTn id="363" dur="500"/>
                                        <p:tgtEl>
                                          <p:spTgt spid="177"/>
                                        </p:tgtEl>
                                      </p:cBhvr>
                                    </p:animEffect>
                                  </p:childTnLst>
                                  <p:subTnLst>
                                    <p:audio>
                                      <p:cMediaNode>
                                        <p:cTn display="0" masterRel="sameClick">
                                          <p:stCondLst>
                                            <p:cond evt="begin" delay="0">
                                              <p:tn val="361"/>
                                            </p:cond>
                                          </p:stCondLst>
                                          <p:endCondLst>
                                            <p:cond evt="onStopAudio" delay="0">
                                              <p:tgtEl>
                                                <p:sldTgt/>
                                              </p:tgtEl>
                                            </p:cond>
                                          </p:endCondLst>
                                        </p:cTn>
                                        <p:tgtEl>
                                          <p:sndTgt r:embed="rId2" name="applause.wav"/>
                                        </p:tgtEl>
                                      </p:cMediaNode>
                                    </p:audio>
                                  </p:subTnLst>
                                </p:cTn>
                              </p:par>
                              <p:par>
                                <p:cTn id="364" presetID="16" presetClass="entr" presetSubtype="21" fill="hold" grpId="0" nodeType="withEffect">
                                  <p:stCondLst>
                                    <p:cond delay="0"/>
                                  </p:stCondLst>
                                  <p:childTnLst>
                                    <p:set>
                                      <p:cBhvr>
                                        <p:cTn id="365" dur="1" fill="hold">
                                          <p:stCondLst>
                                            <p:cond delay="0"/>
                                          </p:stCondLst>
                                        </p:cTn>
                                        <p:tgtEl>
                                          <p:spTgt spid="185"/>
                                        </p:tgtEl>
                                        <p:attrNameLst>
                                          <p:attrName>style.visibility</p:attrName>
                                        </p:attrNameLst>
                                      </p:cBhvr>
                                      <p:to>
                                        <p:strVal val="visible"/>
                                      </p:to>
                                    </p:set>
                                    <p:animEffect transition="in" filter="barn(inVertical)">
                                      <p:cBhvr>
                                        <p:cTn id="366" dur="500"/>
                                        <p:tgtEl>
                                          <p:spTgt spid="185"/>
                                        </p:tgtEl>
                                      </p:cBhvr>
                                    </p:animEffect>
                                  </p:childTnLst>
                                  <p:subTnLst>
                                    <p:audio>
                                      <p:cMediaNode>
                                        <p:cTn display="0" masterRel="sameClick">
                                          <p:stCondLst>
                                            <p:cond evt="begin" delay="0">
                                              <p:tn val="364"/>
                                            </p:cond>
                                          </p:stCondLst>
                                          <p:endCondLst>
                                            <p:cond evt="onStopAudio" delay="0">
                                              <p:tgtEl>
                                                <p:sldTgt/>
                                              </p:tgtEl>
                                            </p:cond>
                                          </p:endCondLst>
                                        </p:cTn>
                                        <p:tgtEl>
                                          <p:sndTgt r:embed="rId2" name="applause.wav"/>
                                        </p:tgtEl>
                                      </p:cMediaNode>
                                    </p:audio>
                                  </p:subTnLst>
                                </p:cTn>
                              </p:par>
                              <p:par>
                                <p:cTn id="367" presetID="16" presetClass="entr" presetSubtype="21" fill="hold" grpId="0" nodeType="withEffect">
                                  <p:stCondLst>
                                    <p:cond delay="0"/>
                                  </p:stCondLst>
                                  <p:childTnLst>
                                    <p:set>
                                      <p:cBhvr>
                                        <p:cTn id="368" dur="1" fill="hold">
                                          <p:stCondLst>
                                            <p:cond delay="0"/>
                                          </p:stCondLst>
                                        </p:cTn>
                                        <p:tgtEl>
                                          <p:spTgt spid="193"/>
                                        </p:tgtEl>
                                        <p:attrNameLst>
                                          <p:attrName>style.visibility</p:attrName>
                                        </p:attrNameLst>
                                      </p:cBhvr>
                                      <p:to>
                                        <p:strVal val="visible"/>
                                      </p:to>
                                    </p:set>
                                    <p:animEffect transition="in" filter="barn(inVertical)">
                                      <p:cBhvr>
                                        <p:cTn id="369" dur="500"/>
                                        <p:tgtEl>
                                          <p:spTgt spid="193"/>
                                        </p:tgtEl>
                                      </p:cBhvr>
                                    </p:animEffect>
                                  </p:childTnLst>
                                  <p:subTnLst>
                                    <p:audio>
                                      <p:cMediaNode>
                                        <p:cTn display="0" masterRel="sameClick">
                                          <p:stCondLst>
                                            <p:cond evt="begin" delay="0">
                                              <p:tn val="367"/>
                                            </p:cond>
                                          </p:stCondLst>
                                          <p:endCondLst>
                                            <p:cond evt="onStopAudio" delay="0">
                                              <p:tgtEl>
                                                <p:sldTgt/>
                                              </p:tgtEl>
                                            </p:cond>
                                          </p:endCondLst>
                                        </p:cTn>
                                        <p:tgtEl>
                                          <p:sndTgt r:embed="rId2" name="applause.wav"/>
                                        </p:tgtEl>
                                      </p:cMediaNode>
                                    </p:audio>
                                  </p:subTnLst>
                                </p:cTn>
                              </p:par>
                              <p:par>
                                <p:cTn id="370" presetID="16" presetClass="entr" presetSubtype="21" fill="hold" grpId="0" nodeType="withEffect">
                                  <p:stCondLst>
                                    <p:cond delay="0"/>
                                  </p:stCondLst>
                                  <p:childTnLst>
                                    <p:set>
                                      <p:cBhvr>
                                        <p:cTn id="371" dur="1" fill="hold">
                                          <p:stCondLst>
                                            <p:cond delay="0"/>
                                          </p:stCondLst>
                                        </p:cTn>
                                        <p:tgtEl>
                                          <p:spTgt spid="201"/>
                                        </p:tgtEl>
                                        <p:attrNameLst>
                                          <p:attrName>style.visibility</p:attrName>
                                        </p:attrNameLst>
                                      </p:cBhvr>
                                      <p:to>
                                        <p:strVal val="visible"/>
                                      </p:to>
                                    </p:set>
                                    <p:animEffect transition="in" filter="barn(inVertical)">
                                      <p:cBhvr>
                                        <p:cTn id="372" dur="500"/>
                                        <p:tgtEl>
                                          <p:spTgt spid="201"/>
                                        </p:tgtEl>
                                      </p:cBhvr>
                                    </p:animEffect>
                                  </p:childTnLst>
                                  <p:subTnLst>
                                    <p:audio>
                                      <p:cMediaNode>
                                        <p:cTn display="0" masterRel="sameClick">
                                          <p:stCondLst>
                                            <p:cond evt="begin" delay="0">
                                              <p:tn val="370"/>
                                            </p:cond>
                                          </p:stCondLst>
                                          <p:endCondLst>
                                            <p:cond evt="onStopAudio" delay="0">
                                              <p:tgtEl>
                                                <p:sldTgt/>
                                              </p:tgtEl>
                                            </p:cond>
                                          </p:endCondLst>
                                        </p:cTn>
                                        <p:tgtEl>
                                          <p:sndTgt r:embed="rId2" name="applause.wav"/>
                                        </p:tgtEl>
                                      </p:cMediaNode>
                                    </p:audio>
                                  </p:subTnLst>
                                </p:cTn>
                              </p:par>
                              <p:par>
                                <p:cTn id="373" presetID="16" presetClass="entr" presetSubtype="21" fill="hold" grpId="0" nodeType="withEffect">
                                  <p:stCondLst>
                                    <p:cond delay="0"/>
                                  </p:stCondLst>
                                  <p:childTnLst>
                                    <p:set>
                                      <p:cBhvr>
                                        <p:cTn id="374" dur="1" fill="hold">
                                          <p:stCondLst>
                                            <p:cond delay="0"/>
                                          </p:stCondLst>
                                        </p:cTn>
                                        <p:tgtEl>
                                          <p:spTgt spid="153"/>
                                        </p:tgtEl>
                                        <p:attrNameLst>
                                          <p:attrName>style.visibility</p:attrName>
                                        </p:attrNameLst>
                                      </p:cBhvr>
                                      <p:to>
                                        <p:strVal val="visible"/>
                                      </p:to>
                                    </p:set>
                                    <p:animEffect transition="in" filter="barn(inVertical)">
                                      <p:cBhvr>
                                        <p:cTn id="375" dur="500"/>
                                        <p:tgtEl>
                                          <p:spTgt spid="153"/>
                                        </p:tgtEl>
                                      </p:cBhvr>
                                    </p:animEffect>
                                  </p:childTnLst>
                                  <p:subTnLst>
                                    <p:audio>
                                      <p:cMediaNode>
                                        <p:cTn display="0" masterRel="sameClick">
                                          <p:stCondLst>
                                            <p:cond evt="begin" delay="0">
                                              <p:tn val="3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76" restart="whenNotActive" fill="hold" evtFilter="cancelBubble" nodeType="interactiveSeq">
                <p:stCondLst>
                  <p:cond evt="onClick" delay="0">
                    <p:tgtEl>
                      <p:spTgt spid="21"/>
                    </p:tgtEl>
                  </p:cond>
                </p:stCondLst>
                <p:endSync evt="end" delay="0">
                  <p:rtn val="all"/>
                </p:endSync>
                <p:childTnLst>
                  <p:par>
                    <p:cTn id="377" fill="hold">
                      <p:stCondLst>
                        <p:cond delay="0"/>
                      </p:stCondLst>
                      <p:childTnLst>
                        <p:par>
                          <p:cTn id="378" fill="hold">
                            <p:stCondLst>
                              <p:cond delay="0"/>
                            </p:stCondLst>
                            <p:childTnLst>
                              <p:par>
                                <p:cTn id="379" presetID="16" presetClass="entr" presetSubtype="21" fill="hold" grpId="0" nodeType="clickEffect">
                                  <p:stCondLst>
                                    <p:cond delay="0"/>
                                  </p:stCondLst>
                                  <p:childTnLst>
                                    <p:set>
                                      <p:cBhvr>
                                        <p:cTn id="380" dur="1" fill="hold">
                                          <p:stCondLst>
                                            <p:cond delay="0"/>
                                          </p:stCondLst>
                                        </p:cTn>
                                        <p:tgtEl>
                                          <p:spTgt spid="149"/>
                                        </p:tgtEl>
                                        <p:attrNameLst>
                                          <p:attrName>style.visibility</p:attrName>
                                        </p:attrNameLst>
                                      </p:cBhvr>
                                      <p:to>
                                        <p:strVal val="visible"/>
                                      </p:to>
                                    </p:set>
                                    <p:animEffect transition="in" filter="barn(inVertical)">
                                      <p:cBhvr>
                                        <p:cTn id="381" dur="500"/>
                                        <p:tgtEl>
                                          <p:spTgt spid="149"/>
                                        </p:tgtEl>
                                      </p:cBhvr>
                                    </p:animEffect>
                                  </p:childTnLst>
                                  <p:subTnLst>
                                    <p:audio>
                                      <p:cMediaNode>
                                        <p:cTn display="0" masterRel="sameClick">
                                          <p:stCondLst>
                                            <p:cond evt="begin" delay="0">
                                              <p:tn val="379"/>
                                            </p:cond>
                                          </p:stCondLst>
                                          <p:endCondLst>
                                            <p:cond evt="onStopAudio" delay="0">
                                              <p:tgtEl>
                                                <p:sldTgt/>
                                              </p:tgtEl>
                                            </p:cond>
                                          </p:endCondLst>
                                        </p:cTn>
                                        <p:tgtEl>
                                          <p:sndTgt r:embed="rId3" name="chimes.wav"/>
                                        </p:tgtEl>
                                      </p:cMediaNode>
                                    </p:audio>
                                  </p:subTnLst>
                                </p:cTn>
                              </p:par>
                              <p:par>
                                <p:cTn id="382" presetID="16" presetClass="entr" presetSubtype="21" fill="hold" grpId="0" nodeType="withEffect">
                                  <p:stCondLst>
                                    <p:cond delay="0"/>
                                  </p:stCondLst>
                                  <p:childTnLst>
                                    <p:set>
                                      <p:cBhvr>
                                        <p:cTn id="383" dur="1" fill="hold">
                                          <p:stCondLst>
                                            <p:cond delay="0"/>
                                          </p:stCondLst>
                                        </p:cTn>
                                        <p:tgtEl>
                                          <p:spTgt spid="157"/>
                                        </p:tgtEl>
                                        <p:attrNameLst>
                                          <p:attrName>style.visibility</p:attrName>
                                        </p:attrNameLst>
                                      </p:cBhvr>
                                      <p:to>
                                        <p:strVal val="visible"/>
                                      </p:to>
                                    </p:set>
                                    <p:animEffect transition="in" filter="barn(inVertical)">
                                      <p:cBhvr>
                                        <p:cTn id="384" dur="500"/>
                                        <p:tgtEl>
                                          <p:spTgt spid="157"/>
                                        </p:tgtEl>
                                      </p:cBhvr>
                                    </p:animEffect>
                                  </p:childTnLst>
                                  <p:subTnLst>
                                    <p:audio>
                                      <p:cMediaNode>
                                        <p:cTn display="0" masterRel="sameClick">
                                          <p:stCondLst>
                                            <p:cond evt="begin" delay="0">
                                              <p:tn val="382"/>
                                            </p:cond>
                                          </p:stCondLst>
                                          <p:endCondLst>
                                            <p:cond evt="onStopAudio" delay="0">
                                              <p:tgtEl>
                                                <p:sldTgt/>
                                              </p:tgtEl>
                                            </p:cond>
                                          </p:endCondLst>
                                        </p:cTn>
                                        <p:tgtEl>
                                          <p:sndTgt r:embed="rId3" name="chimes.wav"/>
                                        </p:tgtEl>
                                      </p:cMediaNode>
                                    </p:audio>
                                  </p:subTnLst>
                                </p:cTn>
                              </p:par>
                              <p:par>
                                <p:cTn id="385" presetID="16" presetClass="entr" presetSubtype="21" fill="hold" grpId="0" nodeType="withEffect">
                                  <p:stCondLst>
                                    <p:cond delay="0"/>
                                  </p:stCondLst>
                                  <p:childTnLst>
                                    <p:set>
                                      <p:cBhvr>
                                        <p:cTn id="386" dur="1" fill="hold">
                                          <p:stCondLst>
                                            <p:cond delay="0"/>
                                          </p:stCondLst>
                                        </p:cTn>
                                        <p:tgtEl>
                                          <p:spTgt spid="165"/>
                                        </p:tgtEl>
                                        <p:attrNameLst>
                                          <p:attrName>style.visibility</p:attrName>
                                        </p:attrNameLst>
                                      </p:cBhvr>
                                      <p:to>
                                        <p:strVal val="visible"/>
                                      </p:to>
                                    </p:set>
                                    <p:animEffect transition="in" filter="barn(inVertical)">
                                      <p:cBhvr>
                                        <p:cTn id="387" dur="500"/>
                                        <p:tgtEl>
                                          <p:spTgt spid="165"/>
                                        </p:tgtEl>
                                      </p:cBhvr>
                                    </p:animEffect>
                                  </p:childTnLst>
                                  <p:subTnLst>
                                    <p:audio>
                                      <p:cMediaNode>
                                        <p:cTn display="0" masterRel="sameClick">
                                          <p:stCondLst>
                                            <p:cond evt="begin" delay="0">
                                              <p:tn val="385"/>
                                            </p:cond>
                                          </p:stCondLst>
                                          <p:endCondLst>
                                            <p:cond evt="onStopAudio" delay="0">
                                              <p:tgtEl>
                                                <p:sldTgt/>
                                              </p:tgtEl>
                                            </p:cond>
                                          </p:endCondLst>
                                        </p:cTn>
                                        <p:tgtEl>
                                          <p:sndTgt r:embed="rId3" name="chimes.wav"/>
                                        </p:tgtEl>
                                      </p:cMediaNode>
                                    </p:audio>
                                  </p:subTnLst>
                                </p:cTn>
                              </p:par>
                              <p:par>
                                <p:cTn id="388" presetID="16" presetClass="entr" presetSubtype="21" fill="hold" grpId="0" nodeType="withEffect">
                                  <p:stCondLst>
                                    <p:cond delay="0"/>
                                  </p:stCondLst>
                                  <p:childTnLst>
                                    <p:set>
                                      <p:cBhvr>
                                        <p:cTn id="389" dur="1" fill="hold">
                                          <p:stCondLst>
                                            <p:cond delay="0"/>
                                          </p:stCondLst>
                                        </p:cTn>
                                        <p:tgtEl>
                                          <p:spTgt spid="173"/>
                                        </p:tgtEl>
                                        <p:attrNameLst>
                                          <p:attrName>style.visibility</p:attrName>
                                        </p:attrNameLst>
                                      </p:cBhvr>
                                      <p:to>
                                        <p:strVal val="visible"/>
                                      </p:to>
                                    </p:set>
                                    <p:animEffect transition="in" filter="barn(inVertical)">
                                      <p:cBhvr>
                                        <p:cTn id="390" dur="500"/>
                                        <p:tgtEl>
                                          <p:spTgt spid="173"/>
                                        </p:tgtEl>
                                      </p:cBhvr>
                                    </p:animEffect>
                                  </p:childTnLst>
                                  <p:subTnLst>
                                    <p:audio>
                                      <p:cMediaNode>
                                        <p:cTn display="0" masterRel="sameClick">
                                          <p:stCondLst>
                                            <p:cond evt="begin" delay="0">
                                              <p:tn val="388"/>
                                            </p:cond>
                                          </p:stCondLst>
                                          <p:endCondLst>
                                            <p:cond evt="onStopAudio" delay="0">
                                              <p:tgtEl>
                                                <p:sldTgt/>
                                              </p:tgtEl>
                                            </p:cond>
                                          </p:endCondLst>
                                        </p:cTn>
                                        <p:tgtEl>
                                          <p:sndTgt r:embed="rId3" name="chimes.wav"/>
                                        </p:tgtEl>
                                      </p:cMediaNode>
                                    </p:audio>
                                  </p:subTnLst>
                                </p:cTn>
                              </p:par>
                              <p:par>
                                <p:cTn id="391" presetID="16" presetClass="entr" presetSubtype="21" fill="hold" grpId="0" nodeType="withEffect">
                                  <p:stCondLst>
                                    <p:cond delay="0"/>
                                  </p:stCondLst>
                                  <p:childTnLst>
                                    <p:set>
                                      <p:cBhvr>
                                        <p:cTn id="392" dur="1" fill="hold">
                                          <p:stCondLst>
                                            <p:cond delay="0"/>
                                          </p:stCondLst>
                                        </p:cTn>
                                        <p:tgtEl>
                                          <p:spTgt spid="181"/>
                                        </p:tgtEl>
                                        <p:attrNameLst>
                                          <p:attrName>style.visibility</p:attrName>
                                        </p:attrNameLst>
                                      </p:cBhvr>
                                      <p:to>
                                        <p:strVal val="visible"/>
                                      </p:to>
                                    </p:set>
                                    <p:animEffect transition="in" filter="barn(inVertical)">
                                      <p:cBhvr>
                                        <p:cTn id="393" dur="500"/>
                                        <p:tgtEl>
                                          <p:spTgt spid="181"/>
                                        </p:tgtEl>
                                      </p:cBhvr>
                                    </p:animEffect>
                                  </p:childTnLst>
                                  <p:subTnLst>
                                    <p:audio>
                                      <p:cMediaNode>
                                        <p:cTn display="0" masterRel="sameClick">
                                          <p:stCondLst>
                                            <p:cond evt="begin" delay="0">
                                              <p:tn val="391"/>
                                            </p:cond>
                                          </p:stCondLst>
                                          <p:endCondLst>
                                            <p:cond evt="onStopAudio" delay="0">
                                              <p:tgtEl>
                                                <p:sldTgt/>
                                              </p:tgtEl>
                                            </p:cond>
                                          </p:endCondLst>
                                        </p:cTn>
                                        <p:tgtEl>
                                          <p:sndTgt r:embed="rId3" name="chimes.wav"/>
                                        </p:tgtEl>
                                      </p:cMediaNode>
                                    </p:audio>
                                  </p:subTnLst>
                                </p:cTn>
                              </p:par>
                              <p:par>
                                <p:cTn id="394" presetID="16" presetClass="entr" presetSubtype="21" fill="hold" grpId="0" nodeType="withEffect">
                                  <p:stCondLst>
                                    <p:cond delay="0"/>
                                  </p:stCondLst>
                                  <p:childTnLst>
                                    <p:set>
                                      <p:cBhvr>
                                        <p:cTn id="395" dur="1" fill="hold">
                                          <p:stCondLst>
                                            <p:cond delay="0"/>
                                          </p:stCondLst>
                                        </p:cTn>
                                        <p:tgtEl>
                                          <p:spTgt spid="189"/>
                                        </p:tgtEl>
                                        <p:attrNameLst>
                                          <p:attrName>style.visibility</p:attrName>
                                        </p:attrNameLst>
                                      </p:cBhvr>
                                      <p:to>
                                        <p:strVal val="visible"/>
                                      </p:to>
                                    </p:set>
                                    <p:animEffect transition="in" filter="barn(inVertical)">
                                      <p:cBhvr>
                                        <p:cTn id="396" dur="500"/>
                                        <p:tgtEl>
                                          <p:spTgt spid="189"/>
                                        </p:tgtEl>
                                      </p:cBhvr>
                                    </p:animEffect>
                                  </p:childTnLst>
                                  <p:subTnLst>
                                    <p:audio>
                                      <p:cMediaNode>
                                        <p:cTn display="0" masterRel="sameClick">
                                          <p:stCondLst>
                                            <p:cond evt="begin" delay="0">
                                              <p:tn val="394"/>
                                            </p:cond>
                                          </p:stCondLst>
                                          <p:endCondLst>
                                            <p:cond evt="onStopAudio" delay="0">
                                              <p:tgtEl>
                                                <p:sldTgt/>
                                              </p:tgtEl>
                                            </p:cond>
                                          </p:endCondLst>
                                        </p:cTn>
                                        <p:tgtEl>
                                          <p:sndTgt r:embed="rId3" name="chimes.wav"/>
                                        </p:tgtEl>
                                      </p:cMediaNode>
                                    </p:audio>
                                  </p:subTnLst>
                                </p:cTn>
                              </p:par>
                              <p:par>
                                <p:cTn id="397" presetID="16" presetClass="entr" presetSubtype="21" fill="hold" grpId="0" nodeType="withEffect">
                                  <p:stCondLst>
                                    <p:cond delay="0"/>
                                  </p:stCondLst>
                                  <p:childTnLst>
                                    <p:set>
                                      <p:cBhvr>
                                        <p:cTn id="398" dur="1" fill="hold">
                                          <p:stCondLst>
                                            <p:cond delay="0"/>
                                          </p:stCondLst>
                                        </p:cTn>
                                        <p:tgtEl>
                                          <p:spTgt spid="197"/>
                                        </p:tgtEl>
                                        <p:attrNameLst>
                                          <p:attrName>style.visibility</p:attrName>
                                        </p:attrNameLst>
                                      </p:cBhvr>
                                      <p:to>
                                        <p:strVal val="visible"/>
                                      </p:to>
                                    </p:set>
                                    <p:animEffect transition="in" filter="barn(inVertical)">
                                      <p:cBhvr>
                                        <p:cTn id="399" dur="500"/>
                                        <p:tgtEl>
                                          <p:spTgt spid="197"/>
                                        </p:tgtEl>
                                      </p:cBhvr>
                                    </p:animEffect>
                                  </p:childTnLst>
                                  <p:subTnLst>
                                    <p:audio>
                                      <p:cMediaNode>
                                        <p:cTn display="0" masterRel="sameClick">
                                          <p:stCondLst>
                                            <p:cond evt="begin" delay="0">
                                              <p:tn val="397"/>
                                            </p:cond>
                                          </p:stCondLst>
                                          <p:endCondLst>
                                            <p:cond evt="onStopAudio" delay="0">
                                              <p:tgtEl>
                                                <p:sldTgt/>
                                              </p:tgtEl>
                                            </p:cond>
                                          </p:endCondLst>
                                        </p:cTn>
                                        <p:tgtEl>
                                          <p:sndTgt r:embed="rId3" name="chimes.wav"/>
                                        </p:tgtEl>
                                      </p:cMediaNode>
                                    </p:audio>
                                  </p:subTnLst>
                                </p:cTn>
                              </p:par>
                              <p:par>
                                <p:cTn id="400" presetID="16" presetClass="entr" presetSubtype="21" fill="hold" grpId="0" nodeType="withEffect">
                                  <p:stCondLst>
                                    <p:cond delay="0"/>
                                  </p:stCondLst>
                                  <p:childTnLst>
                                    <p:set>
                                      <p:cBhvr>
                                        <p:cTn id="401" dur="1" fill="hold">
                                          <p:stCondLst>
                                            <p:cond delay="0"/>
                                          </p:stCondLst>
                                        </p:cTn>
                                        <p:tgtEl>
                                          <p:spTgt spid="205"/>
                                        </p:tgtEl>
                                        <p:attrNameLst>
                                          <p:attrName>style.visibility</p:attrName>
                                        </p:attrNameLst>
                                      </p:cBhvr>
                                      <p:to>
                                        <p:strVal val="visible"/>
                                      </p:to>
                                    </p:set>
                                    <p:animEffect transition="in" filter="barn(inVertical)">
                                      <p:cBhvr>
                                        <p:cTn id="402" dur="500"/>
                                        <p:tgtEl>
                                          <p:spTgt spid="205"/>
                                        </p:tgtEl>
                                      </p:cBhvr>
                                    </p:animEffect>
                                  </p:childTnLst>
                                  <p:subTnLst>
                                    <p:audio>
                                      <p:cMediaNode>
                                        <p:cTn display="0" masterRel="sameClick">
                                          <p:stCondLst>
                                            <p:cond evt="begin" delay="0">
                                              <p:tn val="4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3" grpId="0" animBg="1"/>
      <p:bldP spid="31" grpId="0" animBg="1"/>
      <p:bldP spid="39" grpId="0" animBg="1"/>
      <p:bldP spid="45" grpId="0" animBg="1"/>
      <p:bldP spid="47" grpId="0" animBg="1"/>
      <p:bldP spid="49" grpId="0" animBg="1"/>
      <p:bldP spid="51" grpId="0" animBg="1"/>
      <p:bldP spid="53" grpId="0" animBg="1"/>
      <p:bldP spid="55" grpId="0" animBg="1"/>
      <p:bldP spid="57" grpId="0" animBg="1"/>
      <p:bldP spid="58" grpId="0" animBg="1"/>
      <p:bldP spid="59" grpId="0" animBg="1"/>
      <p:bldP spid="60" grpId="0" animBg="1"/>
      <p:bldP spid="61" grpId="0" animBg="1"/>
      <p:bldP spid="63" grpId="0" animBg="1"/>
      <p:bldP spid="64" grpId="0" animBg="1"/>
      <p:bldP spid="65" grpId="0" animBg="1"/>
      <p:bldP spid="66" grpId="0" animBg="1"/>
      <p:bldP spid="67" grpId="0" animBg="1"/>
      <p:bldP spid="68" grpId="0" animBg="1"/>
      <p:bldP spid="69" grpId="0" animBg="1"/>
      <p:bldP spid="71" grpId="0" animBg="1"/>
      <p:bldP spid="72" grpId="0" animBg="1"/>
      <p:bldP spid="73" grpId="0" animBg="1"/>
      <p:bldP spid="74" grpId="0" animBg="1"/>
      <p:bldP spid="75" grpId="0" animBg="1"/>
      <p:bldP spid="76" grpId="0" animBg="1"/>
      <p:bldP spid="77" grpId="0" animBg="1"/>
      <p:bldP spid="79" grpId="0" animBg="1"/>
      <p:bldP spid="80" grpId="0" animBg="1"/>
      <p:bldP spid="81" grpId="0" animBg="1"/>
      <p:bldP spid="82" grpId="0" animBg="1"/>
      <p:bldP spid="83" grpId="0" animBg="1"/>
      <p:bldP spid="84" grpId="0" animBg="1"/>
      <p:bldP spid="85" grpId="0" animBg="1"/>
      <p:bldP spid="87" grpId="0" animBg="1"/>
      <p:bldP spid="88" grpId="0" animBg="1"/>
      <p:bldP spid="89" grpId="0" animBg="1"/>
      <p:bldP spid="90" grpId="0" animBg="1"/>
      <p:bldP spid="91" grpId="0" animBg="1"/>
      <p:bldP spid="92" grpId="0" animBg="1"/>
      <p:bldP spid="93" grpId="0" animBg="1"/>
      <p:bldP spid="95" grpId="0" animBg="1"/>
      <p:bldP spid="96" grpId="0" animBg="1"/>
      <p:bldP spid="97" grpId="0" animBg="1"/>
      <p:bldP spid="98" grpId="0" animBg="1"/>
      <p:bldP spid="99" grpId="0" animBg="1"/>
      <p:bldP spid="100" grpId="0" animBg="1"/>
      <p:bldP spid="101" grpId="0" animBg="1"/>
      <p:bldP spid="104" grpId="0" animBg="1"/>
      <p:bldP spid="106" grpId="0" animBg="1"/>
      <p:bldP spid="107" grpId="0" animBg="1"/>
      <p:bldP spid="108" grpId="0" animBg="1"/>
      <p:bldP spid="116" grpId="0" animBg="1"/>
      <p:bldP spid="127" grpId="0" animBg="1"/>
      <p:bldP spid="135" grpId="0" animBg="1"/>
      <p:bldP spid="143" grpId="0" animBg="1"/>
      <p:bldP spid="149" grpId="0" animBg="1"/>
      <p:bldP spid="151" grpId="0" animBg="1"/>
      <p:bldP spid="153" grpId="0" animBg="1"/>
      <p:bldP spid="155" grpId="0" animBg="1"/>
      <p:bldP spid="157" grpId="0" animBg="1"/>
      <p:bldP spid="159" grpId="0" animBg="1"/>
      <p:bldP spid="161" grpId="0" animBg="1"/>
      <p:bldP spid="162" grpId="0" animBg="1"/>
      <p:bldP spid="163" grpId="0" animBg="1"/>
      <p:bldP spid="164" grpId="0" animBg="1"/>
      <p:bldP spid="165" grpId="0" animBg="1"/>
      <p:bldP spid="167" grpId="0" animBg="1"/>
      <p:bldP spid="168" grpId="0" animBg="1"/>
      <p:bldP spid="169" grpId="0" animBg="1"/>
      <p:bldP spid="170" grpId="0" animBg="1"/>
      <p:bldP spid="171" grpId="0" animBg="1"/>
      <p:bldP spid="172" grpId="0" animBg="1"/>
      <p:bldP spid="173" grpId="0" animBg="1"/>
      <p:bldP spid="175" grpId="0" animBg="1"/>
      <p:bldP spid="176" grpId="0" animBg="1"/>
      <p:bldP spid="177" grpId="0" animBg="1"/>
      <p:bldP spid="178" grpId="0" animBg="1"/>
      <p:bldP spid="179" grpId="0" animBg="1"/>
      <p:bldP spid="180" grpId="0" animBg="1"/>
      <p:bldP spid="181" grpId="0" animBg="1"/>
      <p:bldP spid="183" grpId="0" animBg="1"/>
      <p:bldP spid="184" grpId="0" animBg="1"/>
      <p:bldP spid="185" grpId="0" animBg="1"/>
      <p:bldP spid="186" grpId="0" animBg="1"/>
      <p:bldP spid="187" grpId="0" animBg="1"/>
      <p:bldP spid="188" grpId="0" animBg="1"/>
      <p:bldP spid="189" grpId="0" animBg="1"/>
      <p:bldP spid="191" grpId="0" animBg="1"/>
      <p:bldP spid="192" grpId="0" animBg="1"/>
      <p:bldP spid="193" grpId="0" animBg="1"/>
      <p:bldP spid="194" grpId="0" animBg="1"/>
      <p:bldP spid="195" grpId="0" animBg="1"/>
      <p:bldP spid="196" grpId="0" animBg="1"/>
      <p:bldP spid="197" grpId="0" animBg="1"/>
      <p:bldP spid="199" grpId="0" animBg="1"/>
      <p:bldP spid="200" grpId="0" animBg="1"/>
      <p:bldP spid="201" grpId="0" animBg="1"/>
      <p:bldP spid="202" grpId="0" animBg="1"/>
      <p:bldP spid="203" grpId="0" animBg="1"/>
      <p:bldP spid="204" grpId="0" animBg="1"/>
      <p:bldP spid="205" grpId="0" animBg="1"/>
      <p:bldP spid="208" grpId="0" animBg="1"/>
      <p:bldP spid="210" grpId="0" animBg="1"/>
      <p:bldP spid="211" grpId="0" animBg="1"/>
      <p:bldP spid="212" grpId="0" animBg="1"/>
      <p:bldP spid="2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09" y="644943"/>
            <a:ext cx="7812043" cy="584775"/>
          </a:xfrm>
          <a:prstGeom prst="rect">
            <a:avLst/>
          </a:prstGeom>
        </p:spPr>
        <p:txBody>
          <a:bodyPr wrap="square">
            <a:spAutoFit/>
          </a:bodyPr>
          <a:lstStyle/>
          <a:p>
            <a:pPr lvl="0">
              <a:defRPr/>
            </a:pP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II.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viết</a:t>
            </a:r>
            <a:endParaRPr kumimoji="0" lang="zh-CN" altLang="en-US"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956714" y="1358629"/>
            <a:ext cx="2510355"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a:t>
            </a:r>
            <a:r>
              <a:rPr kumimoji="0" lang="en-US" altLang="zh-CN" sz="2800" b="1" i="0" u="none" strike="noStrike" kern="1200" cap="none" spc="0" normalizeH="0" baseline="0" noProof="0" dirty="0" err="1">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Ôn</a:t>
            </a:r>
            <a:r>
              <a:rPr kumimoji="0" lang="en-US" altLang="zh-CN"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endParaRPr kumimoji="0" lang="zh-CN" altLang="en-US" sz="28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4463149"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065765">
            <a:off x="5715176" y="2506441"/>
            <a:ext cx="3396471" cy="1938992"/>
          </a:xfrm>
          <a:prstGeom prst="rect">
            <a:avLst/>
          </a:prstGeom>
          <a:noFill/>
        </p:spPr>
        <p:txBody>
          <a:bodyPr wrap="square" rtlCol="0">
            <a:spAutoFit/>
          </a:bodyPr>
          <a:lstStyle/>
          <a:p>
            <a:pPr algn="just"/>
            <a:r>
              <a:rPr lang="vi-VN" sz="2000" b="1" i="1" dirty="0">
                <a:solidFill>
                  <a:srgbClr val="C00000"/>
                </a:solidFill>
                <a:latin typeface="Times New Roman" panose="02020603050405020304" pitchFamily="18" charset="0"/>
                <a:cs typeface="Times New Roman" panose="02020603050405020304" pitchFamily="18" charset="0"/>
              </a:rPr>
              <a:t>Khi viết bài văn trình bày ý kiến về một hiện tượng trong đời sống, ta cần chú ý điều gì? Ghi lại những kinh nghiệm của em sau khi viết và chia sẻ bài viết.</a:t>
            </a:r>
            <a:endParaRPr lang="en-US" sz="2000" b="1" dirty="0">
              <a:solidFill>
                <a:srgbClr val="C00000"/>
              </a:solidFill>
              <a:latin typeface="Times New Roman" panose="02020603050405020304" pitchFamily="18" charset="0"/>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21721700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467513" y="230784"/>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09" y="644943"/>
            <a:ext cx="7812043" cy="584775"/>
          </a:xfrm>
          <a:prstGeom prst="rect">
            <a:avLst/>
          </a:prstGeom>
        </p:spPr>
        <p:txBody>
          <a:bodyPr wrap="square">
            <a:spAutoFit/>
          </a:bodyPr>
          <a:lstStyle/>
          <a:p>
            <a:pPr lvl="0">
              <a:defRPr/>
            </a:pP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II.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Ôn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viết</a:t>
            </a:r>
            <a:endPar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469715" y="1436664"/>
            <a:ext cx="7860843" cy="461665"/>
          </a:xfrm>
          <a:prstGeom prst="rect">
            <a:avLst/>
          </a:prstGeom>
          <a:noFill/>
        </p:spPr>
        <p:txBody>
          <a:bodyPr wrap="square" rtlCol="0">
            <a:spAutoFit/>
          </a:bodyPr>
          <a:lstStyle/>
          <a:p>
            <a:pPr lvl="0" algn="dist">
              <a:defRPr/>
            </a:pPr>
            <a:r>
              <a:rPr lang="en-US" sz="2400" b="1" i="1" dirty="0">
                <a:solidFill>
                  <a:srgbClr val="C00000"/>
                </a:solidFill>
                <a:latin typeface="Times New Roman" panose="02020603050405020304" pitchFamily="18" charset="0"/>
                <a:cs typeface="Times New Roman" panose="02020603050405020304" pitchFamily="18" charset="0"/>
              </a:rPr>
              <a:t>K</a:t>
            </a:r>
            <a:r>
              <a:rPr lang="vi-VN" sz="2400" b="1" i="1" dirty="0">
                <a:solidFill>
                  <a:srgbClr val="C00000"/>
                </a:solidFill>
                <a:latin typeface="Times New Roman" panose="02020603050405020304" pitchFamily="18" charset="0"/>
                <a:cs typeface="Times New Roman" panose="02020603050405020304" pitchFamily="18" charset="0"/>
              </a:rPr>
              <a:t>hi viết văn bản thuyết minh thuật lại một sự kiện, cần lưu ý</a:t>
            </a:r>
            <a:endParaRPr kumimoji="0" lang="zh-CN" altLang="en-US" sz="24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13" name="图片 6">
            <a:extLst>
              <a:ext uri="{FF2B5EF4-FFF2-40B4-BE49-F238E27FC236}">
                <a16:creationId xmlns:a16="http://schemas.microsoft.com/office/drawing/2014/main" id="{E2D66F7C-D639-4B67-8955-13E312D6CB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785" y="2393752"/>
            <a:ext cx="1306050" cy="1036327"/>
          </a:xfrm>
          <a:prstGeom prst="rect">
            <a:avLst/>
          </a:prstGeom>
        </p:spPr>
      </p:pic>
      <p:pic>
        <p:nvPicPr>
          <p:cNvPr id="14" name="图片 11">
            <a:extLst>
              <a:ext uri="{FF2B5EF4-FFF2-40B4-BE49-F238E27FC236}">
                <a16:creationId xmlns:a16="http://schemas.microsoft.com/office/drawing/2014/main" id="{A7B95A8E-D127-4EDD-8E0E-CD3D212D0E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3193316" y="2236958"/>
            <a:ext cx="1306050" cy="674957"/>
          </a:xfrm>
          <a:prstGeom prst="rect">
            <a:avLst/>
          </a:prstGeom>
        </p:spPr>
      </p:pic>
      <p:sp>
        <p:nvSpPr>
          <p:cNvPr id="15" name="文本框 16">
            <a:extLst>
              <a:ext uri="{FF2B5EF4-FFF2-40B4-BE49-F238E27FC236}">
                <a16:creationId xmlns:a16="http://schemas.microsoft.com/office/drawing/2014/main" id="{FC3EF83E-037A-456D-97B8-3E4BD6EF02EB}"/>
              </a:ext>
            </a:extLst>
          </p:cNvPr>
          <p:cNvSpPr txBox="1"/>
          <p:nvPr/>
        </p:nvSpPr>
        <p:spPr bwMode="auto">
          <a:xfrm>
            <a:off x="3132819" y="2952488"/>
            <a:ext cx="4601831" cy="461665"/>
          </a:xfrm>
          <a:prstGeom prst="rect">
            <a:avLst/>
          </a:prstGeom>
          <a:noFill/>
        </p:spPr>
        <p:txBody>
          <a:bodyPr wrap="square">
            <a:spAutoFit/>
            <a:scene3d>
              <a:camera prst="orthographicFront"/>
              <a:lightRig rig="threePt" dir="t"/>
            </a:scene3d>
            <a:sp3d contourW="12700"/>
          </a:bodyPr>
          <a:lstStyle/>
          <a:p>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ần chú ý đến lý lẽ và bằng chứng.</a:t>
            </a:r>
            <a:endParaRPr lang="en-US" sz="2400" dirty="0">
              <a:latin typeface="Times New Roman" panose="02020603050405020304" pitchFamily="18" charset="0"/>
              <a:cs typeface="Times New Roman" panose="02020603050405020304" pitchFamily="18" charset="0"/>
            </a:endParaRPr>
          </a:p>
        </p:txBody>
      </p:sp>
      <p:pic>
        <p:nvPicPr>
          <p:cNvPr id="16" name="图片 6">
            <a:extLst>
              <a:ext uri="{FF2B5EF4-FFF2-40B4-BE49-F238E27FC236}">
                <a16:creationId xmlns:a16="http://schemas.microsoft.com/office/drawing/2014/main" id="{BE44651C-33AF-4109-AF01-D4577BEC2F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15" y="3628289"/>
            <a:ext cx="1306050" cy="1036327"/>
          </a:xfrm>
          <a:prstGeom prst="rect">
            <a:avLst/>
          </a:prstGeom>
        </p:spPr>
      </p:pic>
      <p:pic>
        <p:nvPicPr>
          <p:cNvPr id="17" name="图片 11">
            <a:extLst>
              <a:ext uri="{FF2B5EF4-FFF2-40B4-BE49-F238E27FC236}">
                <a16:creationId xmlns:a16="http://schemas.microsoft.com/office/drawing/2014/main" id="{E692253C-0FD9-49A4-BC64-BAE98F5F9B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450260" y="3504216"/>
            <a:ext cx="1141185" cy="744640"/>
          </a:xfrm>
          <a:prstGeom prst="rect">
            <a:avLst/>
          </a:prstGeom>
        </p:spPr>
      </p:pic>
      <p:sp>
        <p:nvSpPr>
          <p:cNvPr id="18" name="文本框 16">
            <a:extLst>
              <a:ext uri="{FF2B5EF4-FFF2-40B4-BE49-F238E27FC236}">
                <a16:creationId xmlns:a16="http://schemas.microsoft.com/office/drawing/2014/main" id="{B0E404EA-216E-4B2E-838A-D39CCDCBFB29}"/>
              </a:ext>
            </a:extLst>
          </p:cNvPr>
          <p:cNvSpPr txBox="1"/>
          <p:nvPr/>
        </p:nvSpPr>
        <p:spPr bwMode="auto">
          <a:xfrm>
            <a:off x="2277797" y="4318502"/>
            <a:ext cx="8719569" cy="461665"/>
          </a:xfrm>
          <a:prstGeom prst="rect">
            <a:avLst/>
          </a:prstGeom>
          <a:noFill/>
        </p:spPr>
        <p:txBody>
          <a:bodyPr wrap="square">
            <a:spAutoFit/>
            <a:scene3d>
              <a:camera prst="orthographicFront"/>
              <a:lightRig rig="threePt" dir="t"/>
            </a:scene3d>
            <a:sp3d contourW="12700"/>
          </a:bodyPr>
          <a:lstStyle/>
          <a:p>
            <a:pPr lvl="0">
              <a:defRPr/>
            </a:pPr>
            <a:r>
              <a:rPr lang="vi-VN" sz="2400" dirty="0">
                <a:latin typeface="+mj-lt"/>
              </a:rPr>
              <a:t>Các lý lẽ đưa ra phải phù hợp, có sức thuyết phục đối với người đọc. </a:t>
            </a:r>
            <a:endParaRPr kumimoji="0" lang="en-US" sz="3200" b="1" i="0" u="none" strike="noStrike" kern="1200" cap="none" spc="0" normalizeH="0" baseline="0" noProof="0" dirty="0">
              <a:ln>
                <a:noFill/>
              </a:ln>
              <a:solidFill>
                <a:srgbClr val="002060"/>
              </a:solidFill>
              <a:effectLst/>
              <a:uLnTx/>
              <a:uFillTx/>
              <a:latin typeface="+mj-lt"/>
            </a:endParaRPr>
          </a:p>
        </p:txBody>
      </p:sp>
      <p:pic>
        <p:nvPicPr>
          <p:cNvPr id="19" name="图片 6">
            <a:extLst>
              <a:ext uri="{FF2B5EF4-FFF2-40B4-BE49-F238E27FC236}">
                <a16:creationId xmlns:a16="http://schemas.microsoft.com/office/drawing/2014/main" id="{1DB826C1-4178-494F-A75A-774AC9A6B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53" y="4703160"/>
            <a:ext cx="1306050" cy="1036327"/>
          </a:xfrm>
          <a:prstGeom prst="rect">
            <a:avLst/>
          </a:prstGeom>
        </p:spPr>
      </p:pic>
      <p:pic>
        <p:nvPicPr>
          <p:cNvPr id="21" name="图片 11">
            <a:extLst>
              <a:ext uri="{FF2B5EF4-FFF2-40B4-BE49-F238E27FC236}">
                <a16:creationId xmlns:a16="http://schemas.microsoft.com/office/drawing/2014/main" id="{E1236DF7-382C-4B50-B59A-3343251BD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920095" y="4704968"/>
            <a:ext cx="1197988" cy="735351"/>
          </a:xfrm>
          <a:prstGeom prst="rect">
            <a:avLst/>
          </a:prstGeom>
        </p:spPr>
      </p:pic>
      <p:sp>
        <p:nvSpPr>
          <p:cNvPr id="24" name="文本框 16">
            <a:extLst>
              <a:ext uri="{FF2B5EF4-FFF2-40B4-BE49-F238E27FC236}">
                <a16:creationId xmlns:a16="http://schemas.microsoft.com/office/drawing/2014/main" id="{E5E08D7C-10D0-48D5-AC90-85A373CB0A56}"/>
              </a:ext>
            </a:extLst>
          </p:cNvPr>
          <p:cNvSpPr txBox="1"/>
          <p:nvPr/>
        </p:nvSpPr>
        <p:spPr bwMode="auto">
          <a:xfrm>
            <a:off x="2644098" y="5380763"/>
            <a:ext cx="8118277" cy="830997"/>
          </a:xfrm>
          <a:prstGeom prst="rect">
            <a:avLst/>
          </a:prstGeom>
          <a:noFill/>
        </p:spPr>
        <p:txBody>
          <a:bodyPr wrap="square">
            <a:spAutoFit/>
            <a:scene3d>
              <a:camera prst="orthographicFront"/>
              <a:lightRig rig="threePt" dir="t"/>
            </a:scene3d>
            <a:sp3d contourW="12700"/>
          </a:bodyPr>
          <a:lstStyle/>
          <a:p>
            <a:r>
              <a:rPr lang="vi-VN" sz="2400" dirty="0">
                <a:latin typeface="+mj-lt"/>
              </a:rPr>
              <a:t>Đặc biệt là phải đưa ra bằng chứng cho các lý lẽ của mình thêm thuyết phục, không thể nói lý lẽ suông.</a:t>
            </a:r>
            <a:endParaRPr lang="en-US" sz="2400" dirty="0">
              <a:latin typeface="+mj-lt"/>
            </a:endParaRPr>
          </a:p>
        </p:txBody>
      </p:sp>
      <p:sp>
        <p:nvSpPr>
          <p:cNvPr id="25" name="文本框 14">
            <a:extLst>
              <a:ext uri="{FF2B5EF4-FFF2-40B4-BE49-F238E27FC236}">
                <a16:creationId xmlns:a16="http://schemas.microsoft.com/office/drawing/2014/main" id="{D5515F1C-DC62-4AD0-B238-2D71EA6A667F}"/>
              </a:ext>
            </a:extLst>
          </p:cNvPr>
          <p:cNvSpPr txBox="1"/>
          <p:nvPr/>
        </p:nvSpPr>
        <p:spPr>
          <a:xfrm>
            <a:off x="3591445" y="2346896"/>
            <a:ext cx="596625" cy="584775"/>
          </a:xfrm>
          <a:prstGeom prst="rect">
            <a:avLst/>
          </a:prstGeom>
          <a:noFill/>
        </p:spPr>
        <p:txBody>
          <a:bodyPr wrap="square" rtlCol="0">
            <a:spAutoFit/>
          </a:bodyPr>
          <a:lstStyle/>
          <a:p>
            <a:pPr lvl="0" algn="dist">
              <a:defRPr/>
            </a:pPr>
            <a:r>
              <a:rPr lang="en-US" sz="3200" b="1" i="1">
                <a:solidFill>
                  <a:srgbClr val="C00000"/>
                </a:solidFill>
                <a:latin typeface="Times New Roman" panose="02020603050405020304" pitchFamily="18" charset="0"/>
                <a:cs typeface="Times New Roman" panose="02020603050405020304" pitchFamily="18" charset="0"/>
              </a:rPr>
              <a:t>01</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6" name="文本框 14">
            <a:extLst>
              <a:ext uri="{FF2B5EF4-FFF2-40B4-BE49-F238E27FC236}">
                <a16:creationId xmlns:a16="http://schemas.microsoft.com/office/drawing/2014/main" id="{E7497827-B557-4E5A-853C-BC8A1DC6224E}"/>
              </a:ext>
            </a:extLst>
          </p:cNvPr>
          <p:cNvSpPr txBox="1"/>
          <p:nvPr/>
        </p:nvSpPr>
        <p:spPr>
          <a:xfrm>
            <a:off x="2700053" y="3692932"/>
            <a:ext cx="596625" cy="584775"/>
          </a:xfrm>
          <a:prstGeom prst="rect">
            <a:avLst/>
          </a:prstGeom>
          <a:noFill/>
        </p:spPr>
        <p:txBody>
          <a:bodyPr wrap="square" rtlCol="0">
            <a:spAutoFit/>
          </a:bodyPr>
          <a:lstStyle/>
          <a:p>
            <a:pPr lvl="0" algn="dist">
              <a:defRPr/>
            </a:pPr>
            <a:r>
              <a:rPr lang="en-US" sz="3200" b="1" i="1">
                <a:solidFill>
                  <a:srgbClr val="C00000"/>
                </a:solidFill>
                <a:latin typeface="Times New Roman" panose="02020603050405020304" pitchFamily="18" charset="0"/>
                <a:cs typeface="Times New Roman" panose="02020603050405020304" pitchFamily="18" charset="0"/>
              </a:rPr>
              <a:t>02</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14">
            <a:extLst>
              <a:ext uri="{FF2B5EF4-FFF2-40B4-BE49-F238E27FC236}">
                <a16:creationId xmlns:a16="http://schemas.microsoft.com/office/drawing/2014/main" id="{4B59A6AE-10E8-4FA2-A7E0-D483190EA43D}"/>
              </a:ext>
            </a:extLst>
          </p:cNvPr>
          <p:cNvSpPr txBox="1"/>
          <p:nvPr/>
        </p:nvSpPr>
        <p:spPr>
          <a:xfrm>
            <a:off x="3144003" y="4879426"/>
            <a:ext cx="596625" cy="584775"/>
          </a:xfrm>
          <a:prstGeom prst="rect">
            <a:avLst/>
          </a:prstGeom>
          <a:noFill/>
        </p:spPr>
        <p:txBody>
          <a:bodyPr wrap="square" rtlCol="0">
            <a:spAutoFit/>
          </a:bodyPr>
          <a:lstStyle/>
          <a:p>
            <a:pPr lvl="0" algn="dist">
              <a:defRPr/>
            </a:pPr>
            <a:r>
              <a:rPr lang="en-US" sz="3200" b="1" i="1" dirty="0">
                <a:solidFill>
                  <a:srgbClr val="C00000"/>
                </a:solidFill>
                <a:latin typeface="Times New Roman" panose="02020603050405020304" pitchFamily="18" charset="0"/>
                <a:cs typeface="Times New Roman" panose="02020603050405020304" pitchFamily="18" charset="0"/>
              </a:rPr>
              <a:t>03</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4420286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8" grpId="0"/>
      <p:bldP spid="24" grpId="0"/>
      <p:bldP spid="25" grpId="0"/>
      <p:bldP spid="26"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731732" y="2361764"/>
            <a:ext cx="4416507" cy="120032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III.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7200" b="1" i="0" u="none" strike="noStrike" kern="1200" cap="none" spc="-300" normalizeH="0" baseline="0" noProof="0" dirty="0" err="1">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633" y="2045976"/>
            <a:ext cx="5043644" cy="3565632"/>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2341858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09" y="644943"/>
            <a:ext cx="274424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III.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218602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30" name="图片 5">
            <a:extLst>
              <a:ext uri="{FF2B5EF4-FFF2-40B4-BE49-F238E27FC236}">
                <a16:creationId xmlns:a16="http://schemas.microsoft.com/office/drawing/2014/main" id="{FC4DC49D-0B90-4BF5-ACE8-06E1AE9DD5B2}"/>
              </a:ext>
            </a:extLst>
          </p:cNvPr>
          <p:cNvPicPr>
            <a:picLocks noChangeAspect="1"/>
          </p:cNvPicPr>
          <p:nvPr/>
        </p:nvPicPr>
        <p:blipFill>
          <a:blip r:embed="rId5"/>
          <a:stretch>
            <a:fillRect/>
          </a:stretch>
        </p:blipFill>
        <p:spPr>
          <a:xfrm>
            <a:off x="5059203" y="2197322"/>
            <a:ext cx="4463149" cy="3153072"/>
          </a:xfrm>
          <a:prstGeom prst="rect">
            <a:avLst/>
          </a:prstGeom>
        </p:spPr>
      </p:pic>
      <p:sp>
        <p:nvSpPr>
          <p:cNvPr id="31" name="文本框 7">
            <a:extLst>
              <a:ext uri="{FF2B5EF4-FFF2-40B4-BE49-F238E27FC236}">
                <a16:creationId xmlns:a16="http://schemas.microsoft.com/office/drawing/2014/main" id="{D526B712-2E86-409C-815C-299BBEC98C07}"/>
              </a:ext>
            </a:extLst>
          </p:cNvPr>
          <p:cNvSpPr txBox="1"/>
          <p:nvPr/>
        </p:nvSpPr>
        <p:spPr>
          <a:xfrm rot="21065765">
            <a:off x="5715176" y="2660329"/>
            <a:ext cx="3396471" cy="1631216"/>
          </a:xfrm>
          <a:prstGeom prst="rect">
            <a:avLst/>
          </a:prstGeom>
          <a:noFill/>
        </p:spPr>
        <p:txBody>
          <a:bodyPr wrap="square" rtlCol="0">
            <a:spAutoFit/>
          </a:bodyPr>
          <a:lstStyle/>
          <a:p>
            <a:pPr lvl="0" algn="just"/>
            <a:r>
              <a:rPr lang="vi-VN" sz="2000" b="1" i="1" dirty="0">
                <a:solidFill>
                  <a:srgbClr val="C00000"/>
                </a:solidFill>
                <a:latin typeface="Times New Roman" panose="02020603050405020304" pitchFamily="18" charset="0"/>
                <a:cs typeface="Times New Roman" panose="02020603050405020304" pitchFamily="18" charset="0"/>
              </a:rPr>
              <a:t>Thông qua kiến thức đã học và hiểu biết, theo em, cuộc sống từ góc nhìn của ta và từ góc nhìn của người khác liệu có giống nhau?</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2" name="图片 3">
            <a:extLst>
              <a:ext uri="{FF2B5EF4-FFF2-40B4-BE49-F238E27FC236}">
                <a16:creationId xmlns:a16="http://schemas.microsoft.com/office/drawing/2014/main" id="{A8C65FAB-B02D-4F88-9493-DADF1C29E3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449296" y="2406930"/>
            <a:ext cx="3244200" cy="3848513"/>
          </a:xfrm>
          <a:prstGeom prst="rect">
            <a:avLst/>
          </a:prstGeom>
        </p:spPr>
      </p:pic>
    </p:spTree>
    <p:extLst>
      <p:ext uri="{BB962C8B-B14F-4D97-AF65-F5344CB8AC3E}">
        <p14:creationId xmlns:p14="http://schemas.microsoft.com/office/powerpoint/2010/main" val="28749154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heel(1)">
                                      <p:cBhvr>
                                        <p:cTn id="14" dur="2000"/>
                                        <p:tgtEl>
                                          <p:spTgt spid="30"/>
                                        </p:tgtEl>
                                      </p:cBhvr>
                                    </p:animEffect>
                                  </p:childTnLst>
                                </p:cTn>
                              </p:par>
                            </p:childTnLst>
                          </p:cTn>
                        </p:par>
                        <p:par>
                          <p:cTn id="15" fill="hold">
                            <p:stCondLst>
                              <p:cond delay="2500"/>
                            </p:stCondLst>
                            <p:childTnLst>
                              <p:par>
                                <p:cTn id="16" presetID="2" presetClass="entr" presetSubtype="4"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433957" y="230784"/>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09" y="644943"/>
            <a:ext cx="78120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III.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sp>
        <p:nvSpPr>
          <p:cNvPr id="22" name="文本框 14">
            <a:extLst>
              <a:ext uri="{FF2B5EF4-FFF2-40B4-BE49-F238E27FC236}">
                <a16:creationId xmlns:a16="http://schemas.microsoft.com/office/drawing/2014/main" id="{630E3242-871C-4CB8-ACB1-9E911688F6D9}"/>
              </a:ext>
            </a:extLst>
          </p:cNvPr>
          <p:cNvSpPr txBox="1"/>
          <p:nvPr/>
        </p:nvSpPr>
        <p:spPr>
          <a:xfrm>
            <a:off x="1469715" y="1436664"/>
            <a:ext cx="7860843"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hi viết văn bản thuyết minh thuật lại một sự kiện, cần lưu ý</a:t>
            </a:r>
            <a:endParaRPr kumimoji="0" lang="zh-CN" altLang="en-US" sz="24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13" name="图片 6">
            <a:extLst>
              <a:ext uri="{FF2B5EF4-FFF2-40B4-BE49-F238E27FC236}">
                <a16:creationId xmlns:a16="http://schemas.microsoft.com/office/drawing/2014/main" id="{E2D66F7C-D639-4B67-8955-13E312D6CB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785" y="2393752"/>
            <a:ext cx="1306050" cy="1036327"/>
          </a:xfrm>
          <a:prstGeom prst="rect">
            <a:avLst/>
          </a:prstGeom>
        </p:spPr>
      </p:pic>
      <p:pic>
        <p:nvPicPr>
          <p:cNvPr id="14" name="图片 11">
            <a:extLst>
              <a:ext uri="{FF2B5EF4-FFF2-40B4-BE49-F238E27FC236}">
                <a16:creationId xmlns:a16="http://schemas.microsoft.com/office/drawing/2014/main" id="{A7B95A8E-D127-4EDD-8E0E-CD3D212D0E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3193316" y="2236958"/>
            <a:ext cx="1306050" cy="674957"/>
          </a:xfrm>
          <a:prstGeom prst="rect">
            <a:avLst/>
          </a:prstGeom>
        </p:spPr>
      </p:pic>
      <p:sp>
        <p:nvSpPr>
          <p:cNvPr id="15" name="文本框 16">
            <a:extLst>
              <a:ext uri="{FF2B5EF4-FFF2-40B4-BE49-F238E27FC236}">
                <a16:creationId xmlns:a16="http://schemas.microsoft.com/office/drawing/2014/main" id="{FC3EF83E-037A-456D-97B8-3E4BD6EF02EB}"/>
              </a:ext>
            </a:extLst>
          </p:cNvPr>
          <p:cNvSpPr txBox="1"/>
          <p:nvPr/>
        </p:nvSpPr>
        <p:spPr bwMode="auto">
          <a:xfrm>
            <a:off x="4617475" y="2294146"/>
            <a:ext cx="4904877" cy="1200329"/>
          </a:xfrm>
          <a:prstGeom prst="rect">
            <a:avLst/>
          </a:prstGeom>
          <a:noFill/>
        </p:spPr>
        <p:txBody>
          <a:bodyPr wrap="square">
            <a:spAutoFit/>
            <a:scene3d>
              <a:camera prst="orthographicFront"/>
              <a:lightRig rig="threePt" dir="t"/>
            </a:scene3d>
            <a:sp3d contourW="12700"/>
          </a:bodyPr>
          <a:lstStyle/>
          <a:p>
            <a:pPr lvl="0" algn="just"/>
            <a:r>
              <a:rPr lang="vi-VN" sz="2400" dirty="0">
                <a:solidFill>
                  <a:prstClr val="black"/>
                </a:solidFill>
                <a:latin typeface="Times New Roman" panose="02020603050405020304" pitchFamily="18" charset="0"/>
                <a:cs typeface="Times New Roman" panose="02020603050405020304" pitchFamily="18" charset="0"/>
              </a:rPr>
              <a:t>Cuộc sống từ góc nhìn của ta và từ góc nhìn của người khác là không giống nhau.</a:t>
            </a:r>
          </a:p>
        </p:txBody>
      </p:sp>
      <p:pic>
        <p:nvPicPr>
          <p:cNvPr id="16" name="图片 6">
            <a:extLst>
              <a:ext uri="{FF2B5EF4-FFF2-40B4-BE49-F238E27FC236}">
                <a16:creationId xmlns:a16="http://schemas.microsoft.com/office/drawing/2014/main" id="{BE44651C-33AF-4109-AF01-D4577BEC2F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15" y="3628289"/>
            <a:ext cx="1306050" cy="1036327"/>
          </a:xfrm>
          <a:prstGeom prst="rect">
            <a:avLst/>
          </a:prstGeom>
        </p:spPr>
      </p:pic>
      <p:pic>
        <p:nvPicPr>
          <p:cNvPr id="17" name="图片 11">
            <a:extLst>
              <a:ext uri="{FF2B5EF4-FFF2-40B4-BE49-F238E27FC236}">
                <a16:creationId xmlns:a16="http://schemas.microsoft.com/office/drawing/2014/main" id="{E692253C-0FD9-49A4-BC64-BAE98F5F9B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450260" y="3504216"/>
            <a:ext cx="1141185" cy="744640"/>
          </a:xfrm>
          <a:prstGeom prst="rect">
            <a:avLst/>
          </a:prstGeom>
        </p:spPr>
      </p:pic>
      <p:sp>
        <p:nvSpPr>
          <p:cNvPr id="18" name="文本框 16">
            <a:extLst>
              <a:ext uri="{FF2B5EF4-FFF2-40B4-BE49-F238E27FC236}">
                <a16:creationId xmlns:a16="http://schemas.microsoft.com/office/drawing/2014/main" id="{B0E404EA-216E-4B2E-838A-D39CCDCBFB29}"/>
              </a:ext>
            </a:extLst>
          </p:cNvPr>
          <p:cNvSpPr txBox="1"/>
          <p:nvPr/>
        </p:nvSpPr>
        <p:spPr bwMode="auto">
          <a:xfrm>
            <a:off x="3846341" y="3651767"/>
            <a:ext cx="6116490" cy="1200329"/>
          </a:xfrm>
          <a:prstGeom prst="rect">
            <a:avLst/>
          </a:prstGeom>
          <a:noFill/>
        </p:spPr>
        <p:txBody>
          <a:bodyPr wrap="square">
            <a:spAutoFit/>
            <a:scene3d>
              <a:camera prst="orthographicFront"/>
              <a:lightRig rig="threePt" dir="t"/>
            </a:scene3d>
            <a:sp3d contourW="12700"/>
          </a:bodyPr>
          <a:lstStyle/>
          <a:p>
            <a:pPr lvl="0">
              <a:defRPr/>
            </a:pPr>
            <a:r>
              <a:rPr lang="vi-VN" sz="2400" dirty="0">
                <a:solidFill>
                  <a:prstClr val="black"/>
                </a:solidFill>
                <a:latin typeface="Times New Roman" panose="02020603050405020304" pitchFamily="18" charset="0"/>
              </a:rPr>
              <a:t>Bởi lẽ, mỗi người sẽ có cái nhìn, suy nghĩ, quan điểm khác nhau về cuộc sống.</a:t>
            </a:r>
          </a:p>
          <a:p>
            <a:pPr lvl="0">
              <a:defRPr/>
            </a:pPr>
            <a:endParaRPr lang="vi-VN" sz="2400" dirty="0">
              <a:solidFill>
                <a:prstClr val="black"/>
              </a:solidFill>
              <a:latin typeface="Times New Roman" panose="02020603050405020304" pitchFamily="18" charset="0"/>
            </a:endParaRPr>
          </a:p>
        </p:txBody>
      </p:sp>
      <p:pic>
        <p:nvPicPr>
          <p:cNvPr id="19" name="图片 6">
            <a:extLst>
              <a:ext uri="{FF2B5EF4-FFF2-40B4-BE49-F238E27FC236}">
                <a16:creationId xmlns:a16="http://schemas.microsoft.com/office/drawing/2014/main" id="{1DB826C1-4178-494F-A75A-774AC9A6B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53" y="4703160"/>
            <a:ext cx="1306050" cy="1036327"/>
          </a:xfrm>
          <a:prstGeom prst="rect">
            <a:avLst/>
          </a:prstGeom>
        </p:spPr>
      </p:pic>
      <p:pic>
        <p:nvPicPr>
          <p:cNvPr id="21" name="图片 11">
            <a:extLst>
              <a:ext uri="{FF2B5EF4-FFF2-40B4-BE49-F238E27FC236}">
                <a16:creationId xmlns:a16="http://schemas.microsoft.com/office/drawing/2014/main" id="{E1236DF7-382C-4B50-B59A-3343251BD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920095" y="4704968"/>
            <a:ext cx="1197988" cy="735351"/>
          </a:xfrm>
          <a:prstGeom prst="rect">
            <a:avLst/>
          </a:prstGeom>
        </p:spPr>
      </p:pic>
      <p:sp>
        <p:nvSpPr>
          <p:cNvPr id="24" name="文本框 16">
            <a:extLst>
              <a:ext uri="{FF2B5EF4-FFF2-40B4-BE49-F238E27FC236}">
                <a16:creationId xmlns:a16="http://schemas.microsoft.com/office/drawing/2014/main" id="{E5E08D7C-10D0-48D5-AC90-85A373CB0A56}"/>
              </a:ext>
            </a:extLst>
          </p:cNvPr>
          <p:cNvSpPr txBox="1"/>
          <p:nvPr/>
        </p:nvSpPr>
        <p:spPr bwMode="auto">
          <a:xfrm>
            <a:off x="4172878" y="4879426"/>
            <a:ext cx="6350370" cy="830997"/>
          </a:xfrm>
          <a:prstGeom prst="rect">
            <a:avLst/>
          </a:prstGeom>
          <a:noFill/>
        </p:spPr>
        <p:txBody>
          <a:bodyPr wrap="square">
            <a:spAutoFit/>
            <a:scene3d>
              <a:camera prst="orthographicFront"/>
              <a:lightRig rig="threePt" dir="t"/>
            </a:scene3d>
            <a:sp3d contourW="12700"/>
          </a:bodyPr>
          <a:lstStyle/>
          <a:p>
            <a:pPr lvl="0"/>
            <a:r>
              <a:rPr lang="en-US" sz="2400" dirty="0">
                <a:solidFill>
                  <a:prstClr val="black"/>
                </a:solidFill>
                <a:latin typeface="Times New Roman" panose="02020603050405020304" pitchFamily="18" charset="0"/>
              </a:rPr>
              <a:t>C</a:t>
            </a:r>
            <a:r>
              <a:rPr lang="vi-VN" sz="2400" dirty="0">
                <a:solidFill>
                  <a:prstClr val="black"/>
                </a:solidFill>
                <a:latin typeface="Times New Roman" panose="02020603050405020304" pitchFamily="18" charset="0"/>
              </a:rPr>
              <a:t>ần biết lắng nghe, tiếp thu những ý kiến đúng đắn, phản biện những ý kiến chưa hợp lí</a:t>
            </a:r>
            <a:endPar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25" name="文本框 14">
            <a:extLst>
              <a:ext uri="{FF2B5EF4-FFF2-40B4-BE49-F238E27FC236}">
                <a16:creationId xmlns:a16="http://schemas.microsoft.com/office/drawing/2014/main" id="{D5515F1C-DC62-4AD0-B238-2D71EA6A667F}"/>
              </a:ext>
            </a:extLst>
          </p:cNvPr>
          <p:cNvSpPr txBox="1"/>
          <p:nvPr/>
        </p:nvSpPr>
        <p:spPr>
          <a:xfrm>
            <a:off x="3591445" y="2346896"/>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01</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6" name="文本框 14">
            <a:extLst>
              <a:ext uri="{FF2B5EF4-FFF2-40B4-BE49-F238E27FC236}">
                <a16:creationId xmlns:a16="http://schemas.microsoft.com/office/drawing/2014/main" id="{E7497827-B557-4E5A-853C-BC8A1DC6224E}"/>
              </a:ext>
            </a:extLst>
          </p:cNvPr>
          <p:cNvSpPr txBox="1"/>
          <p:nvPr/>
        </p:nvSpPr>
        <p:spPr>
          <a:xfrm>
            <a:off x="2700053" y="3692932"/>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02</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14">
            <a:extLst>
              <a:ext uri="{FF2B5EF4-FFF2-40B4-BE49-F238E27FC236}">
                <a16:creationId xmlns:a16="http://schemas.microsoft.com/office/drawing/2014/main" id="{4B59A6AE-10E8-4FA2-A7E0-D483190EA43D}"/>
              </a:ext>
            </a:extLst>
          </p:cNvPr>
          <p:cNvSpPr txBox="1"/>
          <p:nvPr/>
        </p:nvSpPr>
        <p:spPr>
          <a:xfrm>
            <a:off x="3144003" y="4879426"/>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03</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3077154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8" grpId="0"/>
      <p:bldP spid="24" grpId="0"/>
      <p:bldP spid="25" grpId="0"/>
      <p:bldP spid="26"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283589" y="2275995"/>
            <a:ext cx="5860410" cy="120032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a:t>
            </a:r>
            <a:r>
              <a:rPr kumimoji="0" lang="en-US" altLang="zh-CN" sz="7200" b="1" i="0" u="none" strike="noStrike" kern="1200" cap="none" spc="-300" normalizeH="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a:t>
            </a:r>
            <a:endParaRPr kumimoji="0" lang="zh-CN" altLang="en-US"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3978" y="2607057"/>
            <a:ext cx="6004417" cy="4244856"/>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229156" y="288712"/>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7538923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rPr>
              <a:t>làm</a:t>
            </a:r>
            <a:endPar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p:cNvSpPr/>
          <p:nvPr/>
        </p:nvSpPr>
        <p:spPr>
          <a:xfrm>
            <a:off x="4753961" y="5417818"/>
            <a:ext cx="428386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little bee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là gì?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nhìn</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góc</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nhìn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sống</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971912"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ái</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2: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thầy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phẩm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Nguyễn</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Thanh Tú</a:t>
            </a:r>
            <a:endPar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Tiến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Tựu</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Phạm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Thị</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Diễm</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Tất</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đều</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sai</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yếu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nghị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luận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dẫn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Bình</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971912"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4262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7745385"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Điền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ừ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còn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thiếu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chỗ</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trống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Phải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chăng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chỉ</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có</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mới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làm</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nên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hạnh</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phúc</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(8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86106" y="2058266"/>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274325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4: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tượng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ới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thiệu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vấn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ải</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vấn</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Khẳng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Tất</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sai</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nhớ</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Góc</a:t>
            </a:r>
            <a:r>
              <a:rPr kumimoji="0" lang="en-US" sz="20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nhìn</a:t>
            </a:r>
            <a:endPar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Gióng</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thầy</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Tất</a:t>
            </a: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a:t>
            </a: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đều</a:t>
            </a: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sai</a:t>
            </a:r>
            <a:r>
              <a:rPr kumimoji="0" 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888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mượn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Mây</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cối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Xích</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lô</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616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nghĩa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trang</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ra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khỏi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nơi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ở</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Ngầm</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ẩn</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bên</a:t>
            </a:r>
            <a:r>
              <a:rPr kumimoji="0" lang="en-US" sz="32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Kho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tiền</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D. </a:t>
            </a:r>
            <a:r>
              <a:rPr kumimoji="0" lang="en-US" sz="2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Vẻ</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lang="en-US" sz="2400" b="1" noProof="0" dirty="0" err="1">
                <a:solidFill>
                  <a:srgbClr val="4472C4">
                    <a:lumMod val="50000"/>
                  </a:srgbClr>
                </a:solidFill>
                <a:latin typeface="Times New Roman" panose="02020603050405020304" pitchFamily="18" charset="0"/>
                <a:cs typeface="Times New Roman" panose="02020603050405020304" pitchFamily="18" charset="0"/>
              </a:rPr>
              <a:t>đẹp</a:t>
            </a:r>
            <a:r>
              <a:rPr lang="en-US" sz="2400" b="1" noProof="0" dirty="0">
                <a:solidFill>
                  <a:srgbClr val="4472C4">
                    <a:lumMod val="50000"/>
                  </a:srgbClr>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hoàn</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hảo</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dung</a:t>
            </a: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19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85766" y="747310"/>
            <a:ext cx="7840345" cy="121951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8: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nổi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bật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 </a:t>
            </a:r>
            <a:r>
              <a:rPr kumimoji="0" lang="en-US" sz="16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Nghị</a:t>
            </a:r>
            <a:r>
              <a:rPr kumimoji="0" lang="en-US" sz="16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luận</a:t>
            </a:r>
            <a:r>
              <a:rPr kumimoji="0" lang="en-US" sz="16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1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a:t>
            </a:r>
            <a:r>
              <a:rPr kumimoji="0" lang="vi-VN" sz="1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Tự</a:t>
            </a:r>
            <a:r>
              <a:rPr kumimoji="0" lang="en-US" sz="1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sự</a:t>
            </a:r>
            <a:r>
              <a:rPr kumimoji="0" lang="en-US" sz="1400" b="1" i="0" u="none" strike="noStrike" kern="1200" cap="none" spc="0" normalizeH="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1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1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Biểu</a:t>
            </a:r>
            <a:r>
              <a:rPr kumimoji="0" lang="en-US" sz="1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cảm</a:t>
            </a:r>
            <a:r>
              <a:rPr kumimoji="0" lang="en-US" sz="1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1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Miêu</a:t>
            </a:r>
            <a:r>
              <a:rPr kumimoji="0" lang="en-US" sz="1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tả</a:t>
            </a:r>
            <a:r>
              <a:rPr kumimoji="0" lang="en-US" sz="1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9: </a:t>
            </a:r>
            <a:r>
              <a:rPr lang="en-US" sz="3200" b="1" dirty="0" err="1">
                <a:solidFill>
                  <a:prstClr val="white"/>
                </a:solidFill>
                <a:latin typeface="Times New Roman" panose="02020603050405020304" pitchFamily="18" charset="0"/>
                <a:cs typeface="Times New Roman" panose="02020603050405020304" pitchFamily="18" charset="0"/>
              </a:rPr>
              <a:t>Điền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còn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thiếu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chỗ</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trống</a:t>
            </a:r>
            <a:r>
              <a:rPr lang="en-US" sz="3200" b="1" dirty="0">
                <a:solidFill>
                  <a:prstClr val="white"/>
                </a:solidFill>
                <a:latin typeface="Times New Roman" panose="02020603050405020304" pitchFamily="18" charset="0"/>
                <a:cs typeface="Times New Roman" panose="02020603050405020304" pitchFamily="18" charset="0"/>
              </a:rPr>
              <a:t>: “…. </a:t>
            </a:r>
            <a:r>
              <a:rPr lang="en-US" sz="3200" b="1" dirty="0" err="1">
                <a:solidFill>
                  <a:prstClr val="white"/>
                </a:solidFill>
                <a:latin typeface="Times New Roman" panose="02020603050405020304" pitchFamily="18" charset="0"/>
                <a:cs typeface="Times New Roman" panose="02020603050405020304" pitchFamily="18" charset="0"/>
              </a:rPr>
              <a:t>cơ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sở</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cho</a:t>
            </a:r>
            <a:r>
              <a:rPr lang="en-US" sz="3200" b="1" dirty="0">
                <a:solidFill>
                  <a:prstClr val="white"/>
                </a:solidFill>
                <a:latin typeface="Times New Roman" panose="02020603050405020304" pitchFamily="18" charset="0"/>
                <a:cs typeface="Times New Roman" panose="02020603050405020304" pitchFamily="18" charset="0"/>
              </a:rPr>
              <a:t> ý </a:t>
            </a:r>
            <a:r>
              <a:rPr lang="en-US" sz="3200" b="1" dirty="0" err="1">
                <a:solidFill>
                  <a:prstClr val="white"/>
                </a:solidFill>
                <a:latin typeface="Times New Roman" panose="02020603050405020304" pitchFamily="18" charset="0"/>
                <a:cs typeface="Times New Roman" panose="02020603050405020304" pitchFamily="18" charset="0"/>
              </a:rPr>
              <a:t>kiến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quan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điểm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viết</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dề</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10</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vốn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phải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Hán</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2800" b="1" noProof="0" dirty="0" err="1">
                <a:solidFill>
                  <a:srgbClr val="002060"/>
                </a:solidFill>
                <a:latin typeface="Times New Roman" panose="02020603050405020304" pitchFamily="18" charset="0"/>
                <a:cs typeface="Times New Roman" panose="02020603050405020304" pitchFamily="18" charset="0"/>
              </a:rPr>
              <a:t>Từ</a:t>
            </a:r>
            <a:r>
              <a:rPr lang="en-US" sz="2800" b="1" noProof="0" dirty="0">
                <a:solidFill>
                  <a:srgbClr val="002060"/>
                </a:solidFill>
                <a:latin typeface="Times New Roman" panose="02020603050405020304" pitchFamily="18" charset="0"/>
                <a:cs typeface="Times New Roman" panose="02020603050405020304" pitchFamily="18" charset="0"/>
              </a:rPr>
              <a:t> </a:t>
            </a:r>
            <a:r>
              <a:rPr lang="en-US" sz="2800" b="1" noProof="0" dirty="0" err="1">
                <a:solidFill>
                  <a:srgbClr val="002060"/>
                </a:solidFill>
                <a:latin typeface="Times New Roman" panose="02020603050405020304" pitchFamily="18" charset="0"/>
                <a:cs typeface="Times New Roman" panose="02020603050405020304" pitchFamily="18" charset="0"/>
              </a:rPr>
              <a:t>láy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ghép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Mượn</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8278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4991979" y="2319746"/>
            <a:ext cx="5251066" cy="120032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7200" b="1" i="0" u="none" strike="noStrike" kern="1200" cap="none" spc="-300" normalizeH="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DỤNG</a:t>
            </a:r>
            <a:endParaRPr kumimoji="0" lang="zh-CN" altLang="en-US"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910" y="1559699"/>
            <a:ext cx="6004417" cy="4244856"/>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05466" y="3034035"/>
            <a:ext cx="5473897" cy="3865660"/>
          </a:xfrm>
          <a:prstGeom prst="rect">
            <a:avLst/>
          </a:prstGeom>
        </p:spPr>
      </p:pic>
    </p:spTree>
    <p:extLst>
      <p:ext uri="{BB962C8B-B14F-4D97-AF65-F5344CB8AC3E}">
        <p14:creationId xmlns:p14="http://schemas.microsoft.com/office/powerpoint/2010/main" val="106359205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60250" y="613612"/>
            <a:ext cx="78120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40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10" name="图片 8">
            <a:extLst>
              <a:ext uri="{FF2B5EF4-FFF2-40B4-BE49-F238E27FC236}">
                <a16:creationId xmlns:a16="http://schemas.microsoft.com/office/drawing/2014/main" id="{7D8F76FB-95A4-451F-A4FB-91A25BA3D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628" y="1273918"/>
            <a:ext cx="5568946" cy="5568946"/>
          </a:xfrm>
          <a:prstGeom prst="rect">
            <a:avLst/>
          </a:prstGeom>
        </p:spPr>
      </p:pic>
      <p:sp>
        <p:nvSpPr>
          <p:cNvPr id="11" name="Rectangle 10">
            <a:extLst>
              <a:ext uri="{FF2B5EF4-FFF2-40B4-BE49-F238E27FC236}">
                <a16:creationId xmlns:a16="http://schemas.microsoft.com/office/drawing/2014/main" id="{BBB6403A-A780-42B7-8E4F-07770174AF01}"/>
              </a:ext>
            </a:extLst>
          </p:cNvPr>
          <p:cNvSpPr/>
          <p:nvPr/>
        </p:nvSpPr>
        <p:spPr>
          <a:xfrm>
            <a:off x="4566989" y="2731388"/>
            <a:ext cx="3686134" cy="2677656"/>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Hãy</a:t>
            </a:r>
            <a:r>
              <a:rPr lang="vi-VN" sz="2800" dirty="0">
                <a:latin typeface="Times New Roman" panose="02020603050405020304" pitchFamily="18" charset="0"/>
                <a:cs typeface="Times New Roman" panose="02020603050405020304" pitchFamily="18" charset="0"/>
              </a:rPr>
              <a:t> tìm đọc thêm các văn 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vi-VN" sz="2800" dirty="0">
                <a:latin typeface="Times New Roman" panose="02020603050405020304" pitchFamily="18" charset="0"/>
                <a:cs typeface="Times New Roman" panose="02020603050405020304" pitchFamily="18" charset="0"/>
              </a:rPr>
              <a:t> để hiểu thêm đặc điểm thể loại và có thêm kiến thức văn học phong phú.</a:t>
            </a:r>
            <a:endParaRPr lang="en-US" sz="2800" dirty="0">
              <a:latin typeface="Times New Roman" panose="02020603050405020304" pitchFamily="18" charset="0"/>
              <a:cs typeface="Times New Roman" panose="02020603050405020304" pitchFamily="18" charset="0"/>
            </a:endParaRPr>
          </a:p>
        </p:txBody>
      </p:sp>
      <p:pic>
        <p:nvPicPr>
          <p:cNvPr id="13" name="图片 8">
            <a:extLst>
              <a:ext uri="{FF2B5EF4-FFF2-40B4-BE49-F238E27FC236}">
                <a16:creationId xmlns:a16="http://schemas.microsoft.com/office/drawing/2014/main" id="{666856B6-B0F1-4BC8-9176-BAC6AAC9C7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2544" y="2887737"/>
            <a:ext cx="3500310" cy="3500310"/>
          </a:xfrm>
          <a:prstGeom prst="rect">
            <a:avLst/>
          </a:prstGeom>
        </p:spPr>
      </p:pic>
    </p:spTree>
    <p:extLst>
      <p:ext uri="{BB962C8B-B14F-4D97-AF65-F5344CB8AC3E}">
        <p14:creationId xmlns:p14="http://schemas.microsoft.com/office/powerpoint/2010/main" val="27819351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35FAF119-8440-4BDA-9136-146B411106C8}"/>
              </a:ext>
            </a:extLst>
          </p:cNvPr>
          <p:cNvSpPr/>
          <p:nvPr/>
        </p:nvSpPr>
        <p:spPr>
          <a:xfrm>
            <a:off x="433957" y="230784"/>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EA4D77D-5B80-448F-B45E-D5AF4F90F41E}"/>
              </a:ext>
            </a:extLst>
          </p:cNvPr>
          <p:cNvSpPr/>
          <p:nvPr/>
        </p:nvSpPr>
        <p:spPr>
          <a:xfrm>
            <a:off x="1710310" y="644943"/>
            <a:ext cx="42207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a:t>
            </a:r>
            <a:r>
              <a:rPr kumimoji="0" lang="vi-VN"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ư</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ớng</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dẫn</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7EC8C9"/>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en-US" altLang="zh-CN" sz="3200" b="1" i="0" u="none" strike="noStrike" kern="1200" cap="none" spc="0" normalizeH="0" baseline="0" noProof="0" dirty="0">
              <a:ln>
                <a:noFill/>
              </a:ln>
              <a:solidFill>
                <a:srgbClr val="7EC8C9"/>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3">
            <a:extLst>
              <a:ext uri="{FF2B5EF4-FFF2-40B4-BE49-F238E27FC236}">
                <a16:creationId xmlns:a16="http://schemas.microsoft.com/office/drawing/2014/main" id="{B90E86F1-7008-4FC7-817C-0DBD9BC95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42890" y="499668"/>
            <a:ext cx="718619" cy="774250"/>
          </a:xfrm>
          <a:prstGeom prst="rect">
            <a:avLst/>
          </a:prstGeom>
        </p:spPr>
      </p:pic>
      <p:cxnSp>
        <p:nvCxnSpPr>
          <p:cNvPr id="23" name="Straight Connector 22">
            <a:extLst>
              <a:ext uri="{FF2B5EF4-FFF2-40B4-BE49-F238E27FC236}">
                <a16:creationId xmlns:a16="http://schemas.microsoft.com/office/drawing/2014/main" id="{EFD5AD55-D90E-4ED7-BA7C-539F6CFFF0DB}"/>
              </a:ext>
            </a:extLst>
          </p:cNvPr>
          <p:cNvCxnSpPr>
            <a:cxnSpLocks/>
          </p:cNvCxnSpPr>
          <p:nvPr/>
        </p:nvCxnSpPr>
        <p:spPr>
          <a:xfrm>
            <a:off x="1807140" y="1321498"/>
            <a:ext cx="476186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图片 41">
            <a:extLst>
              <a:ext uri="{FF2B5EF4-FFF2-40B4-BE49-F238E27FC236}">
                <a16:creationId xmlns:a16="http://schemas.microsoft.com/office/drawing/2014/main" id="{CEEF1630-C837-4849-8436-FA664412ED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7977" y="596737"/>
            <a:ext cx="2852827" cy="1197220"/>
          </a:xfrm>
          <a:prstGeom prst="rect">
            <a:avLst/>
          </a:prstGeom>
        </p:spPr>
      </p:pic>
      <p:pic>
        <p:nvPicPr>
          <p:cNvPr id="13" name="图片 6">
            <a:extLst>
              <a:ext uri="{FF2B5EF4-FFF2-40B4-BE49-F238E27FC236}">
                <a16:creationId xmlns:a16="http://schemas.microsoft.com/office/drawing/2014/main" id="{E2D66F7C-D639-4B67-8955-13E312D6CB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785" y="2393752"/>
            <a:ext cx="1306050" cy="1036327"/>
          </a:xfrm>
          <a:prstGeom prst="rect">
            <a:avLst/>
          </a:prstGeom>
        </p:spPr>
      </p:pic>
      <p:pic>
        <p:nvPicPr>
          <p:cNvPr id="14" name="图片 11">
            <a:extLst>
              <a:ext uri="{FF2B5EF4-FFF2-40B4-BE49-F238E27FC236}">
                <a16:creationId xmlns:a16="http://schemas.microsoft.com/office/drawing/2014/main" id="{A7B95A8E-D127-4EDD-8E0E-CD3D212D0E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3193316" y="2236958"/>
            <a:ext cx="1306050" cy="674957"/>
          </a:xfrm>
          <a:prstGeom prst="rect">
            <a:avLst/>
          </a:prstGeom>
        </p:spPr>
      </p:pic>
      <p:sp>
        <p:nvSpPr>
          <p:cNvPr id="15" name="文本框 16">
            <a:extLst>
              <a:ext uri="{FF2B5EF4-FFF2-40B4-BE49-F238E27FC236}">
                <a16:creationId xmlns:a16="http://schemas.microsoft.com/office/drawing/2014/main" id="{FC3EF83E-037A-456D-97B8-3E4BD6EF02EB}"/>
              </a:ext>
            </a:extLst>
          </p:cNvPr>
          <p:cNvSpPr txBox="1"/>
          <p:nvPr/>
        </p:nvSpPr>
        <p:spPr bwMode="auto">
          <a:xfrm>
            <a:off x="4617475" y="2294146"/>
            <a:ext cx="4904877" cy="461665"/>
          </a:xfrm>
          <a:prstGeom prst="rect">
            <a:avLst/>
          </a:prstGeom>
          <a:noFill/>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图片 6">
            <a:extLst>
              <a:ext uri="{FF2B5EF4-FFF2-40B4-BE49-F238E27FC236}">
                <a16:creationId xmlns:a16="http://schemas.microsoft.com/office/drawing/2014/main" id="{BE44651C-33AF-4109-AF01-D4577BEC2F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15" y="3628289"/>
            <a:ext cx="1306050" cy="1036327"/>
          </a:xfrm>
          <a:prstGeom prst="rect">
            <a:avLst/>
          </a:prstGeom>
        </p:spPr>
      </p:pic>
      <p:pic>
        <p:nvPicPr>
          <p:cNvPr id="17" name="图片 11">
            <a:extLst>
              <a:ext uri="{FF2B5EF4-FFF2-40B4-BE49-F238E27FC236}">
                <a16:creationId xmlns:a16="http://schemas.microsoft.com/office/drawing/2014/main" id="{E692253C-0FD9-49A4-BC64-BAE98F5F9B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450260" y="3504216"/>
            <a:ext cx="1141185" cy="744640"/>
          </a:xfrm>
          <a:prstGeom prst="rect">
            <a:avLst/>
          </a:prstGeom>
        </p:spPr>
      </p:pic>
      <p:sp>
        <p:nvSpPr>
          <p:cNvPr id="18" name="文本框 16">
            <a:extLst>
              <a:ext uri="{FF2B5EF4-FFF2-40B4-BE49-F238E27FC236}">
                <a16:creationId xmlns:a16="http://schemas.microsoft.com/office/drawing/2014/main" id="{B0E404EA-216E-4B2E-838A-D39CCDCBFB29}"/>
              </a:ext>
            </a:extLst>
          </p:cNvPr>
          <p:cNvSpPr txBox="1"/>
          <p:nvPr/>
        </p:nvSpPr>
        <p:spPr bwMode="auto">
          <a:xfrm>
            <a:off x="3846341" y="3651767"/>
            <a:ext cx="6116490" cy="830997"/>
          </a:xfrm>
          <a:prstGeom prst="rect">
            <a:avLst/>
          </a:prstGeom>
          <a:noFill/>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Sưu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tầm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phẩm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9" name="图片 6">
            <a:extLst>
              <a:ext uri="{FF2B5EF4-FFF2-40B4-BE49-F238E27FC236}">
                <a16:creationId xmlns:a16="http://schemas.microsoft.com/office/drawing/2014/main" id="{1DB826C1-4178-494F-A75A-774AC9A6B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53" y="4703160"/>
            <a:ext cx="1306050" cy="1036327"/>
          </a:xfrm>
          <a:prstGeom prst="rect">
            <a:avLst/>
          </a:prstGeom>
        </p:spPr>
      </p:pic>
      <p:pic>
        <p:nvPicPr>
          <p:cNvPr id="21" name="图片 11">
            <a:extLst>
              <a:ext uri="{FF2B5EF4-FFF2-40B4-BE49-F238E27FC236}">
                <a16:creationId xmlns:a16="http://schemas.microsoft.com/office/drawing/2014/main" id="{E1236DF7-382C-4B50-B59A-3343251BD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920095" y="4704968"/>
            <a:ext cx="1197988" cy="735351"/>
          </a:xfrm>
          <a:prstGeom prst="rect">
            <a:avLst/>
          </a:prstGeom>
        </p:spPr>
      </p:pic>
      <p:sp>
        <p:nvSpPr>
          <p:cNvPr id="24" name="文本框 16">
            <a:extLst>
              <a:ext uri="{FF2B5EF4-FFF2-40B4-BE49-F238E27FC236}">
                <a16:creationId xmlns:a16="http://schemas.microsoft.com/office/drawing/2014/main" id="{E5E08D7C-10D0-48D5-AC90-85A373CB0A56}"/>
              </a:ext>
            </a:extLst>
          </p:cNvPr>
          <p:cNvSpPr txBox="1"/>
          <p:nvPr/>
        </p:nvSpPr>
        <p:spPr bwMode="auto">
          <a:xfrm>
            <a:off x="4172878" y="4879426"/>
            <a:ext cx="6350370" cy="461665"/>
          </a:xfrm>
          <a:prstGeom prst="rect">
            <a:avLst/>
          </a:prstGeom>
          <a:noFill/>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mới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chuẩn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bị</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chủ</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đề</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mới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25" name="文本框 14">
            <a:extLst>
              <a:ext uri="{FF2B5EF4-FFF2-40B4-BE49-F238E27FC236}">
                <a16:creationId xmlns:a16="http://schemas.microsoft.com/office/drawing/2014/main" id="{D5515F1C-DC62-4AD0-B238-2D71EA6A667F}"/>
              </a:ext>
            </a:extLst>
          </p:cNvPr>
          <p:cNvSpPr txBox="1"/>
          <p:nvPr/>
        </p:nvSpPr>
        <p:spPr>
          <a:xfrm>
            <a:off x="3591445" y="2346896"/>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01</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6" name="文本框 14">
            <a:extLst>
              <a:ext uri="{FF2B5EF4-FFF2-40B4-BE49-F238E27FC236}">
                <a16:creationId xmlns:a16="http://schemas.microsoft.com/office/drawing/2014/main" id="{E7497827-B557-4E5A-853C-BC8A1DC6224E}"/>
              </a:ext>
            </a:extLst>
          </p:cNvPr>
          <p:cNvSpPr txBox="1"/>
          <p:nvPr/>
        </p:nvSpPr>
        <p:spPr>
          <a:xfrm>
            <a:off x="2700053" y="3692932"/>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02</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14">
            <a:extLst>
              <a:ext uri="{FF2B5EF4-FFF2-40B4-BE49-F238E27FC236}">
                <a16:creationId xmlns:a16="http://schemas.microsoft.com/office/drawing/2014/main" id="{4B59A6AE-10E8-4FA2-A7E0-D483190EA43D}"/>
              </a:ext>
            </a:extLst>
          </p:cNvPr>
          <p:cNvSpPr txBox="1"/>
          <p:nvPr/>
        </p:nvSpPr>
        <p:spPr>
          <a:xfrm>
            <a:off x="3144003" y="4879426"/>
            <a:ext cx="59662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03</a:t>
            </a:r>
            <a:endParaRPr kumimoji="0" lang="zh-CN" altLang="en-US" sz="3200" b="1" i="0" u="none" strike="noStrike" kern="1200" cap="none" spc="0" normalizeH="0" baseline="0" noProof="0" dirty="0">
              <a:ln w="25400">
                <a:no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2945336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4" grpId="0"/>
      <p:bldP spid="25" grpId="0"/>
      <p:bldP spid="26"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7745385"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truyền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thuyết</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a:t>
            </a:r>
            <a:r>
              <a:rPr kumimoji="0" lang="vi-VN"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ư</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ợc</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đánh</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giá</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là</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vừa</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phi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thường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vừa</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đời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a:t>
            </a:r>
            <a:r>
              <a:rPr lang="vi-VN"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ư</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ờng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(10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86106" y="2058266"/>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1089769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86EE4051-63B5-47E2-88CA-5A784FBAA62E}"/>
              </a:ext>
            </a:extLst>
          </p:cNvPr>
          <p:cNvSpPr/>
          <p:nvPr/>
        </p:nvSpPr>
        <p:spPr>
          <a:xfrm>
            <a:off x="3336608" y="1896487"/>
            <a:ext cx="6003945" cy="2308324"/>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CHÚC</a:t>
            </a:r>
            <a:r>
              <a:rPr kumimoji="0" lang="en-US" altLang="zh-CN" sz="7200" b="1" i="0" u="none" strike="noStrike" kern="1200" cap="none" spc="-300" normalizeH="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CÁC EM HỌC TỐT!</a:t>
            </a:r>
            <a:endParaRPr kumimoji="0" lang="zh-CN" altLang="en-US" sz="7200" b="1" i="0" u="none" strike="noStrike" kern="1200" cap="none" spc="-300" normalizeH="0" baseline="0" noProof="0" dirty="0">
              <a:ln>
                <a:noFill/>
              </a:ln>
              <a:solidFill>
                <a:srgbClr val="FFC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995" y="1953390"/>
            <a:ext cx="6004417" cy="4244856"/>
          </a:xfrm>
          <a:prstGeom prst="rect">
            <a:avLst/>
          </a:prstGeom>
          <a:effectLst>
            <a:outerShdw blurRad="165100" dist="50800" dir="2700000" sx="101000" sy="101000" algn="tl" rotWithShape="0">
              <a:prstClr val="black">
                <a:alpha val="20000"/>
              </a:prstClr>
            </a:outerShdw>
          </a:effectLst>
        </p:spPr>
      </p:pic>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4">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20" name="图片 19">
            <a:extLst>
              <a:ext uri="{FF2B5EF4-FFF2-40B4-BE49-F238E27FC236}">
                <a16:creationId xmlns:a16="http://schemas.microsoft.com/office/drawing/2014/main" id="{45BF4E73-362A-4CC1-B861-EC69E6580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0495" y="3034035"/>
            <a:ext cx="5473897" cy="3865660"/>
          </a:xfrm>
          <a:prstGeom prst="rect">
            <a:avLst/>
          </a:prstGeom>
        </p:spPr>
      </p:pic>
    </p:spTree>
    <p:extLst>
      <p:ext uri="{BB962C8B-B14F-4D97-AF65-F5344CB8AC3E}">
        <p14:creationId xmlns:p14="http://schemas.microsoft.com/office/powerpoint/2010/main" val="4134805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77453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3.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Điền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ừ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còn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thiếu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chỗ</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trống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thầy</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không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tày</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……..”(6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86106" y="2058266"/>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110001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77453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4. Sau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trình</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bày</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nói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cần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lắng</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nghe</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t</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ừ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người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nghe</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(7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86106" y="2058266"/>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3320977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7745385"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5.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Điền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ừ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còn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thiếu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chỗ</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trống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trao</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v</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ới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ng</a:t>
            </a:r>
            <a:r>
              <a:rPr lang="vi-VN"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ư</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ời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nghe</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cần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có</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thái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độ</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cầu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thị</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nghiêm</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túc</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lắng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nghe</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và</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 ý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kiến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khan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giả</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(7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3362" y="2903223"/>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3089236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5DEEEC08-14ED-489B-BE4A-608792C91A96}"/>
              </a:ext>
            </a:extLst>
          </p:cNvPr>
          <p:cNvSpPr/>
          <p:nvPr/>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EAF6002-C11D-440A-B8A2-09C0ECB79CE0}"/>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5" name="直角三角形 4">
            <a:extLst>
              <a:ext uri="{FF2B5EF4-FFF2-40B4-BE49-F238E27FC236}">
                <a16:creationId xmlns:a16="http://schemas.microsoft.com/office/drawing/2014/main" id="{A1C35ECB-CE98-413E-86D5-242681310756}"/>
              </a:ext>
            </a:extLst>
          </p:cNvPr>
          <p:cNvSpPr/>
          <p:nvPr/>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5FAF119-8440-4BDA-9136-146B411106C8}"/>
              </a:ext>
            </a:extLst>
          </p:cNvPr>
          <p:cNvSpPr/>
          <p:nvPr/>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C9549453-235B-468C-8DEA-883AF76566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70" t="15141" r="59375" b="54802"/>
          <a:stretch/>
        </p:blipFill>
        <p:spPr>
          <a:xfrm>
            <a:off x="579509" y="538033"/>
            <a:ext cx="604434" cy="506658"/>
          </a:xfrm>
          <a:prstGeom prst="rect">
            <a:avLst/>
          </a:prstGeom>
        </p:spPr>
      </p:pic>
      <p:sp>
        <p:nvSpPr>
          <p:cNvPr id="12" name="矩形 11">
            <a:extLst>
              <a:ext uri="{FF2B5EF4-FFF2-40B4-BE49-F238E27FC236}">
                <a16:creationId xmlns:a16="http://schemas.microsoft.com/office/drawing/2014/main" id="{5EA4D77D-5B80-448F-B45E-D5AF4F90F41E}"/>
              </a:ext>
            </a:extLst>
          </p:cNvPr>
          <p:cNvSpPr/>
          <p:nvPr/>
        </p:nvSpPr>
        <p:spPr>
          <a:xfrm>
            <a:off x="1692230" y="697424"/>
            <a:ext cx="876884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6.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Điền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ừ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còn</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thiếu</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chỗ</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trống</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“Ng</a:t>
            </a:r>
            <a:r>
              <a:rPr lang="vi-VN"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ư</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ời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khái</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quát</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đến</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cụ</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thể</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(8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kí</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3200" b="1"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38E7F021-9BA5-40A9-8EF5-1DE8DFAA11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44"/>
          <a:stretch/>
        </p:blipFill>
        <p:spPr>
          <a:xfrm>
            <a:off x="8618818" y="3470840"/>
            <a:ext cx="2857496" cy="260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图片 13">
            <a:hlinkClick r:id="rId5" action="ppaction://hlinksldjump"/>
            <a:extLst>
              <a:ext uri="{FF2B5EF4-FFF2-40B4-BE49-F238E27FC236}">
                <a16:creationId xmlns:a16="http://schemas.microsoft.com/office/drawing/2014/main" id="{C820869D-E4CD-4865-8F91-A36DCA2B76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3362" y="2903223"/>
            <a:ext cx="2438431" cy="2438431"/>
          </a:xfrm>
          <a:prstGeom prst="rect">
            <a:avLst/>
          </a:prstGeom>
        </p:spPr>
      </p:pic>
      <p:pic>
        <p:nvPicPr>
          <p:cNvPr id="20" name="图片 19">
            <a:extLst>
              <a:ext uri="{FF2B5EF4-FFF2-40B4-BE49-F238E27FC236}">
                <a16:creationId xmlns:a16="http://schemas.microsoft.com/office/drawing/2014/main" id="{417F680A-BAD5-4178-8B59-4EE5B6CB782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307" t="34083" r="36196" b="34083"/>
          <a:stretch/>
        </p:blipFill>
        <p:spPr>
          <a:xfrm flipH="1">
            <a:off x="1533144" y="3105171"/>
            <a:ext cx="637185" cy="584775"/>
          </a:xfrm>
          <a:prstGeom prst="rect">
            <a:avLst/>
          </a:prstGeom>
        </p:spPr>
      </p:pic>
      <p:pic>
        <p:nvPicPr>
          <p:cNvPr id="24" name="图片 6">
            <a:extLst>
              <a:ext uri="{FF2B5EF4-FFF2-40B4-BE49-F238E27FC236}">
                <a16:creationId xmlns:a16="http://schemas.microsoft.com/office/drawing/2014/main" id="{825FD4F6-670F-4EF5-A9DA-971026AE35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5" y="5008219"/>
            <a:ext cx="1645912" cy="1482409"/>
          </a:xfrm>
          <a:prstGeom prst="rect">
            <a:avLst/>
          </a:prstGeom>
        </p:spPr>
      </p:pic>
      <p:pic>
        <p:nvPicPr>
          <p:cNvPr id="25" name="图片 9">
            <a:extLst>
              <a:ext uri="{FF2B5EF4-FFF2-40B4-BE49-F238E27FC236}">
                <a16:creationId xmlns:a16="http://schemas.microsoft.com/office/drawing/2014/main" id="{76A42B8E-B70E-4EBE-B780-A2CEBD17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8802" y="5068319"/>
            <a:ext cx="1916519" cy="1092257"/>
          </a:xfrm>
          <a:prstGeom prst="rect">
            <a:avLst/>
          </a:prstGeom>
        </p:spPr>
      </p:pic>
      <p:sp>
        <p:nvSpPr>
          <p:cNvPr id="2" name="TextBox 1">
            <a:extLst>
              <a:ext uri="{FF2B5EF4-FFF2-40B4-BE49-F238E27FC236}">
                <a16:creationId xmlns:a16="http://schemas.microsoft.com/office/drawing/2014/main" id="{C2166213-2485-4359-8366-536C3743B3DD}"/>
              </a:ext>
            </a:extLst>
          </p:cNvPr>
          <p:cNvSpPr txBox="1"/>
          <p:nvPr/>
        </p:nvSpPr>
        <p:spPr>
          <a:xfrm>
            <a:off x="-789896" y="1417739"/>
            <a:ext cx="669930" cy="2585323"/>
          </a:xfrm>
          <a:prstGeom prst="rect">
            <a:avLst/>
          </a:prstGeom>
          <a:noFill/>
        </p:spPr>
        <p:txBody>
          <a:bodyPr wrap="square" rtlCol="0">
            <a:spAutoFit/>
          </a:bodyPr>
          <a:lstStyle/>
          <a:p>
            <a:r>
              <a:rPr lang="en-US" dirty="0" err="1"/>
              <a:t>Thầy</a:t>
            </a:r>
            <a:r>
              <a:rPr lang="en-US" dirty="0"/>
              <a:t> </a:t>
            </a:r>
            <a:r>
              <a:rPr lang="en-US" dirty="0" err="1"/>
              <a:t>cô</a:t>
            </a:r>
            <a:r>
              <a:rPr lang="en-US" dirty="0"/>
              <a:t> </a:t>
            </a:r>
            <a:r>
              <a:rPr lang="en-US" dirty="0" err="1"/>
              <a:t>bấm</a:t>
            </a:r>
            <a:r>
              <a:rPr lang="en-US" dirty="0"/>
              <a:t> </a:t>
            </a:r>
            <a:r>
              <a:rPr lang="en-US" dirty="0" err="1"/>
              <a:t>vô</a:t>
            </a:r>
            <a:r>
              <a:rPr lang="en-US" dirty="0"/>
              <a:t> </a:t>
            </a:r>
            <a:r>
              <a:rPr lang="en-US" dirty="0" err="1"/>
              <a:t>cậu</a:t>
            </a:r>
            <a:r>
              <a:rPr lang="en-US" dirty="0"/>
              <a:t> </a:t>
            </a:r>
            <a:r>
              <a:rPr lang="en-US" dirty="0" err="1"/>
              <a:t>bé</a:t>
            </a:r>
            <a:r>
              <a:rPr lang="en-US" dirty="0"/>
              <a:t> </a:t>
            </a:r>
            <a:r>
              <a:rPr lang="en-US" dirty="0" err="1"/>
              <a:t>để</a:t>
            </a:r>
            <a:r>
              <a:rPr lang="en-US" dirty="0"/>
              <a:t> </a:t>
            </a:r>
            <a:r>
              <a:rPr lang="en-US" dirty="0" err="1"/>
              <a:t>trở</a:t>
            </a:r>
            <a:r>
              <a:rPr lang="en-US" dirty="0"/>
              <a:t> </a:t>
            </a:r>
            <a:r>
              <a:rPr lang="en-US" dirty="0" err="1"/>
              <a:t>về</a:t>
            </a:r>
            <a:r>
              <a:rPr lang="en-US" dirty="0"/>
              <a:t>.</a:t>
            </a:r>
          </a:p>
        </p:txBody>
      </p:sp>
    </p:spTree>
    <p:extLst>
      <p:ext uri="{BB962C8B-B14F-4D97-AF65-F5344CB8AC3E}">
        <p14:creationId xmlns:p14="http://schemas.microsoft.com/office/powerpoint/2010/main" val="979564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2101</Words>
  <Application>Microsoft Office PowerPoint</Application>
  <PresentationFormat>Widescreen</PresentationFormat>
  <Paragraphs>353</Paragraphs>
  <Slides>50</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SimSun</vt:lpstr>
      <vt:lpstr>.VnTime</vt:lpstr>
      <vt:lpstr>Arial</vt:lpstr>
      <vt:lpstr>Calibri</vt:lpstr>
      <vt:lpstr>Calibri Light</vt:lpstr>
      <vt:lpstr>等线</vt:lpstr>
      <vt:lpstr>等线 Light</vt:lpstr>
      <vt:lpstr>Times New Roman</vt:lpstr>
      <vt:lpstr>字魂27号-布丁体</vt:lpstr>
      <vt:lpstr>字魂58号-创中黑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Windows</cp:lastModifiedBy>
  <cp:revision>56</cp:revision>
  <dcterms:created xsi:type="dcterms:W3CDTF">2021-12-01T08:01:00Z</dcterms:created>
  <dcterms:modified xsi:type="dcterms:W3CDTF">2025-02-08T15:33:08Z</dcterms:modified>
</cp:coreProperties>
</file>