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98" r:id="rId4"/>
    <p:sldId id="297" r:id="rId5"/>
    <p:sldId id="284" r:id="rId6"/>
    <p:sldId id="299" r:id="rId7"/>
    <p:sldId id="311" r:id="rId8"/>
    <p:sldId id="323" r:id="rId9"/>
    <p:sldId id="310" r:id="rId10"/>
    <p:sldId id="300" r:id="rId11"/>
    <p:sldId id="301" r:id="rId12"/>
    <p:sldId id="312" r:id="rId13"/>
    <p:sldId id="313" r:id="rId14"/>
    <p:sldId id="302" r:id="rId15"/>
    <p:sldId id="30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3" r:id="rId25"/>
    <p:sldId id="309" r:id="rId26"/>
    <p:sldId id="322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2025/2/8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720221" y="1860384"/>
            <a:ext cx="7447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   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10">
            <a:extLst>
              <a:ext uri="{FF2B5EF4-FFF2-40B4-BE49-F238E27FC236}">
                <a16:creationId xmlns:a16="http://schemas.microsoft.com/office/drawing/2014/main" id="{3B19E44D-2A08-4CC4-8B67-C2F9E2A49DD5}"/>
              </a:ext>
            </a:extLst>
          </p:cNvPr>
          <p:cNvSpPr txBox="1"/>
          <p:nvPr/>
        </p:nvSpPr>
        <p:spPr>
          <a:xfrm>
            <a:off x="2597365" y="3614710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01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174459"/>
            <a:ext cx="6826723" cy="11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974212" y="4498850"/>
            <a:ext cx="2889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80176" y="4823559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5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41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0" y="1070927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45954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 dựa vào phần tóm tắt đã chuẩn bị trước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nối các tư liệu trực quan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 ý cách tương tác với khan giả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175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022590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2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484292" y="2269222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38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74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56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1004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-489249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1027669"/>
            <a:ext cx="3805054" cy="3702977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585122"/>
              <a:ext cx="1981640" cy="102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video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infographic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17" y="-736754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3617221" y="106540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cơ bản của văn nghị luận là gì? Các yếu tố ấy có mối liên hệ với nhau như thế nào?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76200B4-D9EE-4A2D-BB54-5CBC339A3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6" y="1298891"/>
            <a:ext cx="4825369" cy="48665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E61F06-5D6C-41FA-92E2-BA24CA3696F6}"/>
              </a:ext>
            </a:extLst>
          </p:cNvPr>
          <p:cNvSpPr/>
          <p:nvPr/>
        </p:nvSpPr>
        <p:spPr>
          <a:xfrm>
            <a:off x="7378770" y="291254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trong tình huống nào thì chúng ta cần thực hiện bài nói Trình bày ý kiến về một vấn đề trong đời sống?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người nghe, mục đích, không gian và thời gian nói theo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63084"/>
              </p:ext>
            </p:extLst>
          </p:nvPr>
        </p:nvGraphicFramePr>
        <p:xfrm>
          <a:off x="1981717" y="2248632"/>
          <a:ext cx="7767496" cy="3512820"/>
        </p:xfrm>
        <a:graphic>
          <a:graphicData uri="http://schemas.openxmlformats.org/drawingml/2006/table">
            <a:tbl>
              <a:tblPr firstRow="1" firstCol="1" bandRow="1"/>
              <a:tblGrid>
                <a:gridCol w="2167530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010289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2589677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72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đề tài, người nghe, mục đích, không gian và thời gian nói.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ý, lập dàn ý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BB186-50D0-4889-B60C-E1CC689568E9}"/>
              </a:ext>
            </a:extLst>
          </p:cNvPr>
          <p:cNvGrpSpPr/>
          <p:nvPr/>
        </p:nvGrpSpPr>
        <p:grpSpPr>
          <a:xfrm>
            <a:off x="578840" y="604007"/>
            <a:ext cx="10805021" cy="5696125"/>
            <a:chOff x="0" y="0"/>
            <a:chExt cx="6493510" cy="4064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06ACDB-8730-4DD3-BF5B-F662018ABA94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2FE187-E7FC-4887-AA33-E757D2368E2C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6FE780F-425F-46A8-BE0B-D216BBF879BB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D768EAD-79B1-4A64-ABA4-6F437912C6AD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263F672-8738-4F77-87F7-E95E74B4D861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9EC2DC-4C88-45C3-9144-5A30FCF4D521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F2C04C1-C19A-4E7C-8A8C-3266C005AB86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C1BBAF-375D-4F46-B8A5-83A2806CD70A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B3ED24D-C70B-461A-A746-F3C87D58444E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57B96DC-A3C7-4FEB-A0C8-E410F661D2C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8CB8B43-7FED-426F-AE4C-C9C810CCF322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C07409A-C707-49ED-8B96-A957CF32FA20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5D8B3C-1F2E-42D5-996C-BB351FB85350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3B79B8-8D6E-4154-B9E9-659942151305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D8E39D-856E-4291-9F12-CD7866EE72A4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3276298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922789" y="5117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74322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811" y="2237046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762092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pic>
        <p:nvPicPr>
          <p:cNvPr id="27" name="图片 34">
            <a:extLst>
              <a:ext uri="{FF2B5EF4-FFF2-40B4-BE49-F238E27FC236}">
                <a16:creationId xmlns:a16="http://schemas.microsoft.com/office/drawing/2014/main" id="{229971DE-6893-4E12-9336-8D1F4D0A5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24" y="4098844"/>
            <a:ext cx="433660" cy="364632"/>
          </a:xfrm>
          <a:prstGeom prst="rect">
            <a:avLst/>
          </a:prstGeom>
        </p:spPr>
      </p:pic>
      <p:sp>
        <p:nvSpPr>
          <p:cNvPr id="28" name="文本框 35">
            <a:extLst>
              <a:ext uri="{FF2B5EF4-FFF2-40B4-BE49-F238E27FC236}">
                <a16:creationId xmlns:a16="http://schemas.microsoft.com/office/drawing/2014/main" id="{FA2F4B0A-E10B-491C-A6F9-97FE38C6AE97}"/>
              </a:ext>
            </a:extLst>
          </p:cNvPr>
          <p:cNvSpPr txBox="1"/>
          <p:nvPr/>
        </p:nvSpPr>
        <p:spPr>
          <a:xfrm>
            <a:off x="4264704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03</a:t>
            </a:r>
          </a:p>
        </p:txBody>
      </p:sp>
      <p:pic>
        <p:nvPicPr>
          <p:cNvPr id="29" name="图片 36">
            <a:extLst>
              <a:ext uri="{FF2B5EF4-FFF2-40B4-BE49-F238E27FC236}">
                <a16:creationId xmlns:a16="http://schemas.microsoft.com/office/drawing/2014/main" id="{A9C2C61D-915F-4927-9A79-102B22102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30" y="4098844"/>
            <a:ext cx="433660" cy="364632"/>
          </a:xfrm>
          <a:prstGeom prst="rect">
            <a:avLst/>
          </a:prstGeom>
        </p:spPr>
      </p:pic>
      <p:sp>
        <p:nvSpPr>
          <p:cNvPr id="30" name="文本框 37">
            <a:extLst>
              <a:ext uri="{FF2B5EF4-FFF2-40B4-BE49-F238E27FC236}">
                <a16:creationId xmlns:a16="http://schemas.microsoft.com/office/drawing/2014/main" id="{ECAF4506-39E7-4937-B0C7-B62A6A861D29}"/>
              </a:ext>
            </a:extLst>
          </p:cNvPr>
          <p:cNvSpPr txBox="1"/>
          <p:nvPr/>
        </p:nvSpPr>
        <p:spPr>
          <a:xfrm>
            <a:off x="7772811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04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lại bài văn đã viết.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2" name="矩形 39">
            <a:extLst>
              <a:ext uri="{FF2B5EF4-FFF2-40B4-BE49-F238E27FC236}">
                <a16:creationId xmlns:a16="http://schemas.microsoft.com/office/drawing/2014/main" id="{9643A231-929C-4A02-8047-E7DFAC7D4555}"/>
              </a:ext>
            </a:extLst>
          </p:cNvPr>
          <p:cNvSpPr/>
          <p:nvPr/>
        </p:nvSpPr>
        <p:spPr>
          <a:xfrm>
            <a:off x="533248" y="3702963"/>
            <a:ext cx="3683677" cy="23519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 kê các ý sẽ trình bày bằng cách gạch đầu dòng, diễn đạt bằng những từ/ cụm từ ngắn gọn trên những mảnh giấy ghi chép nhỏ (dạng giấy ghi chú).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sp>
        <p:nvSpPr>
          <p:cNvPr id="33" name="矩形 40">
            <a:extLst>
              <a:ext uri="{FF2B5EF4-FFF2-40B4-BE49-F238E27FC236}">
                <a16:creationId xmlns:a16="http://schemas.microsoft.com/office/drawing/2014/main" id="{1CC76F5B-6661-4DDA-A516-7BA36C0A461A}"/>
              </a:ext>
            </a:extLst>
          </p:cNvPr>
          <p:cNvSpPr/>
          <p:nvPr/>
        </p:nvSpPr>
        <p:spPr>
          <a:xfrm>
            <a:off x="8627393" y="4098844"/>
            <a:ext cx="26624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 đổi dàn ý với bạn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nhóm để hoàn thiện hơn.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588624" y="2061736"/>
            <a:ext cx="2556911" cy="505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 định các ý sẽ nói.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11533" y="481181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0" y="2747885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1032</Words>
  <Application>Microsoft Office PowerPoint</Application>
  <PresentationFormat>Widescreen</PresentationFormat>
  <Paragraphs>155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SimSun</vt:lpstr>
      <vt:lpstr>.VnTime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字魂107号-萌趣欢乐体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Windows</cp:lastModifiedBy>
  <cp:revision>33</cp:revision>
  <dcterms:created xsi:type="dcterms:W3CDTF">2021-12-01T12:15:12Z</dcterms:created>
  <dcterms:modified xsi:type="dcterms:W3CDTF">2025-02-08T15:32:33Z</dcterms:modified>
</cp:coreProperties>
</file>