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5" r:id="rId3"/>
  </p:sldMasterIdLst>
  <p:notesMasterIdLst>
    <p:notesMasterId r:id="rId63"/>
  </p:notesMasterIdLst>
  <p:sldIdLst>
    <p:sldId id="470" r:id="rId4"/>
    <p:sldId id="471" r:id="rId5"/>
    <p:sldId id="510" r:id="rId6"/>
    <p:sldId id="524" r:id="rId7"/>
    <p:sldId id="525" r:id="rId8"/>
    <p:sldId id="526" r:id="rId9"/>
    <p:sldId id="527" r:id="rId10"/>
    <p:sldId id="528" r:id="rId11"/>
    <p:sldId id="529" r:id="rId12"/>
    <p:sldId id="530" r:id="rId13"/>
    <p:sldId id="512" r:id="rId14"/>
    <p:sldId id="513" r:id="rId15"/>
    <p:sldId id="514" r:id="rId16"/>
    <p:sldId id="515" r:id="rId17"/>
    <p:sldId id="534" r:id="rId18"/>
    <p:sldId id="531" r:id="rId19"/>
    <p:sldId id="535" r:id="rId20"/>
    <p:sldId id="536" r:id="rId21"/>
    <p:sldId id="532" r:id="rId22"/>
    <p:sldId id="537" r:id="rId23"/>
    <p:sldId id="533" r:id="rId24"/>
    <p:sldId id="539" r:id="rId25"/>
    <p:sldId id="538" r:id="rId26"/>
    <p:sldId id="540" r:id="rId27"/>
    <p:sldId id="518" r:id="rId28"/>
    <p:sldId id="542" r:id="rId29"/>
    <p:sldId id="541" r:id="rId30"/>
    <p:sldId id="543" r:id="rId31"/>
    <p:sldId id="544" r:id="rId32"/>
    <p:sldId id="545" r:id="rId33"/>
    <p:sldId id="547" r:id="rId34"/>
    <p:sldId id="548" r:id="rId35"/>
    <p:sldId id="549" r:id="rId36"/>
    <p:sldId id="550" r:id="rId37"/>
    <p:sldId id="551" r:id="rId38"/>
    <p:sldId id="552" r:id="rId39"/>
    <p:sldId id="553" r:id="rId40"/>
    <p:sldId id="554" r:id="rId41"/>
    <p:sldId id="555" r:id="rId42"/>
    <p:sldId id="557" r:id="rId43"/>
    <p:sldId id="558" r:id="rId44"/>
    <p:sldId id="559" r:id="rId45"/>
    <p:sldId id="560" r:id="rId46"/>
    <p:sldId id="561" r:id="rId47"/>
    <p:sldId id="564" r:id="rId48"/>
    <p:sldId id="562" r:id="rId49"/>
    <p:sldId id="563" r:id="rId50"/>
    <p:sldId id="556" r:id="rId51"/>
    <p:sldId id="519" r:id="rId52"/>
    <p:sldId id="258" r:id="rId53"/>
    <p:sldId id="298" r:id="rId54"/>
    <p:sldId id="565" r:id="rId55"/>
    <p:sldId id="299" r:id="rId56"/>
    <p:sldId id="300" r:id="rId57"/>
    <p:sldId id="301" r:id="rId58"/>
    <p:sldId id="523" r:id="rId59"/>
    <p:sldId id="318" r:id="rId60"/>
    <p:sldId id="567" r:id="rId61"/>
    <p:sldId id="56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6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E461C-C99A-4EF1-95D9-6E0469D77722}"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00302-9B6D-49B7-BFFC-DCE1AFC924EA}" type="slidenum">
              <a:rPr lang="en-US" smtClean="0"/>
              <a:t>‹#›</a:t>
            </a:fld>
            <a:endParaRPr lang="en-US"/>
          </a:p>
        </p:txBody>
      </p:sp>
    </p:spTree>
    <p:extLst>
      <p:ext uri="{BB962C8B-B14F-4D97-AF65-F5344CB8AC3E}">
        <p14:creationId xmlns:p14="http://schemas.microsoft.com/office/powerpoint/2010/main" val="421127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503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213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87414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702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812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0340575"/>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2588055"/>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48072990"/>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9330744"/>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5906"/>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92015" cy="2247075"/>
          </a:xfrm>
          <a:prstGeom prst="rect">
            <a:avLst/>
          </a:prstGeom>
        </p:spPr>
      </p:pic>
    </p:spTree>
    <p:extLst>
      <p:ext uri="{BB962C8B-B14F-4D97-AF65-F5344CB8AC3E}">
        <p14:creationId xmlns:p14="http://schemas.microsoft.com/office/powerpoint/2010/main" val="2085935292"/>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92015" cy="2247075"/>
          </a:xfrm>
          <a:prstGeom prst="rect">
            <a:avLst/>
          </a:prstGeom>
        </p:spPr>
      </p:pic>
    </p:spTree>
    <p:extLst>
      <p:ext uri="{BB962C8B-B14F-4D97-AF65-F5344CB8AC3E}">
        <p14:creationId xmlns:p14="http://schemas.microsoft.com/office/powerpoint/2010/main" val="656137713"/>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46222500"/>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311189363"/>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8" name="页脚占位符 7"/>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547385958"/>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719167540"/>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5514022"/>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46817495"/>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925484042"/>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720630168"/>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04796035"/>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72236378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fld id="{3E26BC15-B161-4C75-9B3A-128C91250747}" type="datetimeFigureOut">
              <a:rPr lang="zh-CN" altLang="en-US" smtClean="0"/>
              <a:t>2025/2/8</a:t>
            </a:fld>
            <a:endParaRPr lang="zh-CN" altLang="en-US"/>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323402283"/>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839610685"/>
      </p:ext>
    </p:extLst>
  </p:cSld>
  <p:clrMapOvr>
    <a:masterClrMapping/>
  </p:clrMapOvr>
  <p:transition spd="slow" advClick="0" advTm="2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01809152"/>
      </p:ext>
    </p:extLst>
  </p:cSld>
  <p:clrMapOvr>
    <a:masterClrMapping/>
  </p:clrMapOvr>
  <p:transition spd="slow" advClick="0" advTm="2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173333260"/>
      </p:ext>
    </p:extLst>
  </p:cSld>
  <p:clrMapOvr>
    <a:masterClrMapping/>
  </p:clrMapOvr>
  <p:transition spd="slow" advClick="0" advTm="2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680193279"/>
      </p:ext>
    </p:extLst>
  </p:cSld>
  <p:clrMapOvr>
    <a:masterClrMapping/>
  </p:clrMapOvr>
  <p:transition spd="slow" advClick="0"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7263032"/>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857747257"/>
      </p:ext>
    </p:extLst>
  </p:cSld>
  <p:clrMapOvr>
    <a:masterClrMapping/>
  </p:clrMapOvr>
  <p:transition spd="slow" advClick="0" advTm="2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077065253"/>
      </p:ext>
    </p:extLst>
  </p:cSld>
  <p:clrMapOvr>
    <a:masterClrMapping/>
  </p:clrMapOvr>
  <p:transition spd="slow" advClick="0"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328574824"/>
      </p:ext>
    </p:extLst>
  </p:cSld>
  <p:clrMapOvr>
    <a:masterClrMapping/>
  </p:clrMapOvr>
  <p:transition spd="slow" advClick="0"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350205192"/>
      </p:ext>
    </p:extLst>
  </p:cSld>
  <p:clrMapOvr>
    <a:masterClrMapping/>
  </p:clrMapOvr>
  <p:transition spd="slow" advClick="0"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703274137"/>
      </p:ext>
    </p:extLst>
  </p:cSld>
  <p:clrMapOvr>
    <a:masterClrMapping/>
  </p:clrMapOvr>
  <p:transition spd="slow" advClick="0"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966351004"/>
      </p:ext>
    </p:extLst>
  </p:cSld>
  <p:clrMapOvr>
    <a:masterClrMapping/>
  </p:clrMapOvr>
  <p:transition spd="slow" advClick="0"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624157516"/>
      </p:ext>
    </p:extLst>
  </p:cSld>
  <p:clrMapOvr>
    <a:masterClrMapping/>
  </p:clrMapOvr>
  <p:transition spd="slow" advClick="0"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90954432"/>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09001496"/>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280556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0364191"/>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36766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685477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1680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p:push dir="u"/>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1653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ransition spd="slow" advClick="0">
    <p:push dir="u"/>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4165192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advClick="0"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18" Type="http://schemas.openxmlformats.org/officeDocument/2006/relationships/slide" Target="slide54.xml"/><Relationship Id="rId3" Type="http://schemas.openxmlformats.org/officeDocument/2006/relationships/image" Target="../media/image27.png"/><Relationship Id="rId7" Type="http://schemas.openxmlformats.org/officeDocument/2006/relationships/image" Target="../media/image36.png"/><Relationship Id="rId12" Type="http://schemas.openxmlformats.org/officeDocument/2006/relationships/image" Target="../media/image40.png"/><Relationship Id="rId17" Type="http://schemas.openxmlformats.org/officeDocument/2006/relationships/slide" Target="slide53.xml"/><Relationship Id="rId2" Type="http://schemas.openxmlformats.org/officeDocument/2006/relationships/audio" Target="../media/audio1.wav"/><Relationship Id="rId16" Type="http://schemas.openxmlformats.org/officeDocument/2006/relationships/slide" Target="slide52.xml"/><Relationship Id="rId20" Type="http://schemas.openxmlformats.org/officeDocument/2006/relationships/slide" Target="slide56.xml"/><Relationship Id="rId1" Type="http://schemas.openxmlformats.org/officeDocument/2006/relationships/slideLayout" Target="../slideLayouts/slideLayout26.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5" Type="http://schemas.openxmlformats.org/officeDocument/2006/relationships/image" Target="../media/image43.png"/><Relationship Id="rId10" Type="http://schemas.openxmlformats.org/officeDocument/2006/relationships/slide" Target="slide18.xml"/><Relationship Id="rId19" Type="http://schemas.openxmlformats.org/officeDocument/2006/relationships/slide" Target="slide55.xml"/><Relationship Id="rId4" Type="http://schemas.openxmlformats.org/officeDocument/2006/relationships/image" Target="../media/image28.png"/><Relationship Id="rId9" Type="http://schemas.openxmlformats.org/officeDocument/2006/relationships/image" Target="../media/image38.png"/><Relationship Id="rId14" Type="http://schemas.openxmlformats.org/officeDocument/2006/relationships/image" Target="../media/image42.png"/></Relationships>
</file>

<file path=ppt/slides/_rels/slide5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slide" Target="slide51.xml"/><Relationship Id="rId4" Type="http://schemas.openxmlformats.org/officeDocument/2006/relationships/image" Target="../media/image44.png"/><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slide" Target="slide51.xml"/><Relationship Id="rId4" Type="http://schemas.openxmlformats.org/officeDocument/2006/relationships/image" Target="../media/image44.png"/><Relationship Id="rId9" Type="http://schemas.openxmlformats.org/officeDocument/2006/relationships/image" Target="../media/image39.png"/></Relationships>
</file>

<file path=ppt/slides/_rels/slide5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slide" Target="slide51.xml"/><Relationship Id="rId4" Type="http://schemas.openxmlformats.org/officeDocument/2006/relationships/image" Target="../media/image44.png"/><Relationship Id="rId9" Type="http://schemas.openxmlformats.org/officeDocument/2006/relationships/image" Target="../media/image39.png"/></Relationships>
</file>

<file path=ppt/slides/_rels/slide5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slide" Target="slide51.xml"/><Relationship Id="rId4" Type="http://schemas.openxmlformats.org/officeDocument/2006/relationships/image" Target="../media/image44.png"/><Relationship Id="rId9"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BABA815-2EC0-4698-B31D-75D66391D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7" y="-140132"/>
            <a:ext cx="12187592" cy="6855520"/>
          </a:xfrm>
          <a:prstGeom prst="rect">
            <a:avLst/>
          </a:prstGeom>
        </p:spPr>
      </p:pic>
      <p:grpSp>
        <p:nvGrpSpPr>
          <p:cNvPr id="15" name="组合 14">
            <a:extLst>
              <a:ext uri="{FF2B5EF4-FFF2-40B4-BE49-F238E27FC236}">
                <a16:creationId xmlns:a16="http://schemas.microsoft.com/office/drawing/2014/main" id="{9F928D08-CBC1-47DA-8C48-8196F1B2EEA6}"/>
              </a:ext>
            </a:extLst>
          </p:cNvPr>
          <p:cNvGrpSpPr/>
          <p:nvPr/>
        </p:nvGrpSpPr>
        <p:grpSpPr>
          <a:xfrm>
            <a:off x="3915620" y="3772295"/>
            <a:ext cx="4295235" cy="182228"/>
            <a:chOff x="1839287" y="5184146"/>
            <a:chExt cx="2767715" cy="95254"/>
          </a:xfrm>
        </p:grpSpPr>
        <p:grpSp>
          <p:nvGrpSpPr>
            <p:cNvPr id="16" name="组合 15">
              <a:extLst>
                <a:ext uri="{FF2B5EF4-FFF2-40B4-BE49-F238E27FC236}">
                  <a16:creationId xmlns:a16="http://schemas.microsoft.com/office/drawing/2014/main"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TextBox 1">
            <a:extLst>
              <a:ext uri="{FF2B5EF4-FFF2-40B4-BE49-F238E27FC236}">
                <a16:creationId xmlns:a16="http://schemas.microsoft.com/office/drawing/2014/main" id="{DD8C6575-801C-4F6E-839C-957AA570E83A}"/>
              </a:ext>
            </a:extLst>
          </p:cNvPr>
          <p:cNvSpPr txBox="1"/>
          <p:nvPr/>
        </p:nvSpPr>
        <p:spPr>
          <a:xfrm>
            <a:off x="4112273" y="307528"/>
            <a:ext cx="3500017" cy="707886"/>
          </a:xfrm>
          <a:prstGeom prst="rect">
            <a:avLst/>
          </a:prstGeom>
          <a:noFill/>
        </p:spPr>
        <p:txBody>
          <a:bodyPr wrap="square" rtlCol="0">
            <a:spAutoFit/>
          </a:bodyPr>
          <a:lstStyle/>
          <a:p>
            <a:pPr defTabSz="914217"/>
            <a:r>
              <a:rPr lang="en-US" sz="4000" b="1" dirty="0" err="1">
                <a:solidFill>
                  <a:srgbClr val="FFBF53">
                    <a:lumMod val="50000"/>
                  </a:srgbClr>
                </a:solidFill>
                <a:latin typeface="Times New Roman" panose="02020603050405020304" pitchFamily="18" charset="0"/>
                <a:cs typeface="Times New Roman" panose="02020603050405020304" pitchFamily="18" charset="0"/>
              </a:rPr>
              <a:t>Tiết</a:t>
            </a:r>
            <a:r>
              <a:rPr lang="en-US" sz="4000" b="1" dirty="0">
                <a:solidFill>
                  <a:srgbClr val="FFBF53">
                    <a:lumMod val="50000"/>
                  </a:srgbClr>
                </a:solidFill>
                <a:latin typeface="Times New Roman" panose="02020603050405020304" pitchFamily="18" charset="0"/>
                <a:cs typeface="Times New Roman" panose="02020603050405020304" pitchFamily="18" charset="0"/>
              </a:rPr>
              <a:t>: </a:t>
            </a:r>
            <a:r>
              <a:rPr lang="en-US" sz="4000" b="1" dirty="0" smtClean="0">
                <a:solidFill>
                  <a:srgbClr val="FFBF53">
                    <a:lumMod val="50000"/>
                  </a:srgbClr>
                </a:solidFill>
                <a:latin typeface="Times New Roman" panose="02020603050405020304" pitchFamily="18" charset="0"/>
                <a:cs typeface="Times New Roman" panose="02020603050405020304" pitchFamily="18" charset="0"/>
              </a:rPr>
              <a:t>103,104</a:t>
            </a:r>
            <a:endParaRPr lang="en-US" sz="4000" b="1" dirty="0">
              <a:solidFill>
                <a:srgbClr val="FFBF53">
                  <a:lumMod val="50000"/>
                </a:srgbClr>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F877874D-0A72-48B5-A4C2-63E4B1A9DBF2}"/>
              </a:ext>
            </a:extLst>
          </p:cNvPr>
          <p:cNvSpPr txBox="1"/>
          <p:nvPr/>
        </p:nvSpPr>
        <p:spPr>
          <a:xfrm>
            <a:off x="2674175" y="1017266"/>
            <a:ext cx="6776349" cy="1754326"/>
          </a:xfrm>
          <a:prstGeom prst="rect">
            <a:avLst/>
          </a:prstGeom>
          <a:noFill/>
        </p:spPr>
        <p:txBody>
          <a:bodyPr wrap="square" rtlCol="0">
            <a:spAutoFit/>
          </a:bodyPr>
          <a:lstStyle/>
          <a:p>
            <a:pPr algn="ctr" defTabSz="914217"/>
            <a:r>
              <a:rPr lang="vi-VN" sz="3600" b="1" dirty="0">
                <a:solidFill>
                  <a:srgbClr val="002060"/>
                </a:solidFill>
                <a:latin typeface="Times New Roman" panose="02020603050405020304" pitchFamily="18" charset="0"/>
                <a:cs typeface="Times New Roman" panose="02020603050405020304" pitchFamily="18" charset="0"/>
              </a:rPr>
              <a:t>VIẾT BÀI VĂN TRÌNH BÀY Ý KIẾN MỘT HIỆN TƯỢNG </a:t>
            </a:r>
          </a:p>
          <a:p>
            <a:pPr algn="ctr" defTabSz="914217"/>
            <a:r>
              <a:rPr lang="vi-VN" sz="3600" b="1" dirty="0">
                <a:solidFill>
                  <a:srgbClr val="002060"/>
                </a:solidFill>
                <a:latin typeface="Times New Roman" panose="02020603050405020304" pitchFamily="18" charset="0"/>
                <a:cs typeface="Times New Roman" panose="02020603050405020304" pitchFamily="18" charset="0"/>
              </a:rPr>
              <a:t>TRONG ĐỜI SỐNG</a:t>
            </a:r>
          </a:p>
        </p:txBody>
      </p:sp>
      <p:sp>
        <p:nvSpPr>
          <p:cNvPr id="59" name="TextBox 58">
            <a:extLst>
              <a:ext uri="{FF2B5EF4-FFF2-40B4-BE49-F238E27FC236}">
                <a16:creationId xmlns:a16="http://schemas.microsoft.com/office/drawing/2014/main" id="{D60CF098-C86C-42AD-A84E-E6D96EB44415}"/>
              </a:ext>
            </a:extLst>
          </p:cNvPr>
          <p:cNvSpPr txBox="1"/>
          <p:nvPr/>
        </p:nvSpPr>
        <p:spPr>
          <a:xfrm>
            <a:off x="4112273" y="3023915"/>
            <a:ext cx="4773787" cy="707886"/>
          </a:xfrm>
          <a:prstGeom prst="rect">
            <a:avLst/>
          </a:prstGeom>
          <a:noFill/>
        </p:spPr>
        <p:txBody>
          <a:bodyPr wrap="square" rtlCol="0">
            <a:spAutoFit/>
          </a:bodyPr>
          <a:lstStyle/>
          <a:p>
            <a:pPr defTabSz="914217"/>
            <a:r>
              <a:rPr lang="en-US" sz="4000" b="1" dirty="0" err="1">
                <a:solidFill>
                  <a:srgbClr val="FFBF53">
                    <a:lumMod val="50000"/>
                  </a:srgbClr>
                </a:solidFill>
                <a:latin typeface="Times New Roman" panose="02020603050405020304" pitchFamily="18" charset="0"/>
                <a:cs typeface="Times New Roman" panose="02020603050405020304" pitchFamily="18" charset="0"/>
              </a:rPr>
              <a:t>Giáo</a:t>
            </a:r>
            <a:r>
              <a:rPr lang="en-US" sz="4000" b="1" dirty="0">
                <a:solidFill>
                  <a:srgbClr val="FFBF53">
                    <a:lumMod val="50000"/>
                  </a:srgbClr>
                </a:solidFill>
                <a:latin typeface="Times New Roman" panose="02020603050405020304" pitchFamily="18" charset="0"/>
                <a:cs typeface="Times New Roman" panose="02020603050405020304" pitchFamily="18" charset="0"/>
              </a:rPr>
              <a:t> </a:t>
            </a:r>
            <a:r>
              <a:rPr lang="en-US" sz="4000" b="1" dirty="0" err="1">
                <a:solidFill>
                  <a:srgbClr val="FFBF53">
                    <a:lumMod val="50000"/>
                  </a:srgbClr>
                </a:solidFill>
                <a:latin typeface="Times New Roman" panose="02020603050405020304" pitchFamily="18" charset="0"/>
                <a:cs typeface="Times New Roman" panose="02020603050405020304" pitchFamily="18" charset="0"/>
              </a:rPr>
              <a:t>viên</a:t>
            </a:r>
            <a:r>
              <a:rPr lang="en-US" sz="4000" b="1" dirty="0">
                <a:solidFill>
                  <a:srgbClr val="FFBF53">
                    <a:lumMod val="50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8464574" y="-171557"/>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251" name="组合 13">
            <a:extLst>
              <a:ext uri="{FF2B5EF4-FFF2-40B4-BE49-F238E27FC236}">
                <a16:creationId xmlns:a16="http://schemas.microsoft.com/office/drawing/2014/main" id="{923FF8E7-03BD-44CE-8E16-D269DF86F231}"/>
              </a:ext>
            </a:extLst>
          </p:cNvPr>
          <p:cNvGrpSpPr/>
          <p:nvPr/>
        </p:nvGrpSpPr>
        <p:grpSpPr>
          <a:xfrm>
            <a:off x="6948529" y="1384245"/>
            <a:ext cx="4067641" cy="2880584"/>
            <a:chOff x="1451314" y="2141289"/>
            <a:chExt cx="3523458" cy="2575421"/>
          </a:xfrm>
        </p:grpSpPr>
        <p:pic>
          <p:nvPicPr>
            <p:cNvPr id="252" name="图片 1">
              <a:extLst>
                <a:ext uri="{FF2B5EF4-FFF2-40B4-BE49-F238E27FC236}">
                  <a16:creationId xmlns:a16="http://schemas.microsoft.com/office/drawing/2014/main" id="{C5FA09B3-0729-4C55-9062-C1D5C596EA6A}"/>
                </a:ext>
              </a:extLst>
            </p:cNvPr>
            <p:cNvPicPr>
              <a:picLocks noChangeAspect="1"/>
            </p:cNvPicPr>
            <p:nvPr/>
          </p:nvPicPr>
          <p:blipFill>
            <a:blip r:embed="rId3"/>
            <a:stretch>
              <a:fillRect/>
            </a:stretch>
          </p:blipFill>
          <p:spPr>
            <a:xfrm>
              <a:off x="1451314" y="2141289"/>
              <a:ext cx="3523458" cy="2575421"/>
            </a:xfrm>
            <a:prstGeom prst="rect">
              <a:avLst/>
            </a:prstGeom>
          </p:spPr>
        </p:pic>
        <p:grpSp>
          <p:nvGrpSpPr>
            <p:cNvPr id="253" name="组合 2">
              <a:extLst>
                <a:ext uri="{FF2B5EF4-FFF2-40B4-BE49-F238E27FC236}">
                  <a16:creationId xmlns:a16="http://schemas.microsoft.com/office/drawing/2014/main" id="{F0882434-99D0-45D0-BDA4-0D9E30840023}"/>
                </a:ext>
              </a:extLst>
            </p:cNvPr>
            <p:cNvGrpSpPr/>
            <p:nvPr/>
          </p:nvGrpSpPr>
          <p:grpSpPr>
            <a:xfrm>
              <a:off x="1892496" y="2285104"/>
              <a:ext cx="2789543" cy="2131144"/>
              <a:chOff x="1149989" y="3194004"/>
              <a:chExt cx="2789543" cy="2131144"/>
            </a:xfrm>
          </p:grpSpPr>
          <p:sp>
            <p:nvSpPr>
              <p:cNvPr id="262" name="文本框 11">
                <a:extLst>
                  <a:ext uri="{FF2B5EF4-FFF2-40B4-BE49-F238E27FC236}">
                    <a16:creationId xmlns:a16="http://schemas.microsoft.com/office/drawing/2014/main" id="{658BC00C-2FC6-4FD3-9EC6-680F4C9DF3F9}"/>
                  </a:ext>
                </a:extLst>
              </p:cNvPr>
              <p:cNvSpPr txBox="1"/>
              <p:nvPr/>
            </p:nvSpPr>
            <p:spPr>
              <a:xfrm>
                <a:off x="1657516" y="3591569"/>
                <a:ext cx="2282016" cy="1733579"/>
              </a:xfrm>
              <a:prstGeom prst="rect">
                <a:avLst/>
              </a:prstGeom>
              <a:noFill/>
            </p:spPr>
            <p:txBody>
              <a:bodyPr wrap="square" rtlCol="0">
                <a:spAutoFit/>
              </a:bodyPr>
              <a:lstStyle/>
              <a:p>
                <a:pPr lvl="0" algn="just" defTabSz="914217"/>
                <a:r>
                  <a:rPr lang="vi-VN" sz="2000" dirty="0">
                    <a:solidFill>
                      <a:srgbClr val="000000"/>
                    </a:solidFill>
                    <a:latin typeface="Times New Roman" panose="02020603050405020304" pitchFamily="18" charset="0"/>
                  </a:rPr>
                  <a:t>Vậy làm thế nào để có thể làm một bài văn nghị luận về những hiện tượng này?Cô trò chúng ta sẽ tìm hiểu bài học hôm nay</a:t>
                </a:r>
                <a:r>
                  <a:rPr lang="en-US" sz="2000" dirty="0">
                    <a:solidFill>
                      <a:srgbClr val="000000"/>
                    </a:solidFill>
                    <a:latin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55" name="组合 4">
                <a:extLst>
                  <a:ext uri="{FF2B5EF4-FFF2-40B4-BE49-F238E27FC236}">
                    <a16:creationId xmlns:a16="http://schemas.microsoft.com/office/drawing/2014/main" id="{CBDCF15A-7CA3-4B29-9B61-594641CEDC5E}"/>
                  </a:ext>
                </a:extLst>
              </p:cNvPr>
              <p:cNvGrpSpPr/>
              <p:nvPr/>
            </p:nvGrpSpPr>
            <p:grpSpPr>
              <a:xfrm rot="19663740">
                <a:off x="1149989" y="3194004"/>
                <a:ext cx="654790" cy="845387"/>
                <a:chOff x="10766636" y="3941730"/>
                <a:chExt cx="1047922" cy="1352954"/>
              </a:xfrm>
            </p:grpSpPr>
            <p:sp>
              <p:nvSpPr>
                <p:cNvPr id="256" name="Freeform 108">
                  <a:extLst>
                    <a:ext uri="{FF2B5EF4-FFF2-40B4-BE49-F238E27FC236}">
                      <a16:creationId xmlns:a16="http://schemas.microsoft.com/office/drawing/2014/main" id="{7BC8C9EF-CEBE-4DF1-B3CE-F1C69B09202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7" name="Freeform 109">
                  <a:extLst>
                    <a:ext uri="{FF2B5EF4-FFF2-40B4-BE49-F238E27FC236}">
                      <a16:creationId xmlns:a16="http://schemas.microsoft.com/office/drawing/2014/main" id="{977462CA-1F27-416E-B31C-6E686B0FBC0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8" name="Freeform 110">
                  <a:extLst>
                    <a:ext uri="{FF2B5EF4-FFF2-40B4-BE49-F238E27FC236}">
                      <a16:creationId xmlns:a16="http://schemas.microsoft.com/office/drawing/2014/main" id="{E215937E-CA59-4367-9931-961890CBBB6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9" name="Freeform 111">
                  <a:extLst>
                    <a:ext uri="{FF2B5EF4-FFF2-40B4-BE49-F238E27FC236}">
                      <a16:creationId xmlns:a16="http://schemas.microsoft.com/office/drawing/2014/main" id="{E61E1EC1-494C-4D44-8EF0-95EB2E66D1E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0" name="Freeform 112">
                  <a:extLst>
                    <a:ext uri="{FF2B5EF4-FFF2-40B4-BE49-F238E27FC236}">
                      <a16:creationId xmlns:a16="http://schemas.microsoft.com/office/drawing/2014/main" id="{B55C3FAF-0272-432E-A28A-9182FE3BCB9F}"/>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1" name="Freeform 113">
                  <a:extLst>
                    <a:ext uri="{FF2B5EF4-FFF2-40B4-BE49-F238E27FC236}">
                      <a16:creationId xmlns:a16="http://schemas.microsoft.com/office/drawing/2014/main" id="{E6D06358-CF3F-42A8-91F6-AAA63141BAB5}"/>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pSp>
      </p:grpSp>
      <p:grpSp>
        <p:nvGrpSpPr>
          <p:cNvPr id="264" name="组合 14">
            <a:extLst>
              <a:ext uri="{FF2B5EF4-FFF2-40B4-BE49-F238E27FC236}">
                <a16:creationId xmlns:a16="http://schemas.microsoft.com/office/drawing/2014/main" id="{8ABEF6F9-0E37-40F0-993D-5401AB3B0AF4}"/>
              </a:ext>
            </a:extLst>
          </p:cNvPr>
          <p:cNvGrpSpPr/>
          <p:nvPr/>
        </p:nvGrpSpPr>
        <p:grpSpPr>
          <a:xfrm>
            <a:off x="746778" y="1792029"/>
            <a:ext cx="4718241" cy="3349084"/>
            <a:chOff x="1451314" y="2141289"/>
            <a:chExt cx="3523458" cy="2575421"/>
          </a:xfrm>
        </p:grpSpPr>
        <p:pic>
          <p:nvPicPr>
            <p:cNvPr id="265" name="图片 15">
              <a:extLst>
                <a:ext uri="{FF2B5EF4-FFF2-40B4-BE49-F238E27FC236}">
                  <a16:creationId xmlns:a16="http://schemas.microsoft.com/office/drawing/2014/main" id="{316F57E5-03D9-4648-B0CD-61D063A3BA48}"/>
                </a:ext>
              </a:extLst>
            </p:cNvPr>
            <p:cNvPicPr>
              <a:picLocks noChangeAspect="1"/>
            </p:cNvPicPr>
            <p:nvPr/>
          </p:nvPicPr>
          <p:blipFill>
            <a:blip r:embed="rId3"/>
            <a:stretch>
              <a:fillRect/>
            </a:stretch>
          </p:blipFill>
          <p:spPr>
            <a:xfrm>
              <a:off x="1451314" y="2141289"/>
              <a:ext cx="3523458" cy="2575421"/>
            </a:xfrm>
            <a:prstGeom prst="rect">
              <a:avLst/>
            </a:prstGeom>
          </p:spPr>
        </p:pic>
        <p:grpSp>
          <p:nvGrpSpPr>
            <p:cNvPr id="266" name="组合 16">
              <a:extLst>
                <a:ext uri="{FF2B5EF4-FFF2-40B4-BE49-F238E27FC236}">
                  <a16:creationId xmlns:a16="http://schemas.microsoft.com/office/drawing/2014/main" id="{F52DF1FC-8575-4950-87EC-6F270D5FE13C}"/>
                </a:ext>
              </a:extLst>
            </p:cNvPr>
            <p:cNvGrpSpPr/>
            <p:nvPr/>
          </p:nvGrpSpPr>
          <p:grpSpPr>
            <a:xfrm>
              <a:off x="1892496" y="2285104"/>
              <a:ext cx="2856838" cy="1533376"/>
              <a:chOff x="1149989" y="3194004"/>
              <a:chExt cx="2856838" cy="1533376"/>
            </a:xfrm>
          </p:grpSpPr>
          <p:sp>
            <p:nvSpPr>
              <p:cNvPr id="275" name="文本框 25">
                <a:extLst>
                  <a:ext uri="{FF2B5EF4-FFF2-40B4-BE49-F238E27FC236}">
                    <a16:creationId xmlns:a16="http://schemas.microsoft.com/office/drawing/2014/main" id="{AE432247-82AF-4A3B-B89B-E5F219D6BE61}"/>
                  </a:ext>
                </a:extLst>
              </p:cNvPr>
              <p:cNvSpPr txBox="1"/>
              <p:nvPr/>
            </p:nvSpPr>
            <p:spPr>
              <a:xfrm>
                <a:off x="1490593" y="3946343"/>
                <a:ext cx="2516234" cy="781037"/>
              </a:xfrm>
              <a:prstGeom prst="rect">
                <a:avLst/>
              </a:prstGeom>
              <a:noFill/>
            </p:spPr>
            <p:txBody>
              <a:bodyPr wrap="square" rtlCol="0">
                <a:spAutoFit/>
              </a:bodyPr>
              <a:lstStyle/>
              <a:p>
                <a:pPr lvl="0" algn="just" defTabSz="914217"/>
                <a:r>
                  <a:rPr lang="vi-VN" sz="2000" dirty="0">
                    <a:solidFill>
                      <a:srgbClr val="000000"/>
                    </a:solidFill>
                    <a:latin typeface="Times New Roman" panose="02020603050405020304" pitchFamily="18" charset="0"/>
                  </a:rPr>
                  <a:t>Hàng ngày có rất nhiều hiện tượng xảy ra trong đời sống, tích cực có, tiêu cực có. </a:t>
                </a:r>
                <a:endParaRPr kumimoji="0" lang="en-US" sz="2799"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68" name="组合 18">
                <a:extLst>
                  <a:ext uri="{FF2B5EF4-FFF2-40B4-BE49-F238E27FC236}">
                    <a16:creationId xmlns:a16="http://schemas.microsoft.com/office/drawing/2014/main" id="{A0AEEFF0-2611-453E-9F4E-CD8073A3AF94}"/>
                  </a:ext>
                </a:extLst>
              </p:cNvPr>
              <p:cNvGrpSpPr/>
              <p:nvPr/>
            </p:nvGrpSpPr>
            <p:grpSpPr>
              <a:xfrm rot="19663740">
                <a:off x="1149989" y="3194004"/>
                <a:ext cx="654790" cy="845387"/>
                <a:chOff x="10766636" y="3941730"/>
                <a:chExt cx="1047922" cy="1352954"/>
              </a:xfrm>
            </p:grpSpPr>
            <p:sp>
              <p:nvSpPr>
                <p:cNvPr id="269" name="Freeform 108">
                  <a:extLst>
                    <a:ext uri="{FF2B5EF4-FFF2-40B4-BE49-F238E27FC236}">
                      <a16:creationId xmlns:a16="http://schemas.microsoft.com/office/drawing/2014/main" id="{FF1DC9F5-369B-49B2-A7D7-4B6A060B806A}"/>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0" name="Freeform 109">
                  <a:extLst>
                    <a:ext uri="{FF2B5EF4-FFF2-40B4-BE49-F238E27FC236}">
                      <a16:creationId xmlns:a16="http://schemas.microsoft.com/office/drawing/2014/main" id="{744BB57B-984F-434C-B3F1-B055DB78AEA4}"/>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1" name="Freeform 110">
                  <a:extLst>
                    <a:ext uri="{FF2B5EF4-FFF2-40B4-BE49-F238E27FC236}">
                      <a16:creationId xmlns:a16="http://schemas.microsoft.com/office/drawing/2014/main" id="{7AE8304E-9142-420F-9C25-5397070DE08F}"/>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2" name="Freeform 111">
                  <a:extLst>
                    <a:ext uri="{FF2B5EF4-FFF2-40B4-BE49-F238E27FC236}">
                      <a16:creationId xmlns:a16="http://schemas.microsoft.com/office/drawing/2014/main" id="{2E96CA9B-A3AB-43B5-9B25-4F66CD4B1F9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3" name="Freeform 112">
                  <a:extLst>
                    <a:ext uri="{FF2B5EF4-FFF2-40B4-BE49-F238E27FC236}">
                      <a16:creationId xmlns:a16="http://schemas.microsoft.com/office/drawing/2014/main" id="{C76948F1-B684-42C0-B599-3F9661299F3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4" name="Freeform 113">
                  <a:extLst>
                    <a:ext uri="{FF2B5EF4-FFF2-40B4-BE49-F238E27FC236}">
                      <a16:creationId xmlns:a16="http://schemas.microsoft.com/office/drawing/2014/main" id="{79A10970-FC47-450D-9F1C-1F388B63B060}"/>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pSp>
      </p:grpSp>
    </p:spTree>
    <p:extLst>
      <p:ext uri="{BB962C8B-B14F-4D97-AF65-F5344CB8AC3E}">
        <p14:creationId xmlns:p14="http://schemas.microsoft.com/office/powerpoint/2010/main" val="794651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64"/>
                                        </p:tgtEl>
                                        <p:attrNameLst>
                                          <p:attrName>style.visibility</p:attrName>
                                        </p:attrNameLst>
                                      </p:cBhvr>
                                      <p:to>
                                        <p:strVal val="visible"/>
                                      </p:to>
                                    </p:set>
                                    <p:animEffect transition="in" filter="wheel(1)">
                                      <p:cBhvr>
                                        <p:cTn id="33" dur="2000"/>
                                        <p:tgtEl>
                                          <p:spTgt spid="26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51"/>
                                        </p:tgtEl>
                                        <p:attrNameLst>
                                          <p:attrName>style.visibility</p:attrName>
                                        </p:attrNameLst>
                                      </p:cBhvr>
                                      <p:to>
                                        <p:strVal val="visible"/>
                                      </p:to>
                                    </p:set>
                                    <p:animEffect transition="in" filter="wheel(1)">
                                      <p:cBhvr>
                                        <p:cTn id="38" dur="2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id="{F7669892-921E-4C06-8E87-4D7BEE52D011}"/>
              </a:ext>
            </a:extLst>
          </p:cNvPr>
          <p:cNvGrpSpPr/>
          <p:nvPr/>
        </p:nvGrpSpPr>
        <p:grpSpPr>
          <a:xfrm>
            <a:off x="2864373" y="1213162"/>
            <a:ext cx="6510885" cy="2337529"/>
            <a:chOff x="2863624" y="1789966"/>
            <a:chExt cx="6512392" cy="2338070"/>
          </a:xfrm>
        </p:grpSpPr>
        <p:sp>
          <p:nvSpPr>
            <p:cNvPr id="13" name="文本框 283">
              <a:extLst>
                <a:ext uri="{FF2B5EF4-FFF2-40B4-BE49-F238E27FC236}">
                  <a16:creationId xmlns:a16="http://schemas.microsoft.com/office/drawing/2014/main" id="{192A6D67-F623-4427-AD7F-F91A32D1486D}"/>
                </a:ext>
              </a:extLst>
            </p:cNvPr>
            <p:cNvSpPr txBox="1"/>
            <p:nvPr/>
          </p:nvSpPr>
          <p:spPr>
            <a:xfrm>
              <a:off x="3585296" y="3019913"/>
              <a:ext cx="5051719" cy="1108123"/>
            </a:xfrm>
            <a:prstGeom prst="rect">
              <a:avLst/>
            </a:prstGeom>
            <a:noFill/>
          </p:spPr>
          <p:txBody>
            <a:bodyPr wrap="none" rtlCol="0">
              <a:spAutoFit/>
            </a:bodyPr>
            <a:lstStyle/>
            <a:p>
              <a:pPr algn="ctr" defTabSz="914217"/>
              <a:r>
                <a:rPr lang="en-US" altLang="zh-CN"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KIẾN THỨC</a:t>
              </a:r>
              <a:endParaRPr lang="zh-CN" altLang="en-US"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id="{9C6ACA75-01C4-483A-8EA7-A8C0D2092203}"/>
                </a:ext>
              </a:extLst>
            </p:cNvPr>
            <p:cNvSpPr txBox="1"/>
            <p:nvPr/>
          </p:nvSpPr>
          <p:spPr>
            <a:xfrm>
              <a:off x="2863624" y="1789966"/>
              <a:ext cx="6512392" cy="1108123"/>
            </a:xfrm>
            <a:prstGeom prst="rect">
              <a:avLst/>
            </a:prstGeom>
            <a:noFill/>
          </p:spPr>
          <p:txBody>
            <a:bodyPr wrap="none" rtlCol="0">
              <a:spAutoFit/>
            </a:bodyPr>
            <a:lstStyle/>
            <a:p>
              <a:pPr algn="ctr" defTabSz="914217"/>
              <a:r>
                <a:rPr lang="en-US" altLang="zh-CN" sz="6599" b="1" spc="6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HÌNH THÀNH</a:t>
              </a:r>
              <a:endParaRPr lang="zh-CN" altLang="en-US" sz="6599" b="1" spc="6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1550238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rPr>
              <a:pPr defTabSz="914217">
                <a:defRPr/>
              </a:pPr>
              <a:t>12</a:t>
            </a:fld>
            <a:endParaRPr lang="en-US" dirty="0">
              <a:solidFill>
                <a:prstClr val="black">
                  <a:tint val="75000"/>
                </a:prstClr>
              </a:solidFill>
            </a:endParaRPr>
          </a:p>
        </p:txBody>
      </p:sp>
      <p:grpSp>
        <p:nvGrpSpPr>
          <p:cNvPr id="4" name="组合 44">
            <a:extLst>
              <a:ext uri="{FF2B5EF4-FFF2-40B4-BE49-F238E27FC236}">
                <a16:creationId xmlns:a16="http://schemas.microsoft.com/office/drawing/2014/main" id="{468826E0-7A31-44C3-B4BF-CB0C0E7DFDF2}"/>
              </a:ext>
            </a:extLst>
          </p:cNvPr>
          <p:cNvGrpSpPr/>
          <p:nvPr/>
        </p:nvGrpSpPr>
        <p:grpSpPr>
          <a:xfrm>
            <a:off x="5513755" y="3853774"/>
            <a:ext cx="4356573" cy="324283"/>
            <a:chOff x="4531763" y="904319"/>
            <a:chExt cx="3274666" cy="206375"/>
          </a:xfrm>
        </p:grpSpPr>
        <p:sp>
          <p:nvSpPr>
            <p:cNvPr id="6" name="Freeform 139">
              <a:extLst>
                <a:ext uri="{FF2B5EF4-FFF2-40B4-BE49-F238E27FC236}">
                  <a16:creationId xmlns:a16="http://schemas.microsoft.com/office/drawing/2014/main"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7" name="Freeform 139">
              <a:extLst>
                <a:ext uri="{FF2B5EF4-FFF2-40B4-BE49-F238E27FC236}">
                  <a16:creationId xmlns:a16="http://schemas.microsoft.com/office/drawing/2014/main"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8" name="Freeform 139">
              <a:extLst>
                <a:ext uri="{FF2B5EF4-FFF2-40B4-BE49-F238E27FC236}">
                  <a16:creationId xmlns:a16="http://schemas.microsoft.com/office/drawing/2014/main"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9" name="Freeform 139">
              <a:extLst>
                <a:ext uri="{FF2B5EF4-FFF2-40B4-BE49-F238E27FC236}">
                  <a16:creationId xmlns:a16="http://schemas.microsoft.com/office/drawing/2014/main"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0" name="Freeform 139">
              <a:extLst>
                <a:ext uri="{FF2B5EF4-FFF2-40B4-BE49-F238E27FC236}">
                  <a16:creationId xmlns:a16="http://schemas.microsoft.com/office/drawing/2014/main"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1" name="Freeform 139">
              <a:extLst>
                <a:ext uri="{FF2B5EF4-FFF2-40B4-BE49-F238E27FC236}">
                  <a16:creationId xmlns:a16="http://schemas.microsoft.com/office/drawing/2014/main"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2" name="Freeform 139">
              <a:extLst>
                <a:ext uri="{FF2B5EF4-FFF2-40B4-BE49-F238E27FC236}">
                  <a16:creationId xmlns:a16="http://schemas.microsoft.com/office/drawing/2014/main"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3" name="Freeform 139">
              <a:extLst>
                <a:ext uri="{FF2B5EF4-FFF2-40B4-BE49-F238E27FC236}">
                  <a16:creationId xmlns:a16="http://schemas.microsoft.com/office/drawing/2014/main"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4" name="Freeform 139">
              <a:extLst>
                <a:ext uri="{FF2B5EF4-FFF2-40B4-BE49-F238E27FC236}">
                  <a16:creationId xmlns:a16="http://schemas.microsoft.com/office/drawing/2014/main"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5" name="Freeform 139">
              <a:extLst>
                <a:ext uri="{FF2B5EF4-FFF2-40B4-BE49-F238E27FC236}">
                  <a16:creationId xmlns:a16="http://schemas.microsoft.com/office/drawing/2014/main"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grpSp>
      <p:pic>
        <p:nvPicPr>
          <p:cNvPr id="5" name="图片 68">
            <a:extLst>
              <a:ext uri="{FF2B5EF4-FFF2-40B4-BE49-F238E27FC236}">
                <a16:creationId xmlns:a16="http://schemas.microsoft.com/office/drawing/2014/main" id="{182AC1EC-00BC-4BF0-A841-749EADF55F6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32292" y="1137888"/>
            <a:ext cx="3167669" cy="5150808"/>
          </a:xfrm>
          <a:prstGeom prst="rect">
            <a:avLst/>
          </a:prstGeom>
        </p:spPr>
      </p:pic>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10172673" y="504589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65434" y="6288696"/>
            <a:ext cx="1326564" cy="510152"/>
          </a:xfrm>
          <a:prstGeom prst="rect">
            <a:avLst/>
          </a:prstGeom>
        </p:spPr>
      </p:pic>
      <p:sp>
        <p:nvSpPr>
          <p:cNvPr id="25" name="文本框 41">
            <a:extLst>
              <a:ext uri="{FF2B5EF4-FFF2-40B4-BE49-F238E27FC236}">
                <a16:creationId xmlns:a16="http://schemas.microsoft.com/office/drawing/2014/main" id="{25EFD4B2-71A3-4CE8-8336-8C143AADE4EF}"/>
              </a:ext>
            </a:extLst>
          </p:cNvPr>
          <p:cNvSpPr txBox="1"/>
          <p:nvPr/>
        </p:nvSpPr>
        <p:spPr>
          <a:xfrm>
            <a:off x="4854348" y="1089753"/>
            <a:ext cx="7469558" cy="2584725"/>
          </a:xfrm>
          <a:prstGeom prst="rect">
            <a:avLst/>
          </a:prstGeom>
          <a:noFill/>
        </p:spPr>
        <p:txBody>
          <a:bodyPr vert="horz" wrap="square" rtlCol="0">
            <a:spAutoFit/>
          </a:bodyPr>
          <a:lstStyle/>
          <a:p>
            <a:pPr defTabSz="914217"/>
            <a:endPar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defTabSz="914217"/>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Tìm</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hiểu</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tri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thức</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kiểu</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bản</a:t>
            </a:r>
            <a:endParaRPr lang="zh-CN" altLang="en-US"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77889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rPr>
              <a:pPr defTabSz="914217">
                <a:defRPr/>
              </a:pPr>
              <a:t>13</a:t>
            </a:fld>
            <a:endParaRPr lang="en-US" dirty="0">
              <a:solidFill>
                <a:prstClr val="black">
                  <a:tint val="75000"/>
                </a:prstClr>
              </a:solidFill>
            </a:endParaRPr>
          </a:p>
        </p:txBody>
      </p:sp>
      <p:grpSp>
        <p:nvGrpSpPr>
          <p:cNvPr id="4" name="组合 44">
            <a:extLst>
              <a:ext uri="{FF2B5EF4-FFF2-40B4-BE49-F238E27FC236}">
                <a16:creationId xmlns:a16="http://schemas.microsoft.com/office/drawing/2014/main" id="{468826E0-7A31-44C3-B4BF-CB0C0E7DFDF2}"/>
              </a:ext>
            </a:extLst>
          </p:cNvPr>
          <p:cNvGrpSpPr/>
          <p:nvPr/>
        </p:nvGrpSpPr>
        <p:grpSpPr>
          <a:xfrm>
            <a:off x="1997646" y="1633156"/>
            <a:ext cx="2512855" cy="179063"/>
            <a:chOff x="4531763" y="904319"/>
            <a:chExt cx="3274666" cy="206375"/>
          </a:xfrm>
        </p:grpSpPr>
        <p:sp>
          <p:nvSpPr>
            <p:cNvPr id="6" name="Freeform 139">
              <a:extLst>
                <a:ext uri="{FF2B5EF4-FFF2-40B4-BE49-F238E27FC236}">
                  <a16:creationId xmlns:a16="http://schemas.microsoft.com/office/drawing/2014/main"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7" name="Freeform 139">
              <a:extLst>
                <a:ext uri="{FF2B5EF4-FFF2-40B4-BE49-F238E27FC236}">
                  <a16:creationId xmlns:a16="http://schemas.microsoft.com/office/drawing/2014/main"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8" name="Freeform 139">
              <a:extLst>
                <a:ext uri="{FF2B5EF4-FFF2-40B4-BE49-F238E27FC236}">
                  <a16:creationId xmlns:a16="http://schemas.microsoft.com/office/drawing/2014/main"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9" name="Freeform 139">
              <a:extLst>
                <a:ext uri="{FF2B5EF4-FFF2-40B4-BE49-F238E27FC236}">
                  <a16:creationId xmlns:a16="http://schemas.microsoft.com/office/drawing/2014/main"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0" name="Freeform 139">
              <a:extLst>
                <a:ext uri="{FF2B5EF4-FFF2-40B4-BE49-F238E27FC236}">
                  <a16:creationId xmlns:a16="http://schemas.microsoft.com/office/drawing/2014/main"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1" name="Freeform 139">
              <a:extLst>
                <a:ext uri="{FF2B5EF4-FFF2-40B4-BE49-F238E27FC236}">
                  <a16:creationId xmlns:a16="http://schemas.microsoft.com/office/drawing/2014/main"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2" name="Freeform 139">
              <a:extLst>
                <a:ext uri="{FF2B5EF4-FFF2-40B4-BE49-F238E27FC236}">
                  <a16:creationId xmlns:a16="http://schemas.microsoft.com/office/drawing/2014/main"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3" name="Freeform 139">
              <a:extLst>
                <a:ext uri="{FF2B5EF4-FFF2-40B4-BE49-F238E27FC236}">
                  <a16:creationId xmlns:a16="http://schemas.microsoft.com/office/drawing/2014/main"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4" name="Freeform 139">
              <a:extLst>
                <a:ext uri="{FF2B5EF4-FFF2-40B4-BE49-F238E27FC236}">
                  <a16:creationId xmlns:a16="http://schemas.microsoft.com/office/drawing/2014/main"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5" name="Freeform 139">
              <a:extLst>
                <a:ext uri="{FF2B5EF4-FFF2-40B4-BE49-F238E27FC236}">
                  <a16:creationId xmlns:a16="http://schemas.microsoft.com/office/drawing/2014/main"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grpSp>
      <p:sp>
        <p:nvSpPr>
          <p:cNvPr id="16" name="文本框 41">
            <a:extLst>
              <a:ext uri="{FF2B5EF4-FFF2-40B4-BE49-F238E27FC236}">
                <a16:creationId xmlns:a16="http://schemas.microsoft.com/office/drawing/2014/main" id="{56100E42-1B9F-4C8D-B484-B237526F1280}"/>
              </a:ext>
            </a:extLst>
          </p:cNvPr>
          <p:cNvSpPr txBox="1"/>
          <p:nvPr/>
        </p:nvSpPr>
        <p:spPr>
          <a:xfrm>
            <a:off x="1225725" y="257585"/>
            <a:ext cx="7469558" cy="830805"/>
          </a:xfrm>
          <a:prstGeom prst="rect">
            <a:avLst/>
          </a:prstGeom>
          <a:noFill/>
        </p:spPr>
        <p:txBody>
          <a:bodyPr vert="horz" wrap="square" rtlCol="0">
            <a:spAutoFit/>
          </a:bodyPr>
          <a:lstStyle/>
          <a:p>
            <a:pPr defTabSz="914217"/>
            <a:r>
              <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7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Khái</a:t>
            </a:r>
            <a:r>
              <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7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niệm</a:t>
            </a:r>
            <a:endPar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1636030" y="4693098"/>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sp>
        <p:nvSpPr>
          <p:cNvPr id="25" name="文本框 41">
            <a:extLst>
              <a:ext uri="{FF2B5EF4-FFF2-40B4-BE49-F238E27FC236}">
                <a16:creationId xmlns:a16="http://schemas.microsoft.com/office/drawing/2014/main" id="{25EFD4B2-71A3-4CE8-8336-8C143AADE4EF}"/>
              </a:ext>
            </a:extLst>
          </p:cNvPr>
          <p:cNvSpPr txBox="1"/>
          <p:nvPr/>
        </p:nvSpPr>
        <p:spPr>
          <a:xfrm>
            <a:off x="1598168" y="537792"/>
            <a:ext cx="7469558" cy="1076969"/>
          </a:xfrm>
          <a:prstGeom prst="rect">
            <a:avLst/>
          </a:prstGeom>
          <a:noFill/>
        </p:spPr>
        <p:txBody>
          <a:bodyPr vert="horz" wrap="square" rtlCol="0">
            <a:spAutoFit/>
          </a:bodyPr>
          <a:lstStyle/>
          <a:p>
            <a:pPr defTabSz="914217"/>
            <a:endParaRPr lang="en-US" altLang="zh-CN" sz="31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defTabSz="914217"/>
            <a:endParaRPr lang="zh-CN" altLang="en-US" sz="31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6" name="组合 2">
            <a:extLst>
              <a:ext uri="{FF2B5EF4-FFF2-40B4-BE49-F238E27FC236}">
                <a16:creationId xmlns:a16="http://schemas.microsoft.com/office/drawing/2014/main" id="{9C1DCEB9-0956-4876-8387-3186CD050357}"/>
              </a:ext>
            </a:extLst>
          </p:cNvPr>
          <p:cNvGrpSpPr/>
          <p:nvPr/>
        </p:nvGrpSpPr>
        <p:grpSpPr>
          <a:xfrm>
            <a:off x="703140" y="2056753"/>
            <a:ext cx="3685160" cy="2730533"/>
            <a:chOff x="1949253" y="1627716"/>
            <a:chExt cx="3271491" cy="2309600"/>
          </a:xfrm>
        </p:grpSpPr>
        <p:grpSp>
          <p:nvGrpSpPr>
            <p:cNvPr id="27" name="组合 135">
              <a:extLst>
                <a:ext uri="{FF2B5EF4-FFF2-40B4-BE49-F238E27FC236}">
                  <a16:creationId xmlns:a16="http://schemas.microsoft.com/office/drawing/2014/main" id="{1402207D-CBB7-427C-BF5A-10E4874000E2}"/>
                </a:ext>
              </a:extLst>
            </p:cNvPr>
            <p:cNvGrpSpPr/>
            <p:nvPr/>
          </p:nvGrpSpPr>
          <p:grpSpPr>
            <a:xfrm>
              <a:off x="1949253" y="1627716"/>
              <a:ext cx="3271491" cy="2309600"/>
              <a:chOff x="3246438" y="1068388"/>
              <a:chExt cx="5711825" cy="4678363"/>
            </a:xfrm>
            <a:solidFill>
              <a:schemeClr val="tx1"/>
            </a:solidFill>
          </p:grpSpPr>
          <p:sp>
            <p:nvSpPr>
              <p:cNvPr id="29" name="Freeform 5">
                <a:extLst>
                  <a:ext uri="{FF2B5EF4-FFF2-40B4-BE49-F238E27FC236}">
                    <a16:creationId xmlns:a16="http://schemas.microsoft.com/office/drawing/2014/main" id="{701E2887-6ABA-48C5-BE20-199CEFE6512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6">
                <a:extLst>
                  <a:ext uri="{FF2B5EF4-FFF2-40B4-BE49-F238E27FC236}">
                    <a16:creationId xmlns:a16="http://schemas.microsoft.com/office/drawing/2014/main" id="{FEC9D7C9-93D5-4739-AFFE-8040BA6CC217}"/>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7">
                <a:extLst>
                  <a:ext uri="{FF2B5EF4-FFF2-40B4-BE49-F238E27FC236}">
                    <a16:creationId xmlns:a16="http://schemas.microsoft.com/office/drawing/2014/main" id="{281FD407-A2BD-466C-B194-8B144655D8D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8">
                <a:extLst>
                  <a:ext uri="{FF2B5EF4-FFF2-40B4-BE49-F238E27FC236}">
                    <a16:creationId xmlns:a16="http://schemas.microsoft.com/office/drawing/2014/main" id="{BEE6043B-26CB-4A02-A61F-D54DCA348DB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9">
                <a:extLst>
                  <a:ext uri="{FF2B5EF4-FFF2-40B4-BE49-F238E27FC236}">
                    <a16:creationId xmlns:a16="http://schemas.microsoft.com/office/drawing/2014/main" id="{23FBEF70-9206-482A-834F-13124F07B0A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10">
                <a:extLst>
                  <a:ext uri="{FF2B5EF4-FFF2-40B4-BE49-F238E27FC236}">
                    <a16:creationId xmlns:a16="http://schemas.microsoft.com/office/drawing/2014/main" id="{6B69A711-8366-4A40-B126-2B7D4B09CB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11">
                <a:extLst>
                  <a:ext uri="{FF2B5EF4-FFF2-40B4-BE49-F238E27FC236}">
                    <a16:creationId xmlns:a16="http://schemas.microsoft.com/office/drawing/2014/main" id="{449C6D7B-31B9-4A11-9433-50B7CE0F90D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36" name="组合 143">
                <a:extLst>
                  <a:ext uri="{FF2B5EF4-FFF2-40B4-BE49-F238E27FC236}">
                    <a16:creationId xmlns:a16="http://schemas.microsoft.com/office/drawing/2014/main" id="{EE171D6A-3ACD-4978-9415-A984A59E9474}"/>
                  </a:ext>
                </a:extLst>
              </p:cNvPr>
              <p:cNvGrpSpPr/>
              <p:nvPr/>
            </p:nvGrpSpPr>
            <p:grpSpPr>
              <a:xfrm>
                <a:off x="3517901" y="1225551"/>
                <a:ext cx="5260975" cy="4090987"/>
                <a:chOff x="3517901" y="1225551"/>
                <a:chExt cx="5260975" cy="4090987"/>
              </a:xfrm>
              <a:grpFill/>
            </p:grpSpPr>
            <p:sp>
              <p:nvSpPr>
                <p:cNvPr id="37" name="Freeform 12">
                  <a:extLst>
                    <a:ext uri="{FF2B5EF4-FFF2-40B4-BE49-F238E27FC236}">
                      <a16:creationId xmlns:a16="http://schemas.microsoft.com/office/drawing/2014/main" id="{E015D9C1-A573-4E07-B619-F8F9CDD2D7E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13">
                  <a:extLst>
                    <a:ext uri="{FF2B5EF4-FFF2-40B4-BE49-F238E27FC236}">
                      <a16:creationId xmlns:a16="http://schemas.microsoft.com/office/drawing/2014/main" id="{7C07ABB5-BA6E-4F7D-902B-CD32DDB41B5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14">
                  <a:extLst>
                    <a:ext uri="{FF2B5EF4-FFF2-40B4-BE49-F238E27FC236}">
                      <a16:creationId xmlns:a16="http://schemas.microsoft.com/office/drawing/2014/main" id="{44AAD421-E009-4F6A-AD56-381D1DE3145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15">
                  <a:extLst>
                    <a:ext uri="{FF2B5EF4-FFF2-40B4-BE49-F238E27FC236}">
                      <a16:creationId xmlns:a16="http://schemas.microsoft.com/office/drawing/2014/main" id="{9AA74B08-8CB5-4728-9BA0-48BEC60983B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16">
                  <a:extLst>
                    <a:ext uri="{FF2B5EF4-FFF2-40B4-BE49-F238E27FC236}">
                      <a16:creationId xmlns:a16="http://schemas.microsoft.com/office/drawing/2014/main" id="{0E1B772E-09AB-479A-90B6-786FE0E9C50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17">
                  <a:extLst>
                    <a:ext uri="{FF2B5EF4-FFF2-40B4-BE49-F238E27FC236}">
                      <a16:creationId xmlns:a16="http://schemas.microsoft.com/office/drawing/2014/main" id="{BD4D0207-0475-4316-A452-0D5A326A1DC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18">
                  <a:extLst>
                    <a:ext uri="{FF2B5EF4-FFF2-40B4-BE49-F238E27FC236}">
                      <a16:creationId xmlns:a16="http://schemas.microsoft.com/office/drawing/2014/main" id="{48834AB3-5E24-49A5-8A8C-AE7180BA2D2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19">
                  <a:extLst>
                    <a:ext uri="{FF2B5EF4-FFF2-40B4-BE49-F238E27FC236}">
                      <a16:creationId xmlns:a16="http://schemas.microsoft.com/office/drawing/2014/main" id="{0770A82D-6F9B-4A7A-97E3-D945D75215C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20">
                  <a:extLst>
                    <a:ext uri="{FF2B5EF4-FFF2-40B4-BE49-F238E27FC236}">
                      <a16:creationId xmlns:a16="http://schemas.microsoft.com/office/drawing/2014/main" id="{3099E63C-2A25-47C4-BA51-88F2633CAAE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21">
                  <a:extLst>
                    <a:ext uri="{FF2B5EF4-FFF2-40B4-BE49-F238E27FC236}">
                      <a16:creationId xmlns:a16="http://schemas.microsoft.com/office/drawing/2014/main" id="{0590627B-1471-484E-8B06-F8AE402C946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22">
                  <a:extLst>
                    <a:ext uri="{FF2B5EF4-FFF2-40B4-BE49-F238E27FC236}">
                      <a16:creationId xmlns:a16="http://schemas.microsoft.com/office/drawing/2014/main" id="{1DFDADF5-D0AA-4367-8AFB-4A8DDA3A78EC}"/>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23">
                  <a:extLst>
                    <a:ext uri="{FF2B5EF4-FFF2-40B4-BE49-F238E27FC236}">
                      <a16:creationId xmlns:a16="http://schemas.microsoft.com/office/drawing/2014/main" id="{E20125AD-5077-4C4C-98B3-47A40958016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24">
                  <a:extLst>
                    <a:ext uri="{FF2B5EF4-FFF2-40B4-BE49-F238E27FC236}">
                      <a16:creationId xmlns:a16="http://schemas.microsoft.com/office/drawing/2014/main" id="{D88DC943-DD10-4969-A9C0-C71A8BBCFA16}"/>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25">
                  <a:extLst>
                    <a:ext uri="{FF2B5EF4-FFF2-40B4-BE49-F238E27FC236}">
                      <a16:creationId xmlns:a16="http://schemas.microsoft.com/office/drawing/2014/main" id="{0A2B48AC-0E32-46F3-A039-0F1C3FFE04BE}"/>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26">
                  <a:extLst>
                    <a:ext uri="{FF2B5EF4-FFF2-40B4-BE49-F238E27FC236}">
                      <a16:creationId xmlns:a16="http://schemas.microsoft.com/office/drawing/2014/main" id="{35229857-2090-4812-9F3D-E418AB82DF6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27">
                  <a:extLst>
                    <a:ext uri="{FF2B5EF4-FFF2-40B4-BE49-F238E27FC236}">
                      <a16:creationId xmlns:a16="http://schemas.microsoft.com/office/drawing/2014/main" id="{E54BB5CE-5791-49E7-A07D-DB26C45173C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28">
                  <a:extLst>
                    <a:ext uri="{FF2B5EF4-FFF2-40B4-BE49-F238E27FC236}">
                      <a16:creationId xmlns:a16="http://schemas.microsoft.com/office/drawing/2014/main" id="{F277204C-B5F8-470B-A492-CE8AC03F1EC5}"/>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29">
                  <a:extLst>
                    <a:ext uri="{FF2B5EF4-FFF2-40B4-BE49-F238E27FC236}">
                      <a16:creationId xmlns:a16="http://schemas.microsoft.com/office/drawing/2014/main" id="{5928E602-5813-4F8E-A664-109FEB1436F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30">
                  <a:extLst>
                    <a:ext uri="{FF2B5EF4-FFF2-40B4-BE49-F238E27FC236}">
                      <a16:creationId xmlns:a16="http://schemas.microsoft.com/office/drawing/2014/main" id="{4C173127-D346-4DF7-8A5E-4C211C69436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31">
                  <a:extLst>
                    <a:ext uri="{FF2B5EF4-FFF2-40B4-BE49-F238E27FC236}">
                      <a16:creationId xmlns:a16="http://schemas.microsoft.com/office/drawing/2014/main" id="{75733073-D4F7-42DC-9E83-4F7A36786E6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32">
                  <a:extLst>
                    <a:ext uri="{FF2B5EF4-FFF2-40B4-BE49-F238E27FC236}">
                      <a16:creationId xmlns:a16="http://schemas.microsoft.com/office/drawing/2014/main" id="{FF42CD20-5BEC-4D54-A36C-A6432F48389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33">
                  <a:extLst>
                    <a:ext uri="{FF2B5EF4-FFF2-40B4-BE49-F238E27FC236}">
                      <a16:creationId xmlns:a16="http://schemas.microsoft.com/office/drawing/2014/main" id="{9EAD28BE-35E7-4344-B647-DB40F303FFA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34">
                  <a:extLst>
                    <a:ext uri="{FF2B5EF4-FFF2-40B4-BE49-F238E27FC236}">
                      <a16:creationId xmlns:a16="http://schemas.microsoft.com/office/drawing/2014/main" id="{9711B4D5-3997-4B99-8D48-B923E531E3B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35">
                  <a:extLst>
                    <a:ext uri="{FF2B5EF4-FFF2-40B4-BE49-F238E27FC236}">
                      <a16:creationId xmlns:a16="http://schemas.microsoft.com/office/drawing/2014/main" id="{F9BE8954-CB1D-4C11-9495-096C154028B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36">
                  <a:extLst>
                    <a:ext uri="{FF2B5EF4-FFF2-40B4-BE49-F238E27FC236}">
                      <a16:creationId xmlns:a16="http://schemas.microsoft.com/office/drawing/2014/main" id="{8F2ECA86-31D8-4CE9-9FD2-9888148E6A3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37">
                  <a:extLst>
                    <a:ext uri="{FF2B5EF4-FFF2-40B4-BE49-F238E27FC236}">
                      <a16:creationId xmlns:a16="http://schemas.microsoft.com/office/drawing/2014/main" id="{EF6FBDA4-50E8-42CA-967E-07746015AE22}"/>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38">
                  <a:extLst>
                    <a:ext uri="{FF2B5EF4-FFF2-40B4-BE49-F238E27FC236}">
                      <a16:creationId xmlns:a16="http://schemas.microsoft.com/office/drawing/2014/main" id="{E788B09E-8EED-4546-8DFE-27080633707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39">
                  <a:extLst>
                    <a:ext uri="{FF2B5EF4-FFF2-40B4-BE49-F238E27FC236}">
                      <a16:creationId xmlns:a16="http://schemas.microsoft.com/office/drawing/2014/main" id="{E0F306DA-482F-41EC-AC53-ECEA31E2F8EA}"/>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40">
                  <a:extLst>
                    <a:ext uri="{FF2B5EF4-FFF2-40B4-BE49-F238E27FC236}">
                      <a16:creationId xmlns:a16="http://schemas.microsoft.com/office/drawing/2014/main" id="{F9019F41-AA79-450E-AC9C-AB827DFF75FF}"/>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41">
                  <a:extLst>
                    <a:ext uri="{FF2B5EF4-FFF2-40B4-BE49-F238E27FC236}">
                      <a16:creationId xmlns:a16="http://schemas.microsoft.com/office/drawing/2014/main" id="{625F3391-9DA9-41E6-B0D7-FD43E352D4E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42">
                  <a:extLst>
                    <a:ext uri="{FF2B5EF4-FFF2-40B4-BE49-F238E27FC236}">
                      <a16:creationId xmlns:a16="http://schemas.microsoft.com/office/drawing/2014/main" id="{3E12A41F-9891-4277-B659-FF45D196EAB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43">
                  <a:extLst>
                    <a:ext uri="{FF2B5EF4-FFF2-40B4-BE49-F238E27FC236}">
                      <a16:creationId xmlns:a16="http://schemas.microsoft.com/office/drawing/2014/main" id="{FD8A6B80-FA46-42D6-A716-CDAE76BA4CD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44">
                  <a:extLst>
                    <a:ext uri="{FF2B5EF4-FFF2-40B4-BE49-F238E27FC236}">
                      <a16:creationId xmlns:a16="http://schemas.microsoft.com/office/drawing/2014/main" id="{21F30691-6933-4867-8106-7E6980A6641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45">
                  <a:extLst>
                    <a:ext uri="{FF2B5EF4-FFF2-40B4-BE49-F238E27FC236}">
                      <a16:creationId xmlns:a16="http://schemas.microsoft.com/office/drawing/2014/main" id="{84AFA11C-6335-457E-BEC4-67776333663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46">
                  <a:extLst>
                    <a:ext uri="{FF2B5EF4-FFF2-40B4-BE49-F238E27FC236}">
                      <a16:creationId xmlns:a16="http://schemas.microsoft.com/office/drawing/2014/main" id="{B03A00FE-B39F-43FE-8E05-DF90D97257C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47">
                  <a:extLst>
                    <a:ext uri="{FF2B5EF4-FFF2-40B4-BE49-F238E27FC236}">
                      <a16:creationId xmlns:a16="http://schemas.microsoft.com/office/drawing/2014/main" id="{EF4CFE13-535A-44CE-88FC-19F5A7491C7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48">
                  <a:extLst>
                    <a:ext uri="{FF2B5EF4-FFF2-40B4-BE49-F238E27FC236}">
                      <a16:creationId xmlns:a16="http://schemas.microsoft.com/office/drawing/2014/main" id="{031AC784-A262-48A8-ACE9-77E8E2D8D38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49">
                  <a:extLst>
                    <a:ext uri="{FF2B5EF4-FFF2-40B4-BE49-F238E27FC236}">
                      <a16:creationId xmlns:a16="http://schemas.microsoft.com/office/drawing/2014/main" id="{8C8A3B5C-4EF0-4EC9-8521-7B1FCCD78B7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50">
                  <a:extLst>
                    <a:ext uri="{FF2B5EF4-FFF2-40B4-BE49-F238E27FC236}">
                      <a16:creationId xmlns:a16="http://schemas.microsoft.com/office/drawing/2014/main" id="{26E05434-E6DA-4B13-BCF3-DC5AB3FA52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51">
                  <a:extLst>
                    <a:ext uri="{FF2B5EF4-FFF2-40B4-BE49-F238E27FC236}">
                      <a16:creationId xmlns:a16="http://schemas.microsoft.com/office/drawing/2014/main" id="{45CDB74D-A396-4F48-ACFD-4E80D575D1B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52">
                  <a:extLst>
                    <a:ext uri="{FF2B5EF4-FFF2-40B4-BE49-F238E27FC236}">
                      <a16:creationId xmlns:a16="http://schemas.microsoft.com/office/drawing/2014/main" id="{4659356A-B39A-4FAC-A59F-3A26FDC2F16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53">
                  <a:extLst>
                    <a:ext uri="{FF2B5EF4-FFF2-40B4-BE49-F238E27FC236}">
                      <a16:creationId xmlns:a16="http://schemas.microsoft.com/office/drawing/2014/main" id="{F48D0C0B-F4BF-4019-8847-ECC9AFFF8A17}"/>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54">
                  <a:extLst>
                    <a:ext uri="{FF2B5EF4-FFF2-40B4-BE49-F238E27FC236}">
                      <a16:creationId xmlns:a16="http://schemas.microsoft.com/office/drawing/2014/main" id="{59767D5B-32F8-4FBF-9CD7-83B218A036F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55">
                  <a:extLst>
                    <a:ext uri="{FF2B5EF4-FFF2-40B4-BE49-F238E27FC236}">
                      <a16:creationId xmlns:a16="http://schemas.microsoft.com/office/drawing/2014/main" id="{5B35165E-E984-47BD-BF06-F8B0318BA6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56">
                  <a:extLst>
                    <a:ext uri="{FF2B5EF4-FFF2-40B4-BE49-F238E27FC236}">
                      <a16:creationId xmlns:a16="http://schemas.microsoft.com/office/drawing/2014/main" id="{370AB6F0-8D5C-4953-A7A4-CC8CBD552BD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57">
                  <a:extLst>
                    <a:ext uri="{FF2B5EF4-FFF2-40B4-BE49-F238E27FC236}">
                      <a16:creationId xmlns:a16="http://schemas.microsoft.com/office/drawing/2014/main" id="{C6A30B16-EBCF-4FA3-B34B-2393C74F7189}"/>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58">
                  <a:extLst>
                    <a:ext uri="{FF2B5EF4-FFF2-40B4-BE49-F238E27FC236}">
                      <a16:creationId xmlns:a16="http://schemas.microsoft.com/office/drawing/2014/main" id="{6C655FF5-9E07-4B98-85AA-856BBBA2504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59">
                  <a:extLst>
                    <a:ext uri="{FF2B5EF4-FFF2-40B4-BE49-F238E27FC236}">
                      <a16:creationId xmlns:a16="http://schemas.microsoft.com/office/drawing/2014/main" id="{7D2ADCC3-0D5F-4975-84F0-73F917F3DDC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60">
                  <a:extLst>
                    <a:ext uri="{FF2B5EF4-FFF2-40B4-BE49-F238E27FC236}">
                      <a16:creationId xmlns:a16="http://schemas.microsoft.com/office/drawing/2014/main" id="{D00201DB-CD9D-4006-BE16-557729C390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61">
                  <a:extLst>
                    <a:ext uri="{FF2B5EF4-FFF2-40B4-BE49-F238E27FC236}">
                      <a16:creationId xmlns:a16="http://schemas.microsoft.com/office/drawing/2014/main" id="{87DCB535-D733-4AC2-8297-C1155E86D0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62">
                  <a:extLst>
                    <a:ext uri="{FF2B5EF4-FFF2-40B4-BE49-F238E27FC236}">
                      <a16:creationId xmlns:a16="http://schemas.microsoft.com/office/drawing/2014/main" id="{6FFC27E7-AA98-467B-995B-2D8008AB1C3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63">
                  <a:extLst>
                    <a:ext uri="{FF2B5EF4-FFF2-40B4-BE49-F238E27FC236}">
                      <a16:creationId xmlns:a16="http://schemas.microsoft.com/office/drawing/2014/main" id="{C73E76C2-A3CA-44D2-A491-D5D8489F2C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64">
                  <a:extLst>
                    <a:ext uri="{FF2B5EF4-FFF2-40B4-BE49-F238E27FC236}">
                      <a16:creationId xmlns:a16="http://schemas.microsoft.com/office/drawing/2014/main" id="{C1E92A81-0537-4950-A01D-3E678BBCEE5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65">
                  <a:extLst>
                    <a:ext uri="{FF2B5EF4-FFF2-40B4-BE49-F238E27FC236}">
                      <a16:creationId xmlns:a16="http://schemas.microsoft.com/office/drawing/2014/main" id="{7F0ECE0B-FC3C-4177-9475-C57F5BBA056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66">
                  <a:extLst>
                    <a:ext uri="{FF2B5EF4-FFF2-40B4-BE49-F238E27FC236}">
                      <a16:creationId xmlns:a16="http://schemas.microsoft.com/office/drawing/2014/main" id="{31B7DC14-8E39-4838-809D-6EDCA7EC2A7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2" name="Freeform 67">
                  <a:extLst>
                    <a:ext uri="{FF2B5EF4-FFF2-40B4-BE49-F238E27FC236}">
                      <a16:creationId xmlns:a16="http://schemas.microsoft.com/office/drawing/2014/main" id="{88EC3E88-0DC8-47F7-9ECC-D664E9F1F4A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3" name="Freeform 68">
                  <a:extLst>
                    <a:ext uri="{FF2B5EF4-FFF2-40B4-BE49-F238E27FC236}">
                      <a16:creationId xmlns:a16="http://schemas.microsoft.com/office/drawing/2014/main" id="{727FE61F-1EF3-4CFF-950E-138EBA1F8DD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4" name="Freeform 69">
                  <a:extLst>
                    <a:ext uri="{FF2B5EF4-FFF2-40B4-BE49-F238E27FC236}">
                      <a16:creationId xmlns:a16="http://schemas.microsoft.com/office/drawing/2014/main" id="{0CC78F17-B147-48D5-ADE2-2AAB21B6688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5" name="Freeform 70">
                  <a:extLst>
                    <a:ext uri="{FF2B5EF4-FFF2-40B4-BE49-F238E27FC236}">
                      <a16:creationId xmlns:a16="http://schemas.microsoft.com/office/drawing/2014/main" id="{092C0303-A9CA-4A61-9DF4-2D557394D2D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6" name="Freeform 71">
                  <a:extLst>
                    <a:ext uri="{FF2B5EF4-FFF2-40B4-BE49-F238E27FC236}">
                      <a16:creationId xmlns:a16="http://schemas.microsoft.com/office/drawing/2014/main" id="{E2E3840E-B749-4F33-9B8F-DAB92677815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7" name="Freeform 72">
                  <a:extLst>
                    <a:ext uri="{FF2B5EF4-FFF2-40B4-BE49-F238E27FC236}">
                      <a16:creationId xmlns:a16="http://schemas.microsoft.com/office/drawing/2014/main" id="{6D33B346-6B13-49B8-ADDA-31C2BC1A238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8" name="Freeform 73">
                  <a:extLst>
                    <a:ext uri="{FF2B5EF4-FFF2-40B4-BE49-F238E27FC236}">
                      <a16:creationId xmlns:a16="http://schemas.microsoft.com/office/drawing/2014/main" id="{0FCB5350-3E26-4F8F-822B-C058391A60C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9" name="Freeform 74">
                  <a:extLst>
                    <a:ext uri="{FF2B5EF4-FFF2-40B4-BE49-F238E27FC236}">
                      <a16:creationId xmlns:a16="http://schemas.microsoft.com/office/drawing/2014/main" id="{33B22136-E893-448D-A4F1-228546CD65F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0" name="Freeform 75">
                  <a:extLst>
                    <a:ext uri="{FF2B5EF4-FFF2-40B4-BE49-F238E27FC236}">
                      <a16:creationId xmlns:a16="http://schemas.microsoft.com/office/drawing/2014/main" id="{D909AA22-AD8D-47E6-8FCF-64C26CB58D2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1" name="Freeform 76">
                  <a:extLst>
                    <a:ext uri="{FF2B5EF4-FFF2-40B4-BE49-F238E27FC236}">
                      <a16:creationId xmlns:a16="http://schemas.microsoft.com/office/drawing/2014/main" id="{9C7E1E9C-3B65-4066-802F-6F955D7C7E6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2" name="Freeform 77">
                  <a:extLst>
                    <a:ext uri="{FF2B5EF4-FFF2-40B4-BE49-F238E27FC236}">
                      <a16:creationId xmlns:a16="http://schemas.microsoft.com/office/drawing/2014/main" id="{1317837A-0F99-4001-B1AC-5419250C6DF8}"/>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3" name="Freeform 78">
                  <a:extLst>
                    <a:ext uri="{FF2B5EF4-FFF2-40B4-BE49-F238E27FC236}">
                      <a16:creationId xmlns:a16="http://schemas.microsoft.com/office/drawing/2014/main" id="{A418E24D-F8DE-44FC-8D94-91D3EB1DCFA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4" name="Freeform 79">
                  <a:extLst>
                    <a:ext uri="{FF2B5EF4-FFF2-40B4-BE49-F238E27FC236}">
                      <a16:creationId xmlns:a16="http://schemas.microsoft.com/office/drawing/2014/main" id="{08CC5617-2940-4195-9B1A-7E16960335A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5" name="Freeform 80">
                  <a:extLst>
                    <a:ext uri="{FF2B5EF4-FFF2-40B4-BE49-F238E27FC236}">
                      <a16:creationId xmlns:a16="http://schemas.microsoft.com/office/drawing/2014/main" id="{DBB2C5BA-07CF-4786-9AE7-3D303CDD6CB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6" name="Freeform 81">
                  <a:extLst>
                    <a:ext uri="{FF2B5EF4-FFF2-40B4-BE49-F238E27FC236}">
                      <a16:creationId xmlns:a16="http://schemas.microsoft.com/office/drawing/2014/main" id="{6F1FB5D3-9525-4605-A64A-77CC4255E1D8}"/>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7" name="Freeform 82">
                  <a:extLst>
                    <a:ext uri="{FF2B5EF4-FFF2-40B4-BE49-F238E27FC236}">
                      <a16:creationId xmlns:a16="http://schemas.microsoft.com/office/drawing/2014/main" id="{025C32E8-9426-4A96-8BFB-A970BF38B61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8" name="Freeform 83">
                  <a:extLst>
                    <a:ext uri="{FF2B5EF4-FFF2-40B4-BE49-F238E27FC236}">
                      <a16:creationId xmlns:a16="http://schemas.microsoft.com/office/drawing/2014/main" id="{10D58B64-B393-46DF-9CBC-27908868F37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9" name="Freeform 84">
                  <a:extLst>
                    <a:ext uri="{FF2B5EF4-FFF2-40B4-BE49-F238E27FC236}">
                      <a16:creationId xmlns:a16="http://schemas.microsoft.com/office/drawing/2014/main" id="{69E6EE21-34C1-4A7B-857B-B6EF1B5D61E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0" name="Freeform 85">
                  <a:extLst>
                    <a:ext uri="{FF2B5EF4-FFF2-40B4-BE49-F238E27FC236}">
                      <a16:creationId xmlns:a16="http://schemas.microsoft.com/office/drawing/2014/main" id="{E67F3BEB-A6BA-4A1A-B0C2-F537BD189CC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1" name="Freeform 86">
                  <a:extLst>
                    <a:ext uri="{FF2B5EF4-FFF2-40B4-BE49-F238E27FC236}">
                      <a16:creationId xmlns:a16="http://schemas.microsoft.com/office/drawing/2014/main" id="{3CC4357A-9137-490E-A509-E2EFBFAF906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2" name="Freeform 87">
                  <a:extLst>
                    <a:ext uri="{FF2B5EF4-FFF2-40B4-BE49-F238E27FC236}">
                      <a16:creationId xmlns:a16="http://schemas.microsoft.com/office/drawing/2014/main" id="{58A21A22-0D62-4E6B-9EE8-83BFF2A1055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3" name="Freeform 88">
                  <a:extLst>
                    <a:ext uri="{FF2B5EF4-FFF2-40B4-BE49-F238E27FC236}">
                      <a16:creationId xmlns:a16="http://schemas.microsoft.com/office/drawing/2014/main" id="{0F7E0899-EA21-44AF-AA29-A27137A5C74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4" name="Freeform 89">
                  <a:extLst>
                    <a:ext uri="{FF2B5EF4-FFF2-40B4-BE49-F238E27FC236}">
                      <a16:creationId xmlns:a16="http://schemas.microsoft.com/office/drawing/2014/main" id="{39842D9D-13CA-4F31-A223-2E64F48399C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5" name="Freeform 90">
                  <a:extLst>
                    <a:ext uri="{FF2B5EF4-FFF2-40B4-BE49-F238E27FC236}">
                      <a16:creationId xmlns:a16="http://schemas.microsoft.com/office/drawing/2014/main" id="{38751A6F-21CA-4ADD-87BE-A54C6B2C373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6" name="Freeform 91">
                  <a:extLst>
                    <a:ext uri="{FF2B5EF4-FFF2-40B4-BE49-F238E27FC236}">
                      <a16:creationId xmlns:a16="http://schemas.microsoft.com/office/drawing/2014/main" id="{904119BD-1E4B-4A66-B1C6-3816BB68300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7" name="Freeform 92">
                  <a:extLst>
                    <a:ext uri="{FF2B5EF4-FFF2-40B4-BE49-F238E27FC236}">
                      <a16:creationId xmlns:a16="http://schemas.microsoft.com/office/drawing/2014/main" id="{DAB246D2-320B-477F-96F2-C12020B397F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28" name="文本框 49">
              <a:extLst>
                <a:ext uri="{FF2B5EF4-FFF2-40B4-BE49-F238E27FC236}">
                  <a16:creationId xmlns:a16="http://schemas.microsoft.com/office/drawing/2014/main" id="{E9CF78FE-9F32-4956-898B-87BC320820CB}"/>
                </a:ext>
              </a:extLst>
            </p:cNvPr>
            <p:cNvSpPr txBox="1">
              <a:spLocks noChangeArrowheads="1"/>
            </p:cNvSpPr>
            <p:nvPr/>
          </p:nvSpPr>
          <p:spPr bwMode="auto">
            <a:xfrm>
              <a:off x="2187524" y="2051754"/>
              <a:ext cx="2909328" cy="1249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defTabSz="914217">
                <a:buNone/>
              </a:pPr>
              <a:r>
                <a:rPr lang="vi-VN" sz="2000" i="1" dirty="0">
                  <a:solidFill>
                    <a:srgbClr val="000000"/>
                  </a:solidFill>
                  <a:latin typeface="Times New Roman" panose="02020603050405020304" pitchFamily="18" charset="0"/>
                </a:rPr>
                <a:t>Bài văn trình bày ý kiến về một hiện tượng trong đời sống thuộc thể loại nào trong văn học? Người viết cần làm gì với dạng bài viết này?</a:t>
              </a:r>
              <a:endParaRPr lang="en-US" sz="2000" dirty="0">
                <a:solidFill>
                  <a:srgbClr val="000000"/>
                </a:solidFill>
                <a:latin typeface="Calibri"/>
              </a:endParaRPr>
            </a:p>
          </p:txBody>
        </p:sp>
      </p:grpSp>
      <p:grpSp>
        <p:nvGrpSpPr>
          <p:cNvPr id="118" name="组合 3">
            <a:extLst>
              <a:ext uri="{FF2B5EF4-FFF2-40B4-BE49-F238E27FC236}">
                <a16:creationId xmlns:a16="http://schemas.microsoft.com/office/drawing/2014/main" id="{5870B94D-5D36-4D10-8A3B-7BF49A7DBFA4}"/>
              </a:ext>
            </a:extLst>
          </p:cNvPr>
          <p:cNvGrpSpPr/>
          <p:nvPr/>
        </p:nvGrpSpPr>
        <p:grpSpPr>
          <a:xfrm>
            <a:off x="5255786" y="969778"/>
            <a:ext cx="2833241" cy="2417481"/>
            <a:chOff x="7522624" y="1711467"/>
            <a:chExt cx="2698523" cy="1980244"/>
          </a:xfrm>
        </p:grpSpPr>
        <p:grpSp>
          <p:nvGrpSpPr>
            <p:cNvPr id="119" name="组合 225">
              <a:extLst>
                <a:ext uri="{FF2B5EF4-FFF2-40B4-BE49-F238E27FC236}">
                  <a16:creationId xmlns:a16="http://schemas.microsoft.com/office/drawing/2014/main" id="{3841CF2F-5722-4672-BAC7-2BDF3E9207CF}"/>
                </a:ext>
              </a:extLst>
            </p:cNvPr>
            <p:cNvGrpSpPr/>
            <p:nvPr/>
          </p:nvGrpSpPr>
          <p:grpSpPr>
            <a:xfrm flipH="1">
              <a:off x="7522624" y="1711467"/>
              <a:ext cx="2698523" cy="1980244"/>
              <a:chOff x="3246438" y="1068388"/>
              <a:chExt cx="5711825" cy="4678363"/>
            </a:xfrm>
            <a:solidFill>
              <a:schemeClr val="tx1"/>
            </a:solidFill>
          </p:grpSpPr>
          <p:sp>
            <p:nvSpPr>
              <p:cNvPr id="121" name="Freeform 5">
                <a:extLst>
                  <a:ext uri="{FF2B5EF4-FFF2-40B4-BE49-F238E27FC236}">
                    <a16:creationId xmlns:a16="http://schemas.microsoft.com/office/drawing/2014/main" id="{A425AEA3-FB98-4A22-81ED-49B1CD24652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2" name="Freeform 6">
                <a:extLst>
                  <a:ext uri="{FF2B5EF4-FFF2-40B4-BE49-F238E27FC236}">
                    <a16:creationId xmlns:a16="http://schemas.microsoft.com/office/drawing/2014/main" id="{8CE79A64-3ED4-4825-BBE6-617ABE6A10F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3" name="Freeform 7">
                <a:extLst>
                  <a:ext uri="{FF2B5EF4-FFF2-40B4-BE49-F238E27FC236}">
                    <a16:creationId xmlns:a16="http://schemas.microsoft.com/office/drawing/2014/main" id="{2C7172BC-A7F5-4308-8D72-13DCBEBB2E2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4" name="Freeform 8">
                <a:extLst>
                  <a:ext uri="{FF2B5EF4-FFF2-40B4-BE49-F238E27FC236}">
                    <a16:creationId xmlns:a16="http://schemas.microsoft.com/office/drawing/2014/main" id="{F034F6EF-1456-4A2E-AC0F-56A06297D50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5" name="Freeform 9">
                <a:extLst>
                  <a:ext uri="{FF2B5EF4-FFF2-40B4-BE49-F238E27FC236}">
                    <a16:creationId xmlns:a16="http://schemas.microsoft.com/office/drawing/2014/main" id="{4A750B0B-CED0-4D12-8B70-C3C1BB56A8E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6" name="Freeform 10">
                <a:extLst>
                  <a:ext uri="{FF2B5EF4-FFF2-40B4-BE49-F238E27FC236}">
                    <a16:creationId xmlns:a16="http://schemas.microsoft.com/office/drawing/2014/main" id="{D96CC480-C800-45CD-880F-75421D128FFC}"/>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7" name="Freeform 11">
                <a:extLst>
                  <a:ext uri="{FF2B5EF4-FFF2-40B4-BE49-F238E27FC236}">
                    <a16:creationId xmlns:a16="http://schemas.microsoft.com/office/drawing/2014/main" id="{4D32D243-A0F4-43C2-91A2-1C0069A2835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28" name="组合 233">
                <a:extLst>
                  <a:ext uri="{FF2B5EF4-FFF2-40B4-BE49-F238E27FC236}">
                    <a16:creationId xmlns:a16="http://schemas.microsoft.com/office/drawing/2014/main" id="{20F128F9-080E-4248-B04E-42F0242F46E7}"/>
                  </a:ext>
                </a:extLst>
              </p:cNvPr>
              <p:cNvGrpSpPr/>
              <p:nvPr/>
            </p:nvGrpSpPr>
            <p:grpSpPr>
              <a:xfrm>
                <a:off x="3517901" y="1225551"/>
                <a:ext cx="5260975" cy="4090987"/>
                <a:chOff x="3517901" y="1225551"/>
                <a:chExt cx="5260975" cy="4090987"/>
              </a:xfrm>
              <a:grpFill/>
            </p:grpSpPr>
            <p:sp>
              <p:nvSpPr>
                <p:cNvPr id="129" name="Freeform 12">
                  <a:extLst>
                    <a:ext uri="{FF2B5EF4-FFF2-40B4-BE49-F238E27FC236}">
                      <a16:creationId xmlns:a16="http://schemas.microsoft.com/office/drawing/2014/main" id="{E5D21414-9F55-41CE-8529-04C982F027B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0" name="Freeform 13">
                  <a:extLst>
                    <a:ext uri="{FF2B5EF4-FFF2-40B4-BE49-F238E27FC236}">
                      <a16:creationId xmlns:a16="http://schemas.microsoft.com/office/drawing/2014/main" id="{CEC948D7-FBC4-4D52-8BD6-108E6F0F5D1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1" name="Freeform 14">
                  <a:extLst>
                    <a:ext uri="{FF2B5EF4-FFF2-40B4-BE49-F238E27FC236}">
                      <a16:creationId xmlns:a16="http://schemas.microsoft.com/office/drawing/2014/main" id="{EEDDC0D4-4E58-44E4-BD59-4B8C43EB824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2" name="Freeform 15">
                  <a:extLst>
                    <a:ext uri="{FF2B5EF4-FFF2-40B4-BE49-F238E27FC236}">
                      <a16:creationId xmlns:a16="http://schemas.microsoft.com/office/drawing/2014/main" id="{E12FB58C-05FF-4A42-9A6A-280B2C31BFF8}"/>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3" name="Freeform 16">
                  <a:extLst>
                    <a:ext uri="{FF2B5EF4-FFF2-40B4-BE49-F238E27FC236}">
                      <a16:creationId xmlns:a16="http://schemas.microsoft.com/office/drawing/2014/main" id="{F4354F25-5071-42D4-B5A0-1009E48B5AC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4" name="Freeform 17">
                  <a:extLst>
                    <a:ext uri="{FF2B5EF4-FFF2-40B4-BE49-F238E27FC236}">
                      <a16:creationId xmlns:a16="http://schemas.microsoft.com/office/drawing/2014/main" id="{FE07DED5-D287-4B4A-9DE1-D728976BF992}"/>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5" name="Freeform 18">
                  <a:extLst>
                    <a:ext uri="{FF2B5EF4-FFF2-40B4-BE49-F238E27FC236}">
                      <a16:creationId xmlns:a16="http://schemas.microsoft.com/office/drawing/2014/main" id="{38B28F73-4840-40B1-B3A9-A8FA8C8761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6" name="Freeform 19">
                  <a:extLst>
                    <a:ext uri="{FF2B5EF4-FFF2-40B4-BE49-F238E27FC236}">
                      <a16:creationId xmlns:a16="http://schemas.microsoft.com/office/drawing/2014/main" id="{27B45940-925C-4C05-8146-72D2F846991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7" name="Freeform 20">
                  <a:extLst>
                    <a:ext uri="{FF2B5EF4-FFF2-40B4-BE49-F238E27FC236}">
                      <a16:creationId xmlns:a16="http://schemas.microsoft.com/office/drawing/2014/main" id="{5429CC19-05FA-4162-B1AA-81F2CDA66390}"/>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8" name="Freeform 21">
                  <a:extLst>
                    <a:ext uri="{FF2B5EF4-FFF2-40B4-BE49-F238E27FC236}">
                      <a16:creationId xmlns:a16="http://schemas.microsoft.com/office/drawing/2014/main" id="{173BC9EE-B7DF-4981-A980-D277EB0F939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9" name="Freeform 22">
                  <a:extLst>
                    <a:ext uri="{FF2B5EF4-FFF2-40B4-BE49-F238E27FC236}">
                      <a16:creationId xmlns:a16="http://schemas.microsoft.com/office/drawing/2014/main" id="{50A2A64B-8201-461F-9A81-A4787E919E2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0" name="Freeform 23">
                  <a:extLst>
                    <a:ext uri="{FF2B5EF4-FFF2-40B4-BE49-F238E27FC236}">
                      <a16:creationId xmlns:a16="http://schemas.microsoft.com/office/drawing/2014/main" id="{FDD5F413-3194-4BBA-B24C-FB7D19CCECB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1" name="Freeform 24">
                  <a:extLst>
                    <a:ext uri="{FF2B5EF4-FFF2-40B4-BE49-F238E27FC236}">
                      <a16:creationId xmlns:a16="http://schemas.microsoft.com/office/drawing/2014/main" id="{CDB15970-4968-4B4A-8DD8-0CE2F92694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2" name="Freeform 25">
                  <a:extLst>
                    <a:ext uri="{FF2B5EF4-FFF2-40B4-BE49-F238E27FC236}">
                      <a16:creationId xmlns:a16="http://schemas.microsoft.com/office/drawing/2014/main" id="{9A30AE4C-E337-4D76-911A-97902F504ED9}"/>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3" name="Freeform 26">
                  <a:extLst>
                    <a:ext uri="{FF2B5EF4-FFF2-40B4-BE49-F238E27FC236}">
                      <a16:creationId xmlns:a16="http://schemas.microsoft.com/office/drawing/2014/main" id="{8AA0208A-D690-46F9-A2C9-F8AEB7A3002B}"/>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4" name="Freeform 27">
                  <a:extLst>
                    <a:ext uri="{FF2B5EF4-FFF2-40B4-BE49-F238E27FC236}">
                      <a16:creationId xmlns:a16="http://schemas.microsoft.com/office/drawing/2014/main" id="{9CC769EB-DE12-4BD7-A55F-B3E8FE6825A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5" name="Freeform 28">
                  <a:extLst>
                    <a:ext uri="{FF2B5EF4-FFF2-40B4-BE49-F238E27FC236}">
                      <a16:creationId xmlns:a16="http://schemas.microsoft.com/office/drawing/2014/main" id="{5EB7354D-9EB0-4642-A732-6A9A5CAA61BD}"/>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6" name="Freeform 29">
                  <a:extLst>
                    <a:ext uri="{FF2B5EF4-FFF2-40B4-BE49-F238E27FC236}">
                      <a16:creationId xmlns:a16="http://schemas.microsoft.com/office/drawing/2014/main" id="{C8EC35EF-FA74-4B6A-B8C6-77EB7C35B41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7" name="Freeform 30">
                  <a:extLst>
                    <a:ext uri="{FF2B5EF4-FFF2-40B4-BE49-F238E27FC236}">
                      <a16:creationId xmlns:a16="http://schemas.microsoft.com/office/drawing/2014/main" id="{78FD2136-E352-47DF-B541-9540B11A32D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8" name="Freeform 31">
                  <a:extLst>
                    <a:ext uri="{FF2B5EF4-FFF2-40B4-BE49-F238E27FC236}">
                      <a16:creationId xmlns:a16="http://schemas.microsoft.com/office/drawing/2014/main" id="{D56DE6B9-1EBE-44BB-AD25-9C816439FB1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9" name="Freeform 32">
                  <a:extLst>
                    <a:ext uri="{FF2B5EF4-FFF2-40B4-BE49-F238E27FC236}">
                      <a16:creationId xmlns:a16="http://schemas.microsoft.com/office/drawing/2014/main" id="{090707BB-9C57-4659-8409-4701EFD441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0" name="Freeform 33">
                  <a:extLst>
                    <a:ext uri="{FF2B5EF4-FFF2-40B4-BE49-F238E27FC236}">
                      <a16:creationId xmlns:a16="http://schemas.microsoft.com/office/drawing/2014/main" id="{8162A9B9-4042-420D-AC4B-4C29DD0519D0}"/>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1" name="Freeform 34">
                  <a:extLst>
                    <a:ext uri="{FF2B5EF4-FFF2-40B4-BE49-F238E27FC236}">
                      <a16:creationId xmlns:a16="http://schemas.microsoft.com/office/drawing/2014/main" id="{E8179D54-9264-483E-8EE1-CF809266AE5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2" name="Freeform 35">
                  <a:extLst>
                    <a:ext uri="{FF2B5EF4-FFF2-40B4-BE49-F238E27FC236}">
                      <a16:creationId xmlns:a16="http://schemas.microsoft.com/office/drawing/2014/main" id="{1A4E1915-CBF2-4C67-8C2B-B4A55F031B2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3" name="Freeform 36">
                  <a:extLst>
                    <a:ext uri="{FF2B5EF4-FFF2-40B4-BE49-F238E27FC236}">
                      <a16:creationId xmlns:a16="http://schemas.microsoft.com/office/drawing/2014/main" id="{8C057786-4203-4F34-B5C0-60FC6D75178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4" name="Freeform 37">
                  <a:extLst>
                    <a:ext uri="{FF2B5EF4-FFF2-40B4-BE49-F238E27FC236}">
                      <a16:creationId xmlns:a16="http://schemas.microsoft.com/office/drawing/2014/main" id="{9CC7FA0E-CDA2-4EEF-8C8F-248340DD195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5" name="Freeform 38">
                  <a:extLst>
                    <a:ext uri="{FF2B5EF4-FFF2-40B4-BE49-F238E27FC236}">
                      <a16:creationId xmlns:a16="http://schemas.microsoft.com/office/drawing/2014/main" id="{26495CAD-6C83-40CD-AA5D-22C17E0E29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6" name="Freeform 39">
                  <a:extLst>
                    <a:ext uri="{FF2B5EF4-FFF2-40B4-BE49-F238E27FC236}">
                      <a16:creationId xmlns:a16="http://schemas.microsoft.com/office/drawing/2014/main" id="{C217ECB1-CEEA-4634-A3A8-911CB0D9453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7" name="Freeform 40">
                  <a:extLst>
                    <a:ext uri="{FF2B5EF4-FFF2-40B4-BE49-F238E27FC236}">
                      <a16:creationId xmlns:a16="http://schemas.microsoft.com/office/drawing/2014/main" id="{B231DDD2-0654-4EDC-8016-EFD65970B5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8" name="Freeform 41">
                  <a:extLst>
                    <a:ext uri="{FF2B5EF4-FFF2-40B4-BE49-F238E27FC236}">
                      <a16:creationId xmlns:a16="http://schemas.microsoft.com/office/drawing/2014/main" id="{DFB11617-362A-46EE-8201-446A84490D0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9" name="Freeform 42">
                  <a:extLst>
                    <a:ext uri="{FF2B5EF4-FFF2-40B4-BE49-F238E27FC236}">
                      <a16:creationId xmlns:a16="http://schemas.microsoft.com/office/drawing/2014/main" id="{8B340E1D-FDF5-4389-BBEB-D4FDF939269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0" name="Freeform 43">
                  <a:extLst>
                    <a:ext uri="{FF2B5EF4-FFF2-40B4-BE49-F238E27FC236}">
                      <a16:creationId xmlns:a16="http://schemas.microsoft.com/office/drawing/2014/main" id="{C897FFDB-D02B-48B0-AAC8-6D4D70890405}"/>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1" name="Freeform 44">
                  <a:extLst>
                    <a:ext uri="{FF2B5EF4-FFF2-40B4-BE49-F238E27FC236}">
                      <a16:creationId xmlns:a16="http://schemas.microsoft.com/office/drawing/2014/main" id="{9A04636C-72E4-4E97-96D6-6C20665752B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2" name="Freeform 45">
                  <a:extLst>
                    <a:ext uri="{FF2B5EF4-FFF2-40B4-BE49-F238E27FC236}">
                      <a16:creationId xmlns:a16="http://schemas.microsoft.com/office/drawing/2014/main" id="{3956BB4C-92F2-4A58-8B6D-F410BAFD29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3" name="Freeform 46">
                  <a:extLst>
                    <a:ext uri="{FF2B5EF4-FFF2-40B4-BE49-F238E27FC236}">
                      <a16:creationId xmlns:a16="http://schemas.microsoft.com/office/drawing/2014/main" id="{462B4C83-9E20-4711-9836-D30D610C8AA7}"/>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4" name="Freeform 47">
                  <a:extLst>
                    <a:ext uri="{FF2B5EF4-FFF2-40B4-BE49-F238E27FC236}">
                      <a16:creationId xmlns:a16="http://schemas.microsoft.com/office/drawing/2014/main" id="{E4F365AD-12A5-4AEE-8EFB-FC803BBF8C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5" name="Freeform 48">
                  <a:extLst>
                    <a:ext uri="{FF2B5EF4-FFF2-40B4-BE49-F238E27FC236}">
                      <a16:creationId xmlns:a16="http://schemas.microsoft.com/office/drawing/2014/main" id="{DA92CD9D-36E2-4AA7-96F6-FA1886FC60C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6" name="Freeform 49">
                  <a:extLst>
                    <a:ext uri="{FF2B5EF4-FFF2-40B4-BE49-F238E27FC236}">
                      <a16:creationId xmlns:a16="http://schemas.microsoft.com/office/drawing/2014/main" id="{9293471B-B06F-46CA-AE2C-DFE6C8DD697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7" name="Freeform 50">
                  <a:extLst>
                    <a:ext uri="{FF2B5EF4-FFF2-40B4-BE49-F238E27FC236}">
                      <a16:creationId xmlns:a16="http://schemas.microsoft.com/office/drawing/2014/main" id="{806DA8AD-8F39-4B47-A515-4868850D1F2F}"/>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8" name="Freeform 51">
                  <a:extLst>
                    <a:ext uri="{FF2B5EF4-FFF2-40B4-BE49-F238E27FC236}">
                      <a16:creationId xmlns:a16="http://schemas.microsoft.com/office/drawing/2014/main" id="{489F3904-F911-488F-839F-3ECAA16125EC}"/>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9" name="Freeform 52">
                  <a:extLst>
                    <a:ext uri="{FF2B5EF4-FFF2-40B4-BE49-F238E27FC236}">
                      <a16:creationId xmlns:a16="http://schemas.microsoft.com/office/drawing/2014/main" id="{ACB8247B-0234-473D-A613-E59F623EAE8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0" name="Freeform 53">
                  <a:extLst>
                    <a:ext uri="{FF2B5EF4-FFF2-40B4-BE49-F238E27FC236}">
                      <a16:creationId xmlns:a16="http://schemas.microsoft.com/office/drawing/2014/main" id="{A654B7E0-D445-4F90-A3C8-0933EF9C729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1" name="Freeform 54">
                  <a:extLst>
                    <a:ext uri="{FF2B5EF4-FFF2-40B4-BE49-F238E27FC236}">
                      <a16:creationId xmlns:a16="http://schemas.microsoft.com/office/drawing/2014/main" id="{93340EBB-33DC-4E20-AF93-4235C00AA712}"/>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2" name="Freeform 55">
                  <a:extLst>
                    <a:ext uri="{FF2B5EF4-FFF2-40B4-BE49-F238E27FC236}">
                      <a16:creationId xmlns:a16="http://schemas.microsoft.com/office/drawing/2014/main" id="{065FFAC6-B7DC-48C2-B589-44C69D12A99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3" name="Freeform 56">
                  <a:extLst>
                    <a:ext uri="{FF2B5EF4-FFF2-40B4-BE49-F238E27FC236}">
                      <a16:creationId xmlns:a16="http://schemas.microsoft.com/office/drawing/2014/main" id="{5AAF0A37-B864-4B05-94F0-5B23EC81DC7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4" name="Freeform 57">
                  <a:extLst>
                    <a:ext uri="{FF2B5EF4-FFF2-40B4-BE49-F238E27FC236}">
                      <a16:creationId xmlns:a16="http://schemas.microsoft.com/office/drawing/2014/main" id="{AEDD4440-F31D-4A2E-B2C3-52695AA41335}"/>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5" name="Freeform 58">
                  <a:extLst>
                    <a:ext uri="{FF2B5EF4-FFF2-40B4-BE49-F238E27FC236}">
                      <a16:creationId xmlns:a16="http://schemas.microsoft.com/office/drawing/2014/main" id="{4005BC86-0E79-42FD-9863-0F2DA91B85C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6" name="Freeform 59">
                  <a:extLst>
                    <a:ext uri="{FF2B5EF4-FFF2-40B4-BE49-F238E27FC236}">
                      <a16:creationId xmlns:a16="http://schemas.microsoft.com/office/drawing/2014/main" id="{9EC8486C-BDF4-4A94-A468-42389EF1D38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7" name="Freeform 60">
                  <a:extLst>
                    <a:ext uri="{FF2B5EF4-FFF2-40B4-BE49-F238E27FC236}">
                      <a16:creationId xmlns:a16="http://schemas.microsoft.com/office/drawing/2014/main" id="{90AC8B8B-F209-42B5-A5A1-BAC176774911}"/>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8" name="Freeform 61">
                  <a:extLst>
                    <a:ext uri="{FF2B5EF4-FFF2-40B4-BE49-F238E27FC236}">
                      <a16:creationId xmlns:a16="http://schemas.microsoft.com/office/drawing/2014/main" id="{AFEE6515-CA08-4DD3-AA24-F240B14CB7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9" name="Freeform 62">
                  <a:extLst>
                    <a:ext uri="{FF2B5EF4-FFF2-40B4-BE49-F238E27FC236}">
                      <a16:creationId xmlns:a16="http://schemas.microsoft.com/office/drawing/2014/main" id="{84E465AD-49F2-417A-8CB9-868EABC56D6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0" name="Freeform 63">
                  <a:extLst>
                    <a:ext uri="{FF2B5EF4-FFF2-40B4-BE49-F238E27FC236}">
                      <a16:creationId xmlns:a16="http://schemas.microsoft.com/office/drawing/2014/main" id="{ED711285-517A-47E2-986B-D34CF26DE53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1" name="Freeform 64">
                  <a:extLst>
                    <a:ext uri="{FF2B5EF4-FFF2-40B4-BE49-F238E27FC236}">
                      <a16:creationId xmlns:a16="http://schemas.microsoft.com/office/drawing/2014/main" id="{7AA94D49-2F82-4A89-AFE4-82FA88AB2F4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2" name="Freeform 65">
                  <a:extLst>
                    <a:ext uri="{FF2B5EF4-FFF2-40B4-BE49-F238E27FC236}">
                      <a16:creationId xmlns:a16="http://schemas.microsoft.com/office/drawing/2014/main" id="{72CC4A7F-C091-4AC8-86F4-82B775A0633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3" name="Freeform 66">
                  <a:extLst>
                    <a:ext uri="{FF2B5EF4-FFF2-40B4-BE49-F238E27FC236}">
                      <a16:creationId xmlns:a16="http://schemas.microsoft.com/office/drawing/2014/main" id="{27C4EB60-AD50-43EE-8E92-7A9FA69A7219}"/>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4" name="Freeform 67">
                  <a:extLst>
                    <a:ext uri="{FF2B5EF4-FFF2-40B4-BE49-F238E27FC236}">
                      <a16:creationId xmlns:a16="http://schemas.microsoft.com/office/drawing/2014/main" id="{F6212A2B-821D-4FA9-B2BB-2B287B2C49A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5" name="Freeform 68">
                  <a:extLst>
                    <a:ext uri="{FF2B5EF4-FFF2-40B4-BE49-F238E27FC236}">
                      <a16:creationId xmlns:a16="http://schemas.microsoft.com/office/drawing/2014/main" id="{8E4B7047-7A76-49A0-88D4-2CAF7D8C5F2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6" name="Freeform 69">
                  <a:extLst>
                    <a:ext uri="{FF2B5EF4-FFF2-40B4-BE49-F238E27FC236}">
                      <a16:creationId xmlns:a16="http://schemas.microsoft.com/office/drawing/2014/main" id="{4131A23A-7932-4BF7-92F4-62B6C107CE6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7" name="Freeform 70">
                  <a:extLst>
                    <a:ext uri="{FF2B5EF4-FFF2-40B4-BE49-F238E27FC236}">
                      <a16:creationId xmlns:a16="http://schemas.microsoft.com/office/drawing/2014/main" id="{E12494F1-3375-44DD-9C29-BED241921D7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8" name="Freeform 71">
                  <a:extLst>
                    <a:ext uri="{FF2B5EF4-FFF2-40B4-BE49-F238E27FC236}">
                      <a16:creationId xmlns:a16="http://schemas.microsoft.com/office/drawing/2014/main" id="{9FB39C3D-7886-4FD6-BE4C-27EA2F2F1D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9" name="Freeform 72">
                  <a:extLst>
                    <a:ext uri="{FF2B5EF4-FFF2-40B4-BE49-F238E27FC236}">
                      <a16:creationId xmlns:a16="http://schemas.microsoft.com/office/drawing/2014/main" id="{86E6E586-F42D-4C73-9CBB-03658097A25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0" name="Freeform 73">
                  <a:extLst>
                    <a:ext uri="{FF2B5EF4-FFF2-40B4-BE49-F238E27FC236}">
                      <a16:creationId xmlns:a16="http://schemas.microsoft.com/office/drawing/2014/main" id="{13EE3B66-F362-4E25-83C8-23A75108B67D}"/>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1" name="Freeform 74">
                  <a:extLst>
                    <a:ext uri="{FF2B5EF4-FFF2-40B4-BE49-F238E27FC236}">
                      <a16:creationId xmlns:a16="http://schemas.microsoft.com/office/drawing/2014/main" id="{1E184FE9-8C89-4A93-A931-D3F8A4606ED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2" name="Freeform 75">
                  <a:extLst>
                    <a:ext uri="{FF2B5EF4-FFF2-40B4-BE49-F238E27FC236}">
                      <a16:creationId xmlns:a16="http://schemas.microsoft.com/office/drawing/2014/main" id="{664C3A9A-0B8C-4279-BB23-E7D101B9F7A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3" name="Freeform 76">
                  <a:extLst>
                    <a:ext uri="{FF2B5EF4-FFF2-40B4-BE49-F238E27FC236}">
                      <a16:creationId xmlns:a16="http://schemas.microsoft.com/office/drawing/2014/main" id="{5C93BD2C-1919-4CF2-8338-2F0420DA1C9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4" name="Freeform 77">
                  <a:extLst>
                    <a:ext uri="{FF2B5EF4-FFF2-40B4-BE49-F238E27FC236}">
                      <a16:creationId xmlns:a16="http://schemas.microsoft.com/office/drawing/2014/main" id="{AB8C4CBD-77BC-49CA-9D6B-E6DAD86D468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5" name="Freeform 78">
                  <a:extLst>
                    <a:ext uri="{FF2B5EF4-FFF2-40B4-BE49-F238E27FC236}">
                      <a16:creationId xmlns:a16="http://schemas.microsoft.com/office/drawing/2014/main" id="{27AE42BD-98AB-4D24-AA35-A0FEFC838E48}"/>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6" name="Freeform 79">
                  <a:extLst>
                    <a:ext uri="{FF2B5EF4-FFF2-40B4-BE49-F238E27FC236}">
                      <a16:creationId xmlns:a16="http://schemas.microsoft.com/office/drawing/2014/main" id="{A7490DF0-A5B7-4166-BFE3-3F6ED26F3AB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7" name="Freeform 80">
                  <a:extLst>
                    <a:ext uri="{FF2B5EF4-FFF2-40B4-BE49-F238E27FC236}">
                      <a16:creationId xmlns:a16="http://schemas.microsoft.com/office/drawing/2014/main" id="{5C300F4C-174A-4685-8081-21E1C649B77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8" name="Freeform 81">
                  <a:extLst>
                    <a:ext uri="{FF2B5EF4-FFF2-40B4-BE49-F238E27FC236}">
                      <a16:creationId xmlns:a16="http://schemas.microsoft.com/office/drawing/2014/main" id="{05CD3B65-6329-4BE7-B20B-951BCB397DB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9" name="Freeform 82">
                  <a:extLst>
                    <a:ext uri="{FF2B5EF4-FFF2-40B4-BE49-F238E27FC236}">
                      <a16:creationId xmlns:a16="http://schemas.microsoft.com/office/drawing/2014/main" id="{A52979EE-C015-4C6C-9BD7-46B36F6C8F5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0" name="Freeform 83">
                  <a:extLst>
                    <a:ext uri="{FF2B5EF4-FFF2-40B4-BE49-F238E27FC236}">
                      <a16:creationId xmlns:a16="http://schemas.microsoft.com/office/drawing/2014/main" id="{D6DEC8AC-9991-4FB4-977B-0BFAC9AAFE2A}"/>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1" name="Freeform 84">
                  <a:extLst>
                    <a:ext uri="{FF2B5EF4-FFF2-40B4-BE49-F238E27FC236}">
                      <a16:creationId xmlns:a16="http://schemas.microsoft.com/office/drawing/2014/main" id="{17FB778A-4C98-479C-9EFC-8F2F1838167E}"/>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2" name="Freeform 85">
                  <a:extLst>
                    <a:ext uri="{FF2B5EF4-FFF2-40B4-BE49-F238E27FC236}">
                      <a16:creationId xmlns:a16="http://schemas.microsoft.com/office/drawing/2014/main" id="{330BEC31-0476-4E12-8F8F-423277A4209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3" name="Freeform 86">
                  <a:extLst>
                    <a:ext uri="{FF2B5EF4-FFF2-40B4-BE49-F238E27FC236}">
                      <a16:creationId xmlns:a16="http://schemas.microsoft.com/office/drawing/2014/main" id="{01E38696-6DA7-40A1-9DB6-9851FC7A3A08}"/>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4" name="Freeform 87">
                  <a:extLst>
                    <a:ext uri="{FF2B5EF4-FFF2-40B4-BE49-F238E27FC236}">
                      <a16:creationId xmlns:a16="http://schemas.microsoft.com/office/drawing/2014/main" id="{66D1D82B-BECF-40A7-BC56-4A01241E84F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5" name="Freeform 88">
                  <a:extLst>
                    <a:ext uri="{FF2B5EF4-FFF2-40B4-BE49-F238E27FC236}">
                      <a16:creationId xmlns:a16="http://schemas.microsoft.com/office/drawing/2014/main" id="{694364E0-FEF2-4CFA-B4BA-011B93FED90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6" name="Freeform 89">
                  <a:extLst>
                    <a:ext uri="{FF2B5EF4-FFF2-40B4-BE49-F238E27FC236}">
                      <a16:creationId xmlns:a16="http://schemas.microsoft.com/office/drawing/2014/main" id="{2E085FC5-EEB3-4289-ADA4-7EC6BA502A9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7" name="Freeform 90">
                  <a:extLst>
                    <a:ext uri="{FF2B5EF4-FFF2-40B4-BE49-F238E27FC236}">
                      <a16:creationId xmlns:a16="http://schemas.microsoft.com/office/drawing/2014/main" id="{D08301CA-E976-418C-AB19-01D36A2E1D9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8" name="Freeform 91">
                  <a:extLst>
                    <a:ext uri="{FF2B5EF4-FFF2-40B4-BE49-F238E27FC236}">
                      <a16:creationId xmlns:a16="http://schemas.microsoft.com/office/drawing/2014/main" id="{7AD4FC00-59D8-4210-856B-1C07267B1F66}"/>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9" name="Freeform 92">
                  <a:extLst>
                    <a:ext uri="{FF2B5EF4-FFF2-40B4-BE49-F238E27FC236}">
                      <a16:creationId xmlns:a16="http://schemas.microsoft.com/office/drawing/2014/main" id="{A67D8390-7EFA-4392-9B1E-95EE4957D74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120" name="文本框 49">
              <a:extLst>
                <a:ext uri="{FF2B5EF4-FFF2-40B4-BE49-F238E27FC236}">
                  <a16:creationId xmlns:a16="http://schemas.microsoft.com/office/drawing/2014/main" id="{FF155A2C-BDA6-462B-ABBC-AE448B3691CE}"/>
                </a:ext>
              </a:extLst>
            </p:cNvPr>
            <p:cNvSpPr txBox="1">
              <a:spLocks noChangeArrowheads="1"/>
            </p:cNvSpPr>
            <p:nvPr/>
          </p:nvSpPr>
          <p:spPr bwMode="auto">
            <a:xfrm>
              <a:off x="7848015" y="2052728"/>
              <a:ext cx="2095630" cy="14370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217">
                <a:buNone/>
              </a:pPr>
              <a:r>
                <a:rPr lang="en-US" sz="2000" i="1" dirty="0">
                  <a:solidFill>
                    <a:srgbClr val="000000"/>
                  </a:solidFill>
                  <a:latin typeface="Times New Roman" panose="02020603050405020304" pitchFamily="18" charset="0"/>
                </a:rPr>
                <a:t>T</a:t>
              </a:r>
              <a:r>
                <a:rPr lang="vi-VN" sz="2000" i="1" dirty="0">
                  <a:solidFill>
                    <a:srgbClr val="000000"/>
                  </a:solidFill>
                  <a:latin typeface="Times New Roman" panose="02020603050405020304" pitchFamily="18" charset="0"/>
                </a:rPr>
                <a:t>hảo luận theo nhóm, dựa vào vă</a:t>
              </a:r>
              <a:r>
                <a:rPr lang="en-US" sz="2000" i="1" dirty="0">
                  <a:solidFill>
                    <a:srgbClr val="000000"/>
                  </a:solidFill>
                  <a:latin typeface="Times New Roman" panose="02020603050405020304" pitchFamily="18" charset="0"/>
                </a:rPr>
                <a:t>n</a:t>
              </a:r>
              <a:r>
                <a:rPr lang="vi-VN" sz="2000" i="1" dirty="0">
                  <a:solidFill>
                    <a:srgbClr val="000000"/>
                  </a:solidFill>
                  <a:latin typeface="Times New Roman" panose="02020603050405020304" pitchFamily="18" charset="0"/>
                </a:rPr>
                <a:t> bản đã học Học thầy, học bạn. hãy chỉ ra bố cục của văn bản này? </a:t>
              </a:r>
              <a:endParaRPr lang="en-US" sz="2000" dirty="0">
                <a:solidFill>
                  <a:srgbClr val="000000"/>
                </a:solidFill>
                <a:latin typeface="Calibri"/>
              </a:endParaRPr>
            </a:p>
          </p:txBody>
        </p:sp>
      </p:grpSp>
      <p:grpSp>
        <p:nvGrpSpPr>
          <p:cNvPr id="302" name="组合 4">
            <a:extLst>
              <a:ext uri="{FF2B5EF4-FFF2-40B4-BE49-F238E27FC236}">
                <a16:creationId xmlns:a16="http://schemas.microsoft.com/office/drawing/2014/main" id="{3F84AF79-9A4F-44FD-B4BF-8EF2CD87BEF4}"/>
              </a:ext>
            </a:extLst>
          </p:cNvPr>
          <p:cNvGrpSpPr/>
          <p:nvPr/>
        </p:nvGrpSpPr>
        <p:grpSpPr>
          <a:xfrm>
            <a:off x="7360546" y="3105424"/>
            <a:ext cx="3134451" cy="3002913"/>
            <a:chOff x="8543412" y="3705249"/>
            <a:chExt cx="2506734" cy="1762160"/>
          </a:xfrm>
        </p:grpSpPr>
        <p:grpSp>
          <p:nvGrpSpPr>
            <p:cNvPr id="303" name="组合 315">
              <a:extLst>
                <a:ext uri="{FF2B5EF4-FFF2-40B4-BE49-F238E27FC236}">
                  <a16:creationId xmlns:a16="http://schemas.microsoft.com/office/drawing/2014/main" id="{4820D7E6-B640-4700-B829-F18D975E90A3}"/>
                </a:ext>
              </a:extLst>
            </p:cNvPr>
            <p:cNvGrpSpPr/>
            <p:nvPr/>
          </p:nvGrpSpPr>
          <p:grpSpPr>
            <a:xfrm rot="626096" flipH="1">
              <a:off x="8543412" y="3705249"/>
              <a:ext cx="2506734" cy="1762160"/>
              <a:chOff x="3246438" y="1068388"/>
              <a:chExt cx="5711825" cy="4678363"/>
            </a:xfrm>
            <a:solidFill>
              <a:schemeClr val="tx1"/>
            </a:solidFill>
          </p:grpSpPr>
          <p:sp>
            <p:nvSpPr>
              <p:cNvPr id="305" name="Freeform 5">
                <a:extLst>
                  <a:ext uri="{FF2B5EF4-FFF2-40B4-BE49-F238E27FC236}">
                    <a16:creationId xmlns:a16="http://schemas.microsoft.com/office/drawing/2014/main" id="{25B0B9A5-520A-466C-89C1-95887B81DE6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6" name="Freeform 6">
                <a:extLst>
                  <a:ext uri="{FF2B5EF4-FFF2-40B4-BE49-F238E27FC236}">
                    <a16:creationId xmlns:a16="http://schemas.microsoft.com/office/drawing/2014/main" id="{B0F8DB78-C215-43C0-8C29-685317EE711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7" name="Freeform 7">
                <a:extLst>
                  <a:ext uri="{FF2B5EF4-FFF2-40B4-BE49-F238E27FC236}">
                    <a16:creationId xmlns:a16="http://schemas.microsoft.com/office/drawing/2014/main" id="{777FEBC0-9BD3-4F11-9113-CA4A189D830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8" name="Freeform 8">
                <a:extLst>
                  <a:ext uri="{FF2B5EF4-FFF2-40B4-BE49-F238E27FC236}">
                    <a16:creationId xmlns:a16="http://schemas.microsoft.com/office/drawing/2014/main" id="{AC21797F-87E8-4B58-8113-AC8EB0E28D9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9" name="Freeform 9">
                <a:extLst>
                  <a:ext uri="{FF2B5EF4-FFF2-40B4-BE49-F238E27FC236}">
                    <a16:creationId xmlns:a16="http://schemas.microsoft.com/office/drawing/2014/main" id="{61B8C014-DD8E-42C9-9FDD-2D04E953E0D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0" name="Freeform 10">
                <a:extLst>
                  <a:ext uri="{FF2B5EF4-FFF2-40B4-BE49-F238E27FC236}">
                    <a16:creationId xmlns:a16="http://schemas.microsoft.com/office/drawing/2014/main" id="{69455291-17D6-4B36-A7CE-B07EC7BD381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1" name="Freeform 11">
                <a:extLst>
                  <a:ext uri="{FF2B5EF4-FFF2-40B4-BE49-F238E27FC236}">
                    <a16:creationId xmlns:a16="http://schemas.microsoft.com/office/drawing/2014/main" id="{52799F36-72EC-4BE1-AA97-5E9B84FCDE81}"/>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312" name="组合 323">
                <a:extLst>
                  <a:ext uri="{FF2B5EF4-FFF2-40B4-BE49-F238E27FC236}">
                    <a16:creationId xmlns:a16="http://schemas.microsoft.com/office/drawing/2014/main" id="{98C5BF76-4F42-4FCF-9BB3-5FCD9AA7245E}"/>
                  </a:ext>
                </a:extLst>
              </p:cNvPr>
              <p:cNvGrpSpPr/>
              <p:nvPr/>
            </p:nvGrpSpPr>
            <p:grpSpPr>
              <a:xfrm>
                <a:off x="3517901" y="1225551"/>
                <a:ext cx="5260975" cy="4090987"/>
                <a:chOff x="3517901" y="1225551"/>
                <a:chExt cx="5260975" cy="4090987"/>
              </a:xfrm>
              <a:grpFill/>
            </p:grpSpPr>
            <p:sp>
              <p:nvSpPr>
                <p:cNvPr id="313" name="Freeform 12">
                  <a:extLst>
                    <a:ext uri="{FF2B5EF4-FFF2-40B4-BE49-F238E27FC236}">
                      <a16:creationId xmlns:a16="http://schemas.microsoft.com/office/drawing/2014/main" id="{A1B48524-7EDF-4482-8D07-BBC69644ADA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4" name="Freeform 13">
                  <a:extLst>
                    <a:ext uri="{FF2B5EF4-FFF2-40B4-BE49-F238E27FC236}">
                      <a16:creationId xmlns:a16="http://schemas.microsoft.com/office/drawing/2014/main" id="{6402B0D6-3CEB-4E6C-B3C8-D169037527B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5" name="Freeform 14">
                  <a:extLst>
                    <a:ext uri="{FF2B5EF4-FFF2-40B4-BE49-F238E27FC236}">
                      <a16:creationId xmlns:a16="http://schemas.microsoft.com/office/drawing/2014/main" id="{EFE99532-DA70-461E-A143-2BFD1FDF4A16}"/>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6" name="Freeform 15">
                  <a:extLst>
                    <a:ext uri="{FF2B5EF4-FFF2-40B4-BE49-F238E27FC236}">
                      <a16:creationId xmlns:a16="http://schemas.microsoft.com/office/drawing/2014/main" id="{D5117822-A717-4B37-BD53-373C9DCAA57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7" name="Freeform 16">
                  <a:extLst>
                    <a:ext uri="{FF2B5EF4-FFF2-40B4-BE49-F238E27FC236}">
                      <a16:creationId xmlns:a16="http://schemas.microsoft.com/office/drawing/2014/main" id="{DA738C33-2CEC-4D9D-9698-1274EB7037E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8" name="Freeform 17">
                  <a:extLst>
                    <a:ext uri="{FF2B5EF4-FFF2-40B4-BE49-F238E27FC236}">
                      <a16:creationId xmlns:a16="http://schemas.microsoft.com/office/drawing/2014/main" id="{5A13625A-A0F7-42ED-B3C1-B3E266742F2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9" name="Freeform 18">
                  <a:extLst>
                    <a:ext uri="{FF2B5EF4-FFF2-40B4-BE49-F238E27FC236}">
                      <a16:creationId xmlns:a16="http://schemas.microsoft.com/office/drawing/2014/main" id="{692D3032-0CDF-46EF-9AE2-64B25DFC9F79}"/>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0" name="Freeform 19">
                  <a:extLst>
                    <a:ext uri="{FF2B5EF4-FFF2-40B4-BE49-F238E27FC236}">
                      <a16:creationId xmlns:a16="http://schemas.microsoft.com/office/drawing/2014/main" id="{C392BB19-AE60-4022-A36D-4803042DED67}"/>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1" name="Freeform 20">
                  <a:extLst>
                    <a:ext uri="{FF2B5EF4-FFF2-40B4-BE49-F238E27FC236}">
                      <a16:creationId xmlns:a16="http://schemas.microsoft.com/office/drawing/2014/main" id="{258A9D56-EA41-4054-8A9B-7312DD8A42E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2" name="Freeform 21">
                  <a:extLst>
                    <a:ext uri="{FF2B5EF4-FFF2-40B4-BE49-F238E27FC236}">
                      <a16:creationId xmlns:a16="http://schemas.microsoft.com/office/drawing/2014/main" id="{DBBA7633-22DF-4BB5-8275-6202B4054E5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3" name="Freeform 22">
                  <a:extLst>
                    <a:ext uri="{FF2B5EF4-FFF2-40B4-BE49-F238E27FC236}">
                      <a16:creationId xmlns:a16="http://schemas.microsoft.com/office/drawing/2014/main" id="{CD63A1EB-5CC5-464E-83E0-8D90B6CDEC3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4" name="Freeform 23">
                  <a:extLst>
                    <a:ext uri="{FF2B5EF4-FFF2-40B4-BE49-F238E27FC236}">
                      <a16:creationId xmlns:a16="http://schemas.microsoft.com/office/drawing/2014/main" id="{8B825D54-88D9-4F89-AB41-92536C9552E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5" name="Freeform 24">
                  <a:extLst>
                    <a:ext uri="{FF2B5EF4-FFF2-40B4-BE49-F238E27FC236}">
                      <a16:creationId xmlns:a16="http://schemas.microsoft.com/office/drawing/2014/main" id="{B57CF752-3FE7-4FA5-B69D-B47572A9497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6" name="Freeform 25">
                  <a:extLst>
                    <a:ext uri="{FF2B5EF4-FFF2-40B4-BE49-F238E27FC236}">
                      <a16:creationId xmlns:a16="http://schemas.microsoft.com/office/drawing/2014/main" id="{78785FD6-283F-4DFF-8ED9-76D4CD510EF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7" name="Freeform 26">
                  <a:extLst>
                    <a:ext uri="{FF2B5EF4-FFF2-40B4-BE49-F238E27FC236}">
                      <a16:creationId xmlns:a16="http://schemas.microsoft.com/office/drawing/2014/main" id="{4B03B1E9-345A-46BE-B376-F4DBE9E6F9A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8" name="Freeform 27">
                  <a:extLst>
                    <a:ext uri="{FF2B5EF4-FFF2-40B4-BE49-F238E27FC236}">
                      <a16:creationId xmlns:a16="http://schemas.microsoft.com/office/drawing/2014/main" id="{05F85081-C47E-42B5-854D-595B08513FD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9" name="Freeform 28">
                  <a:extLst>
                    <a:ext uri="{FF2B5EF4-FFF2-40B4-BE49-F238E27FC236}">
                      <a16:creationId xmlns:a16="http://schemas.microsoft.com/office/drawing/2014/main" id="{B9769EE4-807E-4E67-8A59-23DDD859410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0" name="Freeform 29">
                  <a:extLst>
                    <a:ext uri="{FF2B5EF4-FFF2-40B4-BE49-F238E27FC236}">
                      <a16:creationId xmlns:a16="http://schemas.microsoft.com/office/drawing/2014/main" id="{4AC8B4C2-0D0E-493D-8DAA-88BA56558B2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1" name="Freeform 30">
                  <a:extLst>
                    <a:ext uri="{FF2B5EF4-FFF2-40B4-BE49-F238E27FC236}">
                      <a16:creationId xmlns:a16="http://schemas.microsoft.com/office/drawing/2014/main" id="{060C0B4A-3DC5-44E5-A3EC-81F3A07834E8}"/>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2" name="Freeform 31">
                  <a:extLst>
                    <a:ext uri="{FF2B5EF4-FFF2-40B4-BE49-F238E27FC236}">
                      <a16:creationId xmlns:a16="http://schemas.microsoft.com/office/drawing/2014/main" id="{4ECB1D5F-E935-40EB-8562-AB69B861716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3" name="Freeform 32">
                  <a:extLst>
                    <a:ext uri="{FF2B5EF4-FFF2-40B4-BE49-F238E27FC236}">
                      <a16:creationId xmlns:a16="http://schemas.microsoft.com/office/drawing/2014/main" id="{1E1273D4-E9D3-4CF0-A2D7-AD3714C9406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4" name="Freeform 33">
                  <a:extLst>
                    <a:ext uri="{FF2B5EF4-FFF2-40B4-BE49-F238E27FC236}">
                      <a16:creationId xmlns:a16="http://schemas.microsoft.com/office/drawing/2014/main" id="{95BC2193-AFE2-443B-8B14-C23EB112BBB0}"/>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5" name="Freeform 34">
                  <a:extLst>
                    <a:ext uri="{FF2B5EF4-FFF2-40B4-BE49-F238E27FC236}">
                      <a16:creationId xmlns:a16="http://schemas.microsoft.com/office/drawing/2014/main" id="{11892AC9-0360-4320-B34C-1F3ED4192F3C}"/>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6" name="Freeform 35">
                  <a:extLst>
                    <a:ext uri="{FF2B5EF4-FFF2-40B4-BE49-F238E27FC236}">
                      <a16:creationId xmlns:a16="http://schemas.microsoft.com/office/drawing/2014/main" id="{8AC006EC-38C3-45F5-9D48-E9A3853D817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7" name="Freeform 36">
                  <a:extLst>
                    <a:ext uri="{FF2B5EF4-FFF2-40B4-BE49-F238E27FC236}">
                      <a16:creationId xmlns:a16="http://schemas.microsoft.com/office/drawing/2014/main" id="{EA9EF2D2-E491-4982-8F62-5D844E469CC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8" name="Freeform 37">
                  <a:extLst>
                    <a:ext uri="{FF2B5EF4-FFF2-40B4-BE49-F238E27FC236}">
                      <a16:creationId xmlns:a16="http://schemas.microsoft.com/office/drawing/2014/main" id="{1CCBA26B-9CA5-4D34-8688-DD6C62759E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9" name="Freeform 38">
                  <a:extLst>
                    <a:ext uri="{FF2B5EF4-FFF2-40B4-BE49-F238E27FC236}">
                      <a16:creationId xmlns:a16="http://schemas.microsoft.com/office/drawing/2014/main" id="{E3DF24B9-087F-4039-B39F-FF983B348A1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0" name="Freeform 39">
                  <a:extLst>
                    <a:ext uri="{FF2B5EF4-FFF2-40B4-BE49-F238E27FC236}">
                      <a16:creationId xmlns:a16="http://schemas.microsoft.com/office/drawing/2014/main" id="{35F91295-ECC5-443B-91CF-EC6D79A5927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1" name="Freeform 40">
                  <a:extLst>
                    <a:ext uri="{FF2B5EF4-FFF2-40B4-BE49-F238E27FC236}">
                      <a16:creationId xmlns:a16="http://schemas.microsoft.com/office/drawing/2014/main" id="{E59EC82D-4855-4C10-A48F-BD69C56F2DD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2" name="Freeform 41">
                  <a:extLst>
                    <a:ext uri="{FF2B5EF4-FFF2-40B4-BE49-F238E27FC236}">
                      <a16:creationId xmlns:a16="http://schemas.microsoft.com/office/drawing/2014/main" id="{28D1ED89-6A5D-4675-9D16-502F86C6F34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3" name="Freeform 42">
                  <a:extLst>
                    <a:ext uri="{FF2B5EF4-FFF2-40B4-BE49-F238E27FC236}">
                      <a16:creationId xmlns:a16="http://schemas.microsoft.com/office/drawing/2014/main" id="{37052C1A-BB98-4E15-A585-5884FAAA5C5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4" name="Freeform 43">
                  <a:extLst>
                    <a:ext uri="{FF2B5EF4-FFF2-40B4-BE49-F238E27FC236}">
                      <a16:creationId xmlns:a16="http://schemas.microsoft.com/office/drawing/2014/main" id="{280F2F6F-8EEF-4F2E-AF3B-0A448DDF86CF}"/>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5" name="Freeform 44">
                  <a:extLst>
                    <a:ext uri="{FF2B5EF4-FFF2-40B4-BE49-F238E27FC236}">
                      <a16:creationId xmlns:a16="http://schemas.microsoft.com/office/drawing/2014/main" id="{2E595A7C-DFE6-4937-B919-3982D6C5817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6" name="Freeform 45">
                  <a:extLst>
                    <a:ext uri="{FF2B5EF4-FFF2-40B4-BE49-F238E27FC236}">
                      <a16:creationId xmlns:a16="http://schemas.microsoft.com/office/drawing/2014/main" id="{76B2CBB2-00DE-4AE4-9104-AE969A1F1FF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7" name="Freeform 46">
                  <a:extLst>
                    <a:ext uri="{FF2B5EF4-FFF2-40B4-BE49-F238E27FC236}">
                      <a16:creationId xmlns:a16="http://schemas.microsoft.com/office/drawing/2014/main" id="{02C4D7D1-9038-4256-BB9C-85998ECF1B9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8" name="Freeform 47">
                  <a:extLst>
                    <a:ext uri="{FF2B5EF4-FFF2-40B4-BE49-F238E27FC236}">
                      <a16:creationId xmlns:a16="http://schemas.microsoft.com/office/drawing/2014/main" id="{8835537C-12E9-4E7B-A4BF-E33AF6BDE3D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9" name="Freeform 48">
                  <a:extLst>
                    <a:ext uri="{FF2B5EF4-FFF2-40B4-BE49-F238E27FC236}">
                      <a16:creationId xmlns:a16="http://schemas.microsoft.com/office/drawing/2014/main" id="{E264714D-6816-4995-8A84-0A18AC2E82E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0" name="Freeform 49">
                  <a:extLst>
                    <a:ext uri="{FF2B5EF4-FFF2-40B4-BE49-F238E27FC236}">
                      <a16:creationId xmlns:a16="http://schemas.microsoft.com/office/drawing/2014/main" id="{E3DFE761-1771-4256-8E4A-759B4FA7B6D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1" name="Freeform 50">
                  <a:extLst>
                    <a:ext uri="{FF2B5EF4-FFF2-40B4-BE49-F238E27FC236}">
                      <a16:creationId xmlns:a16="http://schemas.microsoft.com/office/drawing/2014/main" id="{800B85CD-ACF2-4BE9-9EEE-17051752E60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2" name="Freeform 51">
                  <a:extLst>
                    <a:ext uri="{FF2B5EF4-FFF2-40B4-BE49-F238E27FC236}">
                      <a16:creationId xmlns:a16="http://schemas.microsoft.com/office/drawing/2014/main" id="{3D8E79E6-3879-4925-BEB4-0AC27B0795EB}"/>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3" name="Freeform 52">
                  <a:extLst>
                    <a:ext uri="{FF2B5EF4-FFF2-40B4-BE49-F238E27FC236}">
                      <a16:creationId xmlns:a16="http://schemas.microsoft.com/office/drawing/2014/main" id="{57A9C175-CFB7-49F2-8763-FC767A5EB0C1}"/>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4" name="Freeform 53">
                  <a:extLst>
                    <a:ext uri="{FF2B5EF4-FFF2-40B4-BE49-F238E27FC236}">
                      <a16:creationId xmlns:a16="http://schemas.microsoft.com/office/drawing/2014/main" id="{04077714-809D-4603-AB1C-4C49AC53F6B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5" name="Freeform 54">
                  <a:extLst>
                    <a:ext uri="{FF2B5EF4-FFF2-40B4-BE49-F238E27FC236}">
                      <a16:creationId xmlns:a16="http://schemas.microsoft.com/office/drawing/2014/main" id="{344867DF-A95C-4DCA-8CCA-AA63F6F4236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6" name="Freeform 55">
                  <a:extLst>
                    <a:ext uri="{FF2B5EF4-FFF2-40B4-BE49-F238E27FC236}">
                      <a16:creationId xmlns:a16="http://schemas.microsoft.com/office/drawing/2014/main" id="{EF6C1B33-A54D-46A1-99D1-F2C2A0B9EBA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7" name="Freeform 56">
                  <a:extLst>
                    <a:ext uri="{FF2B5EF4-FFF2-40B4-BE49-F238E27FC236}">
                      <a16:creationId xmlns:a16="http://schemas.microsoft.com/office/drawing/2014/main" id="{63E81E99-5EDD-4DF1-B9A9-DC2DBBA782C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8" name="Freeform 57">
                  <a:extLst>
                    <a:ext uri="{FF2B5EF4-FFF2-40B4-BE49-F238E27FC236}">
                      <a16:creationId xmlns:a16="http://schemas.microsoft.com/office/drawing/2014/main" id="{0AF1E3BC-D9F4-49C4-A496-0597AD64FB3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9" name="Freeform 58">
                  <a:extLst>
                    <a:ext uri="{FF2B5EF4-FFF2-40B4-BE49-F238E27FC236}">
                      <a16:creationId xmlns:a16="http://schemas.microsoft.com/office/drawing/2014/main" id="{27E02501-8FAB-4598-9F2D-14072716EA54}"/>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0" name="Freeform 59">
                  <a:extLst>
                    <a:ext uri="{FF2B5EF4-FFF2-40B4-BE49-F238E27FC236}">
                      <a16:creationId xmlns:a16="http://schemas.microsoft.com/office/drawing/2014/main" id="{968D0DEC-580D-4209-B97D-D72BFC0987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1" name="Freeform 60">
                  <a:extLst>
                    <a:ext uri="{FF2B5EF4-FFF2-40B4-BE49-F238E27FC236}">
                      <a16:creationId xmlns:a16="http://schemas.microsoft.com/office/drawing/2014/main" id="{C67560C6-68BC-4E9C-9E6E-9FE9E3395700}"/>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2" name="Freeform 61">
                  <a:extLst>
                    <a:ext uri="{FF2B5EF4-FFF2-40B4-BE49-F238E27FC236}">
                      <a16:creationId xmlns:a16="http://schemas.microsoft.com/office/drawing/2014/main" id="{E154B541-15EF-4985-B69E-740511DBE87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3" name="Freeform 62">
                  <a:extLst>
                    <a:ext uri="{FF2B5EF4-FFF2-40B4-BE49-F238E27FC236}">
                      <a16:creationId xmlns:a16="http://schemas.microsoft.com/office/drawing/2014/main" id="{A7E67B55-32C6-4852-8BFF-6C00D850E5C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4" name="Freeform 63">
                  <a:extLst>
                    <a:ext uri="{FF2B5EF4-FFF2-40B4-BE49-F238E27FC236}">
                      <a16:creationId xmlns:a16="http://schemas.microsoft.com/office/drawing/2014/main" id="{658B33E6-F654-40D1-9A7B-9537C6F1DB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5" name="Freeform 64">
                  <a:extLst>
                    <a:ext uri="{FF2B5EF4-FFF2-40B4-BE49-F238E27FC236}">
                      <a16:creationId xmlns:a16="http://schemas.microsoft.com/office/drawing/2014/main" id="{016A21C9-3567-483E-B4BD-088C372D62B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6" name="Freeform 65">
                  <a:extLst>
                    <a:ext uri="{FF2B5EF4-FFF2-40B4-BE49-F238E27FC236}">
                      <a16:creationId xmlns:a16="http://schemas.microsoft.com/office/drawing/2014/main" id="{7A6ADA72-3CD5-4866-BC02-940351E3133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7" name="Freeform 66">
                  <a:extLst>
                    <a:ext uri="{FF2B5EF4-FFF2-40B4-BE49-F238E27FC236}">
                      <a16:creationId xmlns:a16="http://schemas.microsoft.com/office/drawing/2014/main" id="{05748531-0FFD-4163-A2BC-28E24753ACB7}"/>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8" name="Freeform 67">
                  <a:extLst>
                    <a:ext uri="{FF2B5EF4-FFF2-40B4-BE49-F238E27FC236}">
                      <a16:creationId xmlns:a16="http://schemas.microsoft.com/office/drawing/2014/main" id="{46910843-4A63-41AF-94F3-3C60974F9036}"/>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9" name="Freeform 68">
                  <a:extLst>
                    <a:ext uri="{FF2B5EF4-FFF2-40B4-BE49-F238E27FC236}">
                      <a16:creationId xmlns:a16="http://schemas.microsoft.com/office/drawing/2014/main" id="{C98E936F-F183-4338-B8BC-95372EC32115}"/>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0" name="Freeform 69">
                  <a:extLst>
                    <a:ext uri="{FF2B5EF4-FFF2-40B4-BE49-F238E27FC236}">
                      <a16:creationId xmlns:a16="http://schemas.microsoft.com/office/drawing/2014/main" id="{B931F5F1-D9FA-4766-AC24-DF237F1131C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1" name="Freeform 70">
                  <a:extLst>
                    <a:ext uri="{FF2B5EF4-FFF2-40B4-BE49-F238E27FC236}">
                      <a16:creationId xmlns:a16="http://schemas.microsoft.com/office/drawing/2014/main" id="{882ED73C-82B0-48DC-A85D-0F6993FB5F5B}"/>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2" name="Freeform 71">
                  <a:extLst>
                    <a:ext uri="{FF2B5EF4-FFF2-40B4-BE49-F238E27FC236}">
                      <a16:creationId xmlns:a16="http://schemas.microsoft.com/office/drawing/2014/main" id="{C6B2195F-E5B0-4B78-A0AB-7AA6B150181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3" name="Freeform 72">
                  <a:extLst>
                    <a:ext uri="{FF2B5EF4-FFF2-40B4-BE49-F238E27FC236}">
                      <a16:creationId xmlns:a16="http://schemas.microsoft.com/office/drawing/2014/main" id="{117D9EAB-2BAE-4832-8A34-86E6187014D9}"/>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4" name="Freeform 73">
                  <a:extLst>
                    <a:ext uri="{FF2B5EF4-FFF2-40B4-BE49-F238E27FC236}">
                      <a16:creationId xmlns:a16="http://schemas.microsoft.com/office/drawing/2014/main" id="{6C9AC6A8-93B0-4C9D-A981-CCECE759585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5" name="Freeform 74">
                  <a:extLst>
                    <a:ext uri="{FF2B5EF4-FFF2-40B4-BE49-F238E27FC236}">
                      <a16:creationId xmlns:a16="http://schemas.microsoft.com/office/drawing/2014/main" id="{54401DE2-B7F2-4B69-AC29-31621AA77A5A}"/>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6" name="Freeform 75">
                  <a:extLst>
                    <a:ext uri="{FF2B5EF4-FFF2-40B4-BE49-F238E27FC236}">
                      <a16:creationId xmlns:a16="http://schemas.microsoft.com/office/drawing/2014/main" id="{14C086A1-504D-498C-B48E-92AAC57B7C4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7" name="Freeform 76">
                  <a:extLst>
                    <a:ext uri="{FF2B5EF4-FFF2-40B4-BE49-F238E27FC236}">
                      <a16:creationId xmlns:a16="http://schemas.microsoft.com/office/drawing/2014/main" id="{E45ED14E-4974-4ABD-9C02-4B8EB6D4B6B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8" name="Freeform 77">
                  <a:extLst>
                    <a:ext uri="{FF2B5EF4-FFF2-40B4-BE49-F238E27FC236}">
                      <a16:creationId xmlns:a16="http://schemas.microsoft.com/office/drawing/2014/main" id="{4C1E7C62-EB6A-4B2F-AE53-2171AAF6869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9" name="Freeform 78">
                  <a:extLst>
                    <a:ext uri="{FF2B5EF4-FFF2-40B4-BE49-F238E27FC236}">
                      <a16:creationId xmlns:a16="http://schemas.microsoft.com/office/drawing/2014/main" id="{385B44C6-B646-40FC-8FD7-9914C8BBA8BF}"/>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0" name="Freeform 79">
                  <a:extLst>
                    <a:ext uri="{FF2B5EF4-FFF2-40B4-BE49-F238E27FC236}">
                      <a16:creationId xmlns:a16="http://schemas.microsoft.com/office/drawing/2014/main" id="{B66EBA87-EED6-4D3A-8340-055AF196AE24}"/>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1" name="Freeform 80">
                  <a:extLst>
                    <a:ext uri="{FF2B5EF4-FFF2-40B4-BE49-F238E27FC236}">
                      <a16:creationId xmlns:a16="http://schemas.microsoft.com/office/drawing/2014/main" id="{16DFEC05-8AD6-43E1-A298-EE50F3E05B5B}"/>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2" name="Freeform 81">
                  <a:extLst>
                    <a:ext uri="{FF2B5EF4-FFF2-40B4-BE49-F238E27FC236}">
                      <a16:creationId xmlns:a16="http://schemas.microsoft.com/office/drawing/2014/main" id="{6256324F-DFE2-4AF3-99CF-03D76CC8D93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3" name="Freeform 82">
                  <a:extLst>
                    <a:ext uri="{FF2B5EF4-FFF2-40B4-BE49-F238E27FC236}">
                      <a16:creationId xmlns:a16="http://schemas.microsoft.com/office/drawing/2014/main" id="{8F565891-94A0-4494-9C9B-C50065A371F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4" name="Freeform 83">
                  <a:extLst>
                    <a:ext uri="{FF2B5EF4-FFF2-40B4-BE49-F238E27FC236}">
                      <a16:creationId xmlns:a16="http://schemas.microsoft.com/office/drawing/2014/main" id="{1FE876A0-9DCA-46B2-94EA-8D3A78B008C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5" name="Freeform 84">
                  <a:extLst>
                    <a:ext uri="{FF2B5EF4-FFF2-40B4-BE49-F238E27FC236}">
                      <a16:creationId xmlns:a16="http://schemas.microsoft.com/office/drawing/2014/main" id="{C0289F7D-47A3-4BE2-B3E8-8C9FD6C02D1B}"/>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6" name="Freeform 85">
                  <a:extLst>
                    <a:ext uri="{FF2B5EF4-FFF2-40B4-BE49-F238E27FC236}">
                      <a16:creationId xmlns:a16="http://schemas.microsoft.com/office/drawing/2014/main" id="{59ED7AB8-2CAC-4825-99D4-390FA713677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7" name="Freeform 86">
                  <a:extLst>
                    <a:ext uri="{FF2B5EF4-FFF2-40B4-BE49-F238E27FC236}">
                      <a16:creationId xmlns:a16="http://schemas.microsoft.com/office/drawing/2014/main" id="{C9942416-35D8-4F35-98E8-9DFB7AD55DA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8" name="Freeform 87">
                  <a:extLst>
                    <a:ext uri="{FF2B5EF4-FFF2-40B4-BE49-F238E27FC236}">
                      <a16:creationId xmlns:a16="http://schemas.microsoft.com/office/drawing/2014/main" id="{0E01D2F9-127E-4741-8F09-A2B7E288CAC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9" name="Freeform 88">
                  <a:extLst>
                    <a:ext uri="{FF2B5EF4-FFF2-40B4-BE49-F238E27FC236}">
                      <a16:creationId xmlns:a16="http://schemas.microsoft.com/office/drawing/2014/main" id="{C29E2495-2964-4251-B516-19CE6617D4B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0" name="Freeform 89">
                  <a:extLst>
                    <a:ext uri="{FF2B5EF4-FFF2-40B4-BE49-F238E27FC236}">
                      <a16:creationId xmlns:a16="http://schemas.microsoft.com/office/drawing/2014/main" id="{5E981BA0-576D-449C-BE21-8FF701546C1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1" name="Freeform 90">
                  <a:extLst>
                    <a:ext uri="{FF2B5EF4-FFF2-40B4-BE49-F238E27FC236}">
                      <a16:creationId xmlns:a16="http://schemas.microsoft.com/office/drawing/2014/main" id="{3E0A9832-A398-4D04-A868-243FE262BE3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2" name="Freeform 91">
                  <a:extLst>
                    <a:ext uri="{FF2B5EF4-FFF2-40B4-BE49-F238E27FC236}">
                      <a16:creationId xmlns:a16="http://schemas.microsoft.com/office/drawing/2014/main" id="{466CA51B-B70A-43E9-9F30-0D6382CA648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3" name="Freeform 92">
                  <a:extLst>
                    <a:ext uri="{FF2B5EF4-FFF2-40B4-BE49-F238E27FC236}">
                      <a16:creationId xmlns:a16="http://schemas.microsoft.com/office/drawing/2014/main" id="{59B42516-8398-4828-86DC-261B6C1E78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304" name="文本框 49">
              <a:extLst>
                <a:ext uri="{FF2B5EF4-FFF2-40B4-BE49-F238E27FC236}">
                  <a16:creationId xmlns:a16="http://schemas.microsoft.com/office/drawing/2014/main" id="{91C3532E-A27A-4BF9-8550-6CE157410C8E}"/>
                </a:ext>
              </a:extLst>
            </p:cNvPr>
            <p:cNvSpPr txBox="1">
              <a:spLocks noChangeArrowheads="1"/>
            </p:cNvSpPr>
            <p:nvPr/>
          </p:nvSpPr>
          <p:spPr bwMode="auto">
            <a:xfrm>
              <a:off x="8817953" y="4134936"/>
              <a:ext cx="1964710" cy="868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126">
                <a:lnSpc>
                  <a:spcPts val="1800"/>
                </a:lnSpc>
                <a:buNone/>
              </a:pPr>
              <a:r>
                <a:rPr lang="en-US" sz="2000" i="1" dirty="0" err="1">
                  <a:solidFill>
                    <a:srgbClr val="000000"/>
                  </a:solidFill>
                  <a:latin typeface="Times New Roman" panose="02020603050405020304" pitchFamily="18" charset="0"/>
                  <a:cs typeface="Times New Roman" panose="02020603050405020304" pitchFamily="18" charset="0"/>
                </a:rPr>
                <a:t>Từ</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đó</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em</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hãy</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rút</a:t>
              </a:r>
              <a:r>
                <a:rPr lang="en-US" sz="2000" i="1" dirty="0">
                  <a:solidFill>
                    <a:srgbClr val="000000"/>
                  </a:solidFill>
                  <a:latin typeface="Times New Roman" panose="02020603050405020304" pitchFamily="18" charset="0"/>
                  <a:cs typeface="Times New Roman" panose="02020603050405020304" pitchFamily="18" charset="0"/>
                </a:rPr>
                <a:t> ra </a:t>
              </a:r>
              <a:r>
                <a:rPr lang="en-US" sz="2000" i="1" dirty="0" err="1">
                  <a:solidFill>
                    <a:srgbClr val="000000"/>
                  </a:solidFill>
                  <a:latin typeface="Times New Roman" panose="02020603050405020304" pitchFamily="18" charset="0"/>
                  <a:cs typeface="Times New Roman" panose="02020603050405020304" pitchFamily="18" charset="0"/>
                </a:rPr>
                <a:t>những</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yêu</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cầu</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cần</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đạt</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với</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kiểu</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bài</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văn</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trình</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bày</a:t>
              </a:r>
              <a:r>
                <a:rPr lang="en-US" sz="2000" i="1" dirty="0">
                  <a:solidFill>
                    <a:srgbClr val="000000"/>
                  </a:solidFill>
                  <a:latin typeface="Times New Roman" panose="02020603050405020304" pitchFamily="18" charset="0"/>
                  <a:cs typeface="Times New Roman" panose="02020603050405020304" pitchFamily="18" charset="0"/>
                </a:rPr>
                <a:t> ý </a:t>
              </a:r>
              <a:r>
                <a:rPr lang="en-US" sz="2000" i="1" dirty="0" err="1">
                  <a:solidFill>
                    <a:srgbClr val="000000"/>
                  </a:solidFill>
                  <a:latin typeface="Times New Roman" panose="02020603050405020304" pitchFamily="18" charset="0"/>
                  <a:cs typeface="Times New Roman" panose="02020603050405020304" pitchFamily="18" charset="0"/>
                </a:rPr>
                <a:t>kiến</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về</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một</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vấn</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đề</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trong</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đời</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sống</a:t>
              </a:r>
              <a:r>
                <a:rPr lang="en-US" sz="2000" i="1" dirty="0">
                  <a:solidFill>
                    <a:srgbClr val="000000"/>
                  </a:solidFill>
                  <a:latin typeface="Times New Roman" panose="02020603050405020304" pitchFamily="18" charset="0"/>
                  <a:cs typeface="Times New Roman" panose="02020603050405020304" pitchFamily="18" charset="0"/>
                </a:rPr>
                <a:t>?</a:t>
              </a:r>
              <a:endParaRPr lang="en-US" altLang="zh-CN" sz="2000" dirty="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grpSp>
        <p:nvGrpSpPr>
          <p:cNvPr id="394" name="组合 452">
            <a:extLst>
              <a:ext uri="{FF2B5EF4-FFF2-40B4-BE49-F238E27FC236}">
                <a16:creationId xmlns:a16="http://schemas.microsoft.com/office/drawing/2014/main" id="{1CC5315A-8666-4C7A-9C69-0A07748C31D1}"/>
              </a:ext>
            </a:extLst>
          </p:cNvPr>
          <p:cNvGrpSpPr/>
          <p:nvPr/>
        </p:nvGrpSpPr>
        <p:grpSpPr>
          <a:xfrm>
            <a:off x="4193066" y="3015100"/>
            <a:ext cx="3005355" cy="3217518"/>
            <a:chOff x="4427538" y="954088"/>
            <a:chExt cx="3333750" cy="3729038"/>
          </a:xfrm>
        </p:grpSpPr>
        <p:sp>
          <p:nvSpPr>
            <p:cNvPr id="395" name="Freeform 5">
              <a:extLst>
                <a:ext uri="{FF2B5EF4-FFF2-40B4-BE49-F238E27FC236}">
                  <a16:creationId xmlns:a16="http://schemas.microsoft.com/office/drawing/2014/main" id="{E79A76EF-2CD8-4188-91BF-4FF2970D5C54}"/>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dirty="0">
                <a:solidFill>
                  <a:prstClr val="black"/>
                </a:solidFill>
                <a:latin typeface="Calibri"/>
                <a:ea typeface="宋体" panose="02010600030101010101" pitchFamily="2" charset="-122"/>
              </a:endParaRPr>
            </a:p>
          </p:txBody>
        </p:sp>
        <p:sp>
          <p:nvSpPr>
            <p:cNvPr id="396" name="Freeform 6">
              <a:extLst>
                <a:ext uri="{FF2B5EF4-FFF2-40B4-BE49-F238E27FC236}">
                  <a16:creationId xmlns:a16="http://schemas.microsoft.com/office/drawing/2014/main" id="{F0B1D970-C775-4683-80A1-E120537D6879}"/>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7" name="Freeform 7">
              <a:extLst>
                <a:ext uri="{FF2B5EF4-FFF2-40B4-BE49-F238E27FC236}">
                  <a16:creationId xmlns:a16="http://schemas.microsoft.com/office/drawing/2014/main" id="{89D0A322-08DC-4EA1-8B58-2B5D238C9232}"/>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8" name="Freeform 8">
              <a:extLst>
                <a:ext uri="{FF2B5EF4-FFF2-40B4-BE49-F238E27FC236}">
                  <a16:creationId xmlns:a16="http://schemas.microsoft.com/office/drawing/2014/main" id="{4F626CD4-A78C-4E5E-BE38-CC27BE1D7C9A}"/>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9" name="Freeform 9">
              <a:extLst>
                <a:ext uri="{FF2B5EF4-FFF2-40B4-BE49-F238E27FC236}">
                  <a16:creationId xmlns:a16="http://schemas.microsoft.com/office/drawing/2014/main" id="{CA857226-FC1A-48A3-9161-051FCC1DCC14}"/>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0" name="Freeform 10">
              <a:extLst>
                <a:ext uri="{FF2B5EF4-FFF2-40B4-BE49-F238E27FC236}">
                  <a16:creationId xmlns:a16="http://schemas.microsoft.com/office/drawing/2014/main" id="{C8F89B50-1B88-45F2-B1AD-366CC34D1379}"/>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1" name="Freeform 11">
              <a:extLst>
                <a:ext uri="{FF2B5EF4-FFF2-40B4-BE49-F238E27FC236}">
                  <a16:creationId xmlns:a16="http://schemas.microsoft.com/office/drawing/2014/main" id="{A4B426C5-DE0B-43F9-AD47-C3F58716B471}"/>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2" name="Freeform 12">
              <a:extLst>
                <a:ext uri="{FF2B5EF4-FFF2-40B4-BE49-F238E27FC236}">
                  <a16:creationId xmlns:a16="http://schemas.microsoft.com/office/drawing/2014/main" id="{2257FCC4-602F-428F-989F-0A6FF3E19E43}"/>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3" name="Freeform 13">
              <a:extLst>
                <a:ext uri="{FF2B5EF4-FFF2-40B4-BE49-F238E27FC236}">
                  <a16:creationId xmlns:a16="http://schemas.microsoft.com/office/drawing/2014/main" id="{B6528C68-3C3E-49C0-915F-7BB689F25B82}"/>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4" name="Freeform 14">
              <a:extLst>
                <a:ext uri="{FF2B5EF4-FFF2-40B4-BE49-F238E27FC236}">
                  <a16:creationId xmlns:a16="http://schemas.microsoft.com/office/drawing/2014/main" id="{5B342AE4-E0E2-4B38-B583-61542F6AD0AE}"/>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5" name="Freeform 15">
              <a:extLst>
                <a:ext uri="{FF2B5EF4-FFF2-40B4-BE49-F238E27FC236}">
                  <a16:creationId xmlns:a16="http://schemas.microsoft.com/office/drawing/2014/main" id="{46035631-53A1-4AFE-B6A2-D015DFFCA331}"/>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6" name="Freeform 16">
              <a:extLst>
                <a:ext uri="{FF2B5EF4-FFF2-40B4-BE49-F238E27FC236}">
                  <a16:creationId xmlns:a16="http://schemas.microsoft.com/office/drawing/2014/main" id="{796F8C6B-2A9D-4033-90F2-EE1C5DDC45C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7" name="Freeform 17">
              <a:extLst>
                <a:ext uri="{FF2B5EF4-FFF2-40B4-BE49-F238E27FC236}">
                  <a16:creationId xmlns:a16="http://schemas.microsoft.com/office/drawing/2014/main" id="{848209AA-1776-40D3-AD06-46CF81312757}"/>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8" name="Freeform 18">
              <a:extLst>
                <a:ext uri="{FF2B5EF4-FFF2-40B4-BE49-F238E27FC236}">
                  <a16:creationId xmlns:a16="http://schemas.microsoft.com/office/drawing/2014/main" id="{41656028-BDE1-442A-ABC9-66A0A874DE0B}"/>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9" name="Freeform 19">
              <a:extLst>
                <a:ext uri="{FF2B5EF4-FFF2-40B4-BE49-F238E27FC236}">
                  <a16:creationId xmlns:a16="http://schemas.microsoft.com/office/drawing/2014/main" id="{85DDCF2F-4AC0-4DFC-9A00-A957E55C957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0" name="Freeform 20">
              <a:extLst>
                <a:ext uri="{FF2B5EF4-FFF2-40B4-BE49-F238E27FC236}">
                  <a16:creationId xmlns:a16="http://schemas.microsoft.com/office/drawing/2014/main" id="{4E75387D-DAE6-4088-BD57-1E7C6DCD3DA4}"/>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1" name="Freeform 21">
              <a:extLst>
                <a:ext uri="{FF2B5EF4-FFF2-40B4-BE49-F238E27FC236}">
                  <a16:creationId xmlns:a16="http://schemas.microsoft.com/office/drawing/2014/main" id="{ABD5A0EF-58D0-4EF6-83C5-6E2A041A5D5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2" name="Freeform 22">
              <a:extLst>
                <a:ext uri="{FF2B5EF4-FFF2-40B4-BE49-F238E27FC236}">
                  <a16:creationId xmlns:a16="http://schemas.microsoft.com/office/drawing/2014/main" id="{56AEE24B-3C4E-48C3-A9FB-5545117D7E72}"/>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3" name="Freeform 23">
              <a:extLst>
                <a:ext uri="{FF2B5EF4-FFF2-40B4-BE49-F238E27FC236}">
                  <a16:creationId xmlns:a16="http://schemas.microsoft.com/office/drawing/2014/main" id="{156E13D7-2C18-4CAB-B5BD-79C3A1DE1123}"/>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4" name="Freeform 24">
              <a:extLst>
                <a:ext uri="{FF2B5EF4-FFF2-40B4-BE49-F238E27FC236}">
                  <a16:creationId xmlns:a16="http://schemas.microsoft.com/office/drawing/2014/main" id="{0922EF87-4A02-4F61-99D1-553DC7CFCDEE}"/>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5" name="Freeform 25">
              <a:extLst>
                <a:ext uri="{FF2B5EF4-FFF2-40B4-BE49-F238E27FC236}">
                  <a16:creationId xmlns:a16="http://schemas.microsoft.com/office/drawing/2014/main" id="{81B4E36B-4A37-4673-A8ED-74B792229C27}"/>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6" name="Freeform 26">
              <a:extLst>
                <a:ext uri="{FF2B5EF4-FFF2-40B4-BE49-F238E27FC236}">
                  <a16:creationId xmlns:a16="http://schemas.microsoft.com/office/drawing/2014/main" id="{1E0FDCD0-DA79-4286-8F15-8FB7239C800E}"/>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7" name="Freeform 27">
              <a:extLst>
                <a:ext uri="{FF2B5EF4-FFF2-40B4-BE49-F238E27FC236}">
                  <a16:creationId xmlns:a16="http://schemas.microsoft.com/office/drawing/2014/main" id="{634C9249-EC66-4D9E-AEF9-390D002D6F0F}"/>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8" name="Freeform 28">
              <a:extLst>
                <a:ext uri="{FF2B5EF4-FFF2-40B4-BE49-F238E27FC236}">
                  <a16:creationId xmlns:a16="http://schemas.microsoft.com/office/drawing/2014/main" id="{DB90FEEB-06F7-408D-8FFA-AB82E1F6215F}"/>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9" name="Freeform 29">
              <a:extLst>
                <a:ext uri="{FF2B5EF4-FFF2-40B4-BE49-F238E27FC236}">
                  <a16:creationId xmlns:a16="http://schemas.microsoft.com/office/drawing/2014/main" id="{5CCED121-00DE-4A17-86BC-73F827002D84}"/>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0" name="Freeform 30">
              <a:extLst>
                <a:ext uri="{FF2B5EF4-FFF2-40B4-BE49-F238E27FC236}">
                  <a16:creationId xmlns:a16="http://schemas.microsoft.com/office/drawing/2014/main" id="{331E2E25-DD7C-4CAE-A8A0-8A93DA2F529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1" name="Freeform 31">
              <a:extLst>
                <a:ext uri="{FF2B5EF4-FFF2-40B4-BE49-F238E27FC236}">
                  <a16:creationId xmlns:a16="http://schemas.microsoft.com/office/drawing/2014/main" id="{B800B7D6-F948-4CB0-B654-6FC7E2297909}"/>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2" name="Freeform 32">
              <a:extLst>
                <a:ext uri="{FF2B5EF4-FFF2-40B4-BE49-F238E27FC236}">
                  <a16:creationId xmlns:a16="http://schemas.microsoft.com/office/drawing/2014/main" id="{FD195AFE-D9E2-40C6-B010-1A1E4F5906A8}"/>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3" name="Freeform 33">
              <a:extLst>
                <a:ext uri="{FF2B5EF4-FFF2-40B4-BE49-F238E27FC236}">
                  <a16:creationId xmlns:a16="http://schemas.microsoft.com/office/drawing/2014/main" id="{059F4D8C-58EF-4041-B59D-AD5955F0F84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4" name="Freeform 34">
              <a:extLst>
                <a:ext uri="{FF2B5EF4-FFF2-40B4-BE49-F238E27FC236}">
                  <a16:creationId xmlns:a16="http://schemas.microsoft.com/office/drawing/2014/main" id="{D485D28D-3EF0-4877-91DA-C7355BB45C2E}"/>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5" name="Freeform 35">
              <a:extLst>
                <a:ext uri="{FF2B5EF4-FFF2-40B4-BE49-F238E27FC236}">
                  <a16:creationId xmlns:a16="http://schemas.microsoft.com/office/drawing/2014/main" id="{B457AB6C-E8B4-46AE-88B6-DEAFD4E8BC8E}"/>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6" name="Freeform 36">
              <a:extLst>
                <a:ext uri="{FF2B5EF4-FFF2-40B4-BE49-F238E27FC236}">
                  <a16:creationId xmlns:a16="http://schemas.microsoft.com/office/drawing/2014/main" id="{0D65005D-EE0E-4AAE-95D8-7406DA8DB5B4}"/>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7" name="Freeform 37">
              <a:extLst>
                <a:ext uri="{FF2B5EF4-FFF2-40B4-BE49-F238E27FC236}">
                  <a16:creationId xmlns:a16="http://schemas.microsoft.com/office/drawing/2014/main" id="{02422BDB-6B6F-47ED-B4A8-4C0421EFDFB4}"/>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8" name="Freeform 38">
              <a:extLst>
                <a:ext uri="{FF2B5EF4-FFF2-40B4-BE49-F238E27FC236}">
                  <a16:creationId xmlns:a16="http://schemas.microsoft.com/office/drawing/2014/main" id="{51567F7B-293F-4A8F-B979-68F20994C84F}"/>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9" name="Freeform 39">
              <a:extLst>
                <a:ext uri="{FF2B5EF4-FFF2-40B4-BE49-F238E27FC236}">
                  <a16:creationId xmlns:a16="http://schemas.microsoft.com/office/drawing/2014/main" id="{AD2C84D3-A787-4EC0-B601-4C6633C2F600}"/>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0" name="Freeform 40">
              <a:extLst>
                <a:ext uri="{FF2B5EF4-FFF2-40B4-BE49-F238E27FC236}">
                  <a16:creationId xmlns:a16="http://schemas.microsoft.com/office/drawing/2014/main" id="{8F6F4A9F-FA55-44E7-ABF8-038BACE4E67D}"/>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1" name="Freeform 41">
              <a:extLst>
                <a:ext uri="{FF2B5EF4-FFF2-40B4-BE49-F238E27FC236}">
                  <a16:creationId xmlns:a16="http://schemas.microsoft.com/office/drawing/2014/main" id="{EB513C5F-FE2A-4ABB-B75D-1C68767347DA}"/>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2" name="Freeform 42">
              <a:extLst>
                <a:ext uri="{FF2B5EF4-FFF2-40B4-BE49-F238E27FC236}">
                  <a16:creationId xmlns:a16="http://schemas.microsoft.com/office/drawing/2014/main" id="{7917BDEE-763C-478E-B44C-3D5394FEFD16}"/>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3" name="Freeform 43">
              <a:extLst>
                <a:ext uri="{FF2B5EF4-FFF2-40B4-BE49-F238E27FC236}">
                  <a16:creationId xmlns:a16="http://schemas.microsoft.com/office/drawing/2014/main" id="{C830BC44-1EAE-407A-92DF-FB10D884DE6E}"/>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4" name="Freeform 44">
              <a:extLst>
                <a:ext uri="{FF2B5EF4-FFF2-40B4-BE49-F238E27FC236}">
                  <a16:creationId xmlns:a16="http://schemas.microsoft.com/office/drawing/2014/main" id="{D88B1D2F-F526-41C2-ACB6-D4B46074220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5" name="Freeform 45">
              <a:extLst>
                <a:ext uri="{FF2B5EF4-FFF2-40B4-BE49-F238E27FC236}">
                  <a16:creationId xmlns:a16="http://schemas.microsoft.com/office/drawing/2014/main" id="{F9128FBA-668C-4634-AD5C-33E36CC407A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6" name="Freeform 46">
              <a:extLst>
                <a:ext uri="{FF2B5EF4-FFF2-40B4-BE49-F238E27FC236}">
                  <a16:creationId xmlns:a16="http://schemas.microsoft.com/office/drawing/2014/main" id="{46500CDA-CF4A-4CF9-9C19-766DB260922B}"/>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grpSp>
    </p:spTree>
    <p:extLst>
      <p:ext uri="{BB962C8B-B14F-4D97-AF65-F5344CB8AC3E}">
        <p14:creationId xmlns:p14="http://schemas.microsoft.com/office/powerpoint/2010/main" val="4176652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nodePh="1">
                                  <p:stCondLst>
                                    <p:cond delay="0"/>
                                  </p:stCondLst>
                                  <p:endCondLst>
                                    <p:cond evt="begin" delay="0">
                                      <p:tn val="36"/>
                                    </p:cond>
                                  </p:end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94"/>
                                        </p:tgtEl>
                                        <p:attrNameLst>
                                          <p:attrName>style.visibility</p:attrName>
                                        </p:attrNameLst>
                                      </p:cBhvr>
                                      <p:to>
                                        <p:strVal val="visible"/>
                                      </p:to>
                                    </p:set>
                                    <p:animEffect transition="in" filter="barn(inVertical)">
                                      <p:cBhvr>
                                        <p:cTn id="43" dur="500"/>
                                        <p:tgtEl>
                                          <p:spTgt spid="39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18"/>
                                        </p:tgtEl>
                                        <p:attrNameLst>
                                          <p:attrName>style.visibility</p:attrName>
                                        </p:attrNameLst>
                                      </p:cBhvr>
                                      <p:to>
                                        <p:strVal val="visible"/>
                                      </p:to>
                                    </p:set>
                                    <p:animEffect transition="in" filter="barn(inVertical)">
                                      <p:cBhvr>
                                        <p:cTn id="53" dur="500"/>
                                        <p:tgtEl>
                                          <p:spTgt spid="1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02"/>
                                        </p:tgtEl>
                                        <p:attrNameLst>
                                          <p:attrName>style.visibility</p:attrName>
                                        </p:attrNameLst>
                                      </p:cBhvr>
                                      <p:to>
                                        <p:strVal val="visible"/>
                                      </p:to>
                                    </p:set>
                                    <p:animEffect transition="in" filter="barn(inVertical)">
                                      <p:cBhvr>
                                        <p:cTn id="58"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rPr>
              <a:pPr defTabSz="914217">
                <a:defRPr/>
              </a:pPr>
              <a:t>14</a:t>
            </a:fld>
            <a:endParaRPr lang="en-US" dirty="0">
              <a:solidFill>
                <a:prstClr val="black">
                  <a:tint val="75000"/>
                </a:prstClr>
              </a:solidFill>
            </a:endParaRPr>
          </a:p>
        </p:txBody>
      </p:sp>
      <p:grpSp>
        <p:nvGrpSpPr>
          <p:cNvPr id="4" name="组合 44">
            <a:extLst>
              <a:ext uri="{FF2B5EF4-FFF2-40B4-BE49-F238E27FC236}">
                <a16:creationId xmlns:a16="http://schemas.microsoft.com/office/drawing/2014/main" id="{468826E0-7A31-44C3-B4BF-CB0C0E7DFDF2}"/>
              </a:ext>
            </a:extLst>
          </p:cNvPr>
          <p:cNvGrpSpPr/>
          <p:nvPr/>
        </p:nvGrpSpPr>
        <p:grpSpPr>
          <a:xfrm>
            <a:off x="1997646" y="1633156"/>
            <a:ext cx="2512855" cy="179063"/>
            <a:chOff x="4531763" y="904319"/>
            <a:chExt cx="3274666" cy="206375"/>
          </a:xfrm>
        </p:grpSpPr>
        <p:sp>
          <p:nvSpPr>
            <p:cNvPr id="6" name="Freeform 139">
              <a:extLst>
                <a:ext uri="{FF2B5EF4-FFF2-40B4-BE49-F238E27FC236}">
                  <a16:creationId xmlns:a16="http://schemas.microsoft.com/office/drawing/2014/main"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7" name="Freeform 139">
              <a:extLst>
                <a:ext uri="{FF2B5EF4-FFF2-40B4-BE49-F238E27FC236}">
                  <a16:creationId xmlns:a16="http://schemas.microsoft.com/office/drawing/2014/main"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8" name="Freeform 139">
              <a:extLst>
                <a:ext uri="{FF2B5EF4-FFF2-40B4-BE49-F238E27FC236}">
                  <a16:creationId xmlns:a16="http://schemas.microsoft.com/office/drawing/2014/main"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9" name="Freeform 139">
              <a:extLst>
                <a:ext uri="{FF2B5EF4-FFF2-40B4-BE49-F238E27FC236}">
                  <a16:creationId xmlns:a16="http://schemas.microsoft.com/office/drawing/2014/main"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0" name="Freeform 139">
              <a:extLst>
                <a:ext uri="{FF2B5EF4-FFF2-40B4-BE49-F238E27FC236}">
                  <a16:creationId xmlns:a16="http://schemas.microsoft.com/office/drawing/2014/main"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1" name="Freeform 139">
              <a:extLst>
                <a:ext uri="{FF2B5EF4-FFF2-40B4-BE49-F238E27FC236}">
                  <a16:creationId xmlns:a16="http://schemas.microsoft.com/office/drawing/2014/main"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2" name="Freeform 139">
              <a:extLst>
                <a:ext uri="{FF2B5EF4-FFF2-40B4-BE49-F238E27FC236}">
                  <a16:creationId xmlns:a16="http://schemas.microsoft.com/office/drawing/2014/main"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3" name="Freeform 139">
              <a:extLst>
                <a:ext uri="{FF2B5EF4-FFF2-40B4-BE49-F238E27FC236}">
                  <a16:creationId xmlns:a16="http://schemas.microsoft.com/office/drawing/2014/main"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4" name="Freeform 139">
              <a:extLst>
                <a:ext uri="{FF2B5EF4-FFF2-40B4-BE49-F238E27FC236}">
                  <a16:creationId xmlns:a16="http://schemas.microsoft.com/office/drawing/2014/main"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5" name="Freeform 139">
              <a:extLst>
                <a:ext uri="{FF2B5EF4-FFF2-40B4-BE49-F238E27FC236}">
                  <a16:creationId xmlns:a16="http://schemas.microsoft.com/office/drawing/2014/main"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grpSp>
      <p:sp>
        <p:nvSpPr>
          <p:cNvPr id="16" name="文本框 41">
            <a:extLst>
              <a:ext uri="{FF2B5EF4-FFF2-40B4-BE49-F238E27FC236}">
                <a16:creationId xmlns:a16="http://schemas.microsoft.com/office/drawing/2014/main" id="{56100E42-1B9F-4C8D-B484-B237526F1280}"/>
              </a:ext>
            </a:extLst>
          </p:cNvPr>
          <p:cNvSpPr txBox="1"/>
          <p:nvPr/>
        </p:nvSpPr>
        <p:spPr>
          <a:xfrm>
            <a:off x="1225725" y="257585"/>
            <a:ext cx="7469558" cy="830805"/>
          </a:xfrm>
          <a:prstGeom prst="rect">
            <a:avLst/>
          </a:prstGeom>
          <a:noFill/>
        </p:spPr>
        <p:txBody>
          <a:bodyPr vert="horz" wrap="square" rtlCol="0">
            <a:spAutoFit/>
          </a:bodyPr>
          <a:lstStyle/>
          <a:p>
            <a:pPr defTabSz="914217"/>
            <a:r>
              <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7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Khái</a:t>
            </a:r>
            <a:r>
              <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7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niệm</a:t>
            </a:r>
            <a:endPar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1636030" y="4693098"/>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26" name="组合 2">
            <a:extLst>
              <a:ext uri="{FF2B5EF4-FFF2-40B4-BE49-F238E27FC236}">
                <a16:creationId xmlns:a16="http://schemas.microsoft.com/office/drawing/2014/main" id="{9C1DCEB9-0956-4876-8387-3186CD050357}"/>
              </a:ext>
            </a:extLst>
          </p:cNvPr>
          <p:cNvGrpSpPr/>
          <p:nvPr/>
        </p:nvGrpSpPr>
        <p:grpSpPr>
          <a:xfrm>
            <a:off x="548951" y="2125447"/>
            <a:ext cx="3685160" cy="2730533"/>
            <a:chOff x="1949253" y="1627716"/>
            <a:chExt cx="3271491" cy="2309600"/>
          </a:xfrm>
        </p:grpSpPr>
        <p:grpSp>
          <p:nvGrpSpPr>
            <p:cNvPr id="27" name="组合 135">
              <a:extLst>
                <a:ext uri="{FF2B5EF4-FFF2-40B4-BE49-F238E27FC236}">
                  <a16:creationId xmlns:a16="http://schemas.microsoft.com/office/drawing/2014/main" id="{1402207D-CBB7-427C-BF5A-10E4874000E2}"/>
                </a:ext>
              </a:extLst>
            </p:cNvPr>
            <p:cNvGrpSpPr/>
            <p:nvPr/>
          </p:nvGrpSpPr>
          <p:grpSpPr>
            <a:xfrm>
              <a:off x="1949253" y="1627716"/>
              <a:ext cx="3271491" cy="2309600"/>
              <a:chOff x="3246438" y="1068388"/>
              <a:chExt cx="5711825" cy="4678363"/>
            </a:xfrm>
            <a:solidFill>
              <a:schemeClr val="tx1"/>
            </a:solidFill>
          </p:grpSpPr>
          <p:sp>
            <p:nvSpPr>
              <p:cNvPr id="29" name="Freeform 5">
                <a:extLst>
                  <a:ext uri="{FF2B5EF4-FFF2-40B4-BE49-F238E27FC236}">
                    <a16:creationId xmlns:a16="http://schemas.microsoft.com/office/drawing/2014/main" id="{701E2887-6ABA-48C5-BE20-199CEFE6512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6">
                <a:extLst>
                  <a:ext uri="{FF2B5EF4-FFF2-40B4-BE49-F238E27FC236}">
                    <a16:creationId xmlns:a16="http://schemas.microsoft.com/office/drawing/2014/main" id="{FEC9D7C9-93D5-4739-AFFE-8040BA6CC217}"/>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7">
                <a:extLst>
                  <a:ext uri="{FF2B5EF4-FFF2-40B4-BE49-F238E27FC236}">
                    <a16:creationId xmlns:a16="http://schemas.microsoft.com/office/drawing/2014/main" id="{281FD407-A2BD-466C-B194-8B144655D8D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8">
                <a:extLst>
                  <a:ext uri="{FF2B5EF4-FFF2-40B4-BE49-F238E27FC236}">
                    <a16:creationId xmlns:a16="http://schemas.microsoft.com/office/drawing/2014/main" id="{BEE6043B-26CB-4A02-A61F-D54DCA348DB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9">
                <a:extLst>
                  <a:ext uri="{FF2B5EF4-FFF2-40B4-BE49-F238E27FC236}">
                    <a16:creationId xmlns:a16="http://schemas.microsoft.com/office/drawing/2014/main" id="{23FBEF70-9206-482A-834F-13124F07B0A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10">
                <a:extLst>
                  <a:ext uri="{FF2B5EF4-FFF2-40B4-BE49-F238E27FC236}">
                    <a16:creationId xmlns:a16="http://schemas.microsoft.com/office/drawing/2014/main" id="{6B69A711-8366-4A40-B126-2B7D4B09CB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11">
                <a:extLst>
                  <a:ext uri="{FF2B5EF4-FFF2-40B4-BE49-F238E27FC236}">
                    <a16:creationId xmlns:a16="http://schemas.microsoft.com/office/drawing/2014/main" id="{449C6D7B-31B9-4A11-9433-50B7CE0F90D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36" name="组合 143">
                <a:extLst>
                  <a:ext uri="{FF2B5EF4-FFF2-40B4-BE49-F238E27FC236}">
                    <a16:creationId xmlns:a16="http://schemas.microsoft.com/office/drawing/2014/main" id="{EE171D6A-3ACD-4978-9415-A984A59E9474}"/>
                  </a:ext>
                </a:extLst>
              </p:cNvPr>
              <p:cNvGrpSpPr/>
              <p:nvPr/>
            </p:nvGrpSpPr>
            <p:grpSpPr>
              <a:xfrm>
                <a:off x="3517901" y="1225551"/>
                <a:ext cx="5260975" cy="4090987"/>
                <a:chOff x="3517901" y="1225551"/>
                <a:chExt cx="5260975" cy="4090987"/>
              </a:xfrm>
              <a:grpFill/>
            </p:grpSpPr>
            <p:sp>
              <p:nvSpPr>
                <p:cNvPr id="37" name="Freeform 12">
                  <a:extLst>
                    <a:ext uri="{FF2B5EF4-FFF2-40B4-BE49-F238E27FC236}">
                      <a16:creationId xmlns:a16="http://schemas.microsoft.com/office/drawing/2014/main" id="{E015D9C1-A573-4E07-B619-F8F9CDD2D7E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13">
                  <a:extLst>
                    <a:ext uri="{FF2B5EF4-FFF2-40B4-BE49-F238E27FC236}">
                      <a16:creationId xmlns:a16="http://schemas.microsoft.com/office/drawing/2014/main" id="{7C07ABB5-BA6E-4F7D-902B-CD32DDB41B5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14">
                  <a:extLst>
                    <a:ext uri="{FF2B5EF4-FFF2-40B4-BE49-F238E27FC236}">
                      <a16:creationId xmlns:a16="http://schemas.microsoft.com/office/drawing/2014/main" id="{44AAD421-E009-4F6A-AD56-381D1DE3145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15">
                  <a:extLst>
                    <a:ext uri="{FF2B5EF4-FFF2-40B4-BE49-F238E27FC236}">
                      <a16:creationId xmlns:a16="http://schemas.microsoft.com/office/drawing/2014/main" id="{9AA74B08-8CB5-4728-9BA0-48BEC60983B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16">
                  <a:extLst>
                    <a:ext uri="{FF2B5EF4-FFF2-40B4-BE49-F238E27FC236}">
                      <a16:creationId xmlns:a16="http://schemas.microsoft.com/office/drawing/2014/main" id="{0E1B772E-09AB-479A-90B6-786FE0E9C50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17">
                  <a:extLst>
                    <a:ext uri="{FF2B5EF4-FFF2-40B4-BE49-F238E27FC236}">
                      <a16:creationId xmlns:a16="http://schemas.microsoft.com/office/drawing/2014/main" id="{BD4D0207-0475-4316-A452-0D5A326A1DC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18">
                  <a:extLst>
                    <a:ext uri="{FF2B5EF4-FFF2-40B4-BE49-F238E27FC236}">
                      <a16:creationId xmlns:a16="http://schemas.microsoft.com/office/drawing/2014/main" id="{48834AB3-5E24-49A5-8A8C-AE7180BA2D2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19">
                  <a:extLst>
                    <a:ext uri="{FF2B5EF4-FFF2-40B4-BE49-F238E27FC236}">
                      <a16:creationId xmlns:a16="http://schemas.microsoft.com/office/drawing/2014/main" id="{0770A82D-6F9B-4A7A-97E3-D945D75215C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20">
                  <a:extLst>
                    <a:ext uri="{FF2B5EF4-FFF2-40B4-BE49-F238E27FC236}">
                      <a16:creationId xmlns:a16="http://schemas.microsoft.com/office/drawing/2014/main" id="{3099E63C-2A25-47C4-BA51-88F2633CAAE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21">
                  <a:extLst>
                    <a:ext uri="{FF2B5EF4-FFF2-40B4-BE49-F238E27FC236}">
                      <a16:creationId xmlns:a16="http://schemas.microsoft.com/office/drawing/2014/main" id="{0590627B-1471-484E-8B06-F8AE402C946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22">
                  <a:extLst>
                    <a:ext uri="{FF2B5EF4-FFF2-40B4-BE49-F238E27FC236}">
                      <a16:creationId xmlns:a16="http://schemas.microsoft.com/office/drawing/2014/main" id="{1DFDADF5-D0AA-4367-8AFB-4A8DDA3A78EC}"/>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23">
                  <a:extLst>
                    <a:ext uri="{FF2B5EF4-FFF2-40B4-BE49-F238E27FC236}">
                      <a16:creationId xmlns:a16="http://schemas.microsoft.com/office/drawing/2014/main" id="{E20125AD-5077-4C4C-98B3-47A40958016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24">
                  <a:extLst>
                    <a:ext uri="{FF2B5EF4-FFF2-40B4-BE49-F238E27FC236}">
                      <a16:creationId xmlns:a16="http://schemas.microsoft.com/office/drawing/2014/main" id="{D88DC943-DD10-4969-A9C0-C71A8BBCFA16}"/>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25">
                  <a:extLst>
                    <a:ext uri="{FF2B5EF4-FFF2-40B4-BE49-F238E27FC236}">
                      <a16:creationId xmlns:a16="http://schemas.microsoft.com/office/drawing/2014/main" id="{0A2B48AC-0E32-46F3-A039-0F1C3FFE04BE}"/>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26">
                  <a:extLst>
                    <a:ext uri="{FF2B5EF4-FFF2-40B4-BE49-F238E27FC236}">
                      <a16:creationId xmlns:a16="http://schemas.microsoft.com/office/drawing/2014/main" id="{35229857-2090-4812-9F3D-E418AB82DF6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27">
                  <a:extLst>
                    <a:ext uri="{FF2B5EF4-FFF2-40B4-BE49-F238E27FC236}">
                      <a16:creationId xmlns:a16="http://schemas.microsoft.com/office/drawing/2014/main" id="{E54BB5CE-5791-49E7-A07D-DB26C45173C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28">
                  <a:extLst>
                    <a:ext uri="{FF2B5EF4-FFF2-40B4-BE49-F238E27FC236}">
                      <a16:creationId xmlns:a16="http://schemas.microsoft.com/office/drawing/2014/main" id="{F277204C-B5F8-470B-A492-CE8AC03F1EC5}"/>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29">
                  <a:extLst>
                    <a:ext uri="{FF2B5EF4-FFF2-40B4-BE49-F238E27FC236}">
                      <a16:creationId xmlns:a16="http://schemas.microsoft.com/office/drawing/2014/main" id="{5928E602-5813-4F8E-A664-109FEB1436F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30">
                  <a:extLst>
                    <a:ext uri="{FF2B5EF4-FFF2-40B4-BE49-F238E27FC236}">
                      <a16:creationId xmlns:a16="http://schemas.microsoft.com/office/drawing/2014/main" id="{4C173127-D346-4DF7-8A5E-4C211C69436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31">
                  <a:extLst>
                    <a:ext uri="{FF2B5EF4-FFF2-40B4-BE49-F238E27FC236}">
                      <a16:creationId xmlns:a16="http://schemas.microsoft.com/office/drawing/2014/main" id="{75733073-D4F7-42DC-9E83-4F7A36786E6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32">
                  <a:extLst>
                    <a:ext uri="{FF2B5EF4-FFF2-40B4-BE49-F238E27FC236}">
                      <a16:creationId xmlns:a16="http://schemas.microsoft.com/office/drawing/2014/main" id="{FF42CD20-5BEC-4D54-A36C-A6432F48389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33">
                  <a:extLst>
                    <a:ext uri="{FF2B5EF4-FFF2-40B4-BE49-F238E27FC236}">
                      <a16:creationId xmlns:a16="http://schemas.microsoft.com/office/drawing/2014/main" id="{9EAD28BE-35E7-4344-B647-DB40F303FFA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34">
                  <a:extLst>
                    <a:ext uri="{FF2B5EF4-FFF2-40B4-BE49-F238E27FC236}">
                      <a16:creationId xmlns:a16="http://schemas.microsoft.com/office/drawing/2014/main" id="{9711B4D5-3997-4B99-8D48-B923E531E3B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35">
                  <a:extLst>
                    <a:ext uri="{FF2B5EF4-FFF2-40B4-BE49-F238E27FC236}">
                      <a16:creationId xmlns:a16="http://schemas.microsoft.com/office/drawing/2014/main" id="{F9BE8954-CB1D-4C11-9495-096C154028B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36">
                  <a:extLst>
                    <a:ext uri="{FF2B5EF4-FFF2-40B4-BE49-F238E27FC236}">
                      <a16:creationId xmlns:a16="http://schemas.microsoft.com/office/drawing/2014/main" id="{8F2ECA86-31D8-4CE9-9FD2-9888148E6A3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37">
                  <a:extLst>
                    <a:ext uri="{FF2B5EF4-FFF2-40B4-BE49-F238E27FC236}">
                      <a16:creationId xmlns:a16="http://schemas.microsoft.com/office/drawing/2014/main" id="{EF6FBDA4-50E8-42CA-967E-07746015AE22}"/>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38">
                  <a:extLst>
                    <a:ext uri="{FF2B5EF4-FFF2-40B4-BE49-F238E27FC236}">
                      <a16:creationId xmlns:a16="http://schemas.microsoft.com/office/drawing/2014/main" id="{E788B09E-8EED-4546-8DFE-27080633707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39">
                  <a:extLst>
                    <a:ext uri="{FF2B5EF4-FFF2-40B4-BE49-F238E27FC236}">
                      <a16:creationId xmlns:a16="http://schemas.microsoft.com/office/drawing/2014/main" id="{E0F306DA-482F-41EC-AC53-ECEA31E2F8EA}"/>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40">
                  <a:extLst>
                    <a:ext uri="{FF2B5EF4-FFF2-40B4-BE49-F238E27FC236}">
                      <a16:creationId xmlns:a16="http://schemas.microsoft.com/office/drawing/2014/main" id="{F9019F41-AA79-450E-AC9C-AB827DFF75FF}"/>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41">
                  <a:extLst>
                    <a:ext uri="{FF2B5EF4-FFF2-40B4-BE49-F238E27FC236}">
                      <a16:creationId xmlns:a16="http://schemas.microsoft.com/office/drawing/2014/main" id="{625F3391-9DA9-41E6-B0D7-FD43E352D4E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42">
                  <a:extLst>
                    <a:ext uri="{FF2B5EF4-FFF2-40B4-BE49-F238E27FC236}">
                      <a16:creationId xmlns:a16="http://schemas.microsoft.com/office/drawing/2014/main" id="{3E12A41F-9891-4277-B659-FF45D196EAB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43">
                  <a:extLst>
                    <a:ext uri="{FF2B5EF4-FFF2-40B4-BE49-F238E27FC236}">
                      <a16:creationId xmlns:a16="http://schemas.microsoft.com/office/drawing/2014/main" id="{FD8A6B80-FA46-42D6-A716-CDAE76BA4CD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44">
                  <a:extLst>
                    <a:ext uri="{FF2B5EF4-FFF2-40B4-BE49-F238E27FC236}">
                      <a16:creationId xmlns:a16="http://schemas.microsoft.com/office/drawing/2014/main" id="{21F30691-6933-4867-8106-7E6980A6641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45">
                  <a:extLst>
                    <a:ext uri="{FF2B5EF4-FFF2-40B4-BE49-F238E27FC236}">
                      <a16:creationId xmlns:a16="http://schemas.microsoft.com/office/drawing/2014/main" id="{84AFA11C-6335-457E-BEC4-67776333663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46">
                  <a:extLst>
                    <a:ext uri="{FF2B5EF4-FFF2-40B4-BE49-F238E27FC236}">
                      <a16:creationId xmlns:a16="http://schemas.microsoft.com/office/drawing/2014/main" id="{B03A00FE-B39F-43FE-8E05-DF90D97257C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47">
                  <a:extLst>
                    <a:ext uri="{FF2B5EF4-FFF2-40B4-BE49-F238E27FC236}">
                      <a16:creationId xmlns:a16="http://schemas.microsoft.com/office/drawing/2014/main" id="{EF4CFE13-535A-44CE-88FC-19F5A7491C7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48">
                  <a:extLst>
                    <a:ext uri="{FF2B5EF4-FFF2-40B4-BE49-F238E27FC236}">
                      <a16:creationId xmlns:a16="http://schemas.microsoft.com/office/drawing/2014/main" id="{031AC784-A262-48A8-ACE9-77E8E2D8D38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49">
                  <a:extLst>
                    <a:ext uri="{FF2B5EF4-FFF2-40B4-BE49-F238E27FC236}">
                      <a16:creationId xmlns:a16="http://schemas.microsoft.com/office/drawing/2014/main" id="{8C8A3B5C-4EF0-4EC9-8521-7B1FCCD78B7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50">
                  <a:extLst>
                    <a:ext uri="{FF2B5EF4-FFF2-40B4-BE49-F238E27FC236}">
                      <a16:creationId xmlns:a16="http://schemas.microsoft.com/office/drawing/2014/main" id="{26E05434-E6DA-4B13-BCF3-DC5AB3FA52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51">
                  <a:extLst>
                    <a:ext uri="{FF2B5EF4-FFF2-40B4-BE49-F238E27FC236}">
                      <a16:creationId xmlns:a16="http://schemas.microsoft.com/office/drawing/2014/main" id="{45CDB74D-A396-4F48-ACFD-4E80D575D1B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52">
                  <a:extLst>
                    <a:ext uri="{FF2B5EF4-FFF2-40B4-BE49-F238E27FC236}">
                      <a16:creationId xmlns:a16="http://schemas.microsoft.com/office/drawing/2014/main" id="{4659356A-B39A-4FAC-A59F-3A26FDC2F16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53">
                  <a:extLst>
                    <a:ext uri="{FF2B5EF4-FFF2-40B4-BE49-F238E27FC236}">
                      <a16:creationId xmlns:a16="http://schemas.microsoft.com/office/drawing/2014/main" id="{F48D0C0B-F4BF-4019-8847-ECC9AFFF8A17}"/>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54">
                  <a:extLst>
                    <a:ext uri="{FF2B5EF4-FFF2-40B4-BE49-F238E27FC236}">
                      <a16:creationId xmlns:a16="http://schemas.microsoft.com/office/drawing/2014/main" id="{59767D5B-32F8-4FBF-9CD7-83B218A036F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55">
                  <a:extLst>
                    <a:ext uri="{FF2B5EF4-FFF2-40B4-BE49-F238E27FC236}">
                      <a16:creationId xmlns:a16="http://schemas.microsoft.com/office/drawing/2014/main" id="{5B35165E-E984-47BD-BF06-F8B0318BA6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56">
                  <a:extLst>
                    <a:ext uri="{FF2B5EF4-FFF2-40B4-BE49-F238E27FC236}">
                      <a16:creationId xmlns:a16="http://schemas.microsoft.com/office/drawing/2014/main" id="{370AB6F0-8D5C-4953-A7A4-CC8CBD552BD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57">
                  <a:extLst>
                    <a:ext uri="{FF2B5EF4-FFF2-40B4-BE49-F238E27FC236}">
                      <a16:creationId xmlns:a16="http://schemas.microsoft.com/office/drawing/2014/main" id="{C6A30B16-EBCF-4FA3-B34B-2393C74F7189}"/>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58">
                  <a:extLst>
                    <a:ext uri="{FF2B5EF4-FFF2-40B4-BE49-F238E27FC236}">
                      <a16:creationId xmlns:a16="http://schemas.microsoft.com/office/drawing/2014/main" id="{6C655FF5-9E07-4B98-85AA-856BBBA2504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59">
                  <a:extLst>
                    <a:ext uri="{FF2B5EF4-FFF2-40B4-BE49-F238E27FC236}">
                      <a16:creationId xmlns:a16="http://schemas.microsoft.com/office/drawing/2014/main" id="{7D2ADCC3-0D5F-4975-84F0-73F917F3DDC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60">
                  <a:extLst>
                    <a:ext uri="{FF2B5EF4-FFF2-40B4-BE49-F238E27FC236}">
                      <a16:creationId xmlns:a16="http://schemas.microsoft.com/office/drawing/2014/main" id="{D00201DB-CD9D-4006-BE16-557729C390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61">
                  <a:extLst>
                    <a:ext uri="{FF2B5EF4-FFF2-40B4-BE49-F238E27FC236}">
                      <a16:creationId xmlns:a16="http://schemas.microsoft.com/office/drawing/2014/main" id="{87DCB535-D733-4AC2-8297-C1155E86D0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62">
                  <a:extLst>
                    <a:ext uri="{FF2B5EF4-FFF2-40B4-BE49-F238E27FC236}">
                      <a16:creationId xmlns:a16="http://schemas.microsoft.com/office/drawing/2014/main" id="{6FFC27E7-AA98-467B-995B-2D8008AB1C3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63">
                  <a:extLst>
                    <a:ext uri="{FF2B5EF4-FFF2-40B4-BE49-F238E27FC236}">
                      <a16:creationId xmlns:a16="http://schemas.microsoft.com/office/drawing/2014/main" id="{C73E76C2-A3CA-44D2-A491-D5D8489F2C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64">
                  <a:extLst>
                    <a:ext uri="{FF2B5EF4-FFF2-40B4-BE49-F238E27FC236}">
                      <a16:creationId xmlns:a16="http://schemas.microsoft.com/office/drawing/2014/main" id="{C1E92A81-0537-4950-A01D-3E678BBCEE5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65">
                  <a:extLst>
                    <a:ext uri="{FF2B5EF4-FFF2-40B4-BE49-F238E27FC236}">
                      <a16:creationId xmlns:a16="http://schemas.microsoft.com/office/drawing/2014/main" id="{7F0ECE0B-FC3C-4177-9475-C57F5BBA056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66">
                  <a:extLst>
                    <a:ext uri="{FF2B5EF4-FFF2-40B4-BE49-F238E27FC236}">
                      <a16:creationId xmlns:a16="http://schemas.microsoft.com/office/drawing/2014/main" id="{31B7DC14-8E39-4838-809D-6EDCA7EC2A7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2" name="Freeform 67">
                  <a:extLst>
                    <a:ext uri="{FF2B5EF4-FFF2-40B4-BE49-F238E27FC236}">
                      <a16:creationId xmlns:a16="http://schemas.microsoft.com/office/drawing/2014/main" id="{88EC3E88-0DC8-47F7-9ECC-D664E9F1F4A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3" name="Freeform 68">
                  <a:extLst>
                    <a:ext uri="{FF2B5EF4-FFF2-40B4-BE49-F238E27FC236}">
                      <a16:creationId xmlns:a16="http://schemas.microsoft.com/office/drawing/2014/main" id="{727FE61F-1EF3-4CFF-950E-138EBA1F8DD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4" name="Freeform 69">
                  <a:extLst>
                    <a:ext uri="{FF2B5EF4-FFF2-40B4-BE49-F238E27FC236}">
                      <a16:creationId xmlns:a16="http://schemas.microsoft.com/office/drawing/2014/main" id="{0CC78F17-B147-48D5-ADE2-2AAB21B6688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5" name="Freeform 70">
                  <a:extLst>
                    <a:ext uri="{FF2B5EF4-FFF2-40B4-BE49-F238E27FC236}">
                      <a16:creationId xmlns:a16="http://schemas.microsoft.com/office/drawing/2014/main" id="{092C0303-A9CA-4A61-9DF4-2D557394D2D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6" name="Freeform 71">
                  <a:extLst>
                    <a:ext uri="{FF2B5EF4-FFF2-40B4-BE49-F238E27FC236}">
                      <a16:creationId xmlns:a16="http://schemas.microsoft.com/office/drawing/2014/main" id="{E2E3840E-B749-4F33-9B8F-DAB92677815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7" name="Freeform 72">
                  <a:extLst>
                    <a:ext uri="{FF2B5EF4-FFF2-40B4-BE49-F238E27FC236}">
                      <a16:creationId xmlns:a16="http://schemas.microsoft.com/office/drawing/2014/main" id="{6D33B346-6B13-49B8-ADDA-31C2BC1A238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8" name="Freeform 73">
                  <a:extLst>
                    <a:ext uri="{FF2B5EF4-FFF2-40B4-BE49-F238E27FC236}">
                      <a16:creationId xmlns:a16="http://schemas.microsoft.com/office/drawing/2014/main" id="{0FCB5350-3E26-4F8F-822B-C058391A60C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9" name="Freeform 74">
                  <a:extLst>
                    <a:ext uri="{FF2B5EF4-FFF2-40B4-BE49-F238E27FC236}">
                      <a16:creationId xmlns:a16="http://schemas.microsoft.com/office/drawing/2014/main" id="{33B22136-E893-448D-A4F1-228546CD65F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0" name="Freeform 75">
                  <a:extLst>
                    <a:ext uri="{FF2B5EF4-FFF2-40B4-BE49-F238E27FC236}">
                      <a16:creationId xmlns:a16="http://schemas.microsoft.com/office/drawing/2014/main" id="{D909AA22-AD8D-47E6-8FCF-64C26CB58D2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1" name="Freeform 76">
                  <a:extLst>
                    <a:ext uri="{FF2B5EF4-FFF2-40B4-BE49-F238E27FC236}">
                      <a16:creationId xmlns:a16="http://schemas.microsoft.com/office/drawing/2014/main" id="{9C7E1E9C-3B65-4066-802F-6F955D7C7E6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2" name="Freeform 77">
                  <a:extLst>
                    <a:ext uri="{FF2B5EF4-FFF2-40B4-BE49-F238E27FC236}">
                      <a16:creationId xmlns:a16="http://schemas.microsoft.com/office/drawing/2014/main" id="{1317837A-0F99-4001-B1AC-5419250C6DF8}"/>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3" name="Freeform 78">
                  <a:extLst>
                    <a:ext uri="{FF2B5EF4-FFF2-40B4-BE49-F238E27FC236}">
                      <a16:creationId xmlns:a16="http://schemas.microsoft.com/office/drawing/2014/main" id="{A418E24D-F8DE-44FC-8D94-91D3EB1DCFA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4" name="Freeform 79">
                  <a:extLst>
                    <a:ext uri="{FF2B5EF4-FFF2-40B4-BE49-F238E27FC236}">
                      <a16:creationId xmlns:a16="http://schemas.microsoft.com/office/drawing/2014/main" id="{08CC5617-2940-4195-9B1A-7E16960335A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5" name="Freeform 80">
                  <a:extLst>
                    <a:ext uri="{FF2B5EF4-FFF2-40B4-BE49-F238E27FC236}">
                      <a16:creationId xmlns:a16="http://schemas.microsoft.com/office/drawing/2014/main" id="{DBB2C5BA-07CF-4786-9AE7-3D303CDD6CB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6" name="Freeform 81">
                  <a:extLst>
                    <a:ext uri="{FF2B5EF4-FFF2-40B4-BE49-F238E27FC236}">
                      <a16:creationId xmlns:a16="http://schemas.microsoft.com/office/drawing/2014/main" id="{6F1FB5D3-9525-4605-A64A-77CC4255E1D8}"/>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7" name="Freeform 82">
                  <a:extLst>
                    <a:ext uri="{FF2B5EF4-FFF2-40B4-BE49-F238E27FC236}">
                      <a16:creationId xmlns:a16="http://schemas.microsoft.com/office/drawing/2014/main" id="{025C32E8-9426-4A96-8BFB-A970BF38B61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8" name="Freeform 83">
                  <a:extLst>
                    <a:ext uri="{FF2B5EF4-FFF2-40B4-BE49-F238E27FC236}">
                      <a16:creationId xmlns:a16="http://schemas.microsoft.com/office/drawing/2014/main" id="{10D58B64-B393-46DF-9CBC-27908868F37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9" name="Freeform 84">
                  <a:extLst>
                    <a:ext uri="{FF2B5EF4-FFF2-40B4-BE49-F238E27FC236}">
                      <a16:creationId xmlns:a16="http://schemas.microsoft.com/office/drawing/2014/main" id="{69E6EE21-34C1-4A7B-857B-B6EF1B5D61E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0" name="Freeform 85">
                  <a:extLst>
                    <a:ext uri="{FF2B5EF4-FFF2-40B4-BE49-F238E27FC236}">
                      <a16:creationId xmlns:a16="http://schemas.microsoft.com/office/drawing/2014/main" id="{E67F3BEB-A6BA-4A1A-B0C2-F537BD189CC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1" name="Freeform 86">
                  <a:extLst>
                    <a:ext uri="{FF2B5EF4-FFF2-40B4-BE49-F238E27FC236}">
                      <a16:creationId xmlns:a16="http://schemas.microsoft.com/office/drawing/2014/main" id="{3CC4357A-9137-490E-A509-E2EFBFAF906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2" name="Freeform 87">
                  <a:extLst>
                    <a:ext uri="{FF2B5EF4-FFF2-40B4-BE49-F238E27FC236}">
                      <a16:creationId xmlns:a16="http://schemas.microsoft.com/office/drawing/2014/main" id="{58A21A22-0D62-4E6B-9EE8-83BFF2A1055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3" name="Freeform 88">
                  <a:extLst>
                    <a:ext uri="{FF2B5EF4-FFF2-40B4-BE49-F238E27FC236}">
                      <a16:creationId xmlns:a16="http://schemas.microsoft.com/office/drawing/2014/main" id="{0F7E0899-EA21-44AF-AA29-A27137A5C74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4" name="Freeform 89">
                  <a:extLst>
                    <a:ext uri="{FF2B5EF4-FFF2-40B4-BE49-F238E27FC236}">
                      <a16:creationId xmlns:a16="http://schemas.microsoft.com/office/drawing/2014/main" id="{39842D9D-13CA-4F31-A223-2E64F48399C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5" name="Freeform 90">
                  <a:extLst>
                    <a:ext uri="{FF2B5EF4-FFF2-40B4-BE49-F238E27FC236}">
                      <a16:creationId xmlns:a16="http://schemas.microsoft.com/office/drawing/2014/main" id="{38751A6F-21CA-4ADD-87BE-A54C6B2C373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6" name="Freeform 91">
                  <a:extLst>
                    <a:ext uri="{FF2B5EF4-FFF2-40B4-BE49-F238E27FC236}">
                      <a16:creationId xmlns:a16="http://schemas.microsoft.com/office/drawing/2014/main" id="{904119BD-1E4B-4A66-B1C6-3816BB68300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7" name="Freeform 92">
                  <a:extLst>
                    <a:ext uri="{FF2B5EF4-FFF2-40B4-BE49-F238E27FC236}">
                      <a16:creationId xmlns:a16="http://schemas.microsoft.com/office/drawing/2014/main" id="{DAB246D2-320B-477F-96F2-C12020B397F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28" name="文本框 49">
              <a:extLst>
                <a:ext uri="{FF2B5EF4-FFF2-40B4-BE49-F238E27FC236}">
                  <a16:creationId xmlns:a16="http://schemas.microsoft.com/office/drawing/2014/main" id="{E9CF78FE-9F32-4956-898B-87BC320820CB}"/>
                </a:ext>
              </a:extLst>
            </p:cNvPr>
            <p:cNvSpPr txBox="1">
              <a:spLocks noChangeArrowheads="1"/>
            </p:cNvSpPr>
            <p:nvPr/>
          </p:nvSpPr>
          <p:spPr bwMode="auto">
            <a:xfrm>
              <a:off x="2187524" y="2136122"/>
              <a:ext cx="2563249" cy="640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217">
                <a:buNone/>
              </a:pPr>
              <a:r>
                <a:rPr lang="en-US" sz="2400" i="1" dirty="0" err="1">
                  <a:solidFill>
                    <a:srgbClr val="000000"/>
                  </a:solidFill>
                  <a:latin typeface="Times New Roman" panose="02020603050405020304" pitchFamily="18" charset="0"/>
                  <a:cs typeface="Times New Roman" panose="02020603050405020304" pitchFamily="18" charset="0"/>
                </a:rPr>
                <a:t>Thuộc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dạng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bài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luận</a:t>
              </a:r>
              <a:r>
                <a:rPr lang="vi-VN" sz="2400" dirty="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p:grpSp>
      <p:grpSp>
        <p:nvGrpSpPr>
          <p:cNvPr id="118" name="组合 3">
            <a:extLst>
              <a:ext uri="{FF2B5EF4-FFF2-40B4-BE49-F238E27FC236}">
                <a16:creationId xmlns:a16="http://schemas.microsoft.com/office/drawing/2014/main" id="{5870B94D-5D36-4D10-8A3B-7BF49A7DBFA4}"/>
              </a:ext>
            </a:extLst>
          </p:cNvPr>
          <p:cNvGrpSpPr/>
          <p:nvPr/>
        </p:nvGrpSpPr>
        <p:grpSpPr>
          <a:xfrm>
            <a:off x="7279926" y="1386767"/>
            <a:ext cx="3975585" cy="2861621"/>
            <a:chOff x="7522624" y="1711467"/>
            <a:chExt cx="2698523" cy="1980244"/>
          </a:xfrm>
        </p:grpSpPr>
        <p:grpSp>
          <p:nvGrpSpPr>
            <p:cNvPr id="119" name="组合 225">
              <a:extLst>
                <a:ext uri="{FF2B5EF4-FFF2-40B4-BE49-F238E27FC236}">
                  <a16:creationId xmlns:a16="http://schemas.microsoft.com/office/drawing/2014/main" id="{3841CF2F-5722-4672-BAC7-2BDF3E9207CF}"/>
                </a:ext>
              </a:extLst>
            </p:cNvPr>
            <p:cNvGrpSpPr/>
            <p:nvPr/>
          </p:nvGrpSpPr>
          <p:grpSpPr>
            <a:xfrm flipH="1">
              <a:off x="7522624" y="1711467"/>
              <a:ext cx="2698523" cy="1980244"/>
              <a:chOff x="3246438" y="1068388"/>
              <a:chExt cx="5711825" cy="4678363"/>
            </a:xfrm>
            <a:solidFill>
              <a:schemeClr val="tx1"/>
            </a:solidFill>
          </p:grpSpPr>
          <p:sp>
            <p:nvSpPr>
              <p:cNvPr id="121" name="Freeform 5">
                <a:extLst>
                  <a:ext uri="{FF2B5EF4-FFF2-40B4-BE49-F238E27FC236}">
                    <a16:creationId xmlns:a16="http://schemas.microsoft.com/office/drawing/2014/main" id="{A425AEA3-FB98-4A22-81ED-49B1CD24652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2" name="Freeform 6">
                <a:extLst>
                  <a:ext uri="{FF2B5EF4-FFF2-40B4-BE49-F238E27FC236}">
                    <a16:creationId xmlns:a16="http://schemas.microsoft.com/office/drawing/2014/main" id="{8CE79A64-3ED4-4825-BBE6-617ABE6A10F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3" name="Freeform 7">
                <a:extLst>
                  <a:ext uri="{FF2B5EF4-FFF2-40B4-BE49-F238E27FC236}">
                    <a16:creationId xmlns:a16="http://schemas.microsoft.com/office/drawing/2014/main" id="{2C7172BC-A7F5-4308-8D72-13DCBEBB2E2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4" name="Freeform 8">
                <a:extLst>
                  <a:ext uri="{FF2B5EF4-FFF2-40B4-BE49-F238E27FC236}">
                    <a16:creationId xmlns:a16="http://schemas.microsoft.com/office/drawing/2014/main" id="{F034F6EF-1456-4A2E-AC0F-56A06297D50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5" name="Freeform 9">
                <a:extLst>
                  <a:ext uri="{FF2B5EF4-FFF2-40B4-BE49-F238E27FC236}">
                    <a16:creationId xmlns:a16="http://schemas.microsoft.com/office/drawing/2014/main" id="{4A750B0B-CED0-4D12-8B70-C3C1BB56A8E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6" name="Freeform 10">
                <a:extLst>
                  <a:ext uri="{FF2B5EF4-FFF2-40B4-BE49-F238E27FC236}">
                    <a16:creationId xmlns:a16="http://schemas.microsoft.com/office/drawing/2014/main" id="{D96CC480-C800-45CD-880F-75421D128FFC}"/>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7" name="Freeform 11">
                <a:extLst>
                  <a:ext uri="{FF2B5EF4-FFF2-40B4-BE49-F238E27FC236}">
                    <a16:creationId xmlns:a16="http://schemas.microsoft.com/office/drawing/2014/main" id="{4D32D243-A0F4-43C2-91A2-1C0069A2835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28" name="组合 233">
                <a:extLst>
                  <a:ext uri="{FF2B5EF4-FFF2-40B4-BE49-F238E27FC236}">
                    <a16:creationId xmlns:a16="http://schemas.microsoft.com/office/drawing/2014/main" id="{20F128F9-080E-4248-B04E-42F0242F46E7}"/>
                  </a:ext>
                </a:extLst>
              </p:cNvPr>
              <p:cNvGrpSpPr/>
              <p:nvPr/>
            </p:nvGrpSpPr>
            <p:grpSpPr>
              <a:xfrm>
                <a:off x="3517901" y="1225551"/>
                <a:ext cx="5260975" cy="4090987"/>
                <a:chOff x="3517901" y="1225551"/>
                <a:chExt cx="5260975" cy="4090987"/>
              </a:xfrm>
              <a:grpFill/>
            </p:grpSpPr>
            <p:sp>
              <p:nvSpPr>
                <p:cNvPr id="129" name="Freeform 12">
                  <a:extLst>
                    <a:ext uri="{FF2B5EF4-FFF2-40B4-BE49-F238E27FC236}">
                      <a16:creationId xmlns:a16="http://schemas.microsoft.com/office/drawing/2014/main" id="{E5D21414-9F55-41CE-8529-04C982F027B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0" name="Freeform 13">
                  <a:extLst>
                    <a:ext uri="{FF2B5EF4-FFF2-40B4-BE49-F238E27FC236}">
                      <a16:creationId xmlns:a16="http://schemas.microsoft.com/office/drawing/2014/main" id="{CEC948D7-FBC4-4D52-8BD6-108E6F0F5D1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1" name="Freeform 14">
                  <a:extLst>
                    <a:ext uri="{FF2B5EF4-FFF2-40B4-BE49-F238E27FC236}">
                      <a16:creationId xmlns:a16="http://schemas.microsoft.com/office/drawing/2014/main" id="{EEDDC0D4-4E58-44E4-BD59-4B8C43EB824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2" name="Freeform 15">
                  <a:extLst>
                    <a:ext uri="{FF2B5EF4-FFF2-40B4-BE49-F238E27FC236}">
                      <a16:creationId xmlns:a16="http://schemas.microsoft.com/office/drawing/2014/main" id="{E12FB58C-05FF-4A42-9A6A-280B2C31BFF8}"/>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3" name="Freeform 16">
                  <a:extLst>
                    <a:ext uri="{FF2B5EF4-FFF2-40B4-BE49-F238E27FC236}">
                      <a16:creationId xmlns:a16="http://schemas.microsoft.com/office/drawing/2014/main" id="{F4354F25-5071-42D4-B5A0-1009E48B5AC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4" name="Freeform 17">
                  <a:extLst>
                    <a:ext uri="{FF2B5EF4-FFF2-40B4-BE49-F238E27FC236}">
                      <a16:creationId xmlns:a16="http://schemas.microsoft.com/office/drawing/2014/main" id="{FE07DED5-D287-4B4A-9DE1-D728976BF992}"/>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5" name="Freeform 18">
                  <a:extLst>
                    <a:ext uri="{FF2B5EF4-FFF2-40B4-BE49-F238E27FC236}">
                      <a16:creationId xmlns:a16="http://schemas.microsoft.com/office/drawing/2014/main" id="{38B28F73-4840-40B1-B3A9-A8FA8C8761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6" name="Freeform 19">
                  <a:extLst>
                    <a:ext uri="{FF2B5EF4-FFF2-40B4-BE49-F238E27FC236}">
                      <a16:creationId xmlns:a16="http://schemas.microsoft.com/office/drawing/2014/main" id="{27B45940-925C-4C05-8146-72D2F846991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7" name="Freeform 20">
                  <a:extLst>
                    <a:ext uri="{FF2B5EF4-FFF2-40B4-BE49-F238E27FC236}">
                      <a16:creationId xmlns:a16="http://schemas.microsoft.com/office/drawing/2014/main" id="{5429CC19-05FA-4162-B1AA-81F2CDA66390}"/>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8" name="Freeform 21">
                  <a:extLst>
                    <a:ext uri="{FF2B5EF4-FFF2-40B4-BE49-F238E27FC236}">
                      <a16:creationId xmlns:a16="http://schemas.microsoft.com/office/drawing/2014/main" id="{173BC9EE-B7DF-4981-A980-D277EB0F939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9" name="Freeform 22">
                  <a:extLst>
                    <a:ext uri="{FF2B5EF4-FFF2-40B4-BE49-F238E27FC236}">
                      <a16:creationId xmlns:a16="http://schemas.microsoft.com/office/drawing/2014/main" id="{50A2A64B-8201-461F-9A81-A4787E919E2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0" name="Freeform 23">
                  <a:extLst>
                    <a:ext uri="{FF2B5EF4-FFF2-40B4-BE49-F238E27FC236}">
                      <a16:creationId xmlns:a16="http://schemas.microsoft.com/office/drawing/2014/main" id="{FDD5F413-3194-4BBA-B24C-FB7D19CCECB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1" name="Freeform 24">
                  <a:extLst>
                    <a:ext uri="{FF2B5EF4-FFF2-40B4-BE49-F238E27FC236}">
                      <a16:creationId xmlns:a16="http://schemas.microsoft.com/office/drawing/2014/main" id="{CDB15970-4968-4B4A-8DD8-0CE2F92694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2" name="Freeform 25">
                  <a:extLst>
                    <a:ext uri="{FF2B5EF4-FFF2-40B4-BE49-F238E27FC236}">
                      <a16:creationId xmlns:a16="http://schemas.microsoft.com/office/drawing/2014/main" id="{9A30AE4C-E337-4D76-911A-97902F504ED9}"/>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3" name="Freeform 26">
                  <a:extLst>
                    <a:ext uri="{FF2B5EF4-FFF2-40B4-BE49-F238E27FC236}">
                      <a16:creationId xmlns:a16="http://schemas.microsoft.com/office/drawing/2014/main" id="{8AA0208A-D690-46F9-A2C9-F8AEB7A3002B}"/>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4" name="Freeform 27">
                  <a:extLst>
                    <a:ext uri="{FF2B5EF4-FFF2-40B4-BE49-F238E27FC236}">
                      <a16:creationId xmlns:a16="http://schemas.microsoft.com/office/drawing/2014/main" id="{9CC769EB-DE12-4BD7-A55F-B3E8FE6825A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5" name="Freeform 28">
                  <a:extLst>
                    <a:ext uri="{FF2B5EF4-FFF2-40B4-BE49-F238E27FC236}">
                      <a16:creationId xmlns:a16="http://schemas.microsoft.com/office/drawing/2014/main" id="{5EB7354D-9EB0-4642-A732-6A9A5CAA61BD}"/>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6" name="Freeform 29">
                  <a:extLst>
                    <a:ext uri="{FF2B5EF4-FFF2-40B4-BE49-F238E27FC236}">
                      <a16:creationId xmlns:a16="http://schemas.microsoft.com/office/drawing/2014/main" id="{C8EC35EF-FA74-4B6A-B8C6-77EB7C35B41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7" name="Freeform 30">
                  <a:extLst>
                    <a:ext uri="{FF2B5EF4-FFF2-40B4-BE49-F238E27FC236}">
                      <a16:creationId xmlns:a16="http://schemas.microsoft.com/office/drawing/2014/main" id="{78FD2136-E352-47DF-B541-9540B11A32D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8" name="Freeform 31">
                  <a:extLst>
                    <a:ext uri="{FF2B5EF4-FFF2-40B4-BE49-F238E27FC236}">
                      <a16:creationId xmlns:a16="http://schemas.microsoft.com/office/drawing/2014/main" id="{D56DE6B9-1EBE-44BB-AD25-9C816439FB1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9" name="Freeform 32">
                  <a:extLst>
                    <a:ext uri="{FF2B5EF4-FFF2-40B4-BE49-F238E27FC236}">
                      <a16:creationId xmlns:a16="http://schemas.microsoft.com/office/drawing/2014/main" id="{090707BB-9C57-4659-8409-4701EFD441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0" name="Freeform 33">
                  <a:extLst>
                    <a:ext uri="{FF2B5EF4-FFF2-40B4-BE49-F238E27FC236}">
                      <a16:creationId xmlns:a16="http://schemas.microsoft.com/office/drawing/2014/main" id="{8162A9B9-4042-420D-AC4B-4C29DD0519D0}"/>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1" name="Freeform 34">
                  <a:extLst>
                    <a:ext uri="{FF2B5EF4-FFF2-40B4-BE49-F238E27FC236}">
                      <a16:creationId xmlns:a16="http://schemas.microsoft.com/office/drawing/2014/main" id="{E8179D54-9264-483E-8EE1-CF809266AE5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2" name="Freeform 35">
                  <a:extLst>
                    <a:ext uri="{FF2B5EF4-FFF2-40B4-BE49-F238E27FC236}">
                      <a16:creationId xmlns:a16="http://schemas.microsoft.com/office/drawing/2014/main" id="{1A4E1915-CBF2-4C67-8C2B-B4A55F031B2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3" name="Freeform 36">
                  <a:extLst>
                    <a:ext uri="{FF2B5EF4-FFF2-40B4-BE49-F238E27FC236}">
                      <a16:creationId xmlns:a16="http://schemas.microsoft.com/office/drawing/2014/main" id="{8C057786-4203-4F34-B5C0-60FC6D75178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4" name="Freeform 37">
                  <a:extLst>
                    <a:ext uri="{FF2B5EF4-FFF2-40B4-BE49-F238E27FC236}">
                      <a16:creationId xmlns:a16="http://schemas.microsoft.com/office/drawing/2014/main" id="{9CC7FA0E-CDA2-4EEF-8C8F-248340DD195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5" name="Freeform 38">
                  <a:extLst>
                    <a:ext uri="{FF2B5EF4-FFF2-40B4-BE49-F238E27FC236}">
                      <a16:creationId xmlns:a16="http://schemas.microsoft.com/office/drawing/2014/main" id="{26495CAD-6C83-40CD-AA5D-22C17E0E29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6" name="Freeform 39">
                  <a:extLst>
                    <a:ext uri="{FF2B5EF4-FFF2-40B4-BE49-F238E27FC236}">
                      <a16:creationId xmlns:a16="http://schemas.microsoft.com/office/drawing/2014/main" id="{C217ECB1-CEEA-4634-A3A8-911CB0D9453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7" name="Freeform 40">
                  <a:extLst>
                    <a:ext uri="{FF2B5EF4-FFF2-40B4-BE49-F238E27FC236}">
                      <a16:creationId xmlns:a16="http://schemas.microsoft.com/office/drawing/2014/main" id="{B231DDD2-0654-4EDC-8016-EFD65970B5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8" name="Freeform 41">
                  <a:extLst>
                    <a:ext uri="{FF2B5EF4-FFF2-40B4-BE49-F238E27FC236}">
                      <a16:creationId xmlns:a16="http://schemas.microsoft.com/office/drawing/2014/main" id="{DFB11617-362A-46EE-8201-446A84490D0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9" name="Freeform 42">
                  <a:extLst>
                    <a:ext uri="{FF2B5EF4-FFF2-40B4-BE49-F238E27FC236}">
                      <a16:creationId xmlns:a16="http://schemas.microsoft.com/office/drawing/2014/main" id="{8B340E1D-FDF5-4389-BBEB-D4FDF939269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0" name="Freeform 43">
                  <a:extLst>
                    <a:ext uri="{FF2B5EF4-FFF2-40B4-BE49-F238E27FC236}">
                      <a16:creationId xmlns:a16="http://schemas.microsoft.com/office/drawing/2014/main" id="{C897FFDB-D02B-48B0-AAC8-6D4D70890405}"/>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1" name="Freeform 44">
                  <a:extLst>
                    <a:ext uri="{FF2B5EF4-FFF2-40B4-BE49-F238E27FC236}">
                      <a16:creationId xmlns:a16="http://schemas.microsoft.com/office/drawing/2014/main" id="{9A04636C-72E4-4E97-96D6-6C20665752B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2" name="Freeform 45">
                  <a:extLst>
                    <a:ext uri="{FF2B5EF4-FFF2-40B4-BE49-F238E27FC236}">
                      <a16:creationId xmlns:a16="http://schemas.microsoft.com/office/drawing/2014/main" id="{3956BB4C-92F2-4A58-8B6D-F410BAFD29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3" name="Freeform 46">
                  <a:extLst>
                    <a:ext uri="{FF2B5EF4-FFF2-40B4-BE49-F238E27FC236}">
                      <a16:creationId xmlns:a16="http://schemas.microsoft.com/office/drawing/2014/main" id="{462B4C83-9E20-4711-9836-D30D610C8AA7}"/>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4" name="Freeform 47">
                  <a:extLst>
                    <a:ext uri="{FF2B5EF4-FFF2-40B4-BE49-F238E27FC236}">
                      <a16:creationId xmlns:a16="http://schemas.microsoft.com/office/drawing/2014/main" id="{E4F365AD-12A5-4AEE-8EFB-FC803BBF8C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5" name="Freeform 48">
                  <a:extLst>
                    <a:ext uri="{FF2B5EF4-FFF2-40B4-BE49-F238E27FC236}">
                      <a16:creationId xmlns:a16="http://schemas.microsoft.com/office/drawing/2014/main" id="{DA92CD9D-36E2-4AA7-96F6-FA1886FC60C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6" name="Freeform 49">
                  <a:extLst>
                    <a:ext uri="{FF2B5EF4-FFF2-40B4-BE49-F238E27FC236}">
                      <a16:creationId xmlns:a16="http://schemas.microsoft.com/office/drawing/2014/main" id="{9293471B-B06F-46CA-AE2C-DFE6C8DD697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7" name="Freeform 50">
                  <a:extLst>
                    <a:ext uri="{FF2B5EF4-FFF2-40B4-BE49-F238E27FC236}">
                      <a16:creationId xmlns:a16="http://schemas.microsoft.com/office/drawing/2014/main" id="{806DA8AD-8F39-4B47-A515-4868850D1F2F}"/>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8" name="Freeform 51">
                  <a:extLst>
                    <a:ext uri="{FF2B5EF4-FFF2-40B4-BE49-F238E27FC236}">
                      <a16:creationId xmlns:a16="http://schemas.microsoft.com/office/drawing/2014/main" id="{489F3904-F911-488F-839F-3ECAA16125EC}"/>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9" name="Freeform 52">
                  <a:extLst>
                    <a:ext uri="{FF2B5EF4-FFF2-40B4-BE49-F238E27FC236}">
                      <a16:creationId xmlns:a16="http://schemas.microsoft.com/office/drawing/2014/main" id="{ACB8247B-0234-473D-A613-E59F623EAE8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0" name="Freeform 53">
                  <a:extLst>
                    <a:ext uri="{FF2B5EF4-FFF2-40B4-BE49-F238E27FC236}">
                      <a16:creationId xmlns:a16="http://schemas.microsoft.com/office/drawing/2014/main" id="{A654B7E0-D445-4F90-A3C8-0933EF9C729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1" name="Freeform 54">
                  <a:extLst>
                    <a:ext uri="{FF2B5EF4-FFF2-40B4-BE49-F238E27FC236}">
                      <a16:creationId xmlns:a16="http://schemas.microsoft.com/office/drawing/2014/main" id="{93340EBB-33DC-4E20-AF93-4235C00AA712}"/>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2" name="Freeform 55">
                  <a:extLst>
                    <a:ext uri="{FF2B5EF4-FFF2-40B4-BE49-F238E27FC236}">
                      <a16:creationId xmlns:a16="http://schemas.microsoft.com/office/drawing/2014/main" id="{065FFAC6-B7DC-48C2-B589-44C69D12A99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3" name="Freeform 56">
                  <a:extLst>
                    <a:ext uri="{FF2B5EF4-FFF2-40B4-BE49-F238E27FC236}">
                      <a16:creationId xmlns:a16="http://schemas.microsoft.com/office/drawing/2014/main" id="{5AAF0A37-B864-4B05-94F0-5B23EC81DC7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4" name="Freeform 57">
                  <a:extLst>
                    <a:ext uri="{FF2B5EF4-FFF2-40B4-BE49-F238E27FC236}">
                      <a16:creationId xmlns:a16="http://schemas.microsoft.com/office/drawing/2014/main" id="{AEDD4440-F31D-4A2E-B2C3-52695AA41335}"/>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5" name="Freeform 58">
                  <a:extLst>
                    <a:ext uri="{FF2B5EF4-FFF2-40B4-BE49-F238E27FC236}">
                      <a16:creationId xmlns:a16="http://schemas.microsoft.com/office/drawing/2014/main" id="{4005BC86-0E79-42FD-9863-0F2DA91B85C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6" name="Freeform 59">
                  <a:extLst>
                    <a:ext uri="{FF2B5EF4-FFF2-40B4-BE49-F238E27FC236}">
                      <a16:creationId xmlns:a16="http://schemas.microsoft.com/office/drawing/2014/main" id="{9EC8486C-BDF4-4A94-A468-42389EF1D38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7" name="Freeform 60">
                  <a:extLst>
                    <a:ext uri="{FF2B5EF4-FFF2-40B4-BE49-F238E27FC236}">
                      <a16:creationId xmlns:a16="http://schemas.microsoft.com/office/drawing/2014/main" id="{90AC8B8B-F209-42B5-A5A1-BAC176774911}"/>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8" name="Freeform 61">
                  <a:extLst>
                    <a:ext uri="{FF2B5EF4-FFF2-40B4-BE49-F238E27FC236}">
                      <a16:creationId xmlns:a16="http://schemas.microsoft.com/office/drawing/2014/main" id="{AFEE6515-CA08-4DD3-AA24-F240B14CB7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9" name="Freeform 62">
                  <a:extLst>
                    <a:ext uri="{FF2B5EF4-FFF2-40B4-BE49-F238E27FC236}">
                      <a16:creationId xmlns:a16="http://schemas.microsoft.com/office/drawing/2014/main" id="{84E465AD-49F2-417A-8CB9-868EABC56D6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0" name="Freeform 63">
                  <a:extLst>
                    <a:ext uri="{FF2B5EF4-FFF2-40B4-BE49-F238E27FC236}">
                      <a16:creationId xmlns:a16="http://schemas.microsoft.com/office/drawing/2014/main" id="{ED711285-517A-47E2-986B-D34CF26DE53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1" name="Freeform 64">
                  <a:extLst>
                    <a:ext uri="{FF2B5EF4-FFF2-40B4-BE49-F238E27FC236}">
                      <a16:creationId xmlns:a16="http://schemas.microsoft.com/office/drawing/2014/main" id="{7AA94D49-2F82-4A89-AFE4-82FA88AB2F4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2" name="Freeform 65">
                  <a:extLst>
                    <a:ext uri="{FF2B5EF4-FFF2-40B4-BE49-F238E27FC236}">
                      <a16:creationId xmlns:a16="http://schemas.microsoft.com/office/drawing/2014/main" id="{72CC4A7F-C091-4AC8-86F4-82B775A0633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3" name="Freeform 66">
                  <a:extLst>
                    <a:ext uri="{FF2B5EF4-FFF2-40B4-BE49-F238E27FC236}">
                      <a16:creationId xmlns:a16="http://schemas.microsoft.com/office/drawing/2014/main" id="{27C4EB60-AD50-43EE-8E92-7A9FA69A7219}"/>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4" name="Freeform 67">
                  <a:extLst>
                    <a:ext uri="{FF2B5EF4-FFF2-40B4-BE49-F238E27FC236}">
                      <a16:creationId xmlns:a16="http://schemas.microsoft.com/office/drawing/2014/main" id="{F6212A2B-821D-4FA9-B2BB-2B287B2C49A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5" name="Freeform 68">
                  <a:extLst>
                    <a:ext uri="{FF2B5EF4-FFF2-40B4-BE49-F238E27FC236}">
                      <a16:creationId xmlns:a16="http://schemas.microsoft.com/office/drawing/2014/main" id="{8E4B7047-7A76-49A0-88D4-2CAF7D8C5F2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6" name="Freeform 69">
                  <a:extLst>
                    <a:ext uri="{FF2B5EF4-FFF2-40B4-BE49-F238E27FC236}">
                      <a16:creationId xmlns:a16="http://schemas.microsoft.com/office/drawing/2014/main" id="{4131A23A-7932-4BF7-92F4-62B6C107CE6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7" name="Freeform 70">
                  <a:extLst>
                    <a:ext uri="{FF2B5EF4-FFF2-40B4-BE49-F238E27FC236}">
                      <a16:creationId xmlns:a16="http://schemas.microsoft.com/office/drawing/2014/main" id="{E12494F1-3375-44DD-9C29-BED241921D7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8" name="Freeform 71">
                  <a:extLst>
                    <a:ext uri="{FF2B5EF4-FFF2-40B4-BE49-F238E27FC236}">
                      <a16:creationId xmlns:a16="http://schemas.microsoft.com/office/drawing/2014/main" id="{9FB39C3D-7886-4FD6-BE4C-27EA2F2F1D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9" name="Freeform 72">
                  <a:extLst>
                    <a:ext uri="{FF2B5EF4-FFF2-40B4-BE49-F238E27FC236}">
                      <a16:creationId xmlns:a16="http://schemas.microsoft.com/office/drawing/2014/main" id="{86E6E586-F42D-4C73-9CBB-03658097A25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0" name="Freeform 73">
                  <a:extLst>
                    <a:ext uri="{FF2B5EF4-FFF2-40B4-BE49-F238E27FC236}">
                      <a16:creationId xmlns:a16="http://schemas.microsoft.com/office/drawing/2014/main" id="{13EE3B66-F362-4E25-83C8-23A75108B67D}"/>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1" name="Freeform 74">
                  <a:extLst>
                    <a:ext uri="{FF2B5EF4-FFF2-40B4-BE49-F238E27FC236}">
                      <a16:creationId xmlns:a16="http://schemas.microsoft.com/office/drawing/2014/main" id="{1E184FE9-8C89-4A93-A931-D3F8A4606ED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2" name="Freeform 75">
                  <a:extLst>
                    <a:ext uri="{FF2B5EF4-FFF2-40B4-BE49-F238E27FC236}">
                      <a16:creationId xmlns:a16="http://schemas.microsoft.com/office/drawing/2014/main" id="{664C3A9A-0B8C-4279-BB23-E7D101B9F7A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3" name="Freeform 76">
                  <a:extLst>
                    <a:ext uri="{FF2B5EF4-FFF2-40B4-BE49-F238E27FC236}">
                      <a16:creationId xmlns:a16="http://schemas.microsoft.com/office/drawing/2014/main" id="{5C93BD2C-1919-4CF2-8338-2F0420DA1C9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4" name="Freeform 77">
                  <a:extLst>
                    <a:ext uri="{FF2B5EF4-FFF2-40B4-BE49-F238E27FC236}">
                      <a16:creationId xmlns:a16="http://schemas.microsoft.com/office/drawing/2014/main" id="{AB8C4CBD-77BC-49CA-9D6B-E6DAD86D468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5" name="Freeform 78">
                  <a:extLst>
                    <a:ext uri="{FF2B5EF4-FFF2-40B4-BE49-F238E27FC236}">
                      <a16:creationId xmlns:a16="http://schemas.microsoft.com/office/drawing/2014/main" id="{27AE42BD-98AB-4D24-AA35-A0FEFC838E48}"/>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6" name="Freeform 79">
                  <a:extLst>
                    <a:ext uri="{FF2B5EF4-FFF2-40B4-BE49-F238E27FC236}">
                      <a16:creationId xmlns:a16="http://schemas.microsoft.com/office/drawing/2014/main" id="{A7490DF0-A5B7-4166-BFE3-3F6ED26F3AB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7" name="Freeform 80">
                  <a:extLst>
                    <a:ext uri="{FF2B5EF4-FFF2-40B4-BE49-F238E27FC236}">
                      <a16:creationId xmlns:a16="http://schemas.microsoft.com/office/drawing/2014/main" id="{5C300F4C-174A-4685-8081-21E1C649B77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8" name="Freeform 81">
                  <a:extLst>
                    <a:ext uri="{FF2B5EF4-FFF2-40B4-BE49-F238E27FC236}">
                      <a16:creationId xmlns:a16="http://schemas.microsoft.com/office/drawing/2014/main" id="{05CD3B65-6329-4BE7-B20B-951BCB397DB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9" name="Freeform 82">
                  <a:extLst>
                    <a:ext uri="{FF2B5EF4-FFF2-40B4-BE49-F238E27FC236}">
                      <a16:creationId xmlns:a16="http://schemas.microsoft.com/office/drawing/2014/main" id="{A52979EE-C015-4C6C-9BD7-46B36F6C8F5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0" name="Freeform 83">
                  <a:extLst>
                    <a:ext uri="{FF2B5EF4-FFF2-40B4-BE49-F238E27FC236}">
                      <a16:creationId xmlns:a16="http://schemas.microsoft.com/office/drawing/2014/main" id="{D6DEC8AC-9991-4FB4-977B-0BFAC9AAFE2A}"/>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1" name="Freeform 84">
                  <a:extLst>
                    <a:ext uri="{FF2B5EF4-FFF2-40B4-BE49-F238E27FC236}">
                      <a16:creationId xmlns:a16="http://schemas.microsoft.com/office/drawing/2014/main" id="{17FB778A-4C98-479C-9EFC-8F2F1838167E}"/>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2" name="Freeform 85">
                  <a:extLst>
                    <a:ext uri="{FF2B5EF4-FFF2-40B4-BE49-F238E27FC236}">
                      <a16:creationId xmlns:a16="http://schemas.microsoft.com/office/drawing/2014/main" id="{330BEC31-0476-4E12-8F8F-423277A4209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3" name="Freeform 86">
                  <a:extLst>
                    <a:ext uri="{FF2B5EF4-FFF2-40B4-BE49-F238E27FC236}">
                      <a16:creationId xmlns:a16="http://schemas.microsoft.com/office/drawing/2014/main" id="{01E38696-6DA7-40A1-9DB6-9851FC7A3A08}"/>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4" name="Freeform 87">
                  <a:extLst>
                    <a:ext uri="{FF2B5EF4-FFF2-40B4-BE49-F238E27FC236}">
                      <a16:creationId xmlns:a16="http://schemas.microsoft.com/office/drawing/2014/main" id="{66D1D82B-BECF-40A7-BC56-4A01241E84F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5" name="Freeform 88">
                  <a:extLst>
                    <a:ext uri="{FF2B5EF4-FFF2-40B4-BE49-F238E27FC236}">
                      <a16:creationId xmlns:a16="http://schemas.microsoft.com/office/drawing/2014/main" id="{694364E0-FEF2-4CFA-B4BA-011B93FED90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6" name="Freeform 89">
                  <a:extLst>
                    <a:ext uri="{FF2B5EF4-FFF2-40B4-BE49-F238E27FC236}">
                      <a16:creationId xmlns:a16="http://schemas.microsoft.com/office/drawing/2014/main" id="{2E085FC5-EEB3-4289-ADA4-7EC6BA502A9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7" name="Freeform 90">
                  <a:extLst>
                    <a:ext uri="{FF2B5EF4-FFF2-40B4-BE49-F238E27FC236}">
                      <a16:creationId xmlns:a16="http://schemas.microsoft.com/office/drawing/2014/main" id="{D08301CA-E976-418C-AB19-01D36A2E1D9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8" name="Freeform 91">
                  <a:extLst>
                    <a:ext uri="{FF2B5EF4-FFF2-40B4-BE49-F238E27FC236}">
                      <a16:creationId xmlns:a16="http://schemas.microsoft.com/office/drawing/2014/main" id="{7AD4FC00-59D8-4210-856B-1C07267B1F66}"/>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9" name="Freeform 92">
                  <a:extLst>
                    <a:ext uri="{FF2B5EF4-FFF2-40B4-BE49-F238E27FC236}">
                      <a16:creationId xmlns:a16="http://schemas.microsoft.com/office/drawing/2014/main" id="{A67D8390-7EFA-4392-9B1E-95EE4957D74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120" name="文本框 49">
              <a:extLst>
                <a:ext uri="{FF2B5EF4-FFF2-40B4-BE49-F238E27FC236}">
                  <a16:creationId xmlns:a16="http://schemas.microsoft.com/office/drawing/2014/main" id="{FF155A2C-BDA6-462B-ABBC-AE448B3691CE}"/>
                </a:ext>
              </a:extLst>
            </p:cNvPr>
            <p:cNvSpPr txBox="1">
              <a:spLocks noChangeArrowheads="1"/>
            </p:cNvSpPr>
            <p:nvPr/>
          </p:nvSpPr>
          <p:spPr bwMode="auto">
            <a:xfrm>
              <a:off x="7887017" y="2190569"/>
              <a:ext cx="2046128" cy="983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217">
                <a:buNone/>
              </a:pPr>
              <a:r>
                <a:rPr lang="en-US" sz="2400" dirty="0">
                  <a:solidFill>
                    <a:srgbClr val="000000"/>
                  </a:solidFill>
                  <a:latin typeface="Times New Roman" panose="02020603050405020304" pitchFamily="18" charset="0"/>
                </a:rPr>
                <a:t>T</a:t>
              </a:r>
              <a:r>
                <a:rPr lang="vi-VN" sz="2400" dirty="0">
                  <a:solidFill>
                    <a:srgbClr val="000000"/>
                  </a:solidFill>
                  <a:latin typeface="Times New Roman" panose="02020603050405020304" pitchFamily="18" charset="0"/>
                </a:rPr>
                <a:t>rong đó người viết đưa ra ý kiến của mình về một hiện tượng trong đời sống.</a:t>
              </a:r>
              <a:r>
                <a:rPr lang="en-US" sz="2400" dirty="0">
                  <a:solidFill>
                    <a:srgbClr val="000000"/>
                  </a:solidFill>
                  <a:latin typeface="Calibri"/>
                </a:rPr>
                <a:t>.</a:t>
              </a:r>
            </a:p>
          </p:txBody>
        </p:sp>
      </p:grpSp>
      <p:grpSp>
        <p:nvGrpSpPr>
          <p:cNvPr id="394" name="组合 452">
            <a:extLst>
              <a:ext uri="{FF2B5EF4-FFF2-40B4-BE49-F238E27FC236}">
                <a16:creationId xmlns:a16="http://schemas.microsoft.com/office/drawing/2014/main" id="{1CC5315A-8666-4C7A-9C69-0A07748C31D1}"/>
              </a:ext>
            </a:extLst>
          </p:cNvPr>
          <p:cNvGrpSpPr/>
          <p:nvPr/>
        </p:nvGrpSpPr>
        <p:grpSpPr>
          <a:xfrm>
            <a:off x="4473460" y="2539340"/>
            <a:ext cx="3005355" cy="3217518"/>
            <a:chOff x="4427538" y="954088"/>
            <a:chExt cx="3333750" cy="3729038"/>
          </a:xfrm>
        </p:grpSpPr>
        <p:sp>
          <p:nvSpPr>
            <p:cNvPr id="395" name="Freeform 5">
              <a:extLst>
                <a:ext uri="{FF2B5EF4-FFF2-40B4-BE49-F238E27FC236}">
                  <a16:creationId xmlns:a16="http://schemas.microsoft.com/office/drawing/2014/main" id="{E79A76EF-2CD8-4188-91BF-4FF2970D5C54}"/>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dirty="0">
                <a:solidFill>
                  <a:prstClr val="black"/>
                </a:solidFill>
                <a:latin typeface="Calibri"/>
                <a:ea typeface="宋体" panose="02010600030101010101" pitchFamily="2" charset="-122"/>
              </a:endParaRPr>
            </a:p>
          </p:txBody>
        </p:sp>
        <p:sp>
          <p:nvSpPr>
            <p:cNvPr id="396" name="Freeform 6">
              <a:extLst>
                <a:ext uri="{FF2B5EF4-FFF2-40B4-BE49-F238E27FC236}">
                  <a16:creationId xmlns:a16="http://schemas.microsoft.com/office/drawing/2014/main" id="{F0B1D970-C775-4683-80A1-E120537D6879}"/>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7" name="Freeform 7">
              <a:extLst>
                <a:ext uri="{FF2B5EF4-FFF2-40B4-BE49-F238E27FC236}">
                  <a16:creationId xmlns:a16="http://schemas.microsoft.com/office/drawing/2014/main" id="{89D0A322-08DC-4EA1-8B58-2B5D238C9232}"/>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8" name="Freeform 8">
              <a:extLst>
                <a:ext uri="{FF2B5EF4-FFF2-40B4-BE49-F238E27FC236}">
                  <a16:creationId xmlns:a16="http://schemas.microsoft.com/office/drawing/2014/main" id="{4F626CD4-A78C-4E5E-BE38-CC27BE1D7C9A}"/>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9" name="Freeform 9">
              <a:extLst>
                <a:ext uri="{FF2B5EF4-FFF2-40B4-BE49-F238E27FC236}">
                  <a16:creationId xmlns:a16="http://schemas.microsoft.com/office/drawing/2014/main" id="{CA857226-FC1A-48A3-9161-051FCC1DCC14}"/>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0" name="Freeform 10">
              <a:extLst>
                <a:ext uri="{FF2B5EF4-FFF2-40B4-BE49-F238E27FC236}">
                  <a16:creationId xmlns:a16="http://schemas.microsoft.com/office/drawing/2014/main" id="{C8F89B50-1B88-45F2-B1AD-366CC34D1379}"/>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1" name="Freeform 11">
              <a:extLst>
                <a:ext uri="{FF2B5EF4-FFF2-40B4-BE49-F238E27FC236}">
                  <a16:creationId xmlns:a16="http://schemas.microsoft.com/office/drawing/2014/main" id="{A4B426C5-DE0B-43F9-AD47-C3F58716B471}"/>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2" name="Freeform 12">
              <a:extLst>
                <a:ext uri="{FF2B5EF4-FFF2-40B4-BE49-F238E27FC236}">
                  <a16:creationId xmlns:a16="http://schemas.microsoft.com/office/drawing/2014/main" id="{2257FCC4-602F-428F-989F-0A6FF3E19E43}"/>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3" name="Freeform 13">
              <a:extLst>
                <a:ext uri="{FF2B5EF4-FFF2-40B4-BE49-F238E27FC236}">
                  <a16:creationId xmlns:a16="http://schemas.microsoft.com/office/drawing/2014/main" id="{B6528C68-3C3E-49C0-915F-7BB689F25B82}"/>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4" name="Freeform 14">
              <a:extLst>
                <a:ext uri="{FF2B5EF4-FFF2-40B4-BE49-F238E27FC236}">
                  <a16:creationId xmlns:a16="http://schemas.microsoft.com/office/drawing/2014/main" id="{5B342AE4-E0E2-4B38-B583-61542F6AD0AE}"/>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5" name="Freeform 15">
              <a:extLst>
                <a:ext uri="{FF2B5EF4-FFF2-40B4-BE49-F238E27FC236}">
                  <a16:creationId xmlns:a16="http://schemas.microsoft.com/office/drawing/2014/main" id="{46035631-53A1-4AFE-B6A2-D015DFFCA331}"/>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6" name="Freeform 16">
              <a:extLst>
                <a:ext uri="{FF2B5EF4-FFF2-40B4-BE49-F238E27FC236}">
                  <a16:creationId xmlns:a16="http://schemas.microsoft.com/office/drawing/2014/main" id="{796F8C6B-2A9D-4033-90F2-EE1C5DDC45C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7" name="Freeform 17">
              <a:extLst>
                <a:ext uri="{FF2B5EF4-FFF2-40B4-BE49-F238E27FC236}">
                  <a16:creationId xmlns:a16="http://schemas.microsoft.com/office/drawing/2014/main" id="{848209AA-1776-40D3-AD06-46CF81312757}"/>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8" name="Freeform 18">
              <a:extLst>
                <a:ext uri="{FF2B5EF4-FFF2-40B4-BE49-F238E27FC236}">
                  <a16:creationId xmlns:a16="http://schemas.microsoft.com/office/drawing/2014/main" id="{41656028-BDE1-442A-ABC9-66A0A874DE0B}"/>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9" name="Freeform 19">
              <a:extLst>
                <a:ext uri="{FF2B5EF4-FFF2-40B4-BE49-F238E27FC236}">
                  <a16:creationId xmlns:a16="http://schemas.microsoft.com/office/drawing/2014/main" id="{85DDCF2F-4AC0-4DFC-9A00-A957E55C957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0" name="Freeform 20">
              <a:extLst>
                <a:ext uri="{FF2B5EF4-FFF2-40B4-BE49-F238E27FC236}">
                  <a16:creationId xmlns:a16="http://schemas.microsoft.com/office/drawing/2014/main" id="{4E75387D-DAE6-4088-BD57-1E7C6DCD3DA4}"/>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1" name="Freeform 21">
              <a:extLst>
                <a:ext uri="{FF2B5EF4-FFF2-40B4-BE49-F238E27FC236}">
                  <a16:creationId xmlns:a16="http://schemas.microsoft.com/office/drawing/2014/main" id="{ABD5A0EF-58D0-4EF6-83C5-6E2A041A5D5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2" name="Freeform 22">
              <a:extLst>
                <a:ext uri="{FF2B5EF4-FFF2-40B4-BE49-F238E27FC236}">
                  <a16:creationId xmlns:a16="http://schemas.microsoft.com/office/drawing/2014/main" id="{56AEE24B-3C4E-48C3-A9FB-5545117D7E72}"/>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3" name="Freeform 23">
              <a:extLst>
                <a:ext uri="{FF2B5EF4-FFF2-40B4-BE49-F238E27FC236}">
                  <a16:creationId xmlns:a16="http://schemas.microsoft.com/office/drawing/2014/main" id="{156E13D7-2C18-4CAB-B5BD-79C3A1DE1123}"/>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4" name="Freeform 24">
              <a:extLst>
                <a:ext uri="{FF2B5EF4-FFF2-40B4-BE49-F238E27FC236}">
                  <a16:creationId xmlns:a16="http://schemas.microsoft.com/office/drawing/2014/main" id="{0922EF87-4A02-4F61-99D1-553DC7CFCDEE}"/>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5" name="Freeform 25">
              <a:extLst>
                <a:ext uri="{FF2B5EF4-FFF2-40B4-BE49-F238E27FC236}">
                  <a16:creationId xmlns:a16="http://schemas.microsoft.com/office/drawing/2014/main" id="{81B4E36B-4A37-4673-A8ED-74B792229C27}"/>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6" name="Freeform 26">
              <a:extLst>
                <a:ext uri="{FF2B5EF4-FFF2-40B4-BE49-F238E27FC236}">
                  <a16:creationId xmlns:a16="http://schemas.microsoft.com/office/drawing/2014/main" id="{1E0FDCD0-DA79-4286-8F15-8FB7239C800E}"/>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7" name="Freeform 27">
              <a:extLst>
                <a:ext uri="{FF2B5EF4-FFF2-40B4-BE49-F238E27FC236}">
                  <a16:creationId xmlns:a16="http://schemas.microsoft.com/office/drawing/2014/main" id="{634C9249-EC66-4D9E-AEF9-390D002D6F0F}"/>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8" name="Freeform 28">
              <a:extLst>
                <a:ext uri="{FF2B5EF4-FFF2-40B4-BE49-F238E27FC236}">
                  <a16:creationId xmlns:a16="http://schemas.microsoft.com/office/drawing/2014/main" id="{DB90FEEB-06F7-408D-8FFA-AB82E1F6215F}"/>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9" name="Freeform 29">
              <a:extLst>
                <a:ext uri="{FF2B5EF4-FFF2-40B4-BE49-F238E27FC236}">
                  <a16:creationId xmlns:a16="http://schemas.microsoft.com/office/drawing/2014/main" id="{5CCED121-00DE-4A17-86BC-73F827002D84}"/>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0" name="Freeform 30">
              <a:extLst>
                <a:ext uri="{FF2B5EF4-FFF2-40B4-BE49-F238E27FC236}">
                  <a16:creationId xmlns:a16="http://schemas.microsoft.com/office/drawing/2014/main" id="{331E2E25-DD7C-4CAE-A8A0-8A93DA2F529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1" name="Freeform 31">
              <a:extLst>
                <a:ext uri="{FF2B5EF4-FFF2-40B4-BE49-F238E27FC236}">
                  <a16:creationId xmlns:a16="http://schemas.microsoft.com/office/drawing/2014/main" id="{B800B7D6-F948-4CB0-B654-6FC7E2297909}"/>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2" name="Freeform 32">
              <a:extLst>
                <a:ext uri="{FF2B5EF4-FFF2-40B4-BE49-F238E27FC236}">
                  <a16:creationId xmlns:a16="http://schemas.microsoft.com/office/drawing/2014/main" id="{FD195AFE-D9E2-40C6-B010-1A1E4F5906A8}"/>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3" name="Freeform 33">
              <a:extLst>
                <a:ext uri="{FF2B5EF4-FFF2-40B4-BE49-F238E27FC236}">
                  <a16:creationId xmlns:a16="http://schemas.microsoft.com/office/drawing/2014/main" id="{059F4D8C-58EF-4041-B59D-AD5955F0F84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4" name="Freeform 34">
              <a:extLst>
                <a:ext uri="{FF2B5EF4-FFF2-40B4-BE49-F238E27FC236}">
                  <a16:creationId xmlns:a16="http://schemas.microsoft.com/office/drawing/2014/main" id="{D485D28D-3EF0-4877-91DA-C7355BB45C2E}"/>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5" name="Freeform 35">
              <a:extLst>
                <a:ext uri="{FF2B5EF4-FFF2-40B4-BE49-F238E27FC236}">
                  <a16:creationId xmlns:a16="http://schemas.microsoft.com/office/drawing/2014/main" id="{B457AB6C-E8B4-46AE-88B6-DEAFD4E8BC8E}"/>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6" name="Freeform 36">
              <a:extLst>
                <a:ext uri="{FF2B5EF4-FFF2-40B4-BE49-F238E27FC236}">
                  <a16:creationId xmlns:a16="http://schemas.microsoft.com/office/drawing/2014/main" id="{0D65005D-EE0E-4AAE-95D8-7406DA8DB5B4}"/>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7" name="Freeform 37">
              <a:extLst>
                <a:ext uri="{FF2B5EF4-FFF2-40B4-BE49-F238E27FC236}">
                  <a16:creationId xmlns:a16="http://schemas.microsoft.com/office/drawing/2014/main" id="{02422BDB-6B6F-47ED-B4A8-4C0421EFDFB4}"/>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8" name="Freeform 38">
              <a:extLst>
                <a:ext uri="{FF2B5EF4-FFF2-40B4-BE49-F238E27FC236}">
                  <a16:creationId xmlns:a16="http://schemas.microsoft.com/office/drawing/2014/main" id="{51567F7B-293F-4A8F-B979-68F20994C84F}"/>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9" name="Freeform 39">
              <a:extLst>
                <a:ext uri="{FF2B5EF4-FFF2-40B4-BE49-F238E27FC236}">
                  <a16:creationId xmlns:a16="http://schemas.microsoft.com/office/drawing/2014/main" id="{AD2C84D3-A787-4EC0-B601-4C6633C2F600}"/>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0" name="Freeform 40">
              <a:extLst>
                <a:ext uri="{FF2B5EF4-FFF2-40B4-BE49-F238E27FC236}">
                  <a16:creationId xmlns:a16="http://schemas.microsoft.com/office/drawing/2014/main" id="{8F6F4A9F-FA55-44E7-ABF8-038BACE4E67D}"/>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1" name="Freeform 41">
              <a:extLst>
                <a:ext uri="{FF2B5EF4-FFF2-40B4-BE49-F238E27FC236}">
                  <a16:creationId xmlns:a16="http://schemas.microsoft.com/office/drawing/2014/main" id="{EB513C5F-FE2A-4ABB-B75D-1C68767347DA}"/>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2" name="Freeform 42">
              <a:extLst>
                <a:ext uri="{FF2B5EF4-FFF2-40B4-BE49-F238E27FC236}">
                  <a16:creationId xmlns:a16="http://schemas.microsoft.com/office/drawing/2014/main" id="{7917BDEE-763C-478E-B44C-3D5394FEFD16}"/>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3" name="Freeform 43">
              <a:extLst>
                <a:ext uri="{FF2B5EF4-FFF2-40B4-BE49-F238E27FC236}">
                  <a16:creationId xmlns:a16="http://schemas.microsoft.com/office/drawing/2014/main" id="{C830BC44-1EAE-407A-92DF-FB10D884DE6E}"/>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4" name="Freeform 44">
              <a:extLst>
                <a:ext uri="{FF2B5EF4-FFF2-40B4-BE49-F238E27FC236}">
                  <a16:creationId xmlns:a16="http://schemas.microsoft.com/office/drawing/2014/main" id="{D88B1D2F-F526-41C2-ACB6-D4B46074220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5" name="Freeform 45">
              <a:extLst>
                <a:ext uri="{FF2B5EF4-FFF2-40B4-BE49-F238E27FC236}">
                  <a16:creationId xmlns:a16="http://schemas.microsoft.com/office/drawing/2014/main" id="{F9128FBA-668C-4634-AD5C-33E36CC407A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6" name="Freeform 46">
              <a:extLst>
                <a:ext uri="{FF2B5EF4-FFF2-40B4-BE49-F238E27FC236}">
                  <a16:creationId xmlns:a16="http://schemas.microsoft.com/office/drawing/2014/main" id="{46500CDA-CF4A-4CF9-9C19-766DB260922B}"/>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grpSp>
    </p:spTree>
    <p:extLst>
      <p:ext uri="{BB962C8B-B14F-4D97-AF65-F5344CB8AC3E}">
        <p14:creationId xmlns:p14="http://schemas.microsoft.com/office/powerpoint/2010/main" val="1296801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94"/>
                                        </p:tgtEl>
                                        <p:attrNameLst>
                                          <p:attrName>style.visibility</p:attrName>
                                        </p:attrNameLst>
                                      </p:cBhvr>
                                      <p:to>
                                        <p:strVal val="visible"/>
                                      </p:to>
                                    </p:set>
                                    <p:animEffect transition="in" filter="barn(inVertical)">
                                      <p:cBhvr>
                                        <p:cTn id="38" dur="500"/>
                                        <p:tgtEl>
                                          <p:spTgt spid="39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8"/>
                                        </p:tgtEl>
                                        <p:attrNameLst>
                                          <p:attrName>style.visibility</p:attrName>
                                        </p:attrNameLst>
                                      </p:cBhvr>
                                      <p:to>
                                        <p:strVal val="visible"/>
                                      </p:to>
                                    </p:set>
                                    <p:animEffect transition="in" filter="barn(inVertical)">
                                      <p:cBhvr>
                                        <p:cTn id="48"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C293F-E82D-4B9A-A2DF-53785BEF6C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graphicFrame>
        <p:nvGraphicFramePr>
          <p:cNvPr id="3" name="Table 2">
            <a:extLst>
              <a:ext uri="{FF2B5EF4-FFF2-40B4-BE49-F238E27FC236}">
                <a16:creationId xmlns:a16="http://schemas.microsoft.com/office/drawing/2014/main" id="{352D4D97-718C-4961-B7F8-37A018EE56F3}"/>
              </a:ext>
            </a:extLst>
          </p:cNvPr>
          <p:cNvGraphicFramePr>
            <a:graphicFrameLocks noGrp="1"/>
          </p:cNvGraphicFramePr>
          <p:nvPr>
            <p:extLst>
              <p:ext uri="{D42A27DB-BD31-4B8C-83A1-F6EECF244321}">
                <p14:modId xmlns:p14="http://schemas.microsoft.com/office/powerpoint/2010/main" val="1815217454"/>
              </p:ext>
            </p:extLst>
          </p:nvPr>
        </p:nvGraphicFramePr>
        <p:xfrm>
          <a:off x="1221996" y="1388771"/>
          <a:ext cx="9748007" cy="4508792"/>
        </p:xfrm>
        <a:graphic>
          <a:graphicData uri="http://schemas.openxmlformats.org/drawingml/2006/table">
            <a:tbl>
              <a:tblPr/>
              <a:tblGrid>
                <a:gridCol w="1788095">
                  <a:extLst>
                    <a:ext uri="{9D8B030D-6E8A-4147-A177-3AD203B41FA5}">
                      <a16:colId xmlns:a16="http://schemas.microsoft.com/office/drawing/2014/main" val="3752708995"/>
                    </a:ext>
                  </a:extLst>
                </a:gridCol>
                <a:gridCol w="3979956">
                  <a:extLst>
                    <a:ext uri="{9D8B030D-6E8A-4147-A177-3AD203B41FA5}">
                      <a16:colId xmlns:a16="http://schemas.microsoft.com/office/drawing/2014/main" val="323846558"/>
                    </a:ext>
                  </a:extLst>
                </a:gridCol>
                <a:gridCol w="3979956">
                  <a:extLst>
                    <a:ext uri="{9D8B030D-6E8A-4147-A177-3AD203B41FA5}">
                      <a16:colId xmlns:a16="http://schemas.microsoft.com/office/drawing/2014/main" val="1030734096"/>
                    </a:ext>
                  </a:extLst>
                </a:gridCol>
              </a:tblGrid>
              <a:tr h="112668">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86236504"/>
                  </a:ext>
                </a:extLst>
              </a:tr>
              <a:tr h="434652">
                <a:tc>
                  <a:txBody>
                    <a:bodyPr/>
                    <a:lstStyle/>
                    <a:p>
                      <a:pPr>
                        <a:lnSpc>
                          <a:spcPct val="150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28924"/>
                  </a:ext>
                </a:extLst>
              </a:tr>
              <a:tr h="1050390">
                <a:tc rowSpan="3">
                  <a:txBody>
                    <a:bodyPr/>
                    <a:lstStyle/>
                    <a:p>
                      <a:pPr>
                        <a:lnSpc>
                          <a:spcPct val="15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50000"/>
                        </a:lnSpc>
                        <a:spcAft>
                          <a:spcPts val="0"/>
                        </a:spcAft>
                        <a:buFont typeface="+mj-lt"/>
                        <a:buAutoNum type="alphaLcPeriod"/>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601116"/>
                  </a:ext>
                </a:extLst>
              </a:tr>
              <a:tr h="310392">
                <a:tc vMerge="1">
                  <a:txBody>
                    <a:bodyPr/>
                    <a:lstStyle/>
                    <a:p>
                      <a:endParaRPr lang="en-US"/>
                    </a:p>
                  </a:txBody>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4286464"/>
                  </a:ext>
                </a:extLst>
              </a:tr>
              <a:tr h="443248">
                <a:tc vMerge="1">
                  <a:txBody>
                    <a:bodyPr/>
                    <a:lstStyle/>
                    <a:p>
                      <a:endParaRPr lang="en-US"/>
                    </a:p>
                  </a:txBody>
                  <a:tcPr/>
                </a:tc>
                <a:tc>
                  <a:txBody>
                    <a:bodyPr/>
                    <a:lstStyle/>
                    <a:p>
                      <a:pPr algn="just">
                        <a:lnSpc>
                          <a:spcPct val="150000"/>
                        </a:lnSpc>
                        <a:spcAft>
                          <a:spcPts val="0"/>
                        </a:spcAft>
                      </a:pP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383305"/>
                  </a:ext>
                </a:extLst>
              </a:tr>
              <a:tr h="434652">
                <a:tc>
                  <a:txBody>
                    <a:bodyPr/>
                    <a:lstStyle/>
                    <a:p>
                      <a:pPr>
                        <a:lnSpc>
                          <a:spcPct val="150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111871"/>
                  </a:ext>
                </a:extLst>
              </a:tr>
            </a:tbl>
          </a:graphicData>
        </a:graphic>
      </p:graphicFrame>
      <p:sp>
        <p:nvSpPr>
          <p:cNvPr id="4" name="TextBox 3">
            <a:extLst>
              <a:ext uri="{FF2B5EF4-FFF2-40B4-BE49-F238E27FC236}">
                <a16:creationId xmlns:a16="http://schemas.microsoft.com/office/drawing/2014/main" id="{E121EDF2-9D15-484F-B5D5-6F758DFF00CD}"/>
              </a:ext>
            </a:extLst>
          </p:cNvPr>
          <p:cNvSpPr txBox="1"/>
          <p:nvPr/>
        </p:nvSpPr>
        <p:spPr>
          <a:xfrm>
            <a:off x="3825380" y="427839"/>
            <a:ext cx="3613169"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PHIẾU HỌC TẬP</a:t>
            </a:r>
          </a:p>
        </p:txBody>
      </p:sp>
    </p:spTree>
    <p:extLst>
      <p:ext uri="{BB962C8B-B14F-4D97-AF65-F5344CB8AC3E}">
        <p14:creationId xmlns:p14="http://schemas.microsoft.com/office/powerpoint/2010/main" val="40024424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id="{352D4D97-718C-4961-B7F8-37A018EE56F3}"/>
              </a:ext>
            </a:extLst>
          </p:cNvPr>
          <p:cNvGraphicFramePr>
            <a:graphicFrameLocks noGrp="1"/>
          </p:cNvGraphicFramePr>
          <p:nvPr>
            <p:extLst>
              <p:ext uri="{D42A27DB-BD31-4B8C-83A1-F6EECF244321}">
                <p14:modId xmlns:p14="http://schemas.microsoft.com/office/powerpoint/2010/main" val="514658844"/>
              </p:ext>
            </p:extLst>
          </p:nvPr>
        </p:nvGraphicFramePr>
        <p:xfrm>
          <a:off x="302005" y="470788"/>
          <a:ext cx="11039909" cy="5569285"/>
        </p:xfrm>
        <a:graphic>
          <a:graphicData uri="http://schemas.openxmlformats.org/drawingml/2006/table">
            <a:tbl>
              <a:tblPr/>
              <a:tblGrid>
                <a:gridCol w="2025071">
                  <a:extLst>
                    <a:ext uri="{9D8B030D-6E8A-4147-A177-3AD203B41FA5}">
                      <a16:colId xmlns:a16="http://schemas.microsoft.com/office/drawing/2014/main" val="3752708995"/>
                    </a:ext>
                  </a:extLst>
                </a:gridCol>
                <a:gridCol w="4507419">
                  <a:extLst>
                    <a:ext uri="{9D8B030D-6E8A-4147-A177-3AD203B41FA5}">
                      <a16:colId xmlns:a16="http://schemas.microsoft.com/office/drawing/2014/main" val="323846558"/>
                    </a:ext>
                  </a:extLst>
                </a:gridCol>
                <a:gridCol w="4507419">
                  <a:extLst>
                    <a:ext uri="{9D8B030D-6E8A-4147-A177-3AD203B41FA5}">
                      <a16:colId xmlns:a16="http://schemas.microsoft.com/office/drawing/2014/main" val="1030734096"/>
                    </a:ext>
                  </a:extLst>
                </a:gridCol>
              </a:tblGrid>
              <a:tr h="1106342">
                <a:tc>
                  <a:txBody>
                    <a:bodyPr/>
                    <a:lstStyle/>
                    <a:p>
                      <a:pPr algn="ctr">
                        <a:lnSpc>
                          <a:spcPct val="150000"/>
                        </a:lnSpc>
                        <a:spcAft>
                          <a:spcPts val="0"/>
                        </a:spcAft>
                      </a:pP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86236504"/>
                  </a:ext>
                </a:extLst>
              </a:tr>
              <a:tr h="4462943">
                <a:tc>
                  <a:txBody>
                    <a:bodyPr/>
                    <a:lstStyle/>
                    <a:p>
                      <a:pPr>
                        <a:lnSpc>
                          <a:spcPct val="150000"/>
                        </a:lnSpc>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28924"/>
                  </a:ext>
                </a:extLst>
              </a:tr>
            </a:tbl>
          </a:graphicData>
        </a:graphic>
      </p:graphicFrame>
      <p:sp>
        <p:nvSpPr>
          <p:cNvPr id="5" name="TextBox 4">
            <a:extLst>
              <a:ext uri="{FF2B5EF4-FFF2-40B4-BE49-F238E27FC236}">
                <a16:creationId xmlns:a16="http://schemas.microsoft.com/office/drawing/2014/main" id="{BE09D87E-E7D4-4724-9526-B8669020B54A}"/>
              </a:ext>
            </a:extLst>
          </p:cNvPr>
          <p:cNvSpPr txBox="1"/>
          <p:nvPr/>
        </p:nvSpPr>
        <p:spPr>
          <a:xfrm>
            <a:off x="595619" y="1967556"/>
            <a:ext cx="1518364" cy="646331"/>
          </a:xfrm>
          <a:prstGeom prst="rect">
            <a:avLst/>
          </a:prstGeom>
          <a:noFill/>
        </p:spPr>
        <p:txBody>
          <a:bodyPr wrap="none" rtlCol="0">
            <a:spAutoFit/>
          </a:bodyPr>
          <a:lstStyle/>
          <a:p>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endParaRPr lang="en-US" sz="3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4EA5B54-2871-4BC9-97C5-6D25408E1DD4}"/>
              </a:ext>
            </a:extLst>
          </p:cNvPr>
          <p:cNvSpPr txBox="1"/>
          <p:nvPr/>
        </p:nvSpPr>
        <p:spPr>
          <a:xfrm>
            <a:off x="2683808" y="1602297"/>
            <a:ext cx="3852592" cy="3970318"/>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Mở bài phải giới thiệu được vấn để người viết quan tâm và thể hiện rõ ràng ý kiến của người viết vể hiện tượng ấy.</a:t>
            </a:r>
          </a:p>
        </p:txBody>
      </p:sp>
      <p:sp>
        <p:nvSpPr>
          <p:cNvPr id="7" name="TextBox 6">
            <a:extLst>
              <a:ext uri="{FF2B5EF4-FFF2-40B4-BE49-F238E27FC236}">
                <a16:creationId xmlns:a16="http://schemas.microsoft.com/office/drawing/2014/main" id="{1821B7F5-6B3B-4BBC-AC9B-83F0B6F226B2}"/>
              </a:ext>
            </a:extLst>
          </p:cNvPr>
          <p:cNvSpPr txBox="1"/>
          <p:nvPr/>
        </p:nvSpPr>
        <p:spPr>
          <a:xfrm>
            <a:off x="7106226" y="1602297"/>
            <a:ext cx="3852592" cy="3970318"/>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Giới thiệu về hai câu tục ngữ, qua đó thể hiện ý kiến của tác giả: Học thầy và học bạn, hai cách học này có mâu thuẫn với nhau.</a:t>
            </a:r>
          </a:p>
        </p:txBody>
      </p:sp>
    </p:spTree>
    <p:extLst>
      <p:ext uri="{BB962C8B-B14F-4D97-AF65-F5344CB8AC3E}">
        <p14:creationId xmlns:p14="http://schemas.microsoft.com/office/powerpoint/2010/main" val="10655824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17</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id="{352D4D97-718C-4961-B7F8-37A018EE56F3}"/>
              </a:ext>
            </a:extLst>
          </p:cNvPr>
          <p:cNvGraphicFramePr>
            <a:graphicFrameLocks noGrp="1"/>
          </p:cNvGraphicFramePr>
          <p:nvPr>
            <p:extLst>
              <p:ext uri="{D42A27DB-BD31-4B8C-83A1-F6EECF244321}">
                <p14:modId xmlns:p14="http://schemas.microsoft.com/office/powerpoint/2010/main" val="3741535066"/>
              </p:ext>
            </p:extLst>
          </p:nvPr>
        </p:nvGraphicFramePr>
        <p:xfrm>
          <a:off x="302005" y="470788"/>
          <a:ext cx="11039909" cy="4419994"/>
        </p:xfrm>
        <a:graphic>
          <a:graphicData uri="http://schemas.openxmlformats.org/drawingml/2006/table">
            <a:tbl>
              <a:tblPr/>
              <a:tblGrid>
                <a:gridCol w="2025071">
                  <a:extLst>
                    <a:ext uri="{9D8B030D-6E8A-4147-A177-3AD203B41FA5}">
                      <a16:colId xmlns:a16="http://schemas.microsoft.com/office/drawing/2014/main" val="3752708995"/>
                    </a:ext>
                  </a:extLst>
                </a:gridCol>
                <a:gridCol w="4507419">
                  <a:extLst>
                    <a:ext uri="{9D8B030D-6E8A-4147-A177-3AD203B41FA5}">
                      <a16:colId xmlns:a16="http://schemas.microsoft.com/office/drawing/2014/main" val="323846558"/>
                    </a:ext>
                  </a:extLst>
                </a:gridCol>
                <a:gridCol w="4507419">
                  <a:extLst>
                    <a:ext uri="{9D8B030D-6E8A-4147-A177-3AD203B41FA5}">
                      <a16:colId xmlns:a16="http://schemas.microsoft.com/office/drawing/2014/main" val="1030734096"/>
                    </a:ext>
                  </a:extLst>
                </a:gridCol>
              </a:tblGrid>
              <a:tr h="620492">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86236504"/>
                  </a:ext>
                </a:extLst>
              </a:tr>
              <a:tr h="3799502">
                <a:tc>
                  <a:txBody>
                    <a:bodyPr/>
                    <a:lstStyle/>
                    <a:p>
                      <a:pPr>
                        <a:lnSpc>
                          <a:spcPct val="150000"/>
                        </a:lnSpc>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28924"/>
                  </a:ext>
                </a:extLst>
              </a:tr>
            </a:tbl>
          </a:graphicData>
        </a:graphic>
      </p:graphicFrame>
      <p:sp>
        <p:nvSpPr>
          <p:cNvPr id="5" name="TextBox 4">
            <a:extLst>
              <a:ext uri="{FF2B5EF4-FFF2-40B4-BE49-F238E27FC236}">
                <a16:creationId xmlns:a16="http://schemas.microsoft.com/office/drawing/2014/main" id="{BE09D87E-E7D4-4724-9526-B8669020B54A}"/>
              </a:ext>
            </a:extLst>
          </p:cNvPr>
          <p:cNvSpPr txBox="1"/>
          <p:nvPr/>
        </p:nvSpPr>
        <p:spPr>
          <a:xfrm>
            <a:off x="579673" y="1402242"/>
            <a:ext cx="1088760" cy="400110"/>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4EA5B54-2871-4BC9-97C5-6D25408E1DD4}"/>
              </a:ext>
            </a:extLst>
          </p:cNvPr>
          <p:cNvSpPr txBox="1"/>
          <p:nvPr/>
        </p:nvSpPr>
        <p:spPr>
          <a:xfrm>
            <a:off x="2457307" y="1248353"/>
            <a:ext cx="3852592" cy="1015663"/>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Thân bài phải đưa ra được ít nhất hai lí lẽ cụ thể để lí giải cho ý kiến của người viết.</a:t>
            </a:r>
          </a:p>
        </p:txBody>
      </p:sp>
      <p:sp>
        <p:nvSpPr>
          <p:cNvPr id="7" name="TextBox 6">
            <a:extLst>
              <a:ext uri="{FF2B5EF4-FFF2-40B4-BE49-F238E27FC236}">
                <a16:creationId xmlns:a16="http://schemas.microsoft.com/office/drawing/2014/main" id="{1821B7F5-6B3B-4BBC-AC9B-83F0B6F226B2}"/>
              </a:ext>
            </a:extLst>
          </p:cNvPr>
          <p:cNvSpPr txBox="1"/>
          <p:nvPr/>
        </p:nvSpPr>
        <p:spPr>
          <a:xfrm>
            <a:off x="6979305" y="1249634"/>
            <a:ext cx="3852592"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a. </a:t>
            </a:r>
            <a:r>
              <a:rPr lang="vi-VN" sz="2000" dirty="0">
                <a:latin typeface="Times New Roman" panose="02020603050405020304" pitchFamily="18" charset="0"/>
                <a:cs typeface="Times New Roman" panose="02020603050405020304" pitchFamily="18" charset="0"/>
              </a:rPr>
              <a:t>Ý kiến 1: Học từ thầy là quan trọng</a:t>
            </a:r>
          </a:p>
        </p:txBody>
      </p:sp>
      <p:sp>
        <p:nvSpPr>
          <p:cNvPr id="8" name="TextBox 7">
            <a:extLst>
              <a:ext uri="{FF2B5EF4-FFF2-40B4-BE49-F238E27FC236}">
                <a16:creationId xmlns:a16="http://schemas.microsoft.com/office/drawing/2014/main" id="{F56A4B2A-C244-4AF7-B016-A24ED4D692FA}"/>
              </a:ext>
            </a:extLst>
          </p:cNvPr>
          <p:cNvSpPr txBox="1"/>
          <p:nvPr/>
        </p:nvSpPr>
        <p:spPr>
          <a:xfrm>
            <a:off x="6979305" y="1960410"/>
            <a:ext cx="3852592" cy="2246769"/>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Lí lẽ: Mỗi người trong đời, nếu không có một người thầy hiểu biết, giàu kinh nghiệm truyền thụ, dìu dắt thì khó làm nên một việc gì xứng đáng, dù đó là nghề nông, nghề rèn, nghề chạm khắc, hoặc nghiên cứu khoa học.</a:t>
            </a:r>
          </a:p>
        </p:txBody>
      </p:sp>
    </p:spTree>
    <p:extLst>
      <p:ext uri="{BB962C8B-B14F-4D97-AF65-F5344CB8AC3E}">
        <p14:creationId xmlns:p14="http://schemas.microsoft.com/office/powerpoint/2010/main" val="27516021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18</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id="{352D4D97-718C-4961-B7F8-37A018EE56F3}"/>
              </a:ext>
            </a:extLst>
          </p:cNvPr>
          <p:cNvGraphicFramePr>
            <a:graphicFrameLocks noGrp="1"/>
          </p:cNvGraphicFramePr>
          <p:nvPr>
            <p:extLst>
              <p:ext uri="{D42A27DB-BD31-4B8C-83A1-F6EECF244321}">
                <p14:modId xmlns:p14="http://schemas.microsoft.com/office/powerpoint/2010/main" val="670578513"/>
              </p:ext>
            </p:extLst>
          </p:nvPr>
        </p:nvGraphicFramePr>
        <p:xfrm>
          <a:off x="302005" y="470790"/>
          <a:ext cx="11039909" cy="5403832"/>
        </p:xfrm>
        <a:graphic>
          <a:graphicData uri="http://schemas.openxmlformats.org/drawingml/2006/table">
            <a:tbl>
              <a:tblPr/>
              <a:tblGrid>
                <a:gridCol w="2025071">
                  <a:extLst>
                    <a:ext uri="{9D8B030D-6E8A-4147-A177-3AD203B41FA5}">
                      <a16:colId xmlns:a16="http://schemas.microsoft.com/office/drawing/2014/main" val="3752708995"/>
                    </a:ext>
                  </a:extLst>
                </a:gridCol>
                <a:gridCol w="4507419">
                  <a:extLst>
                    <a:ext uri="{9D8B030D-6E8A-4147-A177-3AD203B41FA5}">
                      <a16:colId xmlns:a16="http://schemas.microsoft.com/office/drawing/2014/main" val="323846558"/>
                    </a:ext>
                  </a:extLst>
                </a:gridCol>
                <a:gridCol w="4507419">
                  <a:extLst>
                    <a:ext uri="{9D8B030D-6E8A-4147-A177-3AD203B41FA5}">
                      <a16:colId xmlns:a16="http://schemas.microsoft.com/office/drawing/2014/main" val="1030734096"/>
                    </a:ext>
                  </a:extLst>
                </a:gridCol>
              </a:tblGrid>
              <a:tr h="438955">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86236504"/>
                  </a:ext>
                </a:extLst>
              </a:tr>
              <a:tr h="2816131">
                <a:tc>
                  <a:txBody>
                    <a:bodyPr/>
                    <a:lstStyle/>
                    <a:p>
                      <a:pPr>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3655276"/>
                  </a:ext>
                </a:extLst>
              </a:tr>
              <a:tr h="2024075">
                <a:tc>
                  <a:txBody>
                    <a:bodyPr/>
                    <a:lstStyle/>
                    <a:p>
                      <a:pPr>
                        <a:lnSpc>
                          <a:spcPct val="150000"/>
                        </a:lnSpc>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28924"/>
                  </a:ext>
                </a:extLst>
              </a:tr>
            </a:tbl>
          </a:graphicData>
        </a:graphic>
      </p:graphicFrame>
      <p:sp>
        <p:nvSpPr>
          <p:cNvPr id="5" name="TextBox 4">
            <a:extLst>
              <a:ext uri="{FF2B5EF4-FFF2-40B4-BE49-F238E27FC236}">
                <a16:creationId xmlns:a16="http://schemas.microsoft.com/office/drawing/2014/main" id="{BE09D87E-E7D4-4724-9526-B8669020B54A}"/>
              </a:ext>
            </a:extLst>
          </p:cNvPr>
          <p:cNvSpPr txBox="1"/>
          <p:nvPr/>
        </p:nvSpPr>
        <p:spPr>
          <a:xfrm>
            <a:off x="579673" y="1402242"/>
            <a:ext cx="1088760" cy="400110"/>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4EA5B54-2871-4BC9-97C5-6D25408E1DD4}"/>
              </a:ext>
            </a:extLst>
          </p:cNvPr>
          <p:cNvSpPr txBox="1"/>
          <p:nvPr/>
        </p:nvSpPr>
        <p:spPr>
          <a:xfrm>
            <a:off x="2457307" y="1248353"/>
            <a:ext cx="3852592" cy="1015663"/>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Thân bài phải đưa ra được ít nhất hai lí lẽ cụ thể để lí giải cho ý kiến của người viết.</a:t>
            </a:r>
          </a:p>
        </p:txBody>
      </p:sp>
      <p:sp>
        <p:nvSpPr>
          <p:cNvPr id="7" name="TextBox 6">
            <a:extLst>
              <a:ext uri="{FF2B5EF4-FFF2-40B4-BE49-F238E27FC236}">
                <a16:creationId xmlns:a16="http://schemas.microsoft.com/office/drawing/2014/main" id="{1821B7F5-6B3B-4BBC-AC9B-83F0B6F226B2}"/>
              </a:ext>
            </a:extLst>
          </p:cNvPr>
          <p:cNvSpPr txBox="1"/>
          <p:nvPr/>
        </p:nvSpPr>
        <p:spPr>
          <a:xfrm>
            <a:off x="6979305" y="1249634"/>
            <a:ext cx="3852592"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b.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56A4B2A-C244-4AF7-B016-A24ED4D692FA}"/>
              </a:ext>
            </a:extLst>
          </p:cNvPr>
          <p:cNvSpPr txBox="1"/>
          <p:nvPr/>
        </p:nvSpPr>
        <p:spPr>
          <a:xfrm>
            <a:off x="6979305" y="2030070"/>
            <a:ext cx="4287110" cy="163121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Lí lẽ: Thói thường người ta chỉ nhận những đấng bề trên là thầy mà không nhận ra những người thầy trong những người bạn cùng lớp, cùng trang lứa, cùng nghề nghiệp của mình.</a:t>
            </a:r>
          </a:p>
        </p:txBody>
      </p:sp>
      <p:sp>
        <p:nvSpPr>
          <p:cNvPr id="9" name="TextBox 8">
            <a:extLst>
              <a:ext uri="{FF2B5EF4-FFF2-40B4-BE49-F238E27FC236}">
                <a16:creationId xmlns:a16="http://schemas.microsoft.com/office/drawing/2014/main" id="{0DAB8343-5602-43AE-93AC-99EE7073C593}"/>
              </a:ext>
            </a:extLst>
          </p:cNvPr>
          <p:cNvSpPr txBox="1"/>
          <p:nvPr/>
        </p:nvSpPr>
        <p:spPr>
          <a:xfrm>
            <a:off x="2457307" y="4043428"/>
            <a:ext cx="4287110" cy="1323439"/>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Các lí lẽ được sắp xếp theo trình tự hợp lí. Người viết sử dụng hợp lí các từ ngữ có chức năng chuyển ý: bên cạnh đó, hơn nữa, mặt khác, quan trọng hơn...</a:t>
            </a:r>
          </a:p>
        </p:txBody>
      </p:sp>
      <p:sp>
        <p:nvSpPr>
          <p:cNvPr id="10" name="TextBox 9">
            <a:extLst>
              <a:ext uri="{FF2B5EF4-FFF2-40B4-BE49-F238E27FC236}">
                <a16:creationId xmlns:a16="http://schemas.microsoft.com/office/drawing/2014/main" id="{A1B6B1FD-C119-4052-A797-DA363FC527A1}"/>
              </a:ext>
            </a:extLst>
          </p:cNvPr>
          <p:cNvSpPr txBox="1"/>
          <p:nvPr/>
        </p:nvSpPr>
        <p:spPr>
          <a:xfrm>
            <a:off x="6899610" y="4182891"/>
            <a:ext cx="4287110"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Văn bản có sử dụng các từ ngữ có chức năng chuyển ý: mặt khác, hơn nữa</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0729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19</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id="{352D4D97-718C-4961-B7F8-37A018EE56F3}"/>
              </a:ext>
            </a:extLst>
          </p:cNvPr>
          <p:cNvGraphicFramePr>
            <a:graphicFrameLocks noGrp="1"/>
          </p:cNvGraphicFramePr>
          <p:nvPr>
            <p:extLst>
              <p:ext uri="{D42A27DB-BD31-4B8C-83A1-F6EECF244321}">
                <p14:modId xmlns:p14="http://schemas.microsoft.com/office/powerpoint/2010/main" val="2091988558"/>
              </p:ext>
            </p:extLst>
          </p:nvPr>
        </p:nvGraphicFramePr>
        <p:xfrm>
          <a:off x="247475" y="210883"/>
          <a:ext cx="11697050" cy="6436233"/>
        </p:xfrm>
        <a:graphic>
          <a:graphicData uri="http://schemas.openxmlformats.org/drawingml/2006/table">
            <a:tbl>
              <a:tblPr/>
              <a:tblGrid>
                <a:gridCol w="2145612">
                  <a:extLst>
                    <a:ext uri="{9D8B030D-6E8A-4147-A177-3AD203B41FA5}">
                      <a16:colId xmlns:a16="http://schemas.microsoft.com/office/drawing/2014/main" val="3752708995"/>
                    </a:ext>
                  </a:extLst>
                </a:gridCol>
                <a:gridCol w="4775719">
                  <a:extLst>
                    <a:ext uri="{9D8B030D-6E8A-4147-A177-3AD203B41FA5}">
                      <a16:colId xmlns:a16="http://schemas.microsoft.com/office/drawing/2014/main" val="323846558"/>
                    </a:ext>
                  </a:extLst>
                </a:gridCol>
                <a:gridCol w="4775719">
                  <a:extLst>
                    <a:ext uri="{9D8B030D-6E8A-4147-A177-3AD203B41FA5}">
                      <a16:colId xmlns:a16="http://schemas.microsoft.com/office/drawing/2014/main" val="1030734096"/>
                    </a:ext>
                  </a:extLst>
                </a:gridCol>
              </a:tblGrid>
              <a:tr h="112668">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86236504"/>
                  </a:ext>
                </a:extLst>
              </a:tr>
              <a:tr h="1050390">
                <a:tc rowSpan="2">
                  <a:txBody>
                    <a:bodyPr/>
                    <a:lstStyle/>
                    <a:p>
                      <a:pPr>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 phải đưa ra được ít nhất hai lí lẽ cụ thể để lí giải cho ý kiến của người viết.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lvl="0" indent="-342900" algn="just">
                        <a:lnSpc>
                          <a:spcPct val="150000"/>
                        </a:lnSpc>
                        <a:spcAft>
                          <a:spcPts val="0"/>
                        </a:spcAft>
                        <a:buFont typeface="+mj-lt"/>
                        <a:buAutoNum type="alphaLcPeriod"/>
                      </a:pPr>
                      <a:r>
                        <a:rPr lang="vi-VN" sz="1800" i="1" dirty="0">
                          <a:effectLst/>
                          <a:latin typeface="Times New Roman" panose="02020603050405020304" pitchFamily="18" charset="0"/>
                          <a:ea typeface="Calibri" panose="020F0502020204030204" pitchFamily="34" charset="0"/>
                          <a:cs typeface="Times New Roman" panose="02020603050405020304" pitchFamily="18" charset="0"/>
                        </a:rPr>
                        <a:t>Ý kiến 1: Học từ thầy là quan trọng</a:t>
                      </a:r>
                      <a:endParaRPr lang="en-US" sz="1800" dirty="0">
                        <a:effectLst/>
                        <a:latin typeface="VNI Times"/>
                        <a:ea typeface="Calibri" panose="020F0502020204030204" pitchFamily="34" charset="0"/>
                        <a:cs typeface="Times New Roman" panose="02020603050405020304" pitchFamily="18" charset="0"/>
                      </a:endParaRPr>
                    </a:p>
                    <a:p>
                      <a:pPr algn="just">
                        <a:lnSpc>
                          <a:spcPct val="15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dìu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chạm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Ý kiến 2: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69601116"/>
                  </a:ext>
                </a:extLst>
              </a:tr>
              <a:tr h="753640">
                <a:tc vMerge="1">
                  <a:txBody>
                    <a:bodyPr/>
                    <a:lstStyle/>
                    <a:p>
                      <a:endParaRPr lang="en-US"/>
                    </a:p>
                  </a:txBody>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lí lẽ được sắp xếp theo trình tự hợp lí. Người viết sử dụng hợp lí các từ ngữ có chức năng chuyển ý: bên cạnh đó, hơn nữa, mặt khác, quan trọng hơn...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5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Văn bản có sử dụng các từ ngữ có chức năng chuyển ý: mặt khác, hơn nữa</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4286464"/>
                  </a:ext>
                </a:extLst>
              </a:tr>
            </a:tbl>
          </a:graphicData>
        </a:graphic>
      </p:graphicFrame>
    </p:spTree>
    <p:extLst>
      <p:ext uri="{BB962C8B-B14F-4D97-AF65-F5344CB8AC3E}">
        <p14:creationId xmlns:p14="http://schemas.microsoft.com/office/powerpoint/2010/main" val="2194150166"/>
      </p:ext>
    </p:extLst>
  </p:cSld>
  <p:clrMapOvr>
    <a:masterClrMapping/>
  </p:clrMapOvr>
  <p:transition spd="slow" advClick="0">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id="{F7669892-921E-4C06-8E87-4D7BEE52D011}"/>
              </a:ext>
            </a:extLst>
          </p:cNvPr>
          <p:cNvGrpSpPr/>
          <p:nvPr/>
        </p:nvGrpSpPr>
        <p:grpSpPr>
          <a:xfrm>
            <a:off x="3239162" y="1213162"/>
            <a:ext cx="5713677" cy="2319916"/>
            <a:chOff x="3238500" y="1789966"/>
            <a:chExt cx="5715000" cy="2320453"/>
          </a:xfrm>
        </p:grpSpPr>
        <p:sp>
          <p:nvSpPr>
            <p:cNvPr id="13" name="文本框 283">
              <a:extLst>
                <a:ext uri="{FF2B5EF4-FFF2-40B4-BE49-F238E27FC236}">
                  <a16:creationId xmlns:a16="http://schemas.microsoft.com/office/drawing/2014/main" id="{192A6D67-F623-4427-AD7F-F91A32D1486D}"/>
                </a:ext>
              </a:extLst>
            </p:cNvPr>
            <p:cNvSpPr txBox="1"/>
            <p:nvPr/>
          </p:nvSpPr>
          <p:spPr>
            <a:xfrm>
              <a:off x="3255329" y="3002296"/>
              <a:ext cx="5241750" cy="1108123"/>
            </a:xfrm>
            <a:prstGeom prst="rect">
              <a:avLst/>
            </a:prstGeom>
            <a:noFill/>
          </p:spPr>
          <p:txBody>
            <a:bodyPr wrap="none" rtlCol="0">
              <a:spAutoFit/>
            </a:bodyPr>
            <a:lstStyle/>
            <a:p>
              <a:pPr algn="ctr" defTabSz="914217"/>
              <a:r>
                <a:rPr lang="en-US" altLang="zh-CN"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KHỞI ĐỘNG</a:t>
              </a:r>
              <a:endParaRPr lang="zh-CN" altLang="en-US"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id="{9C6ACA75-01C4-483A-8EA7-A8C0D2092203}"/>
                </a:ext>
              </a:extLst>
            </p:cNvPr>
            <p:cNvSpPr txBox="1"/>
            <p:nvPr/>
          </p:nvSpPr>
          <p:spPr>
            <a:xfrm>
              <a:off x="6027427" y="1789966"/>
              <a:ext cx="184774" cy="1108123"/>
            </a:xfrm>
            <a:prstGeom prst="rect">
              <a:avLst/>
            </a:prstGeom>
            <a:noFill/>
          </p:spPr>
          <p:txBody>
            <a:bodyPr wrap="none" rtlCol="0">
              <a:spAutoFit/>
            </a:bodyPr>
            <a:lstStyle/>
            <a:p>
              <a:pPr algn="ctr" defTabSz="914217"/>
              <a:endParaRPr lang="zh-CN" altLang="en-US" sz="6599" b="1" spc="6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804804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C293F-E82D-4B9A-A2DF-53785BEF6C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graphicFrame>
        <p:nvGraphicFramePr>
          <p:cNvPr id="3" name="Table 2">
            <a:extLst>
              <a:ext uri="{FF2B5EF4-FFF2-40B4-BE49-F238E27FC236}">
                <a16:creationId xmlns:a16="http://schemas.microsoft.com/office/drawing/2014/main" id="{352D4D97-718C-4961-B7F8-37A018EE56F3}"/>
              </a:ext>
            </a:extLst>
          </p:cNvPr>
          <p:cNvGraphicFramePr>
            <a:graphicFrameLocks noGrp="1"/>
          </p:cNvGraphicFramePr>
          <p:nvPr>
            <p:extLst>
              <p:ext uri="{D42A27DB-BD31-4B8C-83A1-F6EECF244321}">
                <p14:modId xmlns:p14="http://schemas.microsoft.com/office/powerpoint/2010/main" val="3555065736"/>
              </p:ext>
            </p:extLst>
          </p:nvPr>
        </p:nvGraphicFramePr>
        <p:xfrm>
          <a:off x="302005" y="470789"/>
          <a:ext cx="11039909" cy="5837731"/>
        </p:xfrm>
        <a:graphic>
          <a:graphicData uri="http://schemas.openxmlformats.org/drawingml/2006/table">
            <a:tbl>
              <a:tblPr/>
              <a:tblGrid>
                <a:gridCol w="2025071">
                  <a:extLst>
                    <a:ext uri="{9D8B030D-6E8A-4147-A177-3AD203B41FA5}">
                      <a16:colId xmlns:a16="http://schemas.microsoft.com/office/drawing/2014/main" val="3752708995"/>
                    </a:ext>
                  </a:extLst>
                </a:gridCol>
                <a:gridCol w="4507419">
                  <a:extLst>
                    <a:ext uri="{9D8B030D-6E8A-4147-A177-3AD203B41FA5}">
                      <a16:colId xmlns:a16="http://schemas.microsoft.com/office/drawing/2014/main" val="323846558"/>
                    </a:ext>
                  </a:extLst>
                </a:gridCol>
                <a:gridCol w="4507419">
                  <a:extLst>
                    <a:ext uri="{9D8B030D-6E8A-4147-A177-3AD203B41FA5}">
                      <a16:colId xmlns:a16="http://schemas.microsoft.com/office/drawing/2014/main" val="1030734096"/>
                    </a:ext>
                  </a:extLst>
                </a:gridCol>
              </a:tblGrid>
              <a:tr h="703047">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236504"/>
                  </a:ext>
                </a:extLst>
              </a:tr>
              <a:tr h="5134684">
                <a:tc>
                  <a:txBody>
                    <a:bodyPr/>
                    <a:lstStyle/>
                    <a:p>
                      <a:pPr>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3655276"/>
                  </a:ext>
                </a:extLst>
              </a:tr>
            </a:tbl>
          </a:graphicData>
        </a:graphic>
      </p:graphicFrame>
      <p:sp>
        <p:nvSpPr>
          <p:cNvPr id="5" name="TextBox 4">
            <a:extLst>
              <a:ext uri="{FF2B5EF4-FFF2-40B4-BE49-F238E27FC236}">
                <a16:creationId xmlns:a16="http://schemas.microsoft.com/office/drawing/2014/main" id="{BE09D87E-E7D4-4724-9526-B8669020B54A}"/>
              </a:ext>
            </a:extLst>
          </p:cNvPr>
          <p:cNvSpPr txBox="1"/>
          <p:nvPr/>
        </p:nvSpPr>
        <p:spPr>
          <a:xfrm>
            <a:off x="579673" y="1402242"/>
            <a:ext cx="10887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4EA5B54-2871-4BC9-97C5-6D25408E1DD4}"/>
              </a:ext>
            </a:extLst>
          </p:cNvPr>
          <p:cNvSpPr txBox="1"/>
          <p:nvPr/>
        </p:nvSpPr>
        <p:spPr>
          <a:xfrm>
            <a:off x="2457307" y="1248353"/>
            <a:ext cx="3852592" cy="707886"/>
          </a:xfrm>
          <a:prstGeom prst="rect">
            <a:avLst/>
          </a:prstGeom>
          <a:noFill/>
        </p:spPr>
        <p:txBody>
          <a:bodyPr wrap="square" rtlCol="0">
            <a:spAutoFit/>
          </a:bodyPr>
          <a:lstStyle/>
          <a:p>
            <a:pPr lvl="0" algn="just"/>
            <a:r>
              <a:rPr lang="vi-VN" sz="2000" dirty="0">
                <a:solidFill>
                  <a:srgbClr val="000000"/>
                </a:solidFill>
                <a:latin typeface="Times New Roman" panose="02020603050405020304" pitchFamily="18" charset="0"/>
                <a:cs typeface="Times New Roman" panose="02020603050405020304" pitchFamily="18" charset="0"/>
              </a:rPr>
              <a:t>Người viết đưa ra được bằng chứng thuyết phục để củng cố cho lí lẽ.</a:t>
            </a:r>
          </a:p>
        </p:txBody>
      </p:sp>
      <p:sp>
        <p:nvSpPr>
          <p:cNvPr id="7" name="TextBox 6">
            <a:extLst>
              <a:ext uri="{FF2B5EF4-FFF2-40B4-BE49-F238E27FC236}">
                <a16:creationId xmlns:a16="http://schemas.microsoft.com/office/drawing/2014/main" id="{1821B7F5-6B3B-4BBC-AC9B-83F0B6F226B2}"/>
              </a:ext>
            </a:extLst>
          </p:cNvPr>
          <p:cNvSpPr txBox="1"/>
          <p:nvPr/>
        </p:nvSpPr>
        <p:spPr>
          <a:xfrm>
            <a:off x="6979303" y="1402242"/>
            <a:ext cx="4207415" cy="1631216"/>
          </a:xfrm>
          <a:prstGeom prst="rect">
            <a:avLst/>
          </a:prstGeom>
          <a:noFill/>
        </p:spPr>
        <p:txBody>
          <a:bodyPr wrap="square" rtlCol="0">
            <a:spAutoFit/>
          </a:bodyPr>
          <a:lstStyle/>
          <a:p>
            <a:pPr lvl="0" algn="just"/>
            <a:r>
              <a:rPr lang="vi-VN" sz="2000" dirty="0">
                <a:solidFill>
                  <a:srgbClr val="000000"/>
                </a:solidFill>
                <a:latin typeface="Times New Roman" panose="02020603050405020304" pitchFamily="18" charset="0"/>
                <a:cs typeface="Times New Roman" panose="02020603050405020304" pitchFamily="18" charset="0"/>
              </a:rPr>
              <a:t>- Dẫn chứng: danh họa Lê-ô-rơ-đô Đa Vin-chi nổi tiếng thế giới nếu không có sự dẫn dắt của thầy Ve-rốc-chi-ô thì dù có tài năng thiêm bẩm cũng khó mà thành công.</a:t>
            </a:r>
          </a:p>
        </p:txBody>
      </p:sp>
      <p:sp>
        <p:nvSpPr>
          <p:cNvPr id="11" name="TextBox 10">
            <a:extLst>
              <a:ext uri="{FF2B5EF4-FFF2-40B4-BE49-F238E27FC236}">
                <a16:creationId xmlns:a16="http://schemas.microsoft.com/office/drawing/2014/main" id="{1D3C2B80-F71D-4639-A281-9F4DD4764638}"/>
              </a:ext>
            </a:extLst>
          </p:cNvPr>
          <p:cNvSpPr txBox="1"/>
          <p:nvPr/>
        </p:nvSpPr>
        <p:spPr>
          <a:xfrm>
            <a:off x="6870246" y="3641501"/>
            <a:ext cx="4207415" cy="1323439"/>
          </a:xfrm>
          <a:prstGeom prst="rect">
            <a:avLst/>
          </a:prstGeom>
          <a:noFill/>
        </p:spPr>
        <p:txBody>
          <a:bodyPr wrap="square" rtlCol="0">
            <a:spAutoFit/>
          </a:bodyPr>
          <a:lstStyle/>
          <a:p>
            <a:pPr lvl="0" algn="just"/>
            <a:r>
              <a:rPr lang="vi-VN" sz="2000" dirty="0">
                <a:solidFill>
                  <a:srgbClr val="000000"/>
                </a:solidFill>
                <a:latin typeface="Times New Roman" panose="02020603050405020304" pitchFamily="18" charset="0"/>
                <a:cs typeface="Times New Roman" panose="02020603050405020304" pitchFamily="18" charset="0"/>
              </a:rPr>
              <a:t>- Bằng chứng: đưa ra những lợi ích của việc học từ những người bạn cùng lớp, cùng trang lứa, cùng hứng thú, cùng tâm lí.</a:t>
            </a:r>
          </a:p>
        </p:txBody>
      </p:sp>
      <p:pic>
        <p:nvPicPr>
          <p:cNvPr id="4" name="Picture 3">
            <a:extLst>
              <a:ext uri="{FF2B5EF4-FFF2-40B4-BE49-F238E27FC236}">
                <a16:creationId xmlns:a16="http://schemas.microsoft.com/office/drawing/2014/main" id="{C7765AEC-94A4-4E7E-AB70-03EF136461B8}"/>
              </a:ext>
            </a:extLst>
          </p:cNvPr>
          <p:cNvPicPr>
            <a:picLocks noChangeAspect="1"/>
          </p:cNvPicPr>
          <p:nvPr/>
        </p:nvPicPr>
        <p:blipFill>
          <a:blip r:embed="rId2"/>
          <a:stretch>
            <a:fillRect/>
          </a:stretch>
        </p:blipFill>
        <p:spPr>
          <a:xfrm>
            <a:off x="2872168" y="2220600"/>
            <a:ext cx="3223832" cy="3864971"/>
          </a:xfrm>
          <a:prstGeom prst="rect">
            <a:avLst/>
          </a:prstGeom>
        </p:spPr>
      </p:pic>
    </p:spTree>
    <p:extLst>
      <p:ext uri="{BB962C8B-B14F-4D97-AF65-F5344CB8AC3E}">
        <p14:creationId xmlns:p14="http://schemas.microsoft.com/office/powerpoint/2010/main" val="73890617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21</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id="{352D4D97-718C-4961-B7F8-37A018EE56F3}"/>
              </a:ext>
            </a:extLst>
          </p:cNvPr>
          <p:cNvGraphicFramePr>
            <a:graphicFrameLocks noGrp="1"/>
          </p:cNvGraphicFramePr>
          <p:nvPr>
            <p:extLst>
              <p:ext uri="{D42A27DB-BD31-4B8C-83A1-F6EECF244321}">
                <p14:modId xmlns:p14="http://schemas.microsoft.com/office/powerpoint/2010/main" val="2860937173"/>
              </p:ext>
            </p:extLst>
          </p:nvPr>
        </p:nvGraphicFramePr>
        <p:xfrm>
          <a:off x="738232" y="0"/>
          <a:ext cx="10905686" cy="6749415"/>
        </p:xfrm>
        <a:graphic>
          <a:graphicData uri="http://schemas.openxmlformats.org/drawingml/2006/table">
            <a:tbl>
              <a:tblPr/>
              <a:tblGrid>
                <a:gridCol w="2000450">
                  <a:extLst>
                    <a:ext uri="{9D8B030D-6E8A-4147-A177-3AD203B41FA5}">
                      <a16:colId xmlns:a16="http://schemas.microsoft.com/office/drawing/2014/main" val="3752708995"/>
                    </a:ext>
                  </a:extLst>
                </a:gridCol>
                <a:gridCol w="4452618">
                  <a:extLst>
                    <a:ext uri="{9D8B030D-6E8A-4147-A177-3AD203B41FA5}">
                      <a16:colId xmlns:a16="http://schemas.microsoft.com/office/drawing/2014/main" val="323846558"/>
                    </a:ext>
                  </a:extLst>
                </a:gridCol>
                <a:gridCol w="4452618">
                  <a:extLst>
                    <a:ext uri="{9D8B030D-6E8A-4147-A177-3AD203B41FA5}">
                      <a16:colId xmlns:a16="http://schemas.microsoft.com/office/drawing/2014/main" val="1030734096"/>
                    </a:ext>
                  </a:extLst>
                </a:gridCol>
              </a:tblGrid>
              <a:tr h="112668">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86236504"/>
                  </a:ext>
                </a:extLst>
              </a:tr>
              <a:tr h="434652">
                <a:tc>
                  <a:txBody>
                    <a:bodyPr/>
                    <a:lstStyle/>
                    <a:p>
                      <a:pPr>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 phải giới thiệu được vấn để người viết quan tâm và thể hiện rõ ràng ý kiến của người viết vể hiện tượng ấy.</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Giới thiệu về hai câu tục ngữ, qua đó thể hiện ý kiến của tác giả: Học thầy và học bạn, hai cách học này có mâu thuẫn với nhau.</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7128924"/>
                  </a:ext>
                </a:extLst>
              </a:tr>
              <a:tr h="675018">
                <a:tc rowSpan="3">
                  <a:txBody>
                    <a:bodyPr/>
                    <a:lstStyle/>
                    <a:p>
                      <a:pPr>
                        <a:lnSpc>
                          <a:spcPct val="150000"/>
                        </a:lnSpc>
                        <a:spcAft>
                          <a:spcPts val="0"/>
                        </a:spcAft>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 phải đưa ra được ít nhất hai lí lẽ cụ thể để lí giải cho ý kiến của người viết.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lvl="0" indent="-342900" algn="just">
                        <a:lnSpc>
                          <a:spcPct val="150000"/>
                        </a:lnSpc>
                        <a:spcAft>
                          <a:spcPts val="0"/>
                        </a:spcAft>
                        <a:buFont typeface="+mj-lt"/>
                        <a:buAutoNum type="alphaLcPeriod"/>
                      </a:pPr>
                      <a:r>
                        <a:rPr lang="vi-VN" sz="1800" i="1" dirty="0">
                          <a:effectLst/>
                          <a:latin typeface="Times New Roman" panose="02020603050405020304" pitchFamily="18" charset="0"/>
                          <a:ea typeface="Calibri" panose="020F0502020204030204" pitchFamily="34" charset="0"/>
                          <a:cs typeface="Times New Roman" panose="02020603050405020304" pitchFamily="18" charset="0"/>
                        </a:rPr>
                        <a:t>Ý kiến 1: Học từ thầy là quan trọng</a:t>
                      </a:r>
                      <a:endParaRPr lang="en-US" sz="1800" dirty="0">
                        <a:effectLst/>
                        <a:latin typeface="VNI Times"/>
                        <a:ea typeface="Calibri" panose="020F0502020204030204" pitchFamily="34" charset="0"/>
                        <a:cs typeface="Times New Roman" panose="02020603050405020304" pitchFamily="18" charset="0"/>
                      </a:endParaRPr>
                    </a:p>
                    <a:p>
                      <a:pPr algn="just">
                        <a:lnSpc>
                          <a:spcPct val="150000"/>
                        </a:lnSpc>
                        <a:spcAft>
                          <a:spcPts val="0"/>
                        </a:spcAf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Ý kiến 2: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69601116"/>
                  </a:ext>
                </a:extLst>
              </a:tr>
              <a:tr h="310392">
                <a:tc vMerge="1">
                  <a:txBody>
                    <a:bodyPr/>
                    <a:lstStyle/>
                    <a:p>
                      <a:endParaRPr lang="en-US"/>
                    </a:p>
                  </a:txBody>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lí lẽ được sắp xếp theo trình tự hợp lí. Người viết sử dụng hợp lí các từ ngữ có chức năng chuyển ý: bên cạnh đó, hơn nữa, mặt khác, quan trọng hơn...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5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Văn bản có sử dụng các từ ngữ có chức năng chuyển ý: mặt khác, hơn nữa</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4286464"/>
                  </a:ext>
                </a:extLst>
              </a:tr>
              <a:tr h="443248">
                <a:tc vMerge="1">
                  <a:txBody>
                    <a:bodyPr/>
                    <a:lstStyle/>
                    <a:p>
                      <a:endParaRPr lang="en-US"/>
                    </a:p>
                  </a:txBody>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viết đưa ra được bằng chứng thuyết phục để củng cố cho lí lẽ.</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Dẫn chứng: d</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Lê-ô-</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Vin-chi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tiếng thế giới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rốc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-chi-ô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bẩm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32383305"/>
                  </a:ext>
                </a:extLst>
              </a:tr>
            </a:tbl>
          </a:graphicData>
        </a:graphic>
      </p:graphicFrame>
    </p:spTree>
    <p:extLst>
      <p:ext uri="{BB962C8B-B14F-4D97-AF65-F5344CB8AC3E}">
        <p14:creationId xmlns:p14="http://schemas.microsoft.com/office/powerpoint/2010/main" val="4220786675"/>
      </p:ext>
    </p:extLst>
  </p:cSld>
  <p:clrMapOvr>
    <a:masterClrMapping/>
  </p:clrMapOvr>
  <p:transition spd="slow" advClick="0">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C293F-E82D-4B9A-A2DF-53785BEF6C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graphicFrame>
        <p:nvGraphicFramePr>
          <p:cNvPr id="3" name="Table 2">
            <a:extLst>
              <a:ext uri="{FF2B5EF4-FFF2-40B4-BE49-F238E27FC236}">
                <a16:creationId xmlns:a16="http://schemas.microsoft.com/office/drawing/2014/main" id="{352D4D97-718C-4961-B7F8-37A018EE56F3}"/>
              </a:ext>
            </a:extLst>
          </p:cNvPr>
          <p:cNvGraphicFramePr>
            <a:graphicFrameLocks noGrp="1"/>
          </p:cNvGraphicFramePr>
          <p:nvPr>
            <p:extLst>
              <p:ext uri="{D42A27DB-BD31-4B8C-83A1-F6EECF244321}">
                <p14:modId xmlns:p14="http://schemas.microsoft.com/office/powerpoint/2010/main" val="2847654535"/>
              </p:ext>
            </p:extLst>
          </p:nvPr>
        </p:nvGraphicFramePr>
        <p:xfrm>
          <a:off x="453007" y="1188372"/>
          <a:ext cx="11039909" cy="4419994"/>
        </p:xfrm>
        <a:graphic>
          <a:graphicData uri="http://schemas.openxmlformats.org/drawingml/2006/table">
            <a:tbl>
              <a:tblPr/>
              <a:tblGrid>
                <a:gridCol w="2025071">
                  <a:extLst>
                    <a:ext uri="{9D8B030D-6E8A-4147-A177-3AD203B41FA5}">
                      <a16:colId xmlns:a16="http://schemas.microsoft.com/office/drawing/2014/main" val="3752708995"/>
                    </a:ext>
                  </a:extLst>
                </a:gridCol>
                <a:gridCol w="4507419">
                  <a:extLst>
                    <a:ext uri="{9D8B030D-6E8A-4147-A177-3AD203B41FA5}">
                      <a16:colId xmlns:a16="http://schemas.microsoft.com/office/drawing/2014/main" val="323846558"/>
                    </a:ext>
                  </a:extLst>
                </a:gridCol>
                <a:gridCol w="4507419">
                  <a:extLst>
                    <a:ext uri="{9D8B030D-6E8A-4147-A177-3AD203B41FA5}">
                      <a16:colId xmlns:a16="http://schemas.microsoft.com/office/drawing/2014/main" val="1030734096"/>
                    </a:ext>
                  </a:extLst>
                </a:gridCol>
              </a:tblGrid>
              <a:tr h="620492">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86236504"/>
                  </a:ext>
                </a:extLst>
              </a:tr>
              <a:tr h="3799502">
                <a:tc>
                  <a:txBody>
                    <a:bodyPr/>
                    <a:lstStyle/>
                    <a:p>
                      <a:pPr>
                        <a:lnSpc>
                          <a:spcPct val="150000"/>
                        </a:lnSpc>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7128924"/>
                  </a:ext>
                </a:extLst>
              </a:tr>
            </a:tbl>
          </a:graphicData>
        </a:graphic>
      </p:graphicFrame>
      <p:sp>
        <p:nvSpPr>
          <p:cNvPr id="5" name="TextBox 4">
            <a:extLst>
              <a:ext uri="{FF2B5EF4-FFF2-40B4-BE49-F238E27FC236}">
                <a16:creationId xmlns:a16="http://schemas.microsoft.com/office/drawing/2014/main" id="{BE09D87E-E7D4-4724-9526-B8669020B54A}"/>
              </a:ext>
            </a:extLst>
          </p:cNvPr>
          <p:cNvSpPr txBox="1"/>
          <p:nvPr/>
        </p:nvSpPr>
        <p:spPr>
          <a:xfrm>
            <a:off x="727049" y="2921168"/>
            <a:ext cx="931665" cy="400110"/>
          </a:xfrm>
          <a:prstGeom prst="rect">
            <a:avLst/>
          </a:prstGeom>
          <a:noFill/>
        </p:spPr>
        <p:txBody>
          <a:bodyPr wrap="none" rtlCol="0">
            <a:spAutoFit/>
          </a:bodyPr>
          <a:lstStyle/>
          <a:p>
            <a:pPr lvl="0"/>
            <a:r>
              <a:rPr lang="en-US" sz="2000" dirty="0" err="1">
                <a:solidFill>
                  <a:srgbClr val="000000"/>
                </a:solidFill>
                <a:latin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bài</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4EA5B54-2871-4BC9-97C5-6D25408E1DD4}"/>
              </a:ext>
            </a:extLst>
          </p:cNvPr>
          <p:cNvSpPr txBox="1"/>
          <p:nvPr/>
        </p:nvSpPr>
        <p:spPr>
          <a:xfrm>
            <a:off x="2747305" y="2921168"/>
            <a:ext cx="3852592" cy="1015663"/>
          </a:xfrm>
          <a:prstGeom prst="rect">
            <a:avLst/>
          </a:prstGeom>
          <a:noFill/>
        </p:spPr>
        <p:txBody>
          <a:bodyPr wrap="square" rtlCol="0">
            <a:spAutoFit/>
          </a:bodyPr>
          <a:lstStyle/>
          <a:p>
            <a:pPr lvl="0" algn="just"/>
            <a:r>
              <a:rPr lang="vi-VN" sz="2000" dirty="0">
                <a:solidFill>
                  <a:srgbClr val="000000"/>
                </a:solidFill>
                <a:latin typeface="Times New Roman" panose="02020603050405020304" pitchFamily="18" charset="0"/>
                <a:cs typeface="Times New Roman" panose="02020603050405020304" pitchFamily="18" charset="0"/>
              </a:rPr>
              <a:t>Kết bài khẳng định lại vấn để và đưa ra những để xuất của người viết.</a:t>
            </a:r>
          </a:p>
        </p:txBody>
      </p:sp>
      <p:sp>
        <p:nvSpPr>
          <p:cNvPr id="7" name="TextBox 6">
            <a:extLst>
              <a:ext uri="{FF2B5EF4-FFF2-40B4-BE49-F238E27FC236}">
                <a16:creationId xmlns:a16="http://schemas.microsoft.com/office/drawing/2014/main" id="{1821B7F5-6B3B-4BBC-AC9B-83F0B6F226B2}"/>
              </a:ext>
            </a:extLst>
          </p:cNvPr>
          <p:cNvSpPr txBox="1"/>
          <p:nvPr/>
        </p:nvSpPr>
        <p:spPr>
          <a:xfrm>
            <a:off x="7120110" y="2709318"/>
            <a:ext cx="3852592" cy="1015663"/>
          </a:xfrm>
          <a:prstGeom prst="rect">
            <a:avLst/>
          </a:prstGeom>
          <a:noFill/>
        </p:spPr>
        <p:txBody>
          <a:bodyPr wrap="square" rtlCol="0">
            <a:spAutoFit/>
          </a:bodyPr>
          <a:lstStyle/>
          <a:p>
            <a:pPr lvl="0" algn="just"/>
            <a:r>
              <a:rPr lang="en-US" sz="2000" dirty="0" err="1">
                <a:solidFill>
                  <a:srgbClr val="000000"/>
                </a:solidFill>
                <a:latin typeface="Times New Roman" panose="02020603050405020304" pitchFamily="18" charset="0"/>
                <a:cs typeface="Times New Roman" panose="02020603050405020304" pitchFamily="18" charset="0"/>
              </a:rPr>
              <a:t>Tác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giả</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khẳng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định</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hai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câu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tục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ngữ</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bổ</a:t>
            </a:r>
            <a:r>
              <a:rPr lang="en-US" sz="2000" dirty="0">
                <a:solidFill>
                  <a:srgbClr val="000000"/>
                </a:solidFill>
                <a:latin typeface="Times New Roman" panose="02020603050405020304" pitchFamily="18" charset="0"/>
                <a:cs typeface="Times New Roman" panose="02020603050405020304" pitchFamily="18" charset="0"/>
              </a:rPr>
              <a:t> sung </a:t>
            </a:r>
            <a:r>
              <a:rPr lang="en-US" sz="2000" dirty="0" err="1">
                <a:solidFill>
                  <a:srgbClr val="000000"/>
                </a:solidFill>
                <a:latin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nhau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giúp</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nhận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thức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học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thêm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toàn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diện</a:t>
            </a:r>
            <a:r>
              <a:rPr lang="en-US" sz="2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7024553"/>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23</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id="{352D4D97-718C-4961-B7F8-37A018EE56F3}"/>
              </a:ext>
            </a:extLst>
          </p:cNvPr>
          <p:cNvGraphicFramePr>
            <a:graphicFrameLocks noGrp="1"/>
          </p:cNvGraphicFramePr>
          <p:nvPr>
            <p:extLst>
              <p:ext uri="{D42A27DB-BD31-4B8C-83A1-F6EECF244321}">
                <p14:modId xmlns:p14="http://schemas.microsoft.com/office/powerpoint/2010/main" val="1753293199"/>
              </p:ext>
            </p:extLst>
          </p:nvPr>
        </p:nvGraphicFramePr>
        <p:xfrm>
          <a:off x="109057" y="96648"/>
          <a:ext cx="11845255" cy="6530340"/>
        </p:xfrm>
        <a:graphic>
          <a:graphicData uri="http://schemas.openxmlformats.org/drawingml/2006/table">
            <a:tbl>
              <a:tblPr/>
              <a:tblGrid>
                <a:gridCol w="2172797">
                  <a:extLst>
                    <a:ext uri="{9D8B030D-6E8A-4147-A177-3AD203B41FA5}">
                      <a16:colId xmlns:a16="http://schemas.microsoft.com/office/drawing/2014/main" val="3752708995"/>
                    </a:ext>
                  </a:extLst>
                </a:gridCol>
                <a:gridCol w="4836229">
                  <a:extLst>
                    <a:ext uri="{9D8B030D-6E8A-4147-A177-3AD203B41FA5}">
                      <a16:colId xmlns:a16="http://schemas.microsoft.com/office/drawing/2014/main" val="323846558"/>
                    </a:ext>
                  </a:extLst>
                </a:gridCol>
                <a:gridCol w="4836229">
                  <a:extLst>
                    <a:ext uri="{9D8B030D-6E8A-4147-A177-3AD203B41FA5}">
                      <a16:colId xmlns:a16="http://schemas.microsoft.com/office/drawing/2014/main" val="1030734096"/>
                    </a:ext>
                  </a:extLst>
                </a:gridCol>
              </a:tblGrid>
              <a:tr h="112668">
                <a:tc>
                  <a:txBody>
                    <a:bodyPr/>
                    <a:lstStyle/>
                    <a:p>
                      <a:pPr algn="ctr">
                        <a:lnSpc>
                          <a:spcPct val="150000"/>
                        </a:lnSpc>
                        <a:spcAft>
                          <a:spcPts val="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50000"/>
                        </a:lnSpc>
                        <a:spcAft>
                          <a:spcPts val="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50000"/>
                        </a:lnSpc>
                        <a:spcAft>
                          <a:spcPts val="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286236504"/>
                  </a:ext>
                </a:extLst>
              </a:tr>
              <a:tr h="434652">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 phải giới thiệu được vấn để người viết quan tâm và thể hiện rõ ràng ý kiến của người viết vể hiện tượng ấy.</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50000"/>
                        </a:lnSpc>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Giới thiệu về hai câu tục ngữ, qua đó thể hiện ý kiến của tác giả: Học thầy và học bạn, hai cách học này có mâu thuẫn với nhau.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57128924"/>
                  </a:ext>
                </a:extLst>
              </a:tr>
              <a:tr h="675018">
                <a:tc rowSpan="3">
                  <a:txBody>
                    <a:bodyPr/>
                    <a:lstStyle/>
                    <a:p>
                      <a:pPr>
                        <a:lnSpc>
                          <a:spcPct val="150000"/>
                        </a:lnSpc>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 phải đưa ra được ít nhất hai lí lẽ cụ thể để lí giải cho ý kiến của người viết.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342900" lvl="0" indent="-342900" algn="just">
                        <a:lnSpc>
                          <a:spcPct val="150000"/>
                        </a:lnSpc>
                        <a:spcAft>
                          <a:spcPts val="0"/>
                        </a:spcAft>
                        <a:buFont typeface="+mj-lt"/>
                        <a:buAutoNum type="alphaLcPeriod"/>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Ý kiến 1: Học từ thầy là quan trọng</a:t>
                      </a:r>
                      <a:endParaRPr lang="en-US" sz="2000" dirty="0">
                        <a:effectLst/>
                        <a:latin typeface="VNI Times"/>
                        <a:ea typeface="Calibri" panose="020F0502020204030204" pitchFamily="34" charset="0"/>
                        <a:cs typeface="Times New Roman" panose="02020603050405020304" pitchFamily="18" charset="0"/>
                      </a:endParaRPr>
                    </a:p>
                    <a:p>
                      <a:pPr algn="just">
                        <a:lnSpc>
                          <a:spcPct val="150000"/>
                        </a:lnSpc>
                        <a:spcAft>
                          <a:spcPts val="0"/>
                        </a:spcAft>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Ý kiến 2: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69601116"/>
                  </a:ext>
                </a:extLst>
              </a:tr>
              <a:tr h="310392">
                <a:tc vMerge="1">
                  <a:txBody>
                    <a:bodyPr/>
                    <a:lstStyle/>
                    <a:p>
                      <a:endParaRPr lang="en-US"/>
                    </a:p>
                  </a:txBody>
                  <a:tcPr/>
                </a:tc>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lí lẽ được sắp xếp theo trình tự hợp lí. Người viết sử dụng hợp lí các từ ngữ có chức năng chuyển ý: bên cạnh đó, hơn nữa, mặt khác, quan trọng hơn...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Văn bản có sử dụng các từ ngữ có chức năng chuyển ý: mặt khác, hơn nữa</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254286464"/>
                  </a:ext>
                </a:extLst>
              </a:tr>
              <a:tr h="443248">
                <a:tc vMerge="1">
                  <a:txBody>
                    <a:bodyPr/>
                    <a:lstStyle/>
                    <a:p>
                      <a:endParaRPr lang="en-US"/>
                    </a:p>
                  </a:txBody>
                  <a:tcPr/>
                </a:tc>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viết đưa ra được bằng chứng thuyết phục để củng cố cho lí lẽ.</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indent="0" algn="just">
                        <a:lnSpc>
                          <a:spcPct val="150000"/>
                        </a:lnSpc>
                        <a:spcAft>
                          <a:spcPts val="0"/>
                        </a:spcAft>
                        <a:buFontTx/>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Dẫn chứng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50000"/>
                        </a:lnSpc>
                        <a:spcAft>
                          <a:spcPts val="0"/>
                        </a:spcAft>
                        <a:buFontTx/>
                        <a:buNone/>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32383305"/>
                  </a:ext>
                </a:extLst>
              </a:tr>
              <a:tr h="434652">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 khẳng định lại vấn để và đưa ra những để xuất của người viết.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Tác giả khẳng định hai câu tục ngữ bổ sung cho nhau, giúp cho nhận thức về việc học thêm toàn diện.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3111871"/>
                  </a:ext>
                </a:extLst>
              </a:tr>
            </a:tbl>
          </a:graphicData>
        </a:graphic>
      </p:graphicFrame>
    </p:spTree>
    <p:extLst>
      <p:ext uri="{BB962C8B-B14F-4D97-AF65-F5344CB8AC3E}">
        <p14:creationId xmlns:p14="http://schemas.microsoft.com/office/powerpoint/2010/main" val="2208158275"/>
      </p:ext>
    </p:extLst>
  </p:cSld>
  <p:clrMapOvr>
    <a:masterClrMapping/>
  </p:clrMapOvr>
  <p:transition spd="slow" advClick="0">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16" name="文本框 41">
            <a:extLst>
              <a:ext uri="{FF2B5EF4-FFF2-40B4-BE49-F238E27FC236}">
                <a16:creationId xmlns:a16="http://schemas.microsoft.com/office/drawing/2014/main" id="{56100E42-1B9F-4C8D-B484-B237526F1280}"/>
              </a:ext>
            </a:extLst>
          </p:cNvPr>
          <p:cNvSpPr txBox="1"/>
          <p:nvPr/>
        </p:nvSpPr>
        <p:spPr>
          <a:xfrm>
            <a:off x="1177825" y="6213"/>
            <a:ext cx="9881299" cy="144629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2. Yêu cầu đối với bài trình bày ý kiến về một hiện tượng trong đời sống</a:t>
            </a:r>
          </a:p>
        </p:txBody>
      </p:sp>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11296001" y="-7038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13" name="组合 2">
            <a:extLst>
              <a:ext uri="{FF2B5EF4-FFF2-40B4-BE49-F238E27FC236}">
                <a16:creationId xmlns:a16="http://schemas.microsoft.com/office/drawing/2014/main" id="{57C29EA1-8885-4F95-9349-64486EEF3808}"/>
              </a:ext>
            </a:extLst>
          </p:cNvPr>
          <p:cNvGrpSpPr/>
          <p:nvPr/>
        </p:nvGrpSpPr>
        <p:grpSpPr>
          <a:xfrm>
            <a:off x="548951" y="2125447"/>
            <a:ext cx="3685160" cy="2730533"/>
            <a:chOff x="1949253" y="1627716"/>
            <a:chExt cx="3271491" cy="2309600"/>
          </a:xfrm>
        </p:grpSpPr>
        <p:grpSp>
          <p:nvGrpSpPr>
            <p:cNvPr id="14" name="组合 135">
              <a:extLst>
                <a:ext uri="{FF2B5EF4-FFF2-40B4-BE49-F238E27FC236}">
                  <a16:creationId xmlns:a16="http://schemas.microsoft.com/office/drawing/2014/main" id="{DE90C27D-17B8-4B83-862A-CC9F6F33A755}"/>
                </a:ext>
              </a:extLst>
            </p:cNvPr>
            <p:cNvGrpSpPr/>
            <p:nvPr/>
          </p:nvGrpSpPr>
          <p:grpSpPr>
            <a:xfrm>
              <a:off x="1949253" y="1627716"/>
              <a:ext cx="3271491" cy="2309600"/>
              <a:chOff x="3246438" y="1068388"/>
              <a:chExt cx="5711825" cy="4678363"/>
            </a:xfrm>
            <a:solidFill>
              <a:schemeClr val="tx1"/>
            </a:solidFill>
          </p:grpSpPr>
          <p:sp>
            <p:nvSpPr>
              <p:cNvPr id="25" name="Freeform 5">
                <a:extLst>
                  <a:ext uri="{FF2B5EF4-FFF2-40B4-BE49-F238E27FC236}">
                    <a16:creationId xmlns:a16="http://schemas.microsoft.com/office/drawing/2014/main" id="{3D2EE569-C40B-4687-9BB9-B7314DB6712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6">
                <a:extLst>
                  <a:ext uri="{FF2B5EF4-FFF2-40B4-BE49-F238E27FC236}">
                    <a16:creationId xmlns:a16="http://schemas.microsoft.com/office/drawing/2014/main" id="{A471BCBE-683D-46ED-8132-F4D0B197091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7">
                <a:extLst>
                  <a:ext uri="{FF2B5EF4-FFF2-40B4-BE49-F238E27FC236}">
                    <a16:creationId xmlns:a16="http://schemas.microsoft.com/office/drawing/2014/main" id="{E8979124-353F-494E-A962-9AD4DE1B610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8">
                <a:extLst>
                  <a:ext uri="{FF2B5EF4-FFF2-40B4-BE49-F238E27FC236}">
                    <a16:creationId xmlns:a16="http://schemas.microsoft.com/office/drawing/2014/main" id="{9D262619-F623-4DB1-B7FC-C6D01771865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9">
                <a:extLst>
                  <a:ext uri="{FF2B5EF4-FFF2-40B4-BE49-F238E27FC236}">
                    <a16:creationId xmlns:a16="http://schemas.microsoft.com/office/drawing/2014/main" id="{D9F8E9B8-AABB-4379-9AC9-75FF01A25F9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0">
                <a:extLst>
                  <a:ext uri="{FF2B5EF4-FFF2-40B4-BE49-F238E27FC236}">
                    <a16:creationId xmlns:a16="http://schemas.microsoft.com/office/drawing/2014/main" id="{D3FFFB77-866B-4238-A0EE-5C849FFFF133}"/>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1">
                <a:extLst>
                  <a:ext uri="{FF2B5EF4-FFF2-40B4-BE49-F238E27FC236}">
                    <a16:creationId xmlns:a16="http://schemas.microsoft.com/office/drawing/2014/main" id="{04A4423F-9AD3-47F8-8DAF-019CD0D40C1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2" name="组合 143">
                <a:extLst>
                  <a:ext uri="{FF2B5EF4-FFF2-40B4-BE49-F238E27FC236}">
                    <a16:creationId xmlns:a16="http://schemas.microsoft.com/office/drawing/2014/main" id="{AC68C978-6D95-4297-9097-C790118CC84A}"/>
                  </a:ext>
                </a:extLst>
              </p:cNvPr>
              <p:cNvGrpSpPr/>
              <p:nvPr/>
            </p:nvGrpSpPr>
            <p:grpSpPr>
              <a:xfrm>
                <a:off x="3517901" y="1225551"/>
                <a:ext cx="5260975" cy="4090987"/>
                <a:chOff x="3517901" y="1225551"/>
                <a:chExt cx="5260975" cy="4090987"/>
              </a:xfrm>
              <a:grpFill/>
            </p:grpSpPr>
            <p:sp>
              <p:nvSpPr>
                <p:cNvPr id="33" name="Freeform 12">
                  <a:extLst>
                    <a:ext uri="{FF2B5EF4-FFF2-40B4-BE49-F238E27FC236}">
                      <a16:creationId xmlns:a16="http://schemas.microsoft.com/office/drawing/2014/main" id="{A47A3D4D-FCA3-4170-875C-4991EAC02E0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3">
                  <a:extLst>
                    <a:ext uri="{FF2B5EF4-FFF2-40B4-BE49-F238E27FC236}">
                      <a16:creationId xmlns:a16="http://schemas.microsoft.com/office/drawing/2014/main" id="{9B6AFC1F-D04F-4299-A552-4C24E741B26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4">
                  <a:extLst>
                    <a:ext uri="{FF2B5EF4-FFF2-40B4-BE49-F238E27FC236}">
                      <a16:creationId xmlns:a16="http://schemas.microsoft.com/office/drawing/2014/main" id="{38DBAD9D-19B9-4E38-A35A-587E3CC7ACA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5">
                  <a:extLst>
                    <a:ext uri="{FF2B5EF4-FFF2-40B4-BE49-F238E27FC236}">
                      <a16:creationId xmlns:a16="http://schemas.microsoft.com/office/drawing/2014/main" id="{6DB7851A-53DE-452A-8297-F32DD8C8AD3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6">
                  <a:extLst>
                    <a:ext uri="{FF2B5EF4-FFF2-40B4-BE49-F238E27FC236}">
                      <a16:creationId xmlns:a16="http://schemas.microsoft.com/office/drawing/2014/main" id="{9F505703-5333-40ED-A810-09A0D0FF1E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7">
                  <a:extLst>
                    <a:ext uri="{FF2B5EF4-FFF2-40B4-BE49-F238E27FC236}">
                      <a16:creationId xmlns:a16="http://schemas.microsoft.com/office/drawing/2014/main" id="{9ECC80D4-8A1D-451B-8E6E-FBF7170214D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18">
                  <a:extLst>
                    <a:ext uri="{FF2B5EF4-FFF2-40B4-BE49-F238E27FC236}">
                      <a16:creationId xmlns:a16="http://schemas.microsoft.com/office/drawing/2014/main" id="{0596F7B1-344D-46D6-8197-ED5AC03899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19">
                  <a:extLst>
                    <a:ext uri="{FF2B5EF4-FFF2-40B4-BE49-F238E27FC236}">
                      <a16:creationId xmlns:a16="http://schemas.microsoft.com/office/drawing/2014/main" id="{0ED1EB8D-9F6D-4852-8590-CAE72765B8B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0">
                  <a:extLst>
                    <a:ext uri="{FF2B5EF4-FFF2-40B4-BE49-F238E27FC236}">
                      <a16:creationId xmlns:a16="http://schemas.microsoft.com/office/drawing/2014/main" id="{47907563-E4A8-42C6-B988-FC9C8CEB9548}"/>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1">
                  <a:extLst>
                    <a:ext uri="{FF2B5EF4-FFF2-40B4-BE49-F238E27FC236}">
                      <a16:creationId xmlns:a16="http://schemas.microsoft.com/office/drawing/2014/main" id="{473A702D-76F2-447D-8242-6EE23F7FF39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2">
                  <a:extLst>
                    <a:ext uri="{FF2B5EF4-FFF2-40B4-BE49-F238E27FC236}">
                      <a16:creationId xmlns:a16="http://schemas.microsoft.com/office/drawing/2014/main" id="{6E97DF33-8CA0-43D7-B22B-7C9119485F5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3">
                  <a:extLst>
                    <a:ext uri="{FF2B5EF4-FFF2-40B4-BE49-F238E27FC236}">
                      <a16:creationId xmlns:a16="http://schemas.microsoft.com/office/drawing/2014/main" id="{0CB3597B-44DD-4821-9FFE-DDCB4DBC7CB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4">
                  <a:extLst>
                    <a:ext uri="{FF2B5EF4-FFF2-40B4-BE49-F238E27FC236}">
                      <a16:creationId xmlns:a16="http://schemas.microsoft.com/office/drawing/2014/main" id="{9148C360-AF60-450A-94C8-9229C516BD6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5">
                  <a:extLst>
                    <a:ext uri="{FF2B5EF4-FFF2-40B4-BE49-F238E27FC236}">
                      <a16:creationId xmlns:a16="http://schemas.microsoft.com/office/drawing/2014/main" id="{CCE067B2-CB50-495A-A033-6D57B1AA546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6">
                  <a:extLst>
                    <a:ext uri="{FF2B5EF4-FFF2-40B4-BE49-F238E27FC236}">
                      <a16:creationId xmlns:a16="http://schemas.microsoft.com/office/drawing/2014/main" id="{E1503852-E3F8-4885-BF90-07C9C478491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7">
                  <a:extLst>
                    <a:ext uri="{FF2B5EF4-FFF2-40B4-BE49-F238E27FC236}">
                      <a16:creationId xmlns:a16="http://schemas.microsoft.com/office/drawing/2014/main" id="{E83B26C8-9F37-40D0-BDBA-0847D4D7B8A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28">
                  <a:extLst>
                    <a:ext uri="{FF2B5EF4-FFF2-40B4-BE49-F238E27FC236}">
                      <a16:creationId xmlns:a16="http://schemas.microsoft.com/office/drawing/2014/main" id="{913BC445-ED13-4FAA-ACFB-F23ACCBC96C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29">
                  <a:extLst>
                    <a:ext uri="{FF2B5EF4-FFF2-40B4-BE49-F238E27FC236}">
                      <a16:creationId xmlns:a16="http://schemas.microsoft.com/office/drawing/2014/main" id="{79B0D2D3-D9CC-4FFF-9749-1FD1E9845E62}"/>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0">
                  <a:extLst>
                    <a:ext uri="{FF2B5EF4-FFF2-40B4-BE49-F238E27FC236}">
                      <a16:creationId xmlns:a16="http://schemas.microsoft.com/office/drawing/2014/main" id="{F6871BB1-36E9-487B-BCAB-E2F7D3DDD5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1">
                  <a:extLst>
                    <a:ext uri="{FF2B5EF4-FFF2-40B4-BE49-F238E27FC236}">
                      <a16:creationId xmlns:a16="http://schemas.microsoft.com/office/drawing/2014/main" id="{0C8F28FA-9A5E-4CC0-8E24-529D603BD93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2">
                  <a:extLst>
                    <a:ext uri="{FF2B5EF4-FFF2-40B4-BE49-F238E27FC236}">
                      <a16:creationId xmlns:a16="http://schemas.microsoft.com/office/drawing/2014/main" id="{A52C58E8-5E4C-4C8C-A16B-DA2BEEA35D5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3">
                  <a:extLst>
                    <a:ext uri="{FF2B5EF4-FFF2-40B4-BE49-F238E27FC236}">
                      <a16:creationId xmlns:a16="http://schemas.microsoft.com/office/drawing/2014/main" id="{1169CBAF-B716-493D-8E4E-B3DACF2FE6E3}"/>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4">
                  <a:extLst>
                    <a:ext uri="{FF2B5EF4-FFF2-40B4-BE49-F238E27FC236}">
                      <a16:creationId xmlns:a16="http://schemas.microsoft.com/office/drawing/2014/main" id="{FB7AB45F-EA94-4C53-92C1-D3E5B18C6FD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5">
                  <a:extLst>
                    <a:ext uri="{FF2B5EF4-FFF2-40B4-BE49-F238E27FC236}">
                      <a16:creationId xmlns:a16="http://schemas.microsoft.com/office/drawing/2014/main" id="{423F7AFB-2B80-4450-97B3-0851B49D4C1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6">
                  <a:extLst>
                    <a:ext uri="{FF2B5EF4-FFF2-40B4-BE49-F238E27FC236}">
                      <a16:creationId xmlns:a16="http://schemas.microsoft.com/office/drawing/2014/main" id="{8946A97D-EA59-4876-8376-878D5BE7CA2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7">
                  <a:extLst>
                    <a:ext uri="{FF2B5EF4-FFF2-40B4-BE49-F238E27FC236}">
                      <a16:creationId xmlns:a16="http://schemas.microsoft.com/office/drawing/2014/main" id="{23616558-147D-46E2-9C94-268BEBA316A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38">
                  <a:extLst>
                    <a:ext uri="{FF2B5EF4-FFF2-40B4-BE49-F238E27FC236}">
                      <a16:creationId xmlns:a16="http://schemas.microsoft.com/office/drawing/2014/main" id="{27E8F5B2-E277-405B-A29A-A82868B33E5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39">
                  <a:extLst>
                    <a:ext uri="{FF2B5EF4-FFF2-40B4-BE49-F238E27FC236}">
                      <a16:creationId xmlns:a16="http://schemas.microsoft.com/office/drawing/2014/main" id="{041EC9C3-A835-4787-9D7B-FDAE82D7FAF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0">
                  <a:extLst>
                    <a:ext uri="{FF2B5EF4-FFF2-40B4-BE49-F238E27FC236}">
                      <a16:creationId xmlns:a16="http://schemas.microsoft.com/office/drawing/2014/main" id="{C78240DB-FF5F-4029-BB4D-866B8C1E9E9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1">
                  <a:extLst>
                    <a:ext uri="{FF2B5EF4-FFF2-40B4-BE49-F238E27FC236}">
                      <a16:creationId xmlns:a16="http://schemas.microsoft.com/office/drawing/2014/main" id="{A7F78BDB-8BEB-4382-BAF4-34E6E98F155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2">
                  <a:extLst>
                    <a:ext uri="{FF2B5EF4-FFF2-40B4-BE49-F238E27FC236}">
                      <a16:creationId xmlns:a16="http://schemas.microsoft.com/office/drawing/2014/main" id="{186C4CED-F532-48B1-9E9D-EDAB78397B8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3">
                  <a:extLst>
                    <a:ext uri="{FF2B5EF4-FFF2-40B4-BE49-F238E27FC236}">
                      <a16:creationId xmlns:a16="http://schemas.microsoft.com/office/drawing/2014/main" id="{90D14022-0A3A-4D24-8CE4-124CBD0D6ED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4">
                  <a:extLst>
                    <a:ext uri="{FF2B5EF4-FFF2-40B4-BE49-F238E27FC236}">
                      <a16:creationId xmlns:a16="http://schemas.microsoft.com/office/drawing/2014/main" id="{0727A895-7B24-40EF-9CCB-625EB55AEA5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5">
                  <a:extLst>
                    <a:ext uri="{FF2B5EF4-FFF2-40B4-BE49-F238E27FC236}">
                      <a16:creationId xmlns:a16="http://schemas.microsoft.com/office/drawing/2014/main" id="{93D1665B-A9A9-4668-9D7D-3192CE81CB4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6">
                  <a:extLst>
                    <a:ext uri="{FF2B5EF4-FFF2-40B4-BE49-F238E27FC236}">
                      <a16:creationId xmlns:a16="http://schemas.microsoft.com/office/drawing/2014/main" id="{FF541690-296D-4850-B21E-67EC030F29C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7">
                  <a:extLst>
                    <a:ext uri="{FF2B5EF4-FFF2-40B4-BE49-F238E27FC236}">
                      <a16:creationId xmlns:a16="http://schemas.microsoft.com/office/drawing/2014/main" id="{148F7593-ABBC-4472-B502-C828D0A1E0B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48">
                  <a:extLst>
                    <a:ext uri="{FF2B5EF4-FFF2-40B4-BE49-F238E27FC236}">
                      <a16:creationId xmlns:a16="http://schemas.microsoft.com/office/drawing/2014/main" id="{129745A6-491A-41B0-85D9-6F75FF987DF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49">
                  <a:extLst>
                    <a:ext uri="{FF2B5EF4-FFF2-40B4-BE49-F238E27FC236}">
                      <a16:creationId xmlns:a16="http://schemas.microsoft.com/office/drawing/2014/main" id="{BD421F62-00E9-4EBF-9B75-DB5669B5CC3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0">
                  <a:extLst>
                    <a:ext uri="{FF2B5EF4-FFF2-40B4-BE49-F238E27FC236}">
                      <a16:creationId xmlns:a16="http://schemas.microsoft.com/office/drawing/2014/main" id="{1810E3CF-EB88-4F67-AF7B-005901AA0FC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1">
                  <a:extLst>
                    <a:ext uri="{FF2B5EF4-FFF2-40B4-BE49-F238E27FC236}">
                      <a16:creationId xmlns:a16="http://schemas.microsoft.com/office/drawing/2014/main" id="{A19A4183-6425-4660-B487-9FA71CFFBF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2">
                  <a:extLst>
                    <a:ext uri="{FF2B5EF4-FFF2-40B4-BE49-F238E27FC236}">
                      <a16:creationId xmlns:a16="http://schemas.microsoft.com/office/drawing/2014/main" id="{D63CB1A7-DD24-4E45-BBB8-4817E1821EE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3">
                  <a:extLst>
                    <a:ext uri="{FF2B5EF4-FFF2-40B4-BE49-F238E27FC236}">
                      <a16:creationId xmlns:a16="http://schemas.microsoft.com/office/drawing/2014/main" id="{4B586C2B-BCB7-4FAB-AF3D-6D19FF90CA4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4">
                  <a:extLst>
                    <a:ext uri="{FF2B5EF4-FFF2-40B4-BE49-F238E27FC236}">
                      <a16:creationId xmlns:a16="http://schemas.microsoft.com/office/drawing/2014/main" id="{3BC5DC8D-8D5A-4EA0-800C-20D5B0C80EC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5">
                  <a:extLst>
                    <a:ext uri="{FF2B5EF4-FFF2-40B4-BE49-F238E27FC236}">
                      <a16:creationId xmlns:a16="http://schemas.microsoft.com/office/drawing/2014/main" id="{BD56326B-849B-43C8-B411-92CC99E55E1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6">
                  <a:extLst>
                    <a:ext uri="{FF2B5EF4-FFF2-40B4-BE49-F238E27FC236}">
                      <a16:creationId xmlns:a16="http://schemas.microsoft.com/office/drawing/2014/main" id="{34D0D721-F921-48ED-A058-63F04943B10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7">
                  <a:extLst>
                    <a:ext uri="{FF2B5EF4-FFF2-40B4-BE49-F238E27FC236}">
                      <a16:creationId xmlns:a16="http://schemas.microsoft.com/office/drawing/2014/main" id="{3CA863E7-73B9-4DD6-8C23-21446825F59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58">
                  <a:extLst>
                    <a:ext uri="{FF2B5EF4-FFF2-40B4-BE49-F238E27FC236}">
                      <a16:creationId xmlns:a16="http://schemas.microsoft.com/office/drawing/2014/main" id="{FD844868-C01D-4930-86AE-377C015EFFA7}"/>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59">
                  <a:extLst>
                    <a:ext uri="{FF2B5EF4-FFF2-40B4-BE49-F238E27FC236}">
                      <a16:creationId xmlns:a16="http://schemas.microsoft.com/office/drawing/2014/main" id="{7049236F-B3A7-4375-B181-08B22ACA117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0">
                  <a:extLst>
                    <a:ext uri="{FF2B5EF4-FFF2-40B4-BE49-F238E27FC236}">
                      <a16:creationId xmlns:a16="http://schemas.microsoft.com/office/drawing/2014/main" id="{23D11490-1B31-453B-BEAB-D09536B62E0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1">
                  <a:extLst>
                    <a:ext uri="{FF2B5EF4-FFF2-40B4-BE49-F238E27FC236}">
                      <a16:creationId xmlns:a16="http://schemas.microsoft.com/office/drawing/2014/main" id="{53765487-46B0-4CDC-B421-56FE73BF3EE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2">
                  <a:extLst>
                    <a:ext uri="{FF2B5EF4-FFF2-40B4-BE49-F238E27FC236}">
                      <a16:creationId xmlns:a16="http://schemas.microsoft.com/office/drawing/2014/main" id="{5561DDE3-0D44-46CD-8C0B-7F59AF1493D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3">
                  <a:extLst>
                    <a:ext uri="{FF2B5EF4-FFF2-40B4-BE49-F238E27FC236}">
                      <a16:creationId xmlns:a16="http://schemas.microsoft.com/office/drawing/2014/main" id="{2F6788AC-5BF0-4A73-B67F-B137756495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4">
                  <a:extLst>
                    <a:ext uri="{FF2B5EF4-FFF2-40B4-BE49-F238E27FC236}">
                      <a16:creationId xmlns:a16="http://schemas.microsoft.com/office/drawing/2014/main" id="{AC623578-41AF-4EDB-8148-A46C267B9BE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5">
                  <a:extLst>
                    <a:ext uri="{FF2B5EF4-FFF2-40B4-BE49-F238E27FC236}">
                      <a16:creationId xmlns:a16="http://schemas.microsoft.com/office/drawing/2014/main" id="{92C91F57-C0FD-4970-965A-3F432C2D51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6">
                  <a:extLst>
                    <a:ext uri="{FF2B5EF4-FFF2-40B4-BE49-F238E27FC236}">
                      <a16:creationId xmlns:a16="http://schemas.microsoft.com/office/drawing/2014/main" id="{1A66531B-CE15-468B-A3B3-856CC58F1B1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7">
                  <a:extLst>
                    <a:ext uri="{FF2B5EF4-FFF2-40B4-BE49-F238E27FC236}">
                      <a16:creationId xmlns:a16="http://schemas.microsoft.com/office/drawing/2014/main" id="{22C52371-7B46-419F-B11A-4B64E4DF8A9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68">
                  <a:extLst>
                    <a:ext uri="{FF2B5EF4-FFF2-40B4-BE49-F238E27FC236}">
                      <a16:creationId xmlns:a16="http://schemas.microsoft.com/office/drawing/2014/main" id="{507A9FFD-F76E-4112-B270-FD40B94A441A}"/>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69">
                  <a:extLst>
                    <a:ext uri="{FF2B5EF4-FFF2-40B4-BE49-F238E27FC236}">
                      <a16:creationId xmlns:a16="http://schemas.microsoft.com/office/drawing/2014/main" id="{D3BFF105-FB06-4250-9764-4C8A27E0A69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0">
                  <a:extLst>
                    <a:ext uri="{FF2B5EF4-FFF2-40B4-BE49-F238E27FC236}">
                      <a16:creationId xmlns:a16="http://schemas.microsoft.com/office/drawing/2014/main" id="{31BD6BCD-37DD-422D-82DE-C89EBC1FC5C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1">
                  <a:extLst>
                    <a:ext uri="{FF2B5EF4-FFF2-40B4-BE49-F238E27FC236}">
                      <a16:creationId xmlns:a16="http://schemas.microsoft.com/office/drawing/2014/main" id="{AF599FD7-3430-4822-BF1F-3C3E7F78808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2">
                  <a:extLst>
                    <a:ext uri="{FF2B5EF4-FFF2-40B4-BE49-F238E27FC236}">
                      <a16:creationId xmlns:a16="http://schemas.microsoft.com/office/drawing/2014/main" id="{BCD066B0-CE48-4C04-A356-6C9FE75398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3">
                  <a:extLst>
                    <a:ext uri="{FF2B5EF4-FFF2-40B4-BE49-F238E27FC236}">
                      <a16:creationId xmlns:a16="http://schemas.microsoft.com/office/drawing/2014/main" id="{FB256F03-A08F-473B-9BDF-AFA4128A031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4">
                  <a:extLst>
                    <a:ext uri="{FF2B5EF4-FFF2-40B4-BE49-F238E27FC236}">
                      <a16:creationId xmlns:a16="http://schemas.microsoft.com/office/drawing/2014/main" id="{55FE0F2E-9200-49C8-99C6-CA329809CEE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5">
                  <a:extLst>
                    <a:ext uri="{FF2B5EF4-FFF2-40B4-BE49-F238E27FC236}">
                      <a16:creationId xmlns:a16="http://schemas.microsoft.com/office/drawing/2014/main" id="{60331BF3-BFAA-477F-B4DF-0AFF75FDFC1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6">
                  <a:extLst>
                    <a:ext uri="{FF2B5EF4-FFF2-40B4-BE49-F238E27FC236}">
                      <a16:creationId xmlns:a16="http://schemas.microsoft.com/office/drawing/2014/main" id="{22EB8BBB-C64B-4162-BA45-4DCC020B2B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7">
                  <a:extLst>
                    <a:ext uri="{FF2B5EF4-FFF2-40B4-BE49-F238E27FC236}">
                      <a16:creationId xmlns:a16="http://schemas.microsoft.com/office/drawing/2014/main" id="{8A59AF7C-C2E1-4FE9-974E-1141F91293E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78">
                  <a:extLst>
                    <a:ext uri="{FF2B5EF4-FFF2-40B4-BE49-F238E27FC236}">
                      <a16:creationId xmlns:a16="http://schemas.microsoft.com/office/drawing/2014/main" id="{C07EB5B3-5EF1-4B04-9A6F-52B49B41BE5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79">
                  <a:extLst>
                    <a:ext uri="{FF2B5EF4-FFF2-40B4-BE49-F238E27FC236}">
                      <a16:creationId xmlns:a16="http://schemas.microsoft.com/office/drawing/2014/main" id="{89A70FFC-76AA-4EAA-AF95-1BEA2A0AC87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0">
                  <a:extLst>
                    <a:ext uri="{FF2B5EF4-FFF2-40B4-BE49-F238E27FC236}">
                      <a16:creationId xmlns:a16="http://schemas.microsoft.com/office/drawing/2014/main" id="{674732FE-223B-4FCF-AFA8-4C9683C330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1">
                  <a:extLst>
                    <a:ext uri="{FF2B5EF4-FFF2-40B4-BE49-F238E27FC236}">
                      <a16:creationId xmlns:a16="http://schemas.microsoft.com/office/drawing/2014/main" id="{B0E1BBD3-1BA8-4ADF-85FA-76B804D38C7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2">
                  <a:extLst>
                    <a:ext uri="{FF2B5EF4-FFF2-40B4-BE49-F238E27FC236}">
                      <a16:creationId xmlns:a16="http://schemas.microsoft.com/office/drawing/2014/main" id="{8E5CA173-BD5E-41F6-B40A-F952DC51BD4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3">
                  <a:extLst>
                    <a:ext uri="{FF2B5EF4-FFF2-40B4-BE49-F238E27FC236}">
                      <a16:creationId xmlns:a16="http://schemas.microsoft.com/office/drawing/2014/main" id="{62365E49-8CA6-4885-8D7C-C8BDAAB590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4">
                  <a:extLst>
                    <a:ext uri="{FF2B5EF4-FFF2-40B4-BE49-F238E27FC236}">
                      <a16:creationId xmlns:a16="http://schemas.microsoft.com/office/drawing/2014/main" id="{DBA62ABD-5C26-4231-AEA8-4766F76C75B3}"/>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5">
                  <a:extLst>
                    <a:ext uri="{FF2B5EF4-FFF2-40B4-BE49-F238E27FC236}">
                      <a16:creationId xmlns:a16="http://schemas.microsoft.com/office/drawing/2014/main" id="{D8A79C16-3324-47E8-8511-3E8E093C24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6">
                  <a:extLst>
                    <a:ext uri="{FF2B5EF4-FFF2-40B4-BE49-F238E27FC236}">
                      <a16:creationId xmlns:a16="http://schemas.microsoft.com/office/drawing/2014/main" id="{AAF1019F-0B30-4A50-A77A-C8D8496021B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7">
                  <a:extLst>
                    <a:ext uri="{FF2B5EF4-FFF2-40B4-BE49-F238E27FC236}">
                      <a16:creationId xmlns:a16="http://schemas.microsoft.com/office/drawing/2014/main" id="{7E9CC64E-776A-44F2-9265-88E10AD99AA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88">
                  <a:extLst>
                    <a:ext uri="{FF2B5EF4-FFF2-40B4-BE49-F238E27FC236}">
                      <a16:creationId xmlns:a16="http://schemas.microsoft.com/office/drawing/2014/main" id="{72C2264C-7B95-4EE6-B040-54626871C17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89">
                  <a:extLst>
                    <a:ext uri="{FF2B5EF4-FFF2-40B4-BE49-F238E27FC236}">
                      <a16:creationId xmlns:a16="http://schemas.microsoft.com/office/drawing/2014/main" id="{2E777E04-522E-44A1-A0D8-E89799355E4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0">
                  <a:extLst>
                    <a:ext uri="{FF2B5EF4-FFF2-40B4-BE49-F238E27FC236}">
                      <a16:creationId xmlns:a16="http://schemas.microsoft.com/office/drawing/2014/main" id="{CF46B3C6-25F7-47EE-BF27-1BA867D04C91}"/>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91">
                  <a:extLst>
                    <a:ext uri="{FF2B5EF4-FFF2-40B4-BE49-F238E27FC236}">
                      <a16:creationId xmlns:a16="http://schemas.microsoft.com/office/drawing/2014/main" id="{16520BA4-6EDB-4BBE-A698-B3F92B52618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92">
                  <a:extLst>
                    <a:ext uri="{FF2B5EF4-FFF2-40B4-BE49-F238E27FC236}">
                      <a16:creationId xmlns:a16="http://schemas.microsoft.com/office/drawing/2014/main" id="{A90879DE-E673-4447-ADE3-9C6C2D7A9B3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BE88F816-8582-4E4D-A5E1-F87D94D3CFC2}"/>
                </a:ext>
              </a:extLst>
            </p:cNvPr>
            <p:cNvSpPr txBox="1">
              <a:spLocks noChangeArrowheads="1"/>
            </p:cNvSpPr>
            <p:nvPr/>
          </p:nvSpPr>
          <p:spPr bwMode="auto">
            <a:xfrm>
              <a:off x="2313563" y="2243342"/>
              <a:ext cx="2537746" cy="405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l" defTabSz="914217" rtl="0" eaLnBrk="1" fontAlgn="auto" latinLnBrk="0" hangingPunct="1">
                <a:lnSpc>
                  <a:spcPct val="90000"/>
                </a:lnSpc>
                <a:spcBef>
                  <a:spcPts val="1000"/>
                </a:spcBef>
                <a:spcAft>
                  <a:spcPts val="0"/>
                </a:spcAft>
                <a:buClrTx/>
                <a:buSzTx/>
                <a:buFont typeface="Arial" pitchFamily="34" charset="0"/>
                <a:buNone/>
                <a:tabLst/>
                <a:defRPr/>
              </a:pPr>
              <a:r>
                <a:rPr lang="en-US" sz="2799" dirty="0" err="1">
                  <a:solidFill>
                    <a:srgbClr val="000000"/>
                  </a:solidFill>
                  <a:latin typeface="Times New Roman" panose="02020603050405020304" pitchFamily="18" charset="0"/>
                  <a:cs typeface="Times New Roman" panose="02020603050405020304" pitchFamily="18" charset="0"/>
                </a:rPr>
                <a:t>Nội</a:t>
              </a:r>
              <a:r>
                <a:rPr lang="en-US" sz="2799" dirty="0">
                  <a:solidFill>
                    <a:srgbClr val="000000"/>
                  </a:solidFill>
                  <a:latin typeface="Times New Roman" panose="02020603050405020304" pitchFamily="18" charset="0"/>
                  <a:cs typeface="Times New Roman" panose="02020603050405020304" pitchFamily="18" charset="0"/>
                </a:rPr>
                <a:t> dung</a:t>
              </a:r>
              <a:endPar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114" name="组合 3">
            <a:extLst>
              <a:ext uri="{FF2B5EF4-FFF2-40B4-BE49-F238E27FC236}">
                <a16:creationId xmlns:a16="http://schemas.microsoft.com/office/drawing/2014/main" id="{92A2E42F-7DF8-4472-BC75-C61407873173}"/>
              </a:ext>
            </a:extLst>
          </p:cNvPr>
          <p:cNvGrpSpPr/>
          <p:nvPr/>
        </p:nvGrpSpPr>
        <p:grpSpPr>
          <a:xfrm>
            <a:off x="7786507" y="1509815"/>
            <a:ext cx="3226236" cy="2582169"/>
            <a:chOff x="7522624" y="1711467"/>
            <a:chExt cx="2698523" cy="1980244"/>
          </a:xfrm>
        </p:grpSpPr>
        <p:grpSp>
          <p:nvGrpSpPr>
            <p:cNvPr id="115" name="组合 225">
              <a:extLst>
                <a:ext uri="{FF2B5EF4-FFF2-40B4-BE49-F238E27FC236}">
                  <a16:creationId xmlns:a16="http://schemas.microsoft.com/office/drawing/2014/main" id="{842CE9F7-CFA7-4F9D-A08D-A52B457B799B}"/>
                </a:ext>
              </a:extLst>
            </p:cNvPr>
            <p:cNvGrpSpPr/>
            <p:nvPr/>
          </p:nvGrpSpPr>
          <p:grpSpPr>
            <a:xfrm flipH="1">
              <a:off x="7522624" y="1711467"/>
              <a:ext cx="2698523" cy="1980244"/>
              <a:chOff x="3246438" y="1068388"/>
              <a:chExt cx="5711825" cy="4678363"/>
            </a:xfrm>
            <a:solidFill>
              <a:schemeClr val="tx1"/>
            </a:solidFill>
          </p:grpSpPr>
          <p:sp>
            <p:nvSpPr>
              <p:cNvPr id="117" name="Freeform 5">
                <a:extLst>
                  <a:ext uri="{FF2B5EF4-FFF2-40B4-BE49-F238E27FC236}">
                    <a16:creationId xmlns:a16="http://schemas.microsoft.com/office/drawing/2014/main" id="{6126971F-9CCC-4E9D-9069-802603C4799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6">
                <a:extLst>
                  <a:ext uri="{FF2B5EF4-FFF2-40B4-BE49-F238E27FC236}">
                    <a16:creationId xmlns:a16="http://schemas.microsoft.com/office/drawing/2014/main" id="{619063CF-1B95-40D7-977B-DB31D9A81DA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7">
                <a:extLst>
                  <a:ext uri="{FF2B5EF4-FFF2-40B4-BE49-F238E27FC236}">
                    <a16:creationId xmlns:a16="http://schemas.microsoft.com/office/drawing/2014/main" id="{85E6C7EB-288C-42D7-8E7D-CB7DB92EF0C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8">
                <a:extLst>
                  <a:ext uri="{FF2B5EF4-FFF2-40B4-BE49-F238E27FC236}">
                    <a16:creationId xmlns:a16="http://schemas.microsoft.com/office/drawing/2014/main" id="{939ED54E-65F2-4A72-AD6E-35D4363D025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9">
                <a:extLst>
                  <a:ext uri="{FF2B5EF4-FFF2-40B4-BE49-F238E27FC236}">
                    <a16:creationId xmlns:a16="http://schemas.microsoft.com/office/drawing/2014/main" id="{DEA1149E-09CF-4C96-816C-F171AAB0CD8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0">
                <a:extLst>
                  <a:ext uri="{FF2B5EF4-FFF2-40B4-BE49-F238E27FC236}">
                    <a16:creationId xmlns:a16="http://schemas.microsoft.com/office/drawing/2014/main" id="{273F0B8A-A174-462D-9376-7A5E18EE2FD2}"/>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11">
                <a:extLst>
                  <a:ext uri="{FF2B5EF4-FFF2-40B4-BE49-F238E27FC236}">
                    <a16:creationId xmlns:a16="http://schemas.microsoft.com/office/drawing/2014/main" id="{32FCDEAC-9E2F-447C-B048-D5549970504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4" name="组合 233">
                <a:extLst>
                  <a:ext uri="{FF2B5EF4-FFF2-40B4-BE49-F238E27FC236}">
                    <a16:creationId xmlns:a16="http://schemas.microsoft.com/office/drawing/2014/main" id="{2ED5530B-E556-4C14-AC59-7536CCE70522}"/>
                  </a:ext>
                </a:extLst>
              </p:cNvPr>
              <p:cNvGrpSpPr/>
              <p:nvPr/>
            </p:nvGrpSpPr>
            <p:grpSpPr>
              <a:xfrm>
                <a:off x="3517901" y="1225551"/>
                <a:ext cx="5260975" cy="4090987"/>
                <a:chOff x="3517901" y="1225551"/>
                <a:chExt cx="5260975" cy="4090987"/>
              </a:xfrm>
              <a:grpFill/>
            </p:grpSpPr>
            <p:sp>
              <p:nvSpPr>
                <p:cNvPr id="125" name="Freeform 12">
                  <a:extLst>
                    <a:ext uri="{FF2B5EF4-FFF2-40B4-BE49-F238E27FC236}">
                      <a16:creationId xmlns:a16="http://schemas.microsoft.com/office/drawing/2014/main" id="{02BE4EE9-B218-4C51-9D27-B16029F573B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3">
                  <a:extLst>
                    <a:ext uri="{FF2B5EF4-FFF2-40B4-BE49-F238E27FC236}">
                      <a16:creationId xmlns:a16="http://schemas.microsoft.com/office/drawing/2014/main" id="{4D769706-8073-4361-B471-AB506101C53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4">
                  <a:extLst>
                    <a:ext uri="{FF2B5EF4-FFF2-40B4-BE49-F238E27FC236}">
                      <a16:creationId xmlns:a16="http://schemas.microsoft.com/office/drawing/2014/main" id="{ECB5F365-346D-4A29-88E8-093370BCF52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5">
                  <a:extLst>
                    <a:ext uri="{FF2B5EF4-FFF2-40B4-BE49-F238E27FC236}">
                      <a16:creationId xmlns:a16="http://schemas.microsoft.com/office/drawing/2014/main" id="{2173643D-79D5-49E1-B305-53B8D8677F5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6">
                  <a:extLst>
                    <a:ext uri="{FF2B5EF4-FFF2-40B4-BE49-F238E27FC236}">
                      <a16:creationId xmlns:a16="http://schemas.microsoft.com/office/drawing/2014/main" id="{733B8F6C-8B62-45EB-A07F-AA8FA6129964}"/>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7">
                  <a:extLst>
                    <a:ext uri="{FF2B5EF4-FFF2-40B4-BE49-F238E27FC236}">
                      <a16:creationId xmlns:a16="http://schemas.microsoft.com/office/drawing/2014/main" id="{78F642DA-96AA-41BB-B167-466D1B7129CB}"/>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8">
                  <a:extLst>
                    <a:ext uri="{FF2B5EF4-FFF2-40B4-BE49-F238E27FC236}">
                      <a16:creationId xmlns:a16="http://schemas.microsoft.com/office/drawing/2014/main" id="{5D017DE8-80A5-43C6-857D-A34A6401CC6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19">
                  <a:extLst>
                    <a:ext uri="{FF2B5EF4-FFF2-40B4-BE49-F238E27FC236}">
                      <a16:creationId xmlns:a16="http://schemas.microsoft.com/office/drawing/2014/main" id="{BAF070FD-F0D0-449A-B5AC-E2FB0194D74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0">
                  <a:extLst>
                    <a:ext uri="{FF2B5EF4-FFF2-40B4-BE49-F238E27FC236}">
                      <a16:creationId xmlns:a16="http://schemas.microsoft.com/office/drawing/2014/main" id="{04323BF3-43A8-4D9E-BBF9-D90E0FA0A27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1">
                  <a:extLst>
                    <a:ext uri="{FF2B5EF4-FFF2-40B4-BE49-F238E27FC236}">
                      <a16:creationId xmlns:a16="http://schemas.microsoft.com/office/drawing/2014/main" id="{7581E151-B4CC-471A-BEEE-A1C4B852015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2">
                  <a:extLst>
                    <a:ext uri="{FF2B5EF4-FFF2-40B4-BE49-F238E27FC236}">
                      <a16:creationId xmlns:a16="http://schemas.microsoft.com/office/drawing/2014/main" id="{01BFB04E-A7CC-4552-89C2-C52C2A3730E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3">
                  <a:extLst>
                    <a:ext uri="{FF2B5EF4-FFF2-40B4-BE49-F238E27FC236}">
                      <a16:creationId xmlns:a16="http://schemas.microsoft.com/office/drawing/2014/main" id="{37704C1A-8903-485A-A368-EAEE0FA210E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4">
                  <a:extLst>
                    <a:ext uri="{FF2B5EF4-FFF2-40B4-BE49-F238E27FC236}">
                      <a16:creationId xmlns:a16="http://schemas.microsoft.com/office/drawing/2014/main" id="{BD4B1BB4-B5E7-4427-A751-6BDDFD26F2E3}"/>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5">
                  <a:extLst>
                    <a:ext uri="{FF2B5EF4-FFF2-40B4-BE49-F238E27FC236}">
                      <a16:creationId xmlns:a16="http://schemas.microsoft.com/office/drawing/2014/main" id="{B090AAA7-E04D-4C6D-A918-474469D1484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6">
                  <a:extLst>
                    <a:ext uri="{FF2B5EF4-FFF2-40B4-BE49-F238E27FC236}">
                      <a16:creationId xmlns:a16="http://schemas.microsoft.com/office/drawing/2014/main" id="{52FBAE33-FB6A-4B7B-9B5E-625FE18E4E05}"/>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7">
                  <a:extLst>
                    <a:ext uri="{FF2B5EF4-FFF2-40B4-BE49-F238E27FC236}">
                      <a16:creationId xmlns:a16="http://schemas.microsoft.com/office/drawing/2014/main" id="{7FAFE508-AA01-46F4-9B90-DC3FAA5E88C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8">
                  <a:extLst>
                    <a:ext uri="{FF2B5EF4-FFF2-40B4-BE49-F238E27FC236}">
                      <a16:creationId xmlns:a16="http://schemas.microsoft.com/office/drawing/2014/main" id="{1158138C-14B6-4AF2-B117-90D783CDA4B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29">
                  <a:extLst>
                    <a:ext uri="{FF2B5EF4-FFF2-40B4-BE49-F238E27FC236}">
                      <a16:creationId xmlns:a16="http://schemas.microsoft.com/office/drawing/2014/main" id="{7B272BD5-5EBA-4EDE-B06D-2E8257DE74B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0">
                  <a:extLst>
                    <a:ext uri="{FF2B5EF4-FFF2-40B4-BE49-F238E27FC236}">
                      <a16:creationId xmlns:a16="http://schemas.microsoft.com/office/drawing/2014/main" id="{105C7293-5634-4559-9B61-D3DA9A92981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1">
                  <a:extLst>
                    <a:ext uri="{FF2B5EF4-FFF2-40B4-BE49-F238E27FC236}">
                      <a16:creationId xmlns:a16="http://schemas.microsoft.com/office/drawing/2014/main" id="{06D2CC4B-E470-4D45-B227-6F1767710BC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2">
                  <a:extLst>
                    <a:ext uri="{FF2B5EF4-FFF2-40B4-BE49-F238E27FC236}">
                      <a16:creationId xmlns:a16="http://schemas.microsoft.com/office/drawing/2014/main" id="{8EA9D380-D996-412A-B89E-D635B0B9A33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3">
                  <a:extLst>
                    <a:ext uri="{FF2B5EF4-FFF2-40B4-BE49-F238E27FC236}">
                      <a16:creationId xmlns:a16="http://schemas.microsoft.com/office/drawing/2014/main" id="{5A1583B1-4B31-402E-86C3-0CE15856D83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4">
                  <a:extLst>
                    <a:ext uri="{FF2B5EF4-FFF2-40B4-BE49-F238E27FC236}">
                      <a16:creationId xmlns:a16="http://schemas.microsoft.com/office/drawing/2014/main" id="{2519E93E-A593-4AE0-9548-EA899F85098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5">
                  <a:extLst>
                    <a:ext uri="{FF2B5EF4-FFF2-40B4-BE49-F238E27FC236}">
                      <a16:creationId xmlns:a16="http://schemas.microsoft.com/office/drawing/2014/main" id="{97D31C4A-5D77-44E7-9A0A-FC408B627C5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6">
                  <a:extLst>
                    <a:ext uri="{FF2B5EF4-FFF2-40B4-BE49-F238E27FC236}">
                      <a16:creationId xmlns:a16="http://schemas.microsoft.com/office/drawing/2014/main" id="{4A2110C3-649D-48BB-B7FA-50DED90260A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7">
                  <a:extLst>
                    <a:ext uri="{FF2B5EF4-FFF2-40B4-BE49-F238E27FC236}">
                      <a16:creationId xmlns:a16="http://schemas.microsoft.com/office/drawing/2014/main" id="{C20DBEDD-0FCA-470E-A4F5-B7088F3D696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8">
                  <a:extLst>
                    <a:ext uri="{FF2B5EF4-FFF2-40B4-BE49-F238E27FC236}">
                      <a16:creationId xmlns:a16="http://schemas.microsoft.com/office/drawing/2014/main" id="{751052FB-0CB3-4459-89B6-28BC03837EAE}"/>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39">
                  <a:extLst>
                    <a:ext uri="{FF2B5EF4-FFF2-40B4-BE49-F238E27FC236}">
                      <a16:creationId xmlns:a16="http://schemas.microsoft.com/office/drawing/2014/main" id="{234D2491-5123-496D-A9D4-465C26EF4AE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0">
                  <a:extLst>
                    <a:ext uri="{FF2B5EF4-FFF2-40B4-BE49-F238E27FC236}">
                      <a16:creationId xmlns:a16="http://schemas.microsoft.com/office/drawing/2014/main" id="{101EE94B-F24E-4738-97A4-3F5CD86674C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1">
                  <a:extLst>
                    <a:ext uri="{FF2B5EF4-FFF2-40B4-BE49-F238E27FC236}">
                      <a16:creationId xmlns:a16="http://schemas.microsoft.com/office/drawing/2014/main" id="{EE9EABC2-889A-47F0-AD90-08525168D0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2">
                  <a:extLst>
                    <a:ext uri="{FF2B5EF4-FFF2-40B4-BE49-F238E27FC236}">
                      <a16:creationId xmlns:a16="http://schemas.microsoft.com/office/drawing/2014/main" id="{E41EE781-17F8-49CA-AFA0-4142803438F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3">
                  <a:extLst>
                    <a:ext uri="{FF2B5EF4-FFF2-40B4-BE49-F238E27FC236}">
                      <a16:creationId xmlns:a16="http://schemas.microsoft.com/office/drawing/2014/main" id="{F53EA730-9B9C-463D-92EF-52F4CE0A74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4">
                  <a:extLst>
                    <a:ext uri="{FF2B5EF4-FFF2-40B4-BE49-F238E27FC236}">
                      <a16:creationId xmlns:a16="http://schemas.microsoft.com/office/drawing/2014/main" id="{8AB90DFB-3863-4745-BB24-0298D52A8AD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5">
                  <a:extLst>
                    <a:ext uri="{FF2B5EF4-FFF2-40B4-BE49-F238E27FC236}">
                      <a16:creationId xmlns:a16="http://schemas.microsoft.com/office/drawing/2014/main" id="{4DEC1DA2-1490-4D63-B98E-98DA3237B51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6">
                  <a:extLst>
                    <a:ext uri="{FF2B5EF4-FFF2-40B4-BE49-F238E27FC236}">
                      <a16:creationId xmlns:a16="http://schemas.microsoft.com/office/drawing/2014/main" id="{DE4C31C8-595D-4E65-94F1-B1E6DD74CFAC}"/>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7">
                  <a:extLst>
                    <a:ext uri="{FF2B5EF4-FFF2-40B4-BE49-F238E27FC236}">
                      <a16:creationId xmlns:a16="http://schemas.microsoft.com/office/drawing/2014/main" id="{1980AB75-17AB-46D2-9274-E6AC44F34C4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8">
                  <a:extLst>
                    <a:ext uri="{FF2B5EF4-FFF2-40B4-BE49-F238E27FC236}">
                      <a16:creationId xmlns:a16="http://schemas.microsoft.com/office/drawing/2014/main" id="{83A6C6F3-3173-452A-9A12-B6A5094C428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49">
                  <a:extLst>
                    <a:ext uri="{FF2B5EF4-FFF2-40B4-BE49-F238E27FC236}">
                      <a16:creationId xmlns:a16="http://schemas.microsoft.com/office/drawing/2014/main" id="{44D80083-EFA5-470A-A587-4F378444261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0">
                  <a:extLst>
                    <a:ext uri="{FF2B5EF4-FFF2-40B4-BE49-F238E27FC236}">
                      <a16:creationId xmlns:a16="http://schemas.microsoft.com/office/drawing/2014/main" id="{E9638288-C690-4589-B50F-5790BA8A910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1">
                  <a:extLst>
                    <a:ext uri="{FF2B5EF4-FFF2-40B4-BE49-F238E27FC236}">
                      <a16:creationId xmlns:a16="http://schemas.microsoft.com/office/drawing/2014/main" id="{E78489A6-64E8-4FEA-AF05-E12C2EF2448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2">
                  <a:extLst>
                    <a:ext uri="{FF2B5EF4-FFF2-40B4-BE49-F238E27FC236}">
                      <a16:creationId xmlns:a16="http://schemas.microsoft.com/office/drawing/2014/main" id="{F6EF3866-9FA9-4762-9210-A810DDEB56F6}"/>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3">
                  <a:extLst>
                    <a:ext uri="{FF2B5EF4-FFF2-40B4-BE49-F238E27FC236}">
                      <a16:creationId xmlns:a16="http://schemas.microsoft.com/office/drawing/2014/main" id="{AF5C905B-7E0E-4EEC-AAAD-C550FDC059CB}"/>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4">
                  <a:extLst>
                    <a:ext uri="{FF2B5EF4-FFF2-40B4-BE49-F238E27FC236}">
                      <a16:creationId xmlns:a16="http://schemas.microsoft.com/office/drawing/2014/main" id="{A591105B-01A0-4ADC-8874-8C0114BC0F0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5">
                  <a:extLst>
                    <a:ext uri="{FF2B5EF4-FFF2-40B4-BE49-F238E27FC236}">
                      <a16:creationId xmlns:a16="http://schemas.microsoft.com/office/drawing/2014/main" id="{53AACC3A-C1D6-41FE-8A2A-B624B52DB8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6">
                  <a:extLst>
                    <a:ext uri="{FF2B5EF4-FFF2-40B4-BE49-F238E27FC236}">
                      <a16:creationId xmlns:a16="http://schemas.microsoft.com/office/drawing/2014/main" id="{BD0B2533-C85E-4146-A636-63C29C9895A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7">
                  <a:extLst>
                    <a:ext uri="{FF2B5EF4-FFF2-40B4-BE49-F238E27FC236}">
                      <a16:creationId xmlns:a16="http://schemas.microsoft.com/office/drawing/2014/main" id="{A35D98F2-6728-483D-87A6-30D638BFCDC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8">
                  <a:extLst>
                    <a:ext uri="{FF2B5EF4-FFF2-40B4-BE49-F238E27FC236}">
                      <a16:creationId xmlns:a16="http://schemas.microsoft.com/office/drawing/2014/main" id="{1C348371-A446-4872-BCA2-9EE9A4906AA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59">
                  <a:extLst>
                    <a:ext uri="{FF2B5EF4-FFF2-40B4-BE49-F238E27FC236}">
                      <a16:creationId xmlns:a16="http://schemas.microsoft.com/office/drawing/2014/main" id="{6F24BDC3-C2D1-47F5-B0EA-787E64700E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0">
                  <a:extLst>
                    <a:ext uri="{FF2B5EF4-FFF2-40B4-BE49-F238E27FC236}">
                      <a16:creationId xmlns:a16="http://schemas.microsoft.com/office/drawing/2014/main" id="{421D324A-4C61-47CD-B484-8CE718C20C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1">
                  <a:extLst>
                    <a:ext uri="{FF2B5EF4-FFF2-40B4-BE49-F238E27FC236}">
                      <a16:creationId xmlns:a16="http://schemas.microsoft.com/office/drawing/2014/main" id="{DF70BFCE-2E9D-441A-9CDB-E180A3F8594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2">
                  <a:extLst>
                    <a:ext uri="{FF2B5EF4-FFF2-40B4-BE49-F238E27FC236}">
                      <a16:creationId xmlns:a16="http://schemas.microsoft.com/office/drawing/2014/main" id="{BFB080A4-62BE-4C6D-A280-5EFA40F1FEF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3">
                  <a:extLst>
                    <a:ext uri="{FF2B5EF4-FFF2-40B4-BE49-F238E27FC236}">
                      <a16:creationId xmlns:a16="http://schemas.microsoft.com/office/drawing/2014/main" id="{8AD59DBF-2D57-4262-9E76-30479B863565}"/>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4">
                  <a:extLst>
                    <a:ext uri="{FF2B5EF4-FFF2-40B4-BE49-F238E27FC236}">
                      <a16:creationId xmlns:a16="http://schemas.microsoft.com/office/drawing/2014/main" id="{39789DFB-EFFA-43C3-B20F-32F19611E1F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5">
                  <a:extLst>
                    <a:ext uri="{FF2B5EF4-FFF2-40B4-BE49-F238E27FC236}">
                      <a16:creationId xmlns:a16="http://schemas.microsoft.com/office/drawing/2014/main" id="{FF929848-F005-4A3C-85F3-A2A76BBC23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6">
                  <a:extLst>
                    <a:ext uri="{FF2B5EF4-FFF2-40B4-BE49-F238E27FC236}">
                      <a16:creationId xmlns:a16="http://schemas.microsoft.com/office/drawing/2014/main" id="{DED29765-D42C-4D3D-8168-11AEED2859A1}"/>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7">
                  <a:extLst>
                    <a:ext uri="{FF2B5EF4-FFF2-40B4-BE49-F238E27FC236}">
                      <a16:creationId xmlns:a16="http://schemas.microsoft.com/office/drawing/2014/main" id="{70F5D3E2-0C6B-49C1-81A2-DAA1FDA081B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8">
                  <a:extLst>
                    <a:ext uri="{FF2B5EF4-FFF2-40B4-BE49-F238E27FC236}">
                      <a16:creationId xmlns:a16="http://schemas.microsoft.com/office/drawing/2014/main" id="{671F655B-0E36-49ED-8CAF-36366E86A9C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69">
                  <a:extLst>
                    <a:ext uri="{FF2B5EF4-FFF2-40B4-BE49-F238E27FC236}">
                      <a16:creationId xmlns:a16="http://schemas.microsoft.com/office/drawing/2014/main" id="{805F2140-5450-4CF5-AC8B-6757C8F6900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0">
                  <a:extLst>
                    <a:ext uri="{FF2B5EF4-FFF2-40B4-BE49-F238E27FC236}">
                      <a16:creationId xmlns:a16="http://schemas.microsoft.com/office/drawing/2014/main" id="{1C39F2D7-EC10-46F1-9AE2-A6E3CC4582D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1">
                  <a:extLst>
                    <a:ext uri="{FF2B5EF4-FFF2-40B4-BE49-F238E27FC236}">
                      <a16:creationId xmlns:a16="http://schemas.microsoft.com/office/drawing/2014/main" id="{5B0AA1B6-31A5-489C-A827-EB449026CA5F}"/>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2">
                  <a:extLst>
                    <a:ext uri="{FF2B5EF4-FFF2-40B4-BE49-F238E27FC236}">
                      <a16:creationId xmlns:a16="http://schemas.microsoft.com/office/drawing/2014/main" id="{71B12894-8D38-4DCD-B0DB-357C16BC781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3">
                  <a:extLst>
                    <a:ext uri="{FF2B5EF4-FFF2-40B4-BE49-F238E27FC236}">
                      <a16:creationId xmlns:a16="http://schemas.microsoft.com/office/drawing/2014/main" id="{770ECF51-5AD9-4D83-899E-7F372AB450C3}"/>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4">
                  <a:extLst>
                    <a:ext uri="{FF2B5EF4-FFF2-40B4-BE49-F238E27FC236}">
                      <a16:creationId xmlns:a16="http://schemas.microsoft.com/office/drawing/2014/main" id="{132D4C66-4311-4EDE-A26B-46157FB1CD0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5">
                  <a:extLst>
                    <a:ext uri="{FF2B5EF4-FFF2-40B4-BE49-F238E27FC236}">
                      <a16:creationId xmlns:a16="http://schemas.microsoft.com/office/drawing/2014/main" id="{CA8A5DF4-D862-4835-9BBF-A7291921141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6">
                  <a:extLst>
                    <a:ext uri="{FF2B5EF4-FFF2-40B4-BE49-F238E27FC236}">
                      <a16:creationId xmlns:a16="http://schemas.microsoft.com/office/drawing/2014/main" id="{B238E586-F6BF-485B-8D83-44065CE0E14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7">
                  <a:extLst>
                    <a:ext uri="{FF2B5EF4-FFF2-40B4-BE49-F238E27FC236}">
                      <a16:creationId xmlns:a16="http://schemas.microsoft.com/office/drawing/2014/main" id="{1C184836-5856-4D80-9206-EC5CEABF7B6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8">
                  <a:extLst>
                    <a:ext uri="{FF2B5EF4-FFF2-40B4-BE49-F238E27FC236}">
                      <a16:creationId xmlns:a16="http://schemas.microsoft.com/office/drawing/2014/main" id="{F4D8C92E-D89B-475D-9FC2-910D8CE54B6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79">
                  <a:extLst>
                    <a:ext uri="{FF2B5EF4-FFF2-40B4-BE49-F238E27FC236}">
                      <a16:creationId xmlns:a16="http://schemas.microsoft.com/office/drawing/2014/main" id="{A696AAA7-EAAE-401C-9FB5-E3F1CF2E7D9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0">
                  <a:extLst>
                    <a:ext uri="{FF2B5EF4-FFF2-40B4-BE49-F238E27FC236}">
                      <a16:creationId xmlns:a16="http://schemas.microsoft.com/office/drawing/2014/main" id="{2B262B13-84A8-40B2-BCBD-AF50EFACC7F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1">
                  <a:extLst>
                    <a:ext uri="{FF2B5EF4-FFF2-40B4-BE49-F238E27FC236}">
                      <a16:creationId xmlns:a16="http://schemas.microsoft.com/office/drawing/2014/main" id="{CD331523-17F0-4569-98F3-2836C3BF6D3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2">
                  <a:extLst>
                    <a:ext uri="{FF2B5EF4-FFF2-40B4-BE49-F238E27FC236}">
                      <a16:creationId xmlns:a16="http://schemas.microsoft.com/office/drawing/2014/main" id="{84DC1F44-7B0F-4469-992A-1C3AD68DBF2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3">
                  <a:extLst>
                    <a:ext uri="{FF2B5EF4-FFF2-40B4-BE49-F238E27FC236}">
                      <a16:creationId xmlns:a16="http://schemas.microsoft.com/office/drawing/2014/main" id="{CFE4A642-D3F8-4F48-815E-6548CB49332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4">
                  <a:extLst>
                    <a:ext uri="{FF2B5EF4-FFF2-40B4-BE49-F238E27FC236}">
                      <a16:creationId xmlns:a16="http://schemas.microsoft.com/office/drawing/2014/main" id="{54079CBA-A083-4CEB-8571-7FAFB1B89412}"/>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5">
                  <a:extLst>
                    <a:ext uri="{FF2B5EF4-FFF2-40B4-BE49-F238E27FC236}">
                      <a16:creationId xmlns:a16="http://schemas.microsoft.com/office/drawing/2014/main" id="{FF0A8B95-FA28-4E03-B0FD-1DC288E749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id="{70DDD1CE-71E0-4169-A177-051D3BFA727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id="{38844CFF-E682-4FF8-869A-99C4FE94DC34}"/>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id="{0AAE6DB6-AF4A-4289-8302-DA54278BCD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id="{C4523D08-EAE7-41DD-A9CE-AD27E250F48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id="{A278E4F5-C106-4031-981A-691338F37F5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id="{A38C1843-8555-41B2-9F4C-38380612ADD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id="{7D8D2CE4-0D8D-4101-B571-7A82DFBD306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6" name="文本框 49">
              <a:extLst>
                <a:ext uri="{FF2B5EF4-FFF2-40B4-BE49-F238E27FC236}">
                  <a16:creationId xmlns:a16="http://schemas.microsoft.com/office/drawing/2014/main" id="{D212D029-AB84-41D3-83AF-97EC1C612208}"/>
                </a:ext>
              </a:extLst>
            </p:cNvPr>
            <p:cNvSpPr txBox="1">
              <a:spLocks noChangeArrowheads="1"/>
            </p:cNvSpPr>
            <p:nvPr/>
          </p:nvSpPr>
          <p:spPr bwMode="auto">
            <a:xfrm>
              <a:off x="7996704" y="2305401"/>
              <a:ext cx="2046128" cy="368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l"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2799" b="0" i="0" u="none" strike="noStrike" kern="1200" cap="none" spc="0" normalizeH="0" baseline="0" noProof="0" dirty="0" err="1">
                  <a:ln>
                    <a:noFill/>
                  </a:ln>
                  <a:solidFill>
                    <a:srgbClr val="000000"/>
                  </a:solidFill>
                  <a:effectLst/>
                  <a:uLnTx/>
                  <a:uFillTx/>
                  <a:latin typeface="Times New Roman" panose="02020603050405020304" pitchFamily="18" charset="0"/>
                  <a:ea typeface="宋体" pitchFamily="2" charset="-122"/>
                  <a:cs typeface="+mn-cs"/>
                </a:rPr>
                <a:t>Hình</a:t>
              </a:r>
              <a:r>
                <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mn-cs"/>
                </a:rPr>
                <a:t> </a:t>
              </a:r>
              <a:r>
                <a:rPr kumimoji="0" lang="en-US" sz="2799" b="0" i="0" u="none" strike="noStrike" kern="1200" cap="none" spc="0" normalizeH="0" baseline="0" noProof="0" dirty="0" err="1">
                  <a:ln>
                    <a:noFill/>
                  </a:ln>
                  <a:solidFill>
                    <a:srgbClr val="000000"/>
                  </a:solidFill>
                  <a:effectLst/>
                  <a:uLnTx/>
                  <a:uFillTx/>
                  <a:latin typeface="Times New Roman" panose="02020603050405020304" pitchFamily="18" charset="0"/>
                  <a:ea typeface="宋体" pitchFamily="2" charset="-122"/>
                  <a:cs typeface="+mn-cs"/>
                </a:rPr>
                <a:t>th</a:t>
              </a:r>
              <a:r>
                <a:rPr lang="en-US" sz="2799" dirty="0" err="1">
                  <a:solidFill>
                    <a:srgbClr val="000000"/>
                  </a:solidFill>
                  <a:latin typeface="Times New Roman" panose="02020603050405020304" pitchFamily="18" charset="0"/>
                </a:rPr>
                <a:t>ức</a:t>
              </a:r>
              <a:endParaRPr kumimoji="0" lang="en-US" sz="2799" b="0" i="0" u="none" strike="noStrike" kern="1200" cap="none" spc="0" normalizeH="0" baseline="0" noProof="0" dirty="0">
                <a:ln>
                  <a:noFill/>
                </a:ln>
                <a:solidFill>
                  <a:srgbClr val="000000"/>
                </a:solidFill>
                <a:effectLst/>
                <a:uLnTx/>
                <a:uFillTx/>
                <a:latin typeface="Calibri"/>
                <a:ea typeface="宋体" pitchFamily="2" charset="-122"/>
                <a:cs typeface="+mn-cs"/>
              </a:endParaRPr>
            </a:p>
          </p:txBody>
        </p:sp>
      </p:grpSp>
      <p:grpSp>
        <p:nvGrpSpPr>
          <p:cNvPr id="206" name="组合 452">
            <a:extLst>
              <a:ext uri="{FF2B5EF4-FFF2-40B4-BE49-F238E27FC236}">
                <a16:creationId xmlns:a16="http://schemas.microsoft.com/office/drawing/2014/main" id="{EFC9EAF5-C1BE-4F26-8173-8BEADEBC68A5}"/>
              </a:ext>
            </a:extLst>
          </p:cNvPr>
          <p:cNvGrpSpPr/>
          <p:nvPr/>
        </p:nvGrpSpPr>
        <p:grpSpPr>
          <a:xfrm>
            <a:off x="4473460" y="2539340"/>
            <a:ext cx="3005355" cy="3217518"/>
            <a:chOff x="4427538" y="954088"/>
            <a:chExt cx="3333750" cy="3729038"/>
          </a:xfrm>
        </p:grpSpPr>
        <p:sp>
          <p:nvSpPr>
            <p:cNvPr id="207" name="Freeform 5">
              <a:extLst>
                <a:ext uri="{FF2B5EF4-FFF2-40B4-BE49-F238E27FC236}">
                  <a16:creationId xmlns:a16="http://schemas.microsoft.com/office/drawing/2014/main" id="{08CFE96F-C625-43B9-A266-B1E6BD6653EC}"/>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8" name="Freeform 6">
              <a:extLst>
                <a:ext uri="{FF2B5EF4-FFF2-40B4-BE49-F238E27FC236}">
                  <a16:creationId xmlns:a16="http://schemas.microsoft.com/office/drawing/2014/main" id="{DC05AB9D-520D-4347-B8E3-4F6B04EBBB66}"/>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9" name="Freeform 7">
              <a:extLst>
                <a:ext uri="{FF2B5EF4-FFF2-40B4-BE49-F238E27FC236}">
                  <a16:creationId xmlns:a16="http://schemas.microsoft.com/office/drawing/2014/main" id="{485B01F6-9241-4882-8230-7AB0CD7AFC3B}"/>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0" name="Freeform 8">
              <a:extLst>
                <a:ext uri="{FF2B5EF4-FFF2-40B4-BE49-F238E27FC236}">
                  <a16:creationId xmlns:a16="http://schemas.microsoft.com/office/drawing/2014/main" id="{6B3BEE55-D4F6-45DF-86C4-2F4D5DC9ECD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1" name="Freeform 9">
              <a:extLst>
                <a:ext uri="{FF2B5EF4-FFF2-40B4-BE49-F238E27FC236}">
                  <a16:creationId xmlns:a16="http://schemas.microsoft.com/office/drawing/2014/main" id="{A8473F33-C3FF-418B-85EC-74F6EDA2726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2" name="Freeform 10">
              <a:extLst>
                <a:ext uri="{FF2B5EF4-FFF2-40B4-BE49-F238E27FC236}">
                  <a16:creationId xmlns:a16="http://schemas.microsoft.com/office/drawing/2014/main" id="{EEAC74AA-2583-46DC-B615-8ABC0474E80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3" name="Freeform 11">
              <a:extLst>
                <a:ext uri="{FF2B5EF4-FFF2-40B4-BE49-F238E27FC236}">
                  <a16:creationId xmlns:a16="http://schemas.microsoft.com/office/drawing/2014/main" id="{1AE7FAB0-5583-474F-A85D-117738AA63B9}"/>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4" name="Freeform 12">
              <a:extLst>
                <a:ext uri="{FF2B5EF4-FFF2-40B4-BE49-F238E27FC236}">
                  <a16:creationId xmlns:a16="http://schemas.microsoft.com/office/drawing/2014/main" id="{3D1D1522-507B-4D05-B86F-F7BCA746DDC5}"/>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5" name="Freeform 13">
              <a:extLst>
                <a:ext uri="{FF2B5EF4-FFF2-40B4-BE49-F238E27FC236}">
                  <a16:creationId xmlns:a16="http://schemas.microsoft.com/office/drawing/2014/main" id="{3D5156D5-D7F7-4822-A596-DDEA7ED7873B}"/>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6" name="Freeform 14">
              <a:extLst>
                <a:ext uri="{FF2B5EF4-FFF2-40B4-BE49-F238E27FC236}">
                  <a16:creationId xmlns:a16="http://schemas.microsoft.com/office/drawing/2014/main" id="{F9B0F40E-3FF5-4008-8B39-EFCA460D556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7" name="Freeform 15">
              <a:extLst>
                <a:ext uri="{FF2B5EF4-FFF2-40B4-BE49-F238E27FC236}">
                  <a16:creationId xmlns:a16="http://schemas.microsoft.com/office/drawing/2014/main" id="{424F0199-9594-476B-AC8F-5056A4C1984E}"/>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8" name="Freeform 16">
              <a:extLst>
                <a:ext uri="{FF2B5EF4-FFF2-40B4-BE49-F238E27FC236}">
                  <a16:creationId xmlns:a16="http://schemas.microsoft.com/office/drawing/2014/main" id="{F0CBBAA3-178A-4807-94AE-C175B8BF4C58}"/>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9" name="Freeform 17">
              <a:extLst>
                <a:ext uri="{FF2B5EF4-FFF2-40B4-BE49-F238E27FC236}">
                  <a16:creationId xmlns:a16="http://schemas.microsoft.com/office/drawing/2014/main" id="{C2186B83-744D-416D-99B0-7622991C0981}"/>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0" name="Freeform 18">
              <a:extLst>
                <a:ext uri="{FF2B5EF4-FFF2-40B4-BE49-F238E27FC236}">
                  <a16:creationId xmlns:a16="http://schemas.microsoft.com/office/drawing/2014/main" id="{1554413C-6426-4236-B5A7-5EC59BA55398}"/>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1" name="Freeform 19">
              <a:extLst>
                <a:ext uri="{FF2B5EF4-FFF2-40B4-BE49-F238E27FC236}">
                  <a16:creationId xmlns:a16="http://schemas.microsoft.com/office/drawing/2014/main" id="{37146407-709D-4605-9C40-C0325C8A4D9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2" name="Freeform 20">
              <a:extLst>
                <a:ext uri="{FF2B5EF4-FFF2-40B4-BE49-F238E27FC236}">
                  <a16:creationId xmlns:a16="http://schemas.microsoft.com/office/drawing/2014/main" id="{576798AB-7864-4955-893A-B0D87B0183A7}"/>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3" name="Freeform 21">
              <a:extLst>
                <a:ext uri="{FF2B5EF4-FFF2-40B4-BE49-F238E27FC236}">
                  <a16:creationId xmlns:a16="http://schemas.microsoft.com/office/drawing/2014/main" id="{97AE8DE9-5400-4AEE-93F9-FCBE89780704}"/>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4" name="Freeform 22">
              <a:extLst>
                <a:ext uri="{FF2B5EF4-FFF2-40B4-BE49-F238E27FC236}">
                  <a16:creationId xmlns:a16="http://schemas.microsoft.com/office/drawing/2014/main" id="{9EB58D88-A2E6-4543-8DA4-7CA4C404CB81}"/>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5" name="Freeform 23">
              <a:extLst>
                <a:ext uri="{FF2B5EF4-FFF2-40B4-BE49-F238E27FC236}">
                  <a16:creationId xmlns:a16="http://schemas.microsoft.com/office/drawing/2014/main" id="{3C4B2206-D1F9-49E7-BAF2-BCAE09E9D565}"/>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6" name="Freeform 24">
              <a:extLst>
                <a:ext uri="{FF2B5EF4-FFF2-40B4-BE49-F238E27FC236}">
                  <a16:creationId xmlns:a16="http://schemas.microsoft.com/office/drawing/2014/main" id="{0427A229-A40F-4F05-842F-61A00A7C9F1C}"/>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7" name="Freeform 25">
              <a:extLst>
                <a:ext uri="{FF2B5EF4-FFF2-40B4-BE49-F238E27FC236}">
                  <a16:creationId xmlns:a16="http://schemas.microsoft.com/office/drawing/2014/main" id="{3786497E-ACF3-46DE-BB62-A4B02A4EDB33}"/>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8" name="Freeform 26">
              <a:extLst>
                <a:ext uri="{FF2B5EF4-FFF2-40B4-BE49-F238E27FC236}">
                  <a16:creationId xmlns:a16="http://schemas.microsoft.com/office/drawing/2014/main" id="{7896A32D-CF65-4C35-8D46-45A9FAFB2146}"/>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9" name="Freeform 27">
              <a:extLst>
                <a:ext uri="{FF2B5EF4-FFF2-40B4-BE49-F238E27FC236}">
                  <a16:creationId xmlns:a16="http://schemas.microsoft.com/office/drawing/2014/main" id="{48E46BB8-FECB-4CA8-A0BB-6349005F7870}"/>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0" name="Freeform 28">
              <a:extLst>
                <a:ext uri="{FF2B5EF4-FFF2-40B4-BE49-F238E27FC236}">
                  <a16:creationId xmlns:a16="http://schemas.microsoft.com/office/drawing/2014/main" id="{A654593F-912E-410D-9C8C-02228B5D55CC}"/>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1" name="Freeform 29">
              <a:extLst>
                <a:ext uri="{FF2B5EF4-FFF2-40B4-BE49-F238E27FC236}">
                  <a16:creationId xmlns:a16="http://schemas.microsoft.com/office/drawing/2014/main" id="{E8624080-55C6-4639-BBE1-E357D436AAF3}"/>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2" name="Freeform 30">
              <a:extLst>
                <a:ext uri="{FF2B5EF4-FFF2-40B4-BE49-F238E27FC236}">
                  <a16:creationId xmlns:a16="http://schemas.microsoft.com/office/drawing/2014/main" id="{11FCF08C-BF0C-4AE7-A4CB-8A63ACF4913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3" name="Freeform 31">
              <a:extLst>
                <a:ext uri="{FF2B5EF4-FFF2-40B4-BE49-F238E27FC236}">
                  <a16:creationId xmlns:a16="http://schemas.microsoft.com/office/drawing/2014/main" id="{0DB83931-691D-43E3-B00F-31313A47B08D}"/>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4" name="Freeform 32">
              <a:extLst>
                <a:ext uri="{FF2B5EF4-FFF2-40B4-BE49-F238E27FC236}">
                  <a16:creationId xmlns:a16="http://schemas.microsoft.com/office/drawing/2014/main" id="{22C79554-08FB-4E0A-B9D6-C547BDA6FD6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5" name="Freeform 33">
              <a:extLst>
                <a:ext uri="{FF2B5EF4-FFF2-40B4-BE49-F238E27FC236}">
                  <a16:creationId xmlns:a16="http://schemas.microsoft.com/office/drawing/2014/main" id="{A1BED2B7-26E9-4DA5-A675-0EB0A1420118}"/>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6" name="Freeform 34">
              <a:extLst>
                <a:ext uri="{FF2B5EF4-FFF2-40B4-BE49-F238E27FC236}">
                  <a16:creationId xmlns:a16="http://schemas.microsoft.com/office/drawing/2014/main" id="{7FC78F5C-DF77-48E5-A076-58A3ECF20272}"/>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7" name="Freeform 35">
              <a:extLst>
                <a:ext uri="{FF2B5EF4-FFF2-40B4-BE49-F238E27FC236}">
                  <a16:creationId xmlns:a16="http://schemas.microsoft.com/office/drawing/2014/main" id="{CADAA9CB-B32D-4A84-9802-30FBADBA2827}"/>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8" name="Freeform 36">
              <a:extLst>
                <a:ext uri="{FF2B5EF4-FFF2-40B4-BE49-F238E27FC236}">
                  <a16:creationId xmlns:a16="http://schemas.microsoft.com/office/drawing/2014/main" id="{A6F91EEC-E554-452B-8C77-27694621D1E3}"/>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9" name="Freeform 37">
              <a:extLst>
                <a:ext uri="{FF2B5EF4-FFF2-40B4-BE49-F238E27FC236}">
                  <a16:creationId xmlns:a16="http://schemas.microsoft.com/office/drawing/2014/main" id="{96997D64-27ED-4204-84EE-54FB54DA2FDB}"/>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0" name="Freeform 38">
              <a:extLst>
                <a:ext uri="{FF2B5EF4-FFF2-40B4-BE49-F238E27FC236}">
                  <a16:creationId xmlns:a16="http://schemas.microsoft.com/office/drawing/2014/main" id="{B3B3B610-E1C0-48C6-8903-3380F4771E86}"/>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1" name="Freeform 39">
              <a:extLst>
                <a:ext uri="{FF2B5EF4-FFF2-40B4-BE49-F238E27FC236}">
                  <a16:creationId xmlns:a16="http://schemas.microsoft.com/office/drawing/2014/main" id="{4D3EBD3F-ED04-4175-8436-F02390F55B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2" name="Freeform 40">
              <a:extLst>
                <a:ext uri="{FF2B5EF4-FFF2-40B4-BE49-F238E27FC236}">
                  <a16:creationId xmlns:a16="http://schemas.microsoft.com/office/drawing/2014/main" id="{7086D0F0-41B9-403A-8A31-8854B903B759}"/>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3" name="Freeform 41">
              <a:extLst>
                <a:ext uri="{FF2B5EF4-FFF2-40B4-BE49-F238E27FC236}">
                  <a16:creationId xmlns:a16="http://schemas.microsoft.com/office/drawing/2014/main" id="{242448C5-9CD8-46EB-B06D-9D762178E71E}"/>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4" name="Freeform 42">
              <a:extLst>
                <a:ext uri="{FF2B5EF4-FFF2-40B4-BE49-F238E27FC236}">
                  <a16:creationId xmlns:a16="http://schemas.microsoft.com/office/drawing/2014/main" id="{4CAC61C9-9481-421D-A6A5-954BDFB2A275}"/>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5" name="Freeform 43">
              <a:extLst>
                <a:ext uri="{FF2B5EF4-FFF2-40B4-BE49-F238E27FC236}">
                  <a16:creationId xmlns:a16="http://schemas.microsoft.com/office/drawing/2014/main" id="{34D20ED5-595D-4A4B-BEE5-42AA7C875EFB}"/>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6" name="Freeform 44">
              <a:extLst>
                <a:ext uri="{FF2B5EF4-FFF2-40B4-BE49-F238E27FC236}">
                  <a16:creationId xmlns:a16="http://schemas.microsoft.com/office/drawing/2014/main" id="{34A283E9-9C1B-4E97-B894-2D9F34DA5532}"/>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7" name="Freeform 45">
              <a:extLst>
                <a:ext uri="{FF2B5EF4-FFF2-40B4-BE49-F238E27FC236}">
                  <a16:creationId xmlns:a16="http://schemas.microsoft.com/office/drawing/2014/main" id="{AA398211-8378-48A6-BE46-C3A319E0AA0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8" name="Freeform 46">
              <a:extLst>
                <a:ext uri="{FF2B5EF4-FFF2-40B4-BE49-F238E27FC236}">
                  <a16:creationId xmlns:a16="http://schemas.microsoft.com/office/drawing/2014/main" id="{B5422F84-13F9-41BF-B083-9B256CE09E8F}"/>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80839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6"/>
                                        </p:tgtEl>
                                        <p:attrNameLst>
                                          <p:attrName>style.visibility</p:attrName>
                                        </p:attrNameLst>
                                      </p:cBhvr>
                                      <p:to>
                                        <p:strVal val="visible"/>
                                      </p:to>
                                    </p:set>
                                    <p:animEffect transition="in" filter="barn(inVertical)">
                                      <p:cBhvr>
                                        <p:cTn id="38" dur="500"/>
                                        <p:tgtEl>
                                          <p:spTgt spid="20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barn(inVertical)">
                                      <p:cBhvr>
                                        <p:cTn id="4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rPr>
              <a:pPr defTabSz="914217">
                <a:defRPr/>
              </a:pPr>
              <a:t>25</a:t>
            </a:fld>
            <a:endParaRPr lang="en-US" dirty="0">
              <a:solidFill>
                <a:prstClr val="black">
                  <a:tint val="75000"/>
                </a:prstClr>
              </a:solidFill>
            </a:endParaRPr>
          </a:p>
        </p:txBody>
      </p:sp>
      <p:sp>
        <p:nvSpPr>
          <p:cNvPr id="16" name="文本框 41">
            <a:extLst>
              <a:ext uri="{FF2B5EF4-FFF2-40B4-BE49-F238E27FC236}">
                <a16:creationId xmlns:a16="http://schemas.microsoft.com/office/drawing/2014/main" id="{56100E42-1B9F-4C8D-B484-B237526F1280}"/>
              </a:ext>
            </a:extLst>
          </p:cNvPr>
          <p:cNvSpPr txBox="1"/>
          <p:nvPr/>
        </p:nvSpPr>
        <p:spPr>
          <a:xfrm>
            <a:off x="1486710" y="366322"/>
            <a:ext cx="9268557" cy="707758"/>
          </a:xfrm>
          <a:prstGeom prst="rect">
            <a:avLst/>
          </a:prstGeom>
          <a:noFill/>
        </p:spPr>
        <p:txBody>
          <a:bodyPr vert="horz" wrap="square" rtlCol="0">
            <a:spAutoFit/>
          </a:bodyPr>
          <a:lstStyle/>
          <a:p>
            <a:pPr defTabSz="914217"/>
            <a:r>
              <a:rPr lang="vi-VN"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a.	Về hình thức, bố cục cần có</a:t>
            </a:r>
            <a:endParaRPr lang="en-US"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5121847" y="1721886"/>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34" name="Group 44">
            <a:extLst>
              <a:ext uri="{FF2B5EF4-FFF2-40B4-BE49-F238E27FC236}">
                <a16:creationId xmlns:a16="http://schemas.microsoft.com/office/drawing/2014/main" id="{A851A25E-6F4B-4CE0-8E19-717F34A0DB2F}"/>
              </a:ext>
            </a:extLst>
          </p:cNvPr>
          <p:cNvGrpSpPr/>
          <p:nvPr/>
        </p:nvGrpSpPr>
        <p:grpSpPr>
          <a:xfrm>
            <a:off x="976363" y="1627586"/>
            <a:ext cx="657357" cy="738321"/>
            <a:chOff x="0" y="0"/>
            <a:chExt cx="807366" cy="906807"/>
          </a:xfrm>
          <a:noFill/>
        </p:grpSpPr>
        <p:sp>
          <p:nvSpPr>
            <p:cNvPr id="35" name="Shape 42">
              <a:extLst>
                <a:ext uri="{FF2B5EF4-FFF2-40B4-BE49-F238E27FC236}">
                  <a16:creationId xmlns:a16="http://schemas.microsoft.com/office/drawing/2014/main" id="{D6817EE2-0F86-43EE-959A-A965DF9D25F6}"/>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grp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36" name="Shape 43">
              <a:extLst>
                <a:ext uri="{FF2B5EF4-FFF2-40B4-BE49-F238E27FC236}">
                  <a16:creationId xmlns:a16="http://schemas.microsoft.com/office/drawing/2014/main" id="{8F865E5B-DCF7-4619-A16C-31E5000CC65E}"/>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grp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37" name="Group 44">
            <a:extLst>
              <a:ext uri="{FF2B5EF4-FFF2-40B4-BE49-F238E27FC236}">
                <a16:creationId xmlns:a16="http://schemas.microsoft.com/office/drawing/2014/main" id="{6CBA95BA-80E0-44A0-BE19-2808F6BE2E4F}"/>
              </a:ext>
            </a:extLst>
          </p:cNvPr>
          <p:cNvGrpSpPr/>
          <p:nvPr/>
        </p:nvGrpSpPr>
        <p:grpSpPr>
          <a:xfrm>
            <a:off x="961822" y="2979081"/>
            <a:ext cx="657357" cy="738321"/>
            <a:chOff x="0" y="0"/>
            <a:chExt cx="807366" cy="906807"/>
          </a:xfrm>
        </p:grpSpPr>
        <p:sp>
          <p:nvSpPr>
            <p:cNvPr id="38" name="Shape 42">
              <a:extLst>
                <a:ext uri="{FF2B5EF4-FFF2-40B4-BE49-F238E27FC236}">
                  <a16:creationId xmlns:a16="http://schemas.microsoft.com/office/drawing/2014/main" id="{DDE897DB-A487-436D-8C96-07F990F8E72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39" name="Shape 43">
              <a:extLst>
                <a:ext uri="{FF2B5EF4-FFF2-40B4-BE49-F238E27FC236}">
                  <a16:creationId xmlns:a16="http://schemas.microsoft.com/office/drawing/2014/main" id="{D6B13673-62B1-4638-9F5F-B3E71D6487C0}"/>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40" name="Group 44">
            <a:extLst>
              <a:ext uri="{FF2B5EF4-FFF2-40B4-BE49-F238E27FC236}">
                <a16:creationId xmlns:a16="http://schemas.microsoft.com/office/drawing/2014/main" id="{5BA945B7-B42D-4AA0-B325-FFFF95A83140}"/>
              </a:ext>
            </a:extLst>
          </p:cNvPr>
          <p:cNvGrpSpPr/>
          <p:nvPr/>
        </p:nvGrpSpPr>
        <p:grpSpPr>
          <a:xfrm>
            <a:off x="949980" y="4624788"/>
            <a:ext cx="657357" cy="738321"/>
            <a:chOff x="0" y="0"/>
            <a:chExt cx="807366" cy="906807"/>
          </a:xfrm>
        </p:grpSpPr>
        <p:sp>
          <p:nvSpPr>
            <p:cNvPr id="41" name="Shape 42">
              <a:extLst>
                <a:ext uri="{FF2B5EF4-FFF2-40B4-BE49-F238E27FC236}">
                  <a16:creationId xmlns:a16="http://schemas.microsoft.com/office/drawing/2014/main" id="{24EF9114-FDC1-4DCB-A697-1A83EE4921E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2" name="Shape 43">
              <a:extLst>
                <a:ext uri="{FF2B5EF4-FFF2-40B4-BE49-F238E27FC236}">
                  <a16:creationId xmlns:a16="http://schemas.microsoft.com/office/drawing/2014/main" id="{72E38792-1AD5-439A-B407-7416ECD54C51}"/>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43" name="Group 55">
            <a:extLst>
              <a:ext uri="{FF2B5EF4-FFF2-40B4-BE49-F238E27FC236}">
                <a16:creationId xmlns:a16="http://schemas.microsoft.com/office/drawing/2014/main" id="{A294A436-52C1-4F65-95AE-EB3DD2AF0CC0}"/>
              </a:ext>
            </a:extLst>
          </p:cNvPr>
          <p:cNvGrpSpPr/>
          <p:nvPr/>
        </p:nvGrpSpPr>
        <p:grpSpPr>
          <a:xfrm rot="473564">
            <a:off x="9436909" y="1971316"/>
            <a:ext cx="2589969" cy="2551521"/>
            <a:chOff x="0" y="0"/>
            <a:chExt cx="1149595" cy="1132530"/>
          </a:xfrm>
        </p:grpSpPr>
        <p:sp>
          <p:nvSpPr>
            <p:cNvPr id="44" name="Shape 50">
              <a:extLst>
                <a:ext uri="{FF2B5EF4-FFF2-40B4-BE49-F238E27FC236}">
                  <a16:creationId xmlns:a16="http://schemas.microsoft.com/office/drawing/2014/main" id="{BFB1AC1E-DDF6-40AD-A06E-433850673F9E}"/>
                </a:ext>
              </a:extLst>
            </p:cNvPr>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262626">
                <a:alpha val="66000"/>
              </a:srgbClr>
            </a:solidFill>
            <a:ln w="12700" cap="flat">
              <a:noFill/>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nvGrpSpPr>
            <p:cNvPr id="45" name="Group 54">
              <a:extLst>
                <a:ext uri="{FF2B5EF4-FFF2-40B4-BE49-F238E27FC236}">
                  <a16:creationId xmlns:a16="http://schemas.microsoft.com/office/drawing/2014/main" id="{EA43BD8E-1ADD-40B9-89B1-47CDE6DDD569}"/>
                </a:ext>
              </a:extLst>
            </p:cNvPr>
            <p:cNvGrpSpPr/>
            <p:nvPr/>
          </p:nvGrpSpPr>
          <p:grpSpPr>
            <a:xfrm>
              <a:off x="-1" y="0"/>
              <a:ext cx="1149597" cy="1132531"/>
              <a:chOff x="0" y="0"/>
              <a:chExt cx="1149595" cy="1132530"/>
            </a:xfrm>
          </p:grpSpPr>
          <p:sp>
            <p:nvSpPr>
              <p:cNvPr id="46" name="Shape 51">
                <a:extLst>
                  <a:ext uri="{FF2B5EF4-FFF2-40B4-BE49-F238E27FC236}">
                    <a16:creationId xmlns:a16="http://schemas.microsoft.com/office/drawing/2014/main" id="{286BA6E2-F40B-4308-9850-C7E1CBDB8BF4}"/>
                  </a:ext>
                </a:extLst>
              </p:cNvPr>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7" name="Shape 52">
                <a:extLst>
                  <a:ext uri="{FF2B5EF4-FFF2-40B4-BE49-F238E27FC236}">
                    <a16:creationId xmlns:a16="http://schemas.microsoft.com/office/drawing/2014/main" id="{C6A13E03-6EED-4440-86C8-1A16BB5B5743}"/>
                  </a:ext>
                </a:extLst>
              </p:cNvPr>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8" name="Shape 53">
                <a:extLst>
                  <a:ext uri="{FF2B5EF4-FFF2-40B4-BE49-F238E27FC236}">
                    <a16:creationId xmlns:a16="http://schemas.microsoft.com/office/drawing/2014/main" id="{145D73E7-48F5-4B0D-A81D-8C43DABBB99A}"/>
                  </a:ext>
                </a:extLst>
              </p:cNvPr>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grpSp>
        <p:nvGrpSpPr>
          <p:cNvPr id="49" name="Group 58">
            <a:extLst>
              <a:ext uri="{FF2B5EF4-FFF2-40B4-BE49-F238E27FC236}">
                <a16:creationId xmlns:a16="http://schemas.microsoft.com/office/drawing/2014/main" id="{CCDCCE70-B292-41E5-88B4-B0B14DB4A978}"/>
              </a:ext>
            </a:extLst>
          </p:cNvPr>
          <p:cNvGrpSpPr/>
          <p:nvPr/>
        </p:nvGrpSpPr>
        <p:grpSpPr>
          <a:xfrm rot="473564">
            <a:off x="8804252" y="3097236"/>
            <a:ext cx="1809424" cy="1871911"/>
            <a:chOff x="0" y="0"/>
            <a:chExt cx="803139" cy="830875"/>
          </a:xfrm>
        </p:grpSpPr>
        <p:sp>
          <p:nvSpPr>
            <p:cNvPr id="50" name="Shape 56">
              <a:extLst>
                <a:ext uri="{FF2B5EF4-FFF2-40B4-BE49-F238E27FC236}">
                  <a16:creationId xmlns:a16="http://schemas.microsoft.com/office/drawing/2014/main" id="{124CA865-203A-4DFE-98CC-B68666F0E220}"/>
                </a:ext>
              </a:extLst>
            </p:cNvPr>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51" name="Shape 57">
              <a:extLst>
                <a:ext uri="{FF2B5EF4-FFF2-40B4-BE49-F238E27FC236}">
                  <a16:creationId xmlns:a16="http://schemas.microsoft.com/office/drawing/2014/main" id="{7C43CB23-7BB0-4D60-AFCF-FA7BE44D575E}"/>
                </a:ext>
              </a:extLst>
            </p:cNvPr>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sp>
        <p:nvSpPr>
          <p:cNvPr id="52" name="文本框 23">
            <a:extLst>
              <a:ext uri="{FF2B5EF4-FFF2-40B4-BE49-F238E27FC236}">
                <a16:creationId xmlns:a16="http://schemas.microsoft.com/office/drawing/2014/main" id="{17590673-AC80-44F1-B5A1-549D9F074A94}"/>
              </a:ext>
            </a:extLst>
          </p:cNvPr>
          <p:cNvSpPr txBox="1"/>
          <p:nvPr/>
        </p:nvSpPr>
        <p:spPr>
          <a:xfrm>
            <a:off x="1889368" y="1827529"/>
            <a:ext cx="6936969" cy="517779"/>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vi-VN" sz="2400" dirty="0">
                <a:solidFill>
                  <a:srgbClr val="002060"/>
                </a:solidFill>
                <a:latin typeface="Times New Roman" panose="02020603050405020304" pitchFamily="18" charset="0"/>
              </a:rPr>
              <a:t>Mở bài.</a:t>
            </a:r>
            <a:endParaRPr lang="en-US" sz="2400" dirty="0">
              <a:solidFill>
                <a:srgbClr val="002060"/>
              </a:solidFill>
              <a:latin typeface="Calibri"/>
            </a:endParaRPr>
          </a:p>
        </p:txBody>
      </p:sp>
      <p:sp>
        <p:nvSpPr>
          <p:cNvPr id="53" name="文本框 24">
            <a:extLst>
              <a:ext uri="{FF2B5EF4-FFF2-40B4-BE49-F238E27FC236}">
                <a16:creationId xmlns:a16="http://schemas.microsoft.com/office/drawing/2014/main" id="{B53622B7-ABBE-4E0A-9085-A8E9D4C81976}"/>
              </a:ext>
            </a:extLst>
          </p:cNvPr>
          <p:cNvSpPr txBox="1"/>
          <p:nvPr/>
        </p:nvSpPr>
        <p:spPr>
          <a:xfrm>
            <a:off x="1903956" y="2939396"/>
            <a:ext cx="6936969" cy="517899"/>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en-US" sz="2400" dirty="0" err="1">
                <a:solidFill>
                  <a:srgbClr val="002060"/>
                </a:solidFill>
                <a:latin typeface="Times New Roman" panose="02020603050405020304" pitchFamily="18" charset="0"/>
              </a:rPr>
              <a:t>Thân</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bài</a:t>
            </a:r>
            <a:r>
              <a:rPr lang="vi-VN" sz="2400" dirty="0">
                <a:solidFill>
                  <a:srgbClr val="002060"/>
                </a:solidFill>
                <a:latin typeface="Times New Roman" panose="02020603050405020304" pitchFamily="18" charset="0"/>
              </a:rPr>
              <a:t>.</a:t>
            </a:r>
            <a:endParaRPr lang="en-US" sz="2400" dirty="0">
              <a:solidFill>
                <a:srgbClr val="002060"/>
              </a:solidFill>
              <a:latin typeface="Calibri"/>
            </a:endParaRPr>
          </a:p>
        </p:txBody>
      </p:sp>
      <p:sp>
        <p:nvSpPr>
          <p:cNvPr id="54" name="文本框 25">
            <a:extLst>
              <a:ext uri="{FF2B5EF4-FFF2-40B4-BE49-F238E27FC236}">
                <a16:creationId xmlns:a16="http://schemas.microsoft.com/office/drawing/2014/main" id="{0FF0441A-D995-4E94-BF02-535555E9C93D}"/>
              </a:ext>
            </a:extLst>
          </p:cNvPr>
          <p:cNvSpPr txBox="1"/>
          <p:nvPr/>
        </p:nvSpPr>
        <p:spPr>
          <a:xfrm>
            <a:off x="1889368" y="4407601"/>
            <a:ext cx="1919234" cy="517899"/>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en-US" sz="2400" dirty="0" err="1">
                <a:solidFill>
                  <a:srgbClr val="002060"/>
                </a:solidFill>
                <a:latin typeface="Times New Roman" panose="02020603050405020304" pitchFamily="18" charset="0"/>
              </a:rPr>
              <a:t>Kết</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bài</a:t>
            </a:r>
            <a:r>
              <a:rPr lang="vi-VN" sz="2400" dirty="0">
                <a:solidFill>
                  <a:srgbClr val="002060"/>
                </a:solidFill>
                <a:latin typeface="Times New Roman" panose="02020603050405020304" pitchFamily="18" charset="0"/>
              </a:rPr>
              <a:t>.</a:t>
            </a:r>
            <a:endParaRPr lang="zh-CN" altLang="en-US" sz="2400" dirty="0">
              <a:solidFill>
                <a:srgbClr val="002060"/>
              </a:solidFill>
              <a:latin typeface="Calibri"/>
              <a:ea typeface="方正静蕾简体" panose="02000000000000000000" pitchFamily="2" charset="-122"/>
            </a:endParaRPr>
          </a:p>
        </p:txBody>
      </p:sp>
      <p:sp>
        <p:nvSpPr>
          <p:cNvPr id="3" name="Rectangle 2">
            <a:extLst>
              <a:ext uri="{FF2B5EF4-FFF2-40B4-BE49-F238E27FC236}">
                <a16:creationId xmlns:a16="http://schemas.microsoft.com/office/drawing/2014/main" id="{EF26B9D2-108B-4FDE-A604-4922C1B4784C}"/>
              </a:ext>
            </a:extLst>
          </p:cNvPr>
          <p:cNvSpPr/>
          <p:nvPr/>
        </p:nvSpPr>
        <p:spPr>
          <a:xfrm>
            <a:off x="2551064" y="1032571"/>
            <a:ext cx="4474302" cy="523220"/>
          </a:xfrm>
          <a:prstGeom prst="rect">
            <a:avLst/>
          </a:prstGeom>
        </p:spPr>
        <p:txBody>
          <a:bodyPr wrap="none">
            <a:spAutoFit/>
          </a:bodyPr>
          <a:lstStyle/>
          <a:p>
            <a:r>
              <a:rPr lang="vi-VN" sz="2800" b="1" dirty="0">
                <a:solidFill>
                  <a:srgbClr val="000000"/>
                </a:solidFill>
                <a:latin typeface="Times New Roman" panose="02020603050405020304" pitchFamily="18" charset="0"/>
                <a:ea typeface="Times New Roman" panose="02020603050405020304" pitchFamily="18" charset="0"/>
              </a:rPr>
              <a:t>Bố cục bài viết cần đ</a:t>
            </a:r>
            <a:r>
              <a:rPr lang="en-US" sz="2800" b="1" dirty="0">
                <a:solidFill>
                  <a:srgbClr val="000000"/>
                </a:solidFill>
                <a:latin typeface="Times New Roman" panose="02020603050405020304" pitchFamily="18" charset="0"/>
                <a:ea typeface="Times New Roman" panose="02020603050405020304" pitchFamily="18" charset="0"/>
              </a:rPr>
              <a:t>ả</a:t>
            </a:r>
            <a:r>
              <a:rPr lang="vi-VN" sz="2800" b="1" dirty="0">
                <a:solidFill>
                  <a:srgbClr val="000000"/>
                </a:solidFill>
                <a:latin typeface="Times New Roman" panose="02020603050405020304" pitchFamily="18" charset="0"/>
                <a:ea typeface="Times New Roman" panose="02020603050405020304" pitchFamily="18" charset="0"/>
              </a:rPr>
              <a:t>m bảo</a:t>
            </a:r>
            <a:endParaRPr lang="en-US" sz="2800" b="1" dirty="0"/>
          </a:p>
        </p:txBody>
      </p:sp>
      <p:sp>
        <p:nvSpPr>
          <p:cNvPr id="55" name="Freeform 123">
            <a:extLst>
              <a:ext uri="{FF2B5EF4-FFF2-40B4-BE49-F238E27FC236}">
                <a16:creationId xmlns:a16="http://schemas.microsoft.com/office/drawing/2014/main" id="{7AFE2A85-0DC3-4CB8-9F68-29BE39151952}"/>
              </a:ext>
            </a:extLst>
          </p:cNvPr>
          <p:cNvSpPr>
            <a:spLocks noEditPoints="1"/>
          </p:cNvSpPr>
          <p:nvPr/>
        </p:nvSpPr>
        <p:spPr bwMode="auto">
          <a:xfrm rot="3896716" flipH="1">
            <a:off x="5513946" y="2993114"/>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56" name="Freeform 123">
            <a:extLst>
              <a:ext uri="{FF2B5EF4-FFF2-40B4-BE49-F238E27FC236}">
                <a16:creationId xmlns:a16="http://schemas.microsoft.com/office/drawing/2014/main" id="{D3B9F4EE-7504-4DED-87CE-AC071B362E12}"/>
              </a:ext>
            </a:extLst>
          </p:cNvPr>
          <p:cNvSpPr>
            <a:spLocks noEditPoints="1"/>
          </p:cNvSpPr>
          <p:nvPr/>
        </p:nvSpPr>
        <p:spPr bwMode="auto">
          <a:xfrm rot="3896716" flipH="1">
            <a:off x="5910032" y="3995730"/>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185837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1000" fill="hold"/>
                                        <p:tgtEl>
                                          <p:spTgt spid="43"/>
                                        </p:tgtEl>
                                        <p:attrNameLst>
                                          <p:attrName>ppt_w</p:attrName>
                                        </p:attrNameLst>
                                      </p:cBhvr>
                                      <p:tavLst>
                                        <p:tav tm="0">
                                          <p:val>
                                            <p:fltVal val="0"/>
                                          </p:val>
                                        </p:tav>
                                        <p:tav tm="100000">
                                          <p:val>
                                            <p:strVal val="#ppt_w"/>
                                          </p:val>
                                        </p:tav>
                                      </p:tavLst>
                                    </p:anim>
                                    <p:anim calcmode="lin" valueType="num">
                                      <p:cBhvr>
                                        <p:cTn id="37" dur="1000" fill="hold"/>
                                        <p:tgtEl>
                                          <p:spTgt spid="43"/>
                                        </p:tgtEl>
                                        <p:attrNameLst>
                                          <p:attrName>ppt_h</p:attrName>
                                        </p:attrNameLst>
                                      </p:cBhvr>
                                      <p:tavLst>
                                        <p:tav tm="0">
                                          <p:val>
                                            <p:fltVal val="0"/>
                                          </p:val>
                                        </p:tav>
                                        <p:tav tm="100000">
                                          <p:val>
                                            <p:strVal val="#ppt_h"/>
                                          </p:val>
                                        </p:tav>
                                      </p:tavLst>
                                    </p:anim>
                                    <p:animEffect transition="in" filter="fade">
                                      <p:cBhvr>
                                        <p:cTn id="38" dur="1000"/>
                                        <p:tgtEl>
                                          <p:spTgt spid="43"/>
                                        </p:tgtEl>
                                      </p:cBhvr>
                                    </p:animEffect>
                                  </p:childTnLst>
                                </p:cTn>
                              </p:par>
                            </p:childTnLst>
                          </p:cTn>
                        </p:par>
                        <p:par>
                          <p:cTn id="39" fill="hold">
                            <p:stCondLst>
                              <p:cond delay="1000"/>
                            </p:stCondLst>
                            <p:childTnLst>
                              <p:par>
                                <p:cTn id="40" presetID="2" presetClass="entr" presetSubtype="12"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750" fill="hold"/>
                                        <p:tgtEl>
                                          <p:spTgt spid="49"/>
                                        </p:tgtEl>
                                        <p:attrNameLst>
                                          <p:attrName>ppt_x</p:attrName>
                                        </p:attrNameLst>
                                      </p:cBhvr>
                                      <p:tavLst>
                                        <p:tav tm="0">
                                          <p:val>
                                            <p:strVal val="0-#ppt_w/2"/>
                                          </p:val>
                                        </p:tav>
                                        <p:tav tm="100000">
                                          <p:val>
                                            <p:strVal val="#ppt_x"/>
                                          </p:val>
                                        </p:tav>
                                      </p:tavLst>
                                    </p:anim>
                                    <p:anim calcmode="lin" valueType="num">
                                      <p:cBhvr additive="base">
                                        <p:cTn id="43" dur="75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barn(inVertical)">
                                      <p:cBhvr>
                                        <p:cTn id="51" dur="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barn(inVertical)">
                                      <p:cBhvr>
                                        <p:cTn id="56" dur="500"/>
                                        <p:tgtEl>
                                          <p:spTgt spid="3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barn(inVertical)">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barn(inVertical)">
                                      <p:cBhvr>
                                        <p:cTn id="64" dur="500"/>
                                        <p:tgtEl>
                                          <p:spTgt spid="4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barn(inVertical)">
                                      <p:cBhvr>
                                        <p:cTn id="67" dur="500"/>
                                        <p:tgtEl>
                                          <p:spTgt spid="5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randombar(horizontal)">
                                      <p:cBhvr>
                                        <p:cTn id="70" dur="500"/>
                                        <p:tgtEl>
                                          <p:spTgt spid="5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randombar(horizontal)">
                                      <p:cBhvr>
                                        <p:cTn id="73" dur="500"/>
                                        <p:tgtEl>
                                          <p:spTgt spid="56"/>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barn(inVertical)">
                                      <p:cBhvr>
                                        <p:cTn id="7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52" grpId="0"/>
      <p:bldP spid="53" grpId="0"/>
      <p:bldP spid="54" grpId="0"/>
      <p:bldP spid="3" grpId="0"/>
      <p:bldP spid="55" grpId="0" animBg="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19046-6F89-4DE7-B6D0-6D4AC59529A6}"/>
              </a:ext>
            </a:extLst>
          </p:cNvPr>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组合 5">
            <a:extLst>
              <a:ext uri="{FF2B5EF4-FFF2-40B4-BE49-F238E27FC236}">
                <a16:creationId xmlns:a16="http://schemas.microsoft.com/office/drawing/2014/main"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 name="Freeform 1843">
              <a:extLst>
                <a:ext uri="{FF2B5EF4-FFF2-40B4-BE49-F238E27FC236}">
                  <a16:creationId xmlns:a16="http://schemas.microsoft.com/office/drawing/2014/main"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 name="Freeform 1844">
              <a:extLst>
                <a:ext uri="{FF2B5EF4-FFF2-40B4-BE49-F238E27FC236}">
                  <a16:creationId xmlns:a16="http://schemas.microsoft.com/office/drawing/2014/main"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 name="Freeform 1845">
              <a:extLst>
                <a:ext uri="{FF2B5EF4-FFF2-40B4-BE49-F238E27FC236}">
                  <a16:creationId xmlns:a16="http://schemas.microsoft.com/office/drawing/2014/main"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 name="Freeform 1846">
              <a:extLst>
                <a:ext uri="{FF2B5EF4-FFF2-40B4-BE49-F238E27FC236}">
                  <a16:creationId xmlns:a16="http://schemas.microsoft.com/office/drawing/2014/main"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 name="Freeform 1847">
              <a:extLst>
                <a:ext uri="{FF2B5EF4-FFF2-40B4-BE49-F238E27FC236}">
                  <a16:creationId xmlns:a16="http://schemas.microsoft.com/office/drawing/2014/main"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 name="Freeform 1848">
              <a:extLst>
                <a:ext uri="{FF2B5EF4-FFF2-40B4-BE49-F238E27FC236}">
                  <a16:creationId xmlns:a16="http://schemas.microsoft.com/office/drawing/2014/main"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 name="Freeform 1849">
              <a:extLst>
                <a:ext uri="{FF2B5EF4-FFF2-40B4-BE49-F238E27FC236}">
                  <a16:creationId xmlns:a16="http://schemas.microsoft.com/office/drawing/2014/main"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 name="Freeform 1850">
              <a:extLst>
                <a:ext uri="{FF2B5EF4-FFF2-40B4-BE49-F238E27FC236}">
                  <a16:creationId xmlns:a16="http://schemas.microsoft.com/office/drawing/2014/main"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 name="Freeform 1851">
              <a:extLst>
                <a:ext uri="{FF2B5EF4-FFF2-40B4-BE49-F238E27FC236}">
                  <a16:creationId xmlns:a16="http://schemas.microsoft.com/office/drawing/2014/main"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 name="Freeform 1852">
              <a:extLst>
                <a:ext uri="{FF2B5EF4-FFF2-40B4-BE49-F238E27FC236}">
                  <a16:creationId xmlns:a16="http://schemas.microsoft.com/office/drawing/2014/main"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 name="Freeform 1853">
              <a:extLst>
                <a:ext uri="{FF2B5EF4-FFF2-40B4-BE49-F238E27FC236}">
                  <a16:creationId xmlns:a16="http://schemas.microsoft.com/office/drawing/2014/main"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 name="Freeform 1854">
              <a:extLst>
                <a:ext uri="{FF2B5EF4-FFF2-40B4-BE49-F238E27FC236}">
                  <a16:creationId xmlns:a16="http://schemas.microsoft.com/office/drawing/2014/main"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 name="Freeform 1855">
              <a:extLst>
                <a:ext uri="{FF2B5EF4-FFF2-40B4-BE49-F238E27FC236}">
                  <a16:creationId xmlns:a16="http://schemas.microsoft.com/office/drawing/2014/main"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 name="Freeform 1856">
              <a:extLst>
                <a:ext uri="{FF2B5EF4-FFF2-40B4-BE49-F238E27FC236}">
                  <a16:creationId xmlns:a16="http://schemas.microsoft.com/office/drawing/2014/main"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 name="Freeform 1857">
              <a:extLst>
                <a:ext uri="{FF2B5EF4-FFF2-40B4-BE49-F238E27FC236}">
                  <a16:creationId xmlns:a16="http://schemas.microsoft.com/office/drawing/2014/main"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 name="Freeform 1858">
              <a:extLst>
                <a:ext uri="{FF2B5EF4-FFF2-40B4-BE49-F238E27FC236}">
                  <a16:creationId xmlns:a16="http://schemas.microsoft.com/office/drawing/2014/main"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 name="Freeform 1859">
              <a:extLst>
                <a:ext uri="{FF2B5EF4-FFF2-40B4-BE49-F238E27FC236}">
                  <a16:creationId xmlns:a16="http://schemas.microsoft.com/office/drawing/2014/main"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 name="Freeform 1860">
              <a:extLst>
                <a:ext uri="{FF2B5EF4-FFF2-40B4-BE49-F238E27FC236}">
                  <a16:creationId xmlns:a16="http://schemas.microsoft.com/office/drawing/2014/main"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 name="Freeform 1861">
              <a:extLst>
                <a:ext uri="{FF2B5EF4-FFF2-40B4-BE49-F238E27FC236}">
                  <a16:creationId xmlns:a16="http://schemas.microsoft.com/office/drawing/2014/main"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 name="Freeform 1862">
              <a:extLst>
                <a:ext uri="{FF2B5EF4-FFF2-40B4-BE49-F238E27FC236}">
                  <a16:creationId xmlns:a16="http://schemas.microsoft.com/office/drawing/2014/main"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 name="Freeform 1863">
              <a:extLst>
                <a:ext uri="{FF2B5EF4-FFF2-40B4-BE49-F238E27FC236}">
                  <a16:creationId xmlns:a16="http://schemas.microsoft.com/office/drawing/2014/main"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 name="Freeform 1864">
              <a:extLst>
                <a:ext uri="{FF2B5EF4-FFF2-40B4-BE49-F238E27FC236}">
                  <a16:creationId xmlns:a16="http://schemas.microsoft.com/office/drawing/2014/main"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 name="Freeform 1865">
              <a:extLst>
                <a:ext uri="{FF2B5EF4-FFF2-40B4-BE49-F238E27FC236}">
                  <a16:creationId xmlns:a16="http://schemas.microsoft.com/office/drawing/2014/main"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 name="Freeform 1866">
              <a:extLst>
                <a:ext uri="{FF2B5EF4-FFF2-40B4-BE49-F238E27FC236}">
                  <a16:creationId xmlns:a16="http://schemas.microsoft.com/office/drawing/2014/main"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 name="Freeform 1867">
              <a:extLst>
                <a:ext uri="{FF2B5EF4-FFF2-40B4-BE49-F238E27FC236}">
                  <a16:creationId xmlns:a16="http://schemas.microsoft.com/office/drawing/2014/main"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2" name="Freeform 1868">
              <a:extLst>
                <a:ext uri="{FF2B5EF4-FFF2-40B4-BE49-F238E27FC236}">
                  <a16:creationId xmlns:a16="http://schemas.microsoft.com/office/drawing/2014/main"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3" name="Freeform 1869">
              <a:extLst>
                <a:ext uri="{FF2B5EF4-FFF2-40B4-BE49-F238E27FC236}">
                  <a16:creationId xmlns:a16="http://schemas.microsoft.com/office/drawing/2014/main"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4" name="Freeform 1870">
              <a:extLst>
                <a:ext uri="{FF2B5EF4-FFF2-40B4-BE49-F238E27FC236}">
                  <a16:creationId xmlns:a16="http://schemas.microsoft.com/office/drawing/2014/main"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5" name="Freeform 1871">
              <a:extLst>
                <a:ext uri="{FF2B5EF4-FFF2-40B4-BE49-F238E27FC236}">
                  <a16:creationId xmlns:a16="http://schemas.microsoft.com/office/drawing/2014/main"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36" name="任意多边形 36">
            <a:extLst>
              <a:ext uri="{FF2B5EF4-FFF2-40B4-BE49-F238E27FC236}">
                <a16:creationId xmlns:a16="http://schemas.microsoft.com/office/drawing/2014/main"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9" name="图片 20">
            <a:extLst>
              <a:ext uri="{FF2B5EF4-FFF2-40B4-BE49-F238E27FC236}">
                <a16:creationId xmlns:a16="http://schemas.microsoft.com/office/drawing/2014/main" id="{831CB43F-6C83-4990-9DFB-80EB8A634FDE}"/>
              </a:ext>
            </a:extLst>
          </p:cNvPr>
          <p:cNvPicPr>
            <a:picLocks noChangeAspect="1"/>
          </p:cNvPicPr>
          <p:nvPr/>
        </p:nvPicPr>
        <p:blipFill>
          <a:blip r:embed="rId2"/>
          <a:stretch>
            <a:fillRect/>
          </a:stretch>
        </p:blipFill>
        <p:spPr>
          <a:xfrm>
            <a:off x="3691581" y="1620479"/>
            <a:ext cx="4416142" cy="3725621"/>
          </a:xfrm>
          <a:prstGeom prst="rect">
            <a:avLst/>
          </a:prstGeom>
        </p:spPr>
      </p:pic>
      <p:sp>
        <p:nvSpPr>
          <p:cNvPr id="41" name="文本框 21">
            <a:extLst>
              <a:ext uri="{FF2B5EF4-FFF2-40B4-BE49-F238E27FC236}">
                <a16:creationId xmlns:a16="http://schemas.microsoft.com/office/drawing/2014/main" id="{2B4C73FA-BFD3-4318-9F6C-58C1E2CB2153}"/>
              </a:ext>
            </a:extLst>
          </p:cNvPr>
          <p:cNvSpPr txBox="1"/>
          <p:nvPr/>
        </p:nvSpPr>
        <p:spPr>
          <a:xfrm>
            <a:off x="4396939" y="2651521"/>
            <a:ext cx="3356976" cy="1938992"/>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BF53">
                    <a:lumMod val="50000"/>
                  </a:srgbClr>
                </a:solidFill>
                <a:effectLst/>
                <a:uLnTx/>
                <a:uFillTx/>
                <a:latin typeface="Times New Roman" panose="02020603050405020304" pitchFamily="18" charset="0"/>
                <a:ea typeface="+mn-ea"/>
                <a:cs typeface="Times New Roman" panose="02020603050405020304" pitchFamily="18" charset="0"/>
              </a:rPr>
              <a:t>Giới thiệu được hiện tượng người viết quan tâm và thể hiện rõ ràng ý kiến của người viết về hiện tượng ấy.</a:t>
            </a:r>
            <a:endParaRPr kumimoji="0" lang="zh-CN" altLang="en-US" sz="2400"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41">
            <a:extLst>
              <a:ext uri="{FF2B5EF4-FFF2-40B4-BE49-F238E27FC236}">
                <a16:creationId xmlns:a16="http://schemas.microsoft.com/office/drawing/2014/main" id="{9A74FFE7-556F-44C5-BAAE-96FC9E354ACD}"/>
              </a:ext>
            </a:extLst>
          </p:cNvPr>
          <p:cNvSpPr txBox="1"/>
          <p:nvPr/>
        </p:nvSpPr>
        <p:spPr>
          <a:xfrm>
            <a:off x="1486711" y="366322"/>
            <a:ext cx="2489672" cy="707758"/>
          </a:xfrm>
          <a:prstGeom prst="rect">
            <a:avLst/>
          </a:prstGeom>
          <a:noFill/>
        </p:spPr>
        <p:txBody>
          <a:bodyPr vert="horz" wrap="square" rtlCol="0">
            <a:spAutoFit/>
          </a:bodyPr>
          <a:lstStyle/>
          <a:p>
            <a:pPr defTabSz="914217"/>
            <a:r>
              <a:rPr lang="vi-VN"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Mở bài</a:t>
            </a:r>
            <a:endParaRPr lang="en-US"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83656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1000" fill="hold"/>
                                        <p:tgtEl>
                                          <p:spTgt spid="41"/>
                                        </p:tgtEl>
                                        <p:attrNameLst>
                                          <p:attrName>ppt_w</p:attrName>
                                        </p:attrNameLst>
                                      </p:cBhvr>
                                      <p:tavLst>
                                        <p:tav tm="0">
                                          <p:val>
                                            <p:fltVal val="0"/>
                                          </p:val>
                                        </p:tav>
                                        <p:tav tm="100000">
                                          <p:val>
                                            <p:strVal val="#ppt_w"/>
                                          </p:val>
                                        </p:tav>
                                      </p:tavLst>
                                    </p:anim>
                                    <p:anim calcmode="lin" valueType="num">
                                      <p:cBhvr>
                                        <p:cTn id="22" dur="1000" fill="hold"/>
                                        <p:tgtEl>
                                          <p:spTgt spid="41"/>
                                        </p:tgtEl>
                                        <p:attrNameLst>
                                          <p:attrName>ppt_h</p:attrName>
                                        </p:attrNameLst>
                                      </p:cBhvr>
                                      <p:tavLst>
                                        <p:tav tm="0">
                                          <p:val>
                                            <p:fltVal val="0"/>
                                          </p:val>
                                        </p:tav>
                                        <p:tav tm="100000">
                                          <p:val>
                                            <p:strVal val="#ppt_h"/>
                                          </p:val>
                                        </p:tav>
                                      </p:tavLst>
                                    </p:anim>
                                    <p:anim calcmode="lin" valueType="num">
                                      <p:cBhvr>
                                        <p:cTn id="23" dur="1000" fill="hold"/>
                                        <p:tgtEl>
                                          <p:spTgt spid="41"/>
                                        </p:tgtEl>
                                        <p:attrNameLst>
                                          <p:attrName>style.rotation</p:attrName>
                                        </p:attrNameLst>
                                      </p:cBhvr>
                                      <p:tavLst>
                                        <p:tav tm="0">
                                          <p:val>
                                            <p:fltVal val="90"/>
                                          </p:val>
                                        </p:tav>
                                        <p:tav tm="100000">
                                          <p:val>
                                            <p:fltVal val="0"/>
                                          </p:val>
                                        </p:tav>
                                      </p:tavLst>
                                    </p:anim>
                                    <p:animEffect transition="in" filter="fade">
                                      <p:cBhvr>
                                        <p:cTn id="24" dur="1000"/>
                                        <p:tgtEl>
                                          <p:spTgt spid="41"/>
                                        </p:tgtEl>
                                      </p:cBhvr>
                                    </p:animEffect>
                                  </p:childTnLst>
                                </p:cTn>
                              </p:par>
                              <p:par>
                                <p:cTn id="25" presetID="3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1000" fill="hold"/>
                                        <p:tgtEl>
                                          <p:spTgt spid="39"/>
                                        </p:tgtEl>
                                        <p:attrNameLst>
                                          <p:attrName>ppt_w</p:attrName>
                                        </p:attrNameLst>
                                      </p:cBhvr>
                                      <p:tavLst>
                                        <p:tav tm="0">
                                          <p:val>
                                            <p:fltVal val="0"/>
                                          </p:val>
                                        </p:tav>
                                        <p:tav tm="100000">
                                          <p:val>
                                            <p:strVal val="#ppt_w"/>
                                          </p:val>
                                        </p:tav>
                                      </p:tavLst>
                                    </p:anim>
                                    <p:anim calcmode="lin" valueType="num">
                                      <p:cBhvr>
                                        <p:cTn id="28" dur="1000" fill="hold"/>
                                        <p:tgtEl>
                                          <p:spTgt spid="39"/>
                                        </p:tgtEl>
                                        <p:attrNameLst>
                                          <p:attrName>ppt_h</p:attrName>
                                        </p:attrNameLst>
                                      </p:cBhvr>
                                      <p:tavLst>
                                        <p:tav tm="0">
                                          <p:val>
                                            <p:fltVal val="0"/>
                                          </p:val>
                                        </p:tav>
                                        <p:tav tm="100000">
                                          <p:val>
                                            <p:strVal val="#ppt_h"/>
                                          </p:val>
                                        </p:tav>
                                      </p:tavLst>
                                    </p:anim>
                                    <p:anim calcmode="lin" valueType="num">
                                      <p:cBhvr>
                                        <p:cTn id="29" dur="1000" fill="hold"/>
                                        <p:tgtEl>
                                          <p:spTgt spid="39"/>
                                        </p:tgtEl>
                                        <p:attrNameLst>
                                          <p:attrName>style.rotation</p:attrName>
                                        </p:attrNameLst>
                                      </p:cBhvr>
                                      <p:tavLst>
                                        <p:tav tm="0">
                                          <p:val>
                                            <p:fltVal val="90"/>
                                          </p:val>
                                        </p:tav>
                                        <p:tav tm="100000">
                                          <p:val>
                                            <p:fltVal val="0"/>
                                          </p:val>
                                        </p:tav>
                                      </p:tavLst>
                                    </p:anim>
                                    <p:animEffect transition="in" filter="fade">
                                      <p:cBhvr>
                                        <p:cTn id="3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rPr>
              <a:pPr defTabSz="914217">
                <a:defRPr/>
              </a:pPr>
              <a:t>27</a:t>
            </a:fld>
            <a:endParaRPr lang="en-US" dirty="0">
              <a:solidFill>
                <a:prstClr val="black">
                  <a:tint val="75000"/>
                </a:prstClr>
              </a:solidFill>
            </a:endParaRPr>
          </a:p>
        </p:txBody>
      </p:sp>
      <p:sp>
        <p:nvSpPr>
          <p:cNvPr id="16" name="文本框 41">
            <a:extLst>
              <a:ext uri="{FF2B5EF4-FFF2-40B4-BE49-F238E27FC236}">
                <a16:creationId xmlns:a16="http://schemas.microsoft.com/office/drawing/2014/main" id="{56100E42-1B9F-4C8D-B484-B237526F1280}"/>
              </a:ext>
            </a:extLst>
          </p:cNvPr>
          <p:cNvSpPr txBox="1"/>
          <p:nvPr/>
        </p:nvSpPr>
        <p:spPr>
          <a:xfrm>
            <a:off x="1486710" y="366322"/>
            <a:ext cx="9268557" cy="707758"/>
          </a:xfrm>
          <a:prstGeom prst="rect">
            <a:avLst/>
          </a:prstGeom>
          <a:noFill/>
        </p:spPr>
        <p:txBody>
          <a:bodyPr vert="horz" wrap="square" rtlCol="0">
            <a:spAutoFit/>
          </a:bodyPr>
          <a:lstStyle/>
          <a:p>
            <a:pPr defTabSz="914217"/>
            <a:r>
              <a:rPr lang="vi-VN"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Thân bài</a:t>
            </a:r>
            <a:endParaRPr lang="en-US"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8883637" y="947554"/>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22963" y="636642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34" name="Group 44">
            <a:extLst>
              <a:ext uri="{FF2B5EF4-FFF2-40B4-BE49-F238E27FC236}">
                <a16:creationId xmlns:a16="http://schemas.microsoft.com/office/drawing/2014/main" id="{A851A25E-6F4B-4CE0-8E19-717F34A0DB2F}"/>
              </a:ext>
            </a:extLst>
          </p:cNvPr>
          <p:cNvGrpSpPr/>
          <p:nvPr/>
        </p:nvGrpSpPr>
        <p:grpSpPr>
          <a:xfrm>
            <a:off x="928621" y="1315191"/>
            <a:ext cx="657357" cy="738321"/>
            <a:chOff x="0" y="0"/>
            <a:chExt cx="807366" cy="906807"/>
          </a:xfrm>
          <a:noFill/>
        </p:grpSpPr>
        <p:sp>
          <p:nvSpPr>
            <p:cNvPr id="35" name="Shape 42">
              <a:extLst>
                <a:ext uri="{FF2B5EF4-FFF2-40B4-BE49-F238E27FC236}">
                  <a16:creationId xmlns:a16="http://schemas.microsoft.com/office/drawing/2014/main" id="{D6817EE2-0F86-43EE-959A-A965DF9D25F6}"/>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grp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36" name="Shape 43">
              <a:extLst>
                <a:ext uri="{FF2B5EF4-FFF2-40B4-BE49-F238E27FC236}">
                  <a16:creationId xmlns:a16="http://schemas.microsoft.com/office/drawing/2014/main" id="{8F865E5B-DCF7-4619-A16C-31E5000CC65E}"/>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grp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37" name="Group 44">
            <a:extLst>
              <a:ext uri="{FF2B5EF4-FFF2-40B4-BE49-F238E27FC236}">
                <a16:creationId xmlns:a16="http://schemas.microsoft.com/office/drawing/2014/main" id="{6CBA95BA-80E0-44A0-BE19-2808F6BE2E4F}"/>
              </a:ext>
            </a:extLst>
          </p:cNvPr>
          <p:cNvGrpSpPr/>
          <p:nvPr/>
        </p:nvGrpSpPr>
        <p:grpSpPr>
          <a:xfrm>
            <a:off x="928620" y="2397435"/>
            <a:ext cx="657357" cy="738321"/>
            <a:chOff x="0" y="0"/>
            <a:chExt cx="807366" cy="906807"/>
          </a:xfrm>
        </p:grpSpPr>
        <p:sp>
          <p:nvSpPr>
            <p:cNvPr id="38" name="Shape 42">
              <a:extLst>
                <a:ext uri="{FF2B5EF4-FFF2-40B4-BE49-F238E27FC236}">
                  <a16:creationId xmlns:a16="http://schemas.microsoft.com/office/drawing/2014/main" id="{DDE897DB-A487-436D-8C96-07F990F8E72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39" name="Shape 43">
              <a:extLst>
                <a:ext uri="{FF2B5EF4-FFF2-40B4-BE49-F238E27FC236}">
                  <a16:creationId xmlns:a16="http://schemas.microsoft.com/office/drawing/2014/main" id="{D6B13673-62B1-4638-9F5F-B3E71D6487C0}"/>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40" name="Group 44">
            <a:extLst>
              <a:ext uri="{FF2B5EF4-FFF2-40B4-BE49-F238E27FC236}">
                <a16:creationId xmlns:a16="http://schemas.microsoft.com/office/drawing/2014/main" id="{5BA945B7-B42D-4AA0-B325-FFFF95A83140}"/>
              </a:ext>
            </a:extLst>
          </p:cNvPr>
          <p:cNvGrpSpPr/>
          <p:nvPr/>
        </p:nvGrpSpPr>
        <p:grpSpPr>
          <a:xfrm>
            <a:off x="995831" y="3551705"/>
            <a:ext cx="657357" cy="738321"/>
            <a:chOff x="0" y="0"/>
            <a:chExt cx="807366" cy="906807"/>
          </a:xfrm>
        </p:grpSpPr>
        <p:sp>
          <p:nvSpPr>
            <p:cNvPr id="41" name="Shape 42">
              <a:extLst>
                <a:ext uri="{FF2B5EF4-FFF2-40B4-BE49-F238E27FC236}">
                  <a16:creationId xmlns:a16="http://schemas.microsoft.com/office/drawing/2014/main" id="{24EF9114-FDC1-4DCB-A697-1A83EE4921E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2" name="Shape 43">
              <a:extLst>
                <a:ext uri="{FF2B5EF4-FFF2-40B4-BE49-F238E27FC236}">
                  <a16:creationId xmlns:a16="http://schemas.microsoft.com/office/drawing/2014/main" id="{72E38792-1AD5-439A-B407-7416ECD54C51}"/>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43" name="Group 55">
            <a:extLst>
              <a:ext uri="{FF2B5EF4-FFF2-40B4-BE49-F238E27FC236}">
                <a16:creationId xmlns:a16="http://schemas.microsoft.com/office/drawing/2014/main" id="{A294A436-52C1-4F65-95AE-EB3DD2AF0CC0}"/>
              </a:ext>
            </a:extLst>
          </p:cNvPr>
          <p:cNvGrpSpPr/>
          <p:nvPr/>
        </p:nvGrpSpPr>
        <p:grpSpPr>
          <a:xfrm rot="473564">
            <a:off x="9436909" y="1971316"/>
            <a:ext cx="2589969" cy="2551521"/>
            <a:chOff x="0" y="0"/>
            <a:chExt cx="1149595" cy="1132530"/>
          </a:xfrm>
        </p:grpSpPr>
        <p:sp>
          <p:nvSpPr>
            <p:cNvPr id="44" name="Shape 50">
              <a:extLst>
                <a:ext uri="{FF2B5EF4-FFF2-40B4-BE49-F238E27FC236}">
                  <a16:creationId xmlns:a16="http://schemas.microsoft.com/office/drawing/2014/main" id="{BFB1AC1E-DDF6-40AD-A06E-433850673F9E}"/>
                </a:ext>
              </a:extLst>
            </p:cNvPr>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262626">
                <a:alpha val="66000"/>
              </a:srgbClr>
            </a:solidFill>
            <a:ln w="12700" cap="flat">
              <a:noFill/>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nvGrpSpPr>
            <p:cNvPr id="45" name="Group 54">
              <a:extLst>
                <a:ext uri="{FF2B5EF4-FFF2-40B4-BE49-F238E27FC236}">
                  <a16:creationId xmlns:a16="http://schemas.microsoft.com/office/drawing/2014/main" id="{EA43BD8E-1ADD-40B9-89B1-47CDE6DDD569}"/>
                </a:ext>
              </a:extLst>
            </p:cNvPr>
            <p:cNvGrpSpPr/>
            <p:nvPr/>
          </p:nvGrpSpPr>
          <p:grpSpPr>
            <a:xfrm>
              <a:off x="-1" y="0"/>
              <a:ext cx="1149597" cy="1132531"/>
              <a:chOff x="0" y="0"/>
              <a:chExt cx="1149595" cy="1132530"/>
            </a:xfrm>
          </p:grpSpPr>
          <p:sp>
            <p:nvSpPr>
              <p:cNvPr id="46" name="Shape 51">
                <a:extLst>
                  <a:ext uri="{FF2B5EF4-FFF2-40B4-BE49-F238E27FC236}">
                    <a16:creationId xmlns:a16="http://schemas.microsoft.com/office/drawing/2014/main" id="{286BA6E2-F40B-4308-9850-C7E1CBDB8BF4}"/>
                  </a:ext>
                </a:extLst>
              </p:cNvPr>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7" name="Shape 52">
                <a:extLst>
                  <a:ext uri="{FF2B5EF4-FFF2-40B4-BE49-F238E27FC236}">
                    <a16:creationId xmlns:a16="http://schemas.microsoft.com/office/drawing/2014/main" id="{C6A13E03-6EED-4440-86C8-1A16BB5B5743}"/>
                  </a:ext>
                </a:extLst>
              </p:cNvPr>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8" name="Shape 53">
                <a:extLst>
                  <a:ext uri="{FF2B5EF4-FFF2-40B4-BE49-F238E27FC236}">
                    <a16:creationId xmlns:a16="http://schemas.microsoft.com/office/drawing/2014/main" id="{145D73E7-48F5-4B0D-A81D-8C43DABBB99A}"/>
                  </a:ext>
                </a:extLst>
              </p:cNvPr>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grpSp>
        <p:nvGrpSpPr>
          <p:cNvPr id="49" name="Group 58">
            <a:extLst>
              <a:ext uri="{FF2B5EF4-FFF2-40B4-BE49-F238E27FC236}">
                <a16:creationId xmlns:a16="http://schemas.microsoft.com/office/drawing/2014/main" id="{CCDCCE70-B292-41E5-88B4-B0B14DB4A978}"/>
              </a:ext>
            </a:extLst>
          </p:cNvPr>
          <p:cNvGrpSpPr/>
          <p:nvPr/>
        </p:nvGrpSpPr>
        <p:grpSpPr>
          <a:xfrm rot="473564">
            <a:off x="8804252" y="3097236"/>
            <a:ext cx="1809424" cy="1871911"/>
            <a:chOff x="0" y="0"/>
            <a:chExt cx="803139" cy="830875"/>
          </a:xfrm>
        </p:grpSpPr>
        <p:sp>
          <p:nvSpPr>
            <p:cNvPr id="50" name="Shape 56">
              <a:extLst>
                <a:ext uri="{FF2B5EF4-FFF2-40B4-BE49-F238E27FC236}">
                  <a16:creationId xmlns:a16="http://schemas.microsoft.com/office/drawing/2014/main" id="{124CA865-203A-4DFE-98CC-B68666F0E220}"/>
                </a:ext>
              </a:extLst>
            </p:cNvPr>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51" name="Shape 57">
              <a:extLst>
                <a:ext uri="{FF2B5EF4-FFF2-40B4-BE49-F238E27FC236}">
                  <a16:creationId xmlns:a16="http://schemas.microsoft.com/office/drawing/2014/main" id="{7C43CB23-7BB0-4D60-AFCF-FA7BE44D575E}"/>
                </a:ext>
              </a:extLst>
            </p:cNvPr>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sp>
        <p:nvSpPr>
          <p:cNvPr id="52" name="文本框 23">
            <a:extLst>
              <a:ext uri="{FF2B5EF4-FFF2-40B4-BE49-F238E27FC236}">
                <a16:creationId xmlns:a16="http://schemas.microsoft.com/office/drawing/2014/main" id="{17590673-AC80-44F1-B5A1-549D9F074A94}"/>
              </a:ext>
            </a:extLst>
          </p:cNvPr>
          <p:cNvSpPr txBox="1"/>
          <p:nvPr/>
        </p:nvSpPr>
        <p:spPr>
          <a:xfrm>
            <a:off x="1802717" y="1230958"/>
            <a:ext cx="6936969" cy="979564"/>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vi-VN" sz="2400" dirty="0">
                <a:solidFill>
                  <a:srgbClr val="002060"/>
                </a:solidFill>
                <a:latin typeface="Times New Roman" panose="02020603050405020304" pitchFamily="18" charset="0"/>
              </a:rPr>
              <a:t>Đưa ra được ít nhất hai lí lẽ cụ thể đề lí giải cho ý kiến cùa người viết. </a:t>
            </a:r>
            <a:endParaRPr lang="en-US" sz="2400" dirty="0">
              <a:solidFill>
                <a:srgbClr val="002060"/>
              </a:solidFill>
              <a:latin typeface="Calibri"/>
            </a:endParaRPr>
          </a:p>
        </p:txBody>
      </p:sp>
      <p:sp>
        <p:nvSpPr>
          <p:cNvPr id="53" name="文本框 24">
            <a:extLst>
              <a:ext uri="{FF2B5EF4-FFF2-40B4-BE49-F238E27FC236}">
                <a16:creationId xmlns:a16="http://schemas.microsoft.com/office/drawing/2014/main" id="{B53622B7-ABBE-4E0A-9085-A8E9D4C81976}"/>
              </a:ext>
            </a:extLst>
          </p:cNvPr>
          <p:cNvSpPr txBox="1"/>
          <p:nvPr/>
        </p:nvSpPr>
        <p:spPr>
          <a:xfrm>
            <a:off x="1840522" y="2504003"/>
            <a:ext cx="6936969" cy="517899"/>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vi-VN" sz="2400" dirty="0">
                <a:solidFill>
                  <a:srgbClr val="002060"/>
                </a:solidFill>
                <a:latin typeface="Times New Roman" panose="02020603050405020304" pitchFamily="18" charset="0"/>
              </a:rPr>
              <a:t>Các lí lẽ được sắp xếp theo trình tự hợp lí. </a:t>
            </a:r>
            <a:endParaRPr lang="en-US" sz="2400" dirty="0">
              <a:solidFill>
                <a:srgbClr val="002060"/>
              </a:solidFill>
              <a:latin typeface="Calibri"/>
            </a:endParaRPr>
          </a:p>
        </p:txBody>
      </p:sp>
      <p:sp>
        <p:nvSpPr>
          <p:cNvPr id="54" name="文本框 25">
            <a:extLst>
              <a:ext uri="{FF2B5EF4-FFF2-40B4-BE49-F238E27FC236}">
                <a16:creationId xmlns:a16="http://schemas.microsoft.com/office/drawing/2014/main" id="{0FF0441A-D995-4E94-BF02-535555E9C93D}"/>
              </a:ext>
            </a:extLst>
          </p:cNvPr>
          <p:cNvSpPr txBox="1"/>
          <p:nvPr/>
        </p:nvSpPr>
        <p:spPr>
          <a:xfrm>
            <a:off x="2040694" y="3416929"/>
            <a:ext cx="5928830" cy="979564"/>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vi-VN" sz="2400" dirty="0">
                <a:solidFill>
                  <a:srgbClr val="002060"/>
                </a:solidFill>
                <a:latin typeface="Times New Roman" panose="02020603050405020304" pitchFamily="18" charset="0"/>
              </a:rPr>
              <a:t>Người viết có thể sử dụng các từ ngữ để giúp người đọc nhận ra mạch lập luận. </a:t>
            </a:r>
            <a:endParaRPr lang="zh-CN" altLang="en-US" sz="2400" dirty="0">
              <a:solidFill>
                <a:srgbClr val="002060"/>
              </a:solidFill>
              <a:latin typeface="Calibri"/>
              <a:ea typeface="方正静蕾简体" panose="02000000000000000000" pitchFamily="2" charset="-122"/>
            </a:endParaRPr>
          </a:p>
        </p:txBody>
      </p:sp>
      <p:sp>
        <p:nvSpPr>
          <p:cNvPr id="55" name="Freeform 123">
            <a:extLst>
              <a:ext uri="{FF2B5EF4-FFF2-40B4-BE49-F238E27FC236}">
                <a16:creationId xmlns:a16="http://schemas.microsoft.com/office/drawing/2014/main" id="{7AFE2A85-0DC3-4CB8-9F68-29BE39151952}"/>
              </a:ext>
            </a:extLst>
          </p:cNvPr>
          <p:cNvSpPr>
            <a:spLocks noEditPoints="1"/>
          </p:cNvSpPr>
          <p:nvPr/>
        </p:nvSpPr>
        <p:spPr bwMode="auto">
          <a:xfrm rot="3896716" flipH="1">
            <a:off x="7523403" y="2164559"/>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56" name="Freeform 123">
            <a:extLst>
              <a:ext uri="{FF2B5EF4-FFF2-40B4-BE49-F238E27FC236}">
                <a16:creationId xmlns:a16="http://schemas.microsoft.com/office/drawing/2014/main" id="{D3B9F4EE-7504-4DED-87CE-AC071B362E12}"/>
              </a:ext>
            </a:extLst>
          </p:cNvPr>
          <p:cNvSpPr>
            <a:spLocks noEditPoints="1"/>
          </p:cNvSpPr>
          <p:nvPr/>
        </p:nvSpPr>
        <p:spPr bwMode="auto">
          <a:xfrm rot="3896716" flipH="1">
            <a:off x="7975098" y="3286319"/>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grpSp>
        <p:nvGrpSpPr>
          <p:cNvPr id="57" name="Group 44">
            <a:extLst>
              <a:ext uri="{FF2B5EF4-FFF2-40B4-BE49-F238E27FC236}">
                <a16:creationId xmlns:a16="http://schemas.microsoft.com/office/drawing/2014/main" id="{6673BFDA-3390-48E2-8E1D-617F6505E5FA}"/>
              </a:ext>
            </a:extLst>
          </p:cNvPr>
          <p:cNvGrpSpPr/>
          <p:nvPr/>
        </p:nvGrpSpPr>
        <p:grpSpPr>
          <a:xfrm>
            <a:off x="1058305" y="4616475"/>
            <a:ext cx="657357" cy="738321"/>
            <a:chOff x="0" y="0"/>
            <a:chExt cx="807366" cy="906807"/>
          </a:xfrm>
        </p:grpSpPr>
        <p:sp>
          <p:nvSpPr>
            <p:cNvPr id="58" name="Shape 42">
              <a:extLst>
                <a:ext uri="{FF2B5EF4-FFF2-40B4-BE49-F238E27FC236}">
                  <a16:creationId xmlns:a16="http://schemas.microsoft.com/office/drawing/2014/main" id="{A124F28E-C6A8-46F1-99D6-CC242F5539FA}"/>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59" name="Shape 43">
              <a:extLst>
                <a:ext uri="{FF2B5EF4-FFF2-40B4-BE49-F238E27FC236}">
                  <a16:creationId xmlns:a16="http://schemas.microsoft.com/office/drawing/2014/main" id="{A48258D9-1F53-49EC-A4DA-6C3D7F6CC2DE}"/>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sp>
        <p:nvSpPr>
          <p:cNvPr id="60" name="文本框 25">
            <a:extLst>
              <a:ext uri="{FF2B5EF4-FFF2-40B4-BE49-F238E27FC236}">
                <a16:creationId xmlns:a16="http://schemas.microsoft.com/office/drawing/2014/main" id="{BF9EE21E-A987-4193-96E6-816737520540}"/>
              </a:ext>
            </a:extLst>
          </p:cNvPr>
          <p:cNvSpPr txBox="1"/>
          <p:nvPr/>
        </p:nvSpPr>
        <p:spPr>
          <a:xfrm>
            <a:off x="2103168" y="4481699"/>
            <a:ext cx="5928830" cy="979564"/>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vi-VN" sz="2400" dirty="0">
                <a:solidFill>
                  <a:srgbClr val="002060"/>
                </a:solidFill>
                <a:latin typeface="Times New Roman" panose="02020603050405020304" pitchFamily="18" charset="0"/>
              </a:rPr>
              <a:t>Người viết cần đưa ra được bằng chứng thuyết phục để làm sáng tỏ lí lẽ. </a:t>
            </a:r>
            <a:endParaRPr lang="zh-CN" altLang="en-US" sz="2400" dirty="0">
              <a:solidFill>
                <a:srgbClr val="002060"/>
              </a:solidFill>
              <a:latin typeface="Calibri"/>
              <a:ea typeface="方正静蕾简体" panose="02000000000000000000" pitchFamily="2" charset="-122"/>
            </a:endParaRPr>
          </a:p>
        </p:txBody>
      </p:sp>
    </p:spTree>
    <p:extLst>
      <p:ext uri="{BB962C8B-B14F-4D97-AF65-F5344CB8AC3E}">
        <p14:creationId xmlns:p14="http://schemas.microsoft.com/office/powerpoint/2010/main" val="739662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barn(inVertical)">
                                      <p:cBhvr>
                                        <p:cTn id="36" dur="500"/>
                                        <p:tgtEl>
                                          <p:spTgt spid="5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arn(inVertical)">
                                      <p:cBhvr>
                                        <p:cTn id="3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2" grpId="0"/>
      <p:bldP spid="53" grpId="0"/>
      <p:bldP spid="54" grpId="0"/>
      <p:bldP spid="6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19046-6F89-4DE7-B6D0-6D4AC59529A6}"/>
              </a:ext>
            </a:extLst>
          </p:cNvPr>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组合 5">
            <a:extLst>
              <a:ext uri="{FF2B5EF4-FFF2-40B4-BE49-F238E27FC236}">
                <a16:creationId xmlns:a16="http://schemas.microsoft.com/office/drawing/2014/main"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 name="Freeform 1843">
              <a:extLst>
                <a:ext uri="{FF2B5EF4-FFF2-40B4-BE49-F238E27FC236}">
                  <a16:creationId xmlns:a16="http://schemas.microsoft.com/office/drawing/2014/main"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 name="Freeform 1844">
              <a:extLst>
                <a:ext uri="{FF2B5EF4-FFF2-40B4-BE49-F238E27FC236}">
                  <a16:creationId xmlns:a16="http://schemas.microsoft.com/office/drawing/2014/main"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 name="Freeform 1845">
              <a:extLst>
                <a:ext uri="{FF2B5EF4-FFF2-40B4-BE49-F238E27FC236}">
                  <a16:creationId xmlns:a16="http://schemas.microsoft.com/office/drawing/2014/main"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 name="Freeform 1846">
              <a:extLst>
                <a:ext uri="{FF2B5EF4-FFF2-40B4-BE49-F238E27FC236}">
                  <a16:creationId xmlns:a16="http://schemas.microsoft.com/office/drawing/2014/main"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 name="Freeform 1847">
              <a:extLst>
                <a:ext uri="{FF2B5EF4-FFF2-40B4-BE49-F238E27FC236}">
                  <a16:creationId xmlns:a16="http://schemas.microsoft.com/office/drawing/2014/main"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 name="Freeform 1848">
              <a:extLst>
                <a:ext uri="{FF2B5EF4-FFF2-40B4-BE49-F238E27FC236}">
                  <a16:creationId xmlns:a16="http://schemas.microsoft.com/office/drawing/2014/main"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 name="Freeform 1849">
              <a:extLst>
                <a:ext uri="{FF2B5EF4-FFF2-40B4-BE49-F238E27FC236}">
                  <a16:creationId xmlns:a16="http://schemas.microsoft.com/office/drawing/2014/main"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 name="Freeform 1850">
              <a:extLst>
                <a:ext uri="{FF2B5EF4-FFF2-40B4-BE49-F238E27FC236}">
                  <a16:creationId xmlns:a16="http://schemas.microsoft.com/office/drawing/2014/main"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 name="Freeform 1851">
              <a:extLst>
                <a:ext uri="{FF2B5EF4-FFF2-40B4-BE49-F238E27FC236}">
                  <a16:creationId xmlns:a16="http://schemas.microsoft.com/office/drawing/2014/main"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 name="Freeform 1852">
              <a:extLst>
                <a:ext uri="{FF2B5EF4-FFF2-40B4-BE49-F238E27FC236}">
                  <a16:creationId xmlns:a16="http://schemas.microsoft.com/office/drawing/2014/main"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 name="Freeform 1853">
              <a:extLst>
                <a:ext uri="{FF2B5EF4-FFF2-40B4-BE49-F238E27FC236}">
                  <a16:creationId xmlns:a16="http://schemas.microsoft.com/office/drawing/2014/main"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 name="Freeform 1854">
              <a:extLst>
                <a:ext uri="{FF2B5EF4-FFF2-40B4-BE49-F238E27FC236}">
                  <a16:creationId xmlns:a16="http://schemas.microsoft.com/office/drawing/2014/main"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 name="Freeform 1855">
              <a:extLst>
                <a:ext uri="{FF2B5EF4-FFF2-40B4-BE49-F238E27FC236}">
                  <a16:creationId xmlns:a16="http://schemas.microsoft.com/office/drawing/2014/main"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 name="Freeform 1856">
              <a:extLst>
                <a:ext uri="{FF2B5EF4-FFF2-40B4-BE49-F238E27FC236}">
                  <a16:creationId xmlns:a16="http://schemas.microsoft.com/office/drawing/2014/main"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 name="Freeform 1857">
              <a:extLst>
                <a:ext uri="{FF2B5EF4-FFF2-40B4-BE49-F238E27FC236}">
                  <a16:creationId xmlns:a16="http://schemas.microsoft.com/office/drawing/2014/main"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 name="Freeform 1858">
              <a:extLst>
                <a:ext uri="{FF2B5EF4-FFF2-40B4-BE49-F238E27FC236}">
                  <a16:creationId xmlns:a16="http://schemas.microsoft.com/office/drawing/2014/main"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 name="Freeform 1859">
              <a:extLst>
                <a:ext uri="{FF2B5EF4-FFF2-40B4-BE49-F238E27FC236}">
                  <a16:creationId xmlns:a16="http://schemas.microsoft.com/office/drawing/2014/main"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 name="Freeform 1860">
              <a:extLst>
                <a:ext uri="{FF2B5EF4-FFF2-40B4-BE49-F238E27FC236}">
                  <a16:creationId xmlns:a16="http://schemas.microsoft.com/office/drawing/2014/main"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 name="Freeform 1861">
              <a:extLst>
                <a:ext uri="{FF2B5EF4-FFF2-40B4-BE49-F238E27FC236}">
                  <a16:creationId xmlns:a16="http://schemas.microsoft.com/office/drawing/2014/main"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 name="Freeform 1862">
              <a:extLst>
                <a:ext uri="{FF2B5EF4-FFF2-40B4-BE49-F238E27FC236}">
                  <a16:creationId xmlns:a16="http://schemas.microsoft.com/office/drawing/2014/main"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 name="Freeform 1863">
              <a:extLst>
                <a:ext uri="{FF2B5EF4-FFF2-40B4-BE49-F238E27FC236}">
                  <a16:creationId xmlns:a16="http://schemas.microsoft.com/office/drawing/2014/main"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 name="Freeform 1864">
              <a:extLst>
                <a:ext uri="{FF2B5EF4-FFF2-40B4-BE49-F238E27FC236}">
                  <a16:creationId xmlns:a16="http://schemas.microsoft.com/office/drawing/2014/main"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 name="Freeform 1865">
              <a:extLst>
                <a:ext uri="{FF2B5EF4-FFF2-40B4-BE49-F238E27FC236}">
                  <a16:creationId xmlns:a16="http://schemas.microsoft.com/office/drawing/2014/main"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 name="Freeform 1866">
              <a:extLst>
                <a:ext uri="{FF2B5EF4-FFF2-40B4-BE49-F238E27FC236}">
                  <a16:creationId xmlns:a16="http://schemas.microsoft.com/office/drawing/2014/main"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 name="Freeform 1867">
              <a:extLst>
                <a:ext uri="{FF2B5EF4-FFF2-40B4-BE49-F238E27FC236}">
                  <a16:creationId xmlns:a16="http://schemas.microsoft.com/office/drawing/2014/main"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2" name="Freeform 1868">
              <a:extLst>
                <a:ext uri="{FF2B5EF4-FFF2-40B4-BE49-F238E27FC236}">
                  <a16:creationId xmlns:a16="http://schemas.microsoft.com/office/drawing/2014/main"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3" name="Freeform 1869">
              <a:extLst>
                <a:ext uri="{FF2B5EF4-FFF2-40B4-BE49-F238E27FC236}">
                  <a16:creationId xmlns:a16="http://schemas.microsoft.com/office/drawing/2014/main"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4" name="Freeform 1870">
              <a:extLst>
                <a:ext uri="{FF2B5EF4-FFF2-40B4-BE49-F238E27FC236}">
                  <a16:creationId xmlns:a16="http://schemas.microsoft.com/office/drawing/2014/main"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5" name="Freeform 1871">
              <a:extLst>
                <a:ext uri="{FF2B5EF4-FFF2-40B4-BE49-F238E27FC236}">
                  <a16:creationId xmlns:a16="http://schemas.microsoft.com/office/drawing/2014/main"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36" name="任意多边形 36">
            <a:extLst>
              <a:ext uri="{FF2B5EF4-FFF2-40B4-BE49-F238E27FC236}">
                <a16:creationId xmlns:a16="http://schemas.microsoft.com/office/drawing/2014/main"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9" name="图片 20">
            <a:extLst>
              <a:ext uri="{FF2B5EF4-FFF2-40B4-BE49-F238E27FC236}">
                <a16:creationId xmlns:a16="http://schemas.microsoft.com/office/drawing/2014/main" id="{831CB43F-6C83-4990-9DFB-80EB8A634FDE}"/>
              </a:ext>
            </a:extLst>
          </p:cNvPr>
          <p:cNvPicPr>
            <a:picLocks noChangeAspect="1"/>
          </p:cNvPicPr>
          <p:nvPr/>
        </p:nvPicPr>
        <p:blipFill>
          <a:blip r:embed="rId2"/>
          <a:stretch>
            <a:fillRect/>
          </a:stretch>
        </p:blipFill>
        <p:spPr>
          <a:xfrm>
            <a:off x="3365703" y="1010781"/>
            <a:ext cx="5602127" cy="3725621"/>
          </a:xfrm>
          <a:prstGeom prst="rect">
            <a:avLst/>
          </a:prstGeom>
        </p:spPr>
      </p:pic>
      <p:sp>
        <p:nvSpPr>
          <p:cNvPr id="41" name="文本框 21">
            <a:extLst>
              <a:ext uri="{FF2B5EF4-FFF2-40B4-BE49-F238E27FC236}">
                <a16:creationId xmlns:a16="http://schemas.microsoft.com/office/drawing/2014/main" id="{2B4C73FA-BFD3-4318-9F6C-58C1E2CB2153}"/>
              </a:ext>
            </a:extLst>
          </p:cNvPr>
          <p:cNvSpPr txBox="1"/>
          <p:nvPr/>
        </p:nvSpPr>
        <p:spPr>
          <a:xfrm>
            <a:off x="4121508" y="2339915"/>
            <a:ext cx="4258515" cy="830997"/>
          </a:xfrm>
          <a:prstGeom prst="rect">
            <a:avLst/>
          </a:prstGeom>
          <a:noFill/>
        </p:spPr>
        <p:txBody>
          <a:bodyPr wrap="square" rtlCol="0">
            <a:spAutoFit/>
          </a:bodyPr>
          <a:lstStyle/>
          <a:p>
            <a:pPr lvl="0" algn="ctr" defTabSz="914217"/>
            <a:r>
              <a:rPr lang="vi-VN" sz="2400" b="1" i="1" dirty="0">
                <a:solidFill>
                  <a:srgbClr val="FFBF53">
                    <a:lumMod val="50000"/>
                  </a:srgbClr>
                </a:solidFill>
                <a:latin typeface="Times New Roman" panose="02020603050405020304" pitchFamily="18" charset="0"/>
                <a:cs typeface="Times New Roman" panose="02020603050405020304" pitchFamily="18" charset="0"/>
              </a:rPr>
              <a:t>Khẳng định lại vấn đề và đưa ra những đề xuất.</a:t>
            </a:r>
            <a:endParaRPr kumimoji="0" lang="zh-CN" altLang="en-US" sz="2400"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41">
            <a:extLst>
              <a:ext uri="{FF2B5EF4-FFF2-40B4-BE49-F238E27FC236}">
                <a16:creationId xmlns:a16="http://schemas.microsoft.com/office/drawing/2014/main" id="{9A74FFE7-556F-44C5-BAAE-96FC9E354ACD}"/>
              </a:ext>
            </a:extLst>
          </p:cNvPr>
          <p:cNvSpPr txBox="1"/>
          <p:nvPr/>
        </p:nvSpPr>
        <p:spPr>
          <a:xfrm>
            <a:off x="1486711" y="366322"/>
            <a:ext cx="2489672" cy="707758"/>
          </a:xfrm>
          <a:prstGeom prst="rect">
            <a:avLst/>
          </a:prstGeom>
          <a:noFill/>
        </p:spPr>
        <p:txBody>
          <a:bodyPr vert="horz" wrap="square" rtlCol="0">
            <a:spAutoFit/>
          </a:bodyPr>
          <a:lstStyle/>
          <a:p>
            <a:pPr lvl="0" defTabSz="914217"/>
            <a:r>
              <a:rPr lang="vi-VN"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Kết bài</a:t>
            </a:r>
            <a:endParaRPr kumimoji="0" lang="en-US" altLang="zh-CN" sz="39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2453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1000" fill="hold"/>
                                        <p:tgtEl>
                                          <p:spTgt spid="41"/>
                                        </p:tgtEl>
                                        <p:attrNameLst>
                                          <p:attrName>ppt_w</p:attrName>
                                        </p:attrNameLst>
                                      </p:cBhvr>
                                      <p:tavLst>
                                        <p:tav tm="0">
                                          <p:val>
                                            <p:fltVal val="0"/>
                                          </p:val>
                                        </p:tav>
                                        <p:tav tm="100000">
                                          <p:val>
                                            <p:strVal val="#ppt_w"/>
                                          </p:val>
                                        </p:tav>
                                      </p:tavLst>
                                    </p:anim>
                                    <p:anim calcmode="lin" valueType="num">
                                      <p:cBhvr>
                                        <p:cTn id="22" dur="1000" fill="hold"/>
                                        <p:tgtEl>
                                          <p:spTgt spid="41"/>
                                        </p:tgtEl>
                                        <p:attrNameLst>
                                          <p:attrName>ppt_h</p:attrName>
                                        </p:attrNameLst>
                                      </p:cBhvr>
                                      <p:tavLst>
                                        <p:tav tm="0">
                                          <p:val>
                                            <p:fltVal val="0"/>
                                          </p:val>
                                        </p:tav>
                                        <p:tav tm="100000">
                                          <p:val>
                                            <p:strVal val="#ppt_h"/>
                                          </p:val>
                                        </p:tav>
                                      </p:tavLst>
                                    </p:anim>
                                    <p:anim calcmode="lin" valueType="num">
                                      <p:cBhvr>
                                        <p:cTn id="23" dur="1000" fill="hold"/>
                                        <p:tgtEl>
                                          <p:spTgt spid="41"/>
                                        </p:tgtEl>
                                        <p:attrNameLst>
                                          <p:attrName>style.rotation</p:attrName>
                                        </p:attrNameLst>
                                      </p:cBhvr>
                                      <p:tavLst>
                                        <p:tav tm="0">
                                          <p:val>
                                            <p:fltVal val="90"/>
                                          </p:val>
                                        </p:tav>
                                        <p:tav tm="100000">
                                          <p:val>
                                            <p:fltVal val="0"/>
                                          </p:val>
                                        </p:tav>
                                      </p:tavLst>
                                    </p:anim>
                                    <p:animEffect transition="in" filter="fade">
                                      <p:cBhvr>
                                        <p:cTn id="24" dur="1000"/>
                                        <p:tgtEl>
                                          <p:spTgt spid="41"/>
                                        </p:tgtEl>
                                      </p:cBhvr>
                                    </p:animEffect>
                                  </p:childTnLst>
                                </p:cTn>
                              </p:par>
                              <p:par>
                                <p:cTn id="25" presetID="3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1000" fill="hold"/>
                                        <p:tgtEl>
                                          <p:spTgt spid="39"/>
                                        </p:tgtEl>
                                        <p:attrNameLst>
                                          <p:attrName>ppt_w</p:attrName>
                                        </p:attrNameLst>
                                      </p:cBhvr>
                                      <p:tavLst>
                                        <p:tav tm="0">
                                          <p:val>
                                            <p:fltVal val="0"/>
                                          </p:val>
                                        </p:tav>
                                        <p:tav tm="100000">
                                          <p:val>
                                            <p:strVal val="#ppt_w"/>
                                          </p:val>
                                        </p:tav>
                                      </p:tavLst>
                                    </p:anim>
                                    <p:anim calcmode="lin" valueType="num">
                                      <p:cBhvr>
                                        <p:cTn id="28" dur="1000" fill="hold"/>
                                        <p:tgtEl>
                                          <p:spTgt spid="39"/>
                                        </p:tgtEl>
                                        <p:attrNameLst>
                                          <p:attrName>ppt_h</p:attrName>
                                        </p:attrNameLst>
                                      </p:cBhvr>
                                      <p:tavLst>
                                        <p:tav tm="0">
                                          <p:val>
                                            <p:fltVal val="0"/>
                                          </p:val>
                                        </p:tav>
                                        <p:tav tm="100000">
                                          <p:val>
                                            <p:strVal val="#ppt_h"/>
                                          </p:val>
                                        </p:tav>
                                      </p:tavLst>
                                    </p:anim>
                                    <p:anim calcmode="lin" valueType="num">
                                      <p:cBhvr>
                                        <p:cTn id="29" dur="1000" fill="hold"/>
                                        <p:tgtEl>
                                          <p:spTgt spid="39"/>
                                        </p:tgtEl>
                                        <p:attrNameLst>
                                          <p:attrName>style.rotation</p:attrName>
                                        </p:attrNameLst>
                                      </p:cBhvr>
                                      <p:tavLst>
                                        <p:tav tm="0">
                                          <p:val>
                                            <p:fltVal val="90"/>
                                          </p:val>
                                        </p:tav>
                                        <p:tav tm="100000">
                                          <p:val>
                                            <p:fltVal val="0"/>
                                          </p:val>
                                        </p:tav>
                                      </p:tavLst>
                                    </p:anim>
                                    <p:animEffect transition="in" filter="fade">
                                      <p:cBhvr>
                                        <p:cTn id="3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16" name="文本框 41">
            <a:extLst>
              <a:ext uri="{FF2B5EF4-FFF2-40B4-BE49-F238E27FC236}">
                <a16:creationId xmlns:a16="http://schemas.microsoft.com/office/drawing/2014/main" id="{56100E42-1B9F-4C8D-B484-B237526F1280}"/>
              </a:ext>
            </a:extLst>
          </p:cNvPr>
          <p:cNvSpPr txBox="1"/>
          <p:nvPr/>
        </p:nvSpPr>
        <p:spPr>
          <a:xfrm>
            <a:off x="1269057" y="266099"/>
            <a:ext cx="9881299" cy="76931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b. Về nội dung</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11296001" y="-7038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13" name="组合 2">
            <a:extLst>
              <a:ext uri="{FF2B5EF4-FFF2-40B4-BE49-F238E27FC236}">
                <a16:creationId xmlns:a16="http://schemas.microsoft.com/office/drawing/2014/main" id="{57C29EA1-8885-4F95-9349-64486EEF3808}"/>
              </a:ext>
            </a:extLst>
          </p:cNvPr>
          <p:cNvGrpSpPr/>
          <p:nvPr/>
        </p:nvGrpSpPr>
        <p:grpSpPr>
          <a:xfrm>
            <a:off x="548951" y="2125447"/>
            <a:ext cx="3685160" cy="2730533"/>
            <a:chOff x="1949253" y="1627716"/>
            <a:chExt cx="3271491" cy="2309600"/>
          </a:xfrm>
        </p:grpSpPr>
        <p:grpSp>
          <p:nvGrpSpPr>
            <p:cNvPr id="14" name="组合 135">
              <a:extLst>
                <a:ext uri="{FF2B5EF4-FFF2-40B4-BE49-F238E27FC236}">
                  <a16:creationId xmlns:a16="http://schemas.microsoft.com/office/drawing/2014/main" id="{DE90C27D-17B8-4B83-862A-CC9F6F33A755}"/>
                </a:ext>
              </a:extLst>
            </p:cNvPr>
            <p:cNvGrpSpPr/>
            <p:nvPr/>
          </p:nvGrpSpPr>
          <p:grpSpPr>
            <a:xfrm>
              <a:off x="1949253" y="1627716"/>
              <a:ext cx="3271491" cy="2309600"/>
              <a:chOff x="3246438" y="1068388"/>
              <a:chExt cx="5711825" cy="4678363"/>
            </a:xfrm>
            <a:solidFill>
              <a:schemeClr val="tx1"/>
            </a:solidFill>
          </p:grpSpPr>
          <p:sp>
            <p:nvSpPr>
              <p:cNvPr id="25" name="Freeform 5">
                <a:extLst>
                  <a:ext uri="{FF2B5EF4-FFF2-40B4-BE49-F238E27FC236}">
                    <a16:creationId xmlns:a16="http://schemas.microsoft.com/office/drawing/2014/main" id="{3D2EE569-C40B-4687-9BB9-B7314DB6712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6">
                <a:extLst>
                  <a:ext uri="{FF2B5EF4-FFF2-40B4-BE49-F238E27FC236}">
                    <a16:creationId xmlns:a16="http://schemas.microsoft.com/office/drawing/2014/main" id="{A471BCBE-683D-46ED-8132-F4D0B197091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7">
                <a:extLst>
                  <a:ext uri="{FF2B5EF4-FFF2-40B4-BE49-F238E27FC236}">
                    <a16:creationId xmlns:a16="http://schemas.microsoft.com/office/drawing/2014/main" id="{E8979124-353F-494E-A962-9AD4DE1B610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8">
                <a:extLst>
                  <a:ext uri="{FF2B5EF4-FFF2-40B4-BE49-F238E27FC236}">
                    <a16:creationId xmlns:a16="http://schemas.microsoft.com/office/drawing/2014/main" id="{9D262619-F623-4DB1-B7FC-C6D01771865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9">
                <a:extLst>
                  <a:ext uri="{FF2B5EF4-FFF2-40B4-BE49-F238E27FC236}">
                    <a16:creationId xmlns:a16="http://schemas.microsoft.com/office/drawing/2014/main" id="{D9F8E9B8-AABB-4379-9AC9-75FF01A25F9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0">
                <a:extLst>
                  <a:ext uri="{FF2B5EF4-FFF2-40B4-BE49-F238E27FC236}">
                    <a16:creationId xmlns:a16="http://schemas.microsoft.com/office/drawing/2014/main" id="{D3FFFB77-866B-4238-A0EE-5C849FFFF133}"/>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1">
                <a:extLst>
                  <a:ext uri="{FF2B5EF4-FFF2-40B4-BE49-F238E27FC236}">
                    <a16:creationId xmlns:a16="http://schemas.microsoft.com/office/drawing/2014/main" id="{04A4423F-9AD3-47F8-8DAF-019CD0D40C1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2" name="组合 143">
                <a:extLst>
                  <a:ext uri="{FF2B5EF4-FFF2-40B4-BE49-F238E27FC236}">
                    <a16:creationId xmlns:a16="http://schemas.microsoft.com/office/drawing/2014/main" id="{AC68C978-6D95-4297-9097-C790118CC84A}"/>
                  </a:ext>
                </a:extLst>
              </p:cNvPr>
              <p:cNvGrpSpPr/>
              <p:nvPr/>
            </p:nvGrpSpPr>
            <p:grpSpPr>
              <a:xfrm>
                <a:off x="3517901" y="1225551"/>
                <a:ext cx="5260975" cy="4090987"/>
                <a:chOff x="3517901" y="1225551"/>
                <a:chExt cx="5260975" cy="4090987"/>
              </a:xfrm>
              <a:grpFill/>
            </p:grpSpPr>
            <p:sp>
              <p:nvSpPr>
                <p:cNvPr id="33" name="Freeform 12">
                  <a:extLst>
                    <a:ext uri="{FF2B5EF4-FFF2-40B4-BE49-F238E27FC236}">
                      <a16:creationId xmlns:a16="http://schemas.microsoft.com/office/drawing/2014/main" id="{A47A3D4D-FCA3-4170-875C-4991EAC02E0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3">
                  <a:extLst>
                    <a:ext uri="{FF2B5EF4-FFF2-40B4-BE49-F238E27FC236}">
                      <a16:creationId xmlns:a16="http://schemas.microsoft.com/office/drawing/2014/main" id="{9B6AFC1F-D04F-4299-A552-4C24E741B26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4">
                  <a:extLst>
                    <a:ext uri="{FF2B5EF4-FFF2-40B4-BE49-F238E27FC236}">
                      <a16:creationId xmlns:a16="http://schemas.microsoft.com/office/drawing/2014/main" id="{38DBAD9D-19B9-4E38-A35A-587E3CC7ACA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5">
                  <a:extLst>
                    <a:ext uri="{FF2B5EF4-FFF2-40B4-BE49-F238E27FC236}">
                      <a16:creationId xmlns:a16="http://schemas.microsoft.com/office/drawing/2014/main" id="{6DB7851A-53DE-452A-8297-F32DD8C8AD3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6">
                  <a:extLst>
                    <a:ext uri="{FF2B5EF4-FFF2-40B4-BE49-F238E27FC236}">
                      <a16:creationId xmlns:a16="http://schemas.microsoft.com/office/drawing/2014/main" id="{9F505703-5333-40ED-A810-09A0D0FF1E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7">
                  <a:extLst>
                    <a:ext uri="{FF2B5EF4-FFF2-40B4-BE49-F238E27FC236}">
                      <a16:creationId xmlns:a16="http://schemas.microsoft.com/office/drawing/2014/main" id="{9ECC80D4-8A1D-451B-8E6E-FBF7170214D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18">
                  <a:extLst>
                    <a:ext uri="{FF2B5EF4-FFF2-40B4-BE49-F238E27FC236}">
                      <a16:creationId xmlns:a16="http://schemas.microsoft.com/office/drawing/2014/main" id="{0596F7B1-344D-46D6-8197-ED5AC03899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19">
                  <a:extLst>
                    <a:ext uri="{FF2B5EF4-FFF2-40B4-BE49-F238E27FC236}">
                      <a16:creationId xmlns:a16="http://schemas.microsoft.com/office/drawing/2014/main" id="{0ED1EB8D-9F6D-4852-8590-CAE72765B8B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0">
                  <a:extLst>
                    <a:ext uri="{FF2B5EF4-FFF2-40B4-BE49-F238E27FC236}">
                      <a16:creationId xmlns:a16="http://schemas.microsoft.com/office/drawing/2014/main" id="{47907563-E4A8-42C6-B988-FC9C8CEB9548}"/>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1">
                  <a:extLst>
                    <a:ext uri="{FF2B5EF4-FFF2-40B4-BE49-F238E27FC236}">
                      <a16:creationId xmlns:a16="http://schemas.microsoft.com/office/drawing/2014/main" id="{473A702D-76F2-447D-8242-6EE23F7FF39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2">
                  <a:extLst>
                    <a:ext uri="{FF2B5EF4-FFF2-40B4-BE49-F238E27FC236}">
                      <a16:creationId xmlns:a16="http://schemas.microsoft.com/office/drawing/2014/main" id="{6E97DF33-8CA0-43D7-B22B-7C9119485F5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3">
                  <a:extLst>
                    <a:ext uri="{FF2B5EF4-FFF2-40B4-BE49-F238E27FC236}">
                      <a16:creationId xmlns:a16="http://schemas.microsoft.com/office/drawing/2014/main" id="{0CB3597B-44DD-4821-9FFE-DDCB4DBC7CB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4">
                  <a:extLst>
                    <a:ext uri="{FF2B5EF4-FFF2-40B4-BE49-F238E27FC236}">
                      <a16:creationId xmlns:a16="http://schemas.microsoft.com/office/drawing/2014/main" id="{9148C360-AF60-450A-94C8-9229C516BD6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5">
                  <a:extLst>
                    <a:ext uri="{FF2B5EF4-FFF2-40B4-BE49-F238E27FC236}">
                      <a16:creationId xmlns:a16="http://schemas.microsoft.com/office/drawing/2014/main" id="{CCE067B2-CB50-495A-A033-6D57B1AA546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6">
                  <a:extLst>
                    <a:ext uri="{FF2B5EF4-FFF2-40B4-BE49-F238E27FC236}">
                      <a16:creationId xmlns:a16="http://schemas.microsoft.com/office/drawing/2014/main" id="{E1503852-E3F8-4885-BF90-07C9C478491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7">
                  <a:extLst>
                    <a:ext uri="{FF2B5EF4-FFF2-40B4-BE49-F238E27FC236}">
                      <a16:creationId xmlns:a16="http://schemas.microsoft.com/office/drawing/2014/main" id="{E83B26C8-9F37-40D0-BDBA-0847D4D7B8A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28">
                  <a:extLst>
                    <a:ext uri="{FF2B5EF4-FFF2-40B4-BE49-F238E27FC236}">
                      <a16:creationId xmlns:a16="http://schemas.microsoft.com/office/drawing/2014/main" id="{913BC445-ED13-4FAA-ACFB-F23ACCBC96C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29">
                  <a:extLst>
                    <a:ext uri="{FF2B5EF4-FFF2-40B4-BE49-F238E27FC236}">
                      <a16:creationId xmlns:a16="http://schemas.microsoft.com/office/drawing/2014/main" id="{79B0D2D3-D9CC-4FFF-9749-1FD1E9845E62}"/>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0">
                  <a:extLst>
                    <a:ext uri="{FF2B5EF4-FFF2-40B4-BE49-F238E27FC236}">
                      <a16:creationId xmlns:a16="http://schemas.microsoft.com/office/drawing/2014/main" id="{F6871BB1-36E9-487B-BCAB-E2F7D3DDD5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1">
                  <a:extLst>
                    <a:ext uri="{FF2B5EF4-FFF2-40B4-BE49-F238E27FC236}">
                      <a16:creationId xmlns:a16="http://schemas.microsoft.com/office/drawing/2014/main" id="{0C8F28FA-9A5E-4CC0-8E24-529D603BD93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2">
                  <a:extLst>
                    <a:ext uri="{FF2B5EF4-FFF2-40B4-BE49-F238E27FC236}">
                      <a16:creationId xmlns:a16="http://schemas.microsoft.com/office/drawing/2014/main" id="{A52C58E8-5E4C-4C8C-A16B-DA2BEEA35D5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3">
                  <a:extLst>
                    <a:ext uri="{FF2B5EF4-FFF2-40B4-BE49-F238E27FC236}">
                      <a16:creationId xmlns:a16="http://schemas.microsoft.com/office/drawing/2014/main" id="{1169CBAF-B716-493D-8E4E-B3DACF2FE6E3}"/>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4">
                  <a:extLst>
                    <a:ext uri="{FF2B5EF4-FFF2-40B4-BE49-F238E27FC236}">
                      <a16:creationId xmlns:a16="http://schemas.microsoft.com/office/drawing/2014/main" id="{FB7AB45F-EA94-4C53-92C1-D3E5B18C6FD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5">
                  <a:extLst>
                    <a:ext uri="{FF2B5EF4-FFF2-40B4-BE49-F238E27FC236}">
                      <a16:creationId xmlns:a16="http://schemas.microsoft.com/office/drawing/2014/main" id="{423F7AFB-2B80-4450-97B3-0851B49D4C1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6">
                  <a:extLst>
                    <a:ext uri="{FF2B5EF4-FFF2-40B4-BE49-F238E27FC236}">
                      <a16:creationId xmlns:a16="http://schemas.microsoft.com/office/drawing/2014/main" id="{8946A97D-EA59-4876-8376-878D5BE7CA2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7">
                  <a:extLst>
                    <a:ext uri="{FF2B5EF4-FFF2-40B4-BE49-F238E27FC236}">
                      <a16:creationId xmlns:a16="http://schemas.microsoft.com/office/drawing/2014/main" id="{23616558-147D-46E2-9C94-268BEBA316A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38">
                  <a:extLst>
                    <a:ext uri="{FF2B5EF4-FFF2-40B4-BE49-F238E27FC236}">
                      <a16:creationId xmlns:a16="http://schemas.microsoft.com/office/drawing/2014/main" id="{27E8F5B2-E277-405B-A29A-A82868B33E5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39">
                  <a:extLst>
                    <a:ext uri="{FF2B5EF4-FFF2-40B4-BE49-F238E27FC236}">
                      <a16:creationId xmlns:a16="http://schemas.microsoft.com/office/drawing/2014/main" id="{041EC9C3-A835-4787-9D7B-FDAE82D7FAF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0">
                  <a:extLst>
                    <a:ext uri="{FF2B5EF4-FFF2-40B4-BE49-F238E27FC236}">
                      <a16:creationId xmlns:a16="http://schemas.microsoft.com/office/drawing/2014/main" id="{C78240DB-FF5F-4029-BB4D-866B8C1E9E9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1">
                  <a:extLst>
                    <a:ext uri="{FF2B5EF4-FFF2-40B4-BE49-F238E27FC236}">
                      <a16:creationId xmlns:a16="http://schemas.microsoft.com/office/drawing/2014/main" id="{A7F78BDB-8BEB-4382-BAF4-34E6E98F155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2">
                  <a:extLst>
                    <a:ext uri="{FF2B5EF4-FFF2-40B4-BE49-F238E27FC236}">
                      <a16:creationId xmlns:a16="http://schemas.microsoft.com/office/drawing/2014/main" id="{186C4CED-F532-48B1-9E9D-EDAB78397B8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3">
                  <a:extLst>
                    <a:ext uri="{FF2B5EF4-FFF2-40B4-BE49-F238E27FC236}">
                      <a16:creationId xmlns:a16="http://schemas.microsoft.com/office/drawing/2014/main" id="{90D14022-0A3A-4D24-8CE4-124CBD0D6ED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4">
                  <a:extLst>
                    <a:ext uri="{FF2B5EF4-FFF2-40B4-BE49-F238E27FC236}">
                      <a16:creationId xmlns:a16="http://schemas.microsoft.com/office/drawing/2014/main" id="{0727A895-7B24-40EF-9CCB-625EB55AEA5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5">
                  <a:extLst>
                    <a:ext uri="{FF2B5EF4-FFF2-40B4-BE49-F238E27FC236}">
                      <a16:creationId xmlns:a16="http://schemas.microsoft.com/office/drawing/2014/main" id="{93D1665B-A9A9-4668-9D7D-3192CE81CB4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6">
                  <a:extLst>
                    <a:ext uri="{FF2B5EF4-FFF2-40B4-BE49-F238E27FC236}">
                      <a16:creationId xmlns:a16="http://schemas.microsoft.com/office/drawing/2014/main" id="{FF541690-296D-4850-B21E-67EC030F29C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7">
                  <a:extLst>
                    <a:ext uri="{FF2B5EF4-FFF2-40B4-BE49-F238E27FC236}">
                      <a16:creationId xmlns:a16="http://schemas.microsoft.com/office/drawing/2014/main" id="{148F7593-ABBC-4472-B502-C828D0A1E0B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48">
                  <a:extLst>
                    <a:ext uri="{FF2B5EF4-FFF2-40B4-BE49-F238E27FC236}">
                      <a16:creationId xmlns:a16="http://schemas.microsoft.com/office/drawing/2014/main" id="{129745A6-491A-41B0-85D9-6F75FF987DF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49">
                  <a:extLst>
                    <a:ext uri="{FF2B5EF4-FFF2-40B4-BE49-F238E27FC236}">
                      <a16:creationId xmlns:a16="http://schemas.microsoft.com/office/drawing/2014/main" id="{BD421F62-00E9-4EBF-9B75-DB5669B5CC3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0">
                  <a:extLst>
                    <a:ext uri="{FF2B5EF4-FFF2-40B4-BE49-F238E27FC236}">
                      <a16:creationId xmlns:a16="http://schemas.microsoft.com/office/drawing/2014/main" id="{1810E3CF-EB88-4F67-AF7B-005901AA0FC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1">
                  <a:extLst>
                    <a:ext uri="{FF2B5EF4-FFF2-40B4-BE49-F238E27FC236}">
                      <a16:creationId xmlns:a16="http://schemas.microsoft.com/office/drawing/2014/main" id="{A19A4183-6425-4660-B487-9FA71CFFBF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2">
                  <a:extLst>
                    <a:ext uri="{FF2B5EF4-FFF2-40B4-BE49-F238E27FC236}">
                      <a16:creationId xmlns:a16="http://schemas.microsoft.com/office/drawing/2014/main" id="{D63CB1A7-DD24-4E45-BBB8-4817E1821EE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3">
                  <a:extLst>
                    <a:ext uri="{FF2B5EF4-FFF2-40B4-BE49-F238E27FC236}">
                      <a16:creationId xmlns:a16="http://schemas.microsoft.com/office/drawing/2014/main" id="{4B586C2B-BCB7-4FAB-AF3D-6D19FF90CA4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4">
                  <a:extLst>
                    <a:ext uri="{FF2B5EF4-FFF2-40B4-BE49-F238E27FC236}">
                      <a16:creationId xmlns:a16="http://schemas.microsoft.com/office/drawing/2014/main" id="{3BC5DC8D-8D5A-4EA0-800C-20D5B0C80EC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5">
                  <a:extLst>
                    <a:ext uri="{FF2B5EF4-FFF2-40B4-BE49-F238E27FC236}">
                      <a16:creationId xmlns:a16="http://schemas.microsoft.com/office/drawing/2014/main" id="{BD56326B-849B-43C8-B411-92CC99E55E1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6">
                  <a:extLst>
                    <a:ext uri="{FF2B5EF4-FFF2-40B4-BE49-F238E27FC236}">
                      <a16:creationId xmlns:a16="http://schemas.microsoft.com/office/drawing/2014/main" id="{34D0D721-F921-48ED-A058-63F04943B10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7">
                  <a:extLst>
                    <a:ext uri="{FF2B5EF4-FFF2-40B4-BE49-F238E27FC236}">
                      <a16:creationId xmlns:a16="http://schemas.microsoft.com/office/drawing/2014/main" id="{3CA863E7-73B9-4DD6-8C23-21446825F59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58">
                  <a:extLst>
                    <a:ext uri="{FF2B5EF4-FFF2-40B4-BE49-F238E27FC236}">
                      <a16:creationId xmlns:a16="http://schemas.microsoft.com/office/drawing/2014/main" id="{FD844868-C01D-4930-86AE-377C015EFFA7}"/>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59">
                  <a:extLst>
                    <a:ext uri="{FF2B5EF4-FFF2-40B4-BE49-F238E27FC236}">
                      <a16:creationId xmlns:a16="http://schemas.microsoft.com/office/drawing/2014/main" id="{7049236F-B3A7-4375-B181-08B22ACA117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0">
                  <a:extLst>
                    <a:ext uri="{FF2B5EF4-FFF2-40B4-BE49-F238E27FC236}">
                      <a16:creationId xmlns:a16="http://schemas.microsoft.com/office/drawing/2014/main" id="{23D11490-1B31-453B-BEAB-D09536B62E0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1">
                  <a:extLst>
                    <a:ext uri="{FF2B5EF4-FFF2-40B4-BE49-F238E27FC236}">
                      <a16:creationId xmlns:a16="http://schemas.microsoft.com/office/drawing/2014/main" id="{53765487-46B0-4CDC-B421-56FE73BF3EE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2">
                  <a:extLst>
                    <a:ext uri="{FF2B5EF4-FFF2-40B4-BE49-F238E27FC236}">
                      <a16:creationId xmlns:a16="http://schemas.microsoft.com/office/drawing/2014/main" id="{5561DDE3-0D44-46CD-8C0B-7F59AF1493D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3">
                  <a:extLst>
                    <a:ext uri="{FF2B5EF4-FFF2-40B4-BE49-F238E27FC236}">
                      <a16:creationId xmlns:a16="http://schemas.microsoft.com/office/drawing/2014/main" id="{2F6788AC-5BF0-4A73-B67F-B137756495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4">
                  <a:extLst>
                    <a:ext uri="{FF2B5EF4-FFF2-40B4-BE49-F238E27FC236}">
                      <a16:creationId xmlns:a16="http://schemas.microsoft.com/office/drawing/2014/main" id="{AC623578-41AF-4EDB-8148-A46C267B9BE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5">
                  <a:extLst>
                    <a:ext uri="{FF2B5EF4-FFF2-40B4-BE49-F238E27FC236}">
                      <a16:creationId xmlns:a16="http://schemas.microsoft.com/office/drawing/2014/main" id="{92C91F57-C0FD-4970-965A-3F432C2D51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6">
                  <a:extLst>
                    <a:ext uri="{FF2B5EF4-FFF2-40B4-BE49-F238E27FC236}">
                      <a16:creationId xmlns:a16="http://schemas.microsoft.com/office/drawing/2014/main" id="{1A66531B-CE15-468B-A3B3-856CC58F1B1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7">
                  <a:extLst>
                    <a:ext uri="{FF2B5EF4-FFF2-40B4-BE49-F238E27FC236}">
                      <a16:creationId xmlns:a16="http://schemas.microsoft.com/office/drawing/2014/main" id="{22C52371-7B46-419F-B11A-4B64E4DF8A9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68">
                  <a:extLst>
                    <a:ext uri="{FF2B5EF4-FFF2-40B4-BE49-F238E27FC236}">
                      <a16:creationId xmlns:a16="http://schemas.microsoft.com/office/drawing/2014/main" id="{507A9FFD-F76E-4112-B270-FD40B94A441A}"/>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69">
                  <a:extLst>
                    <a:ext uri="{FF2B5EF4-FFF2-40B4-BE49-F238E27FC236}">
                      <a16:creationId xmlns:a16="http://schemas.microsoft.com/office/drawing/2014/main" id="{D3BFF105-FB06-4250-9764-4C8A27E0A69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0">
                  <a:extLst>
                    <a:ext uri="{FF2B5EF4-FFF2-40B4-BE49-F238E27FC236}">
                      <a16:creationId xmlns:a16="http://schemas.microsoft.com/office/drawing/2014/main" id="{31BD6BCD-37DD-422D-82DE-C89EBC1FC5C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1">
                  <a:extLst>
                    <a:ext uri="{FF2B5EF4-FFF2-40B4-BE49-F238E27FC236}">
                      <a16:creationId xmlns:a16="http://schemas.microsoft.com/office/drawing/2014/main" id="{AF599FD7-3430-4822-BF1F-3C3E7F78808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2">
                  <a:extLst>
                    <a:ext uri="{FF2B5EF4-FFF2-40B4-BE49-F238E27FC236}">
                      <a16:creationId xmlns:a16="http://schemas.microsoft.com/office/drawing/2014/main" id="{BCD066B0-CE48-4C04-A356-6C9FE75398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3">
                  <a:extLst>
                    <a:ext uri="{FF2B5EF4-FFF2-40B4-BE49-F238E27FC236}">
                      <a16:creationId xmlns:a16="http://schemas.microsoft.com/office/drawing/2014/main" id="{FB256F03-A08F-473B-9BDF-AFA4128A031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4">
                  <a:extLst>
                    <a:ext uri="{FF2B5EF4-FFF2-40B4-BE49-F238E27FC236}">
                      <a16:creationId xmlns:a16="http://schemas.microsoft.com/office/drawing/2014/main" id="{55FE0F2E-9200-49C8-99C6-CA329809CEE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5">
                  <a:extLst>
                    <a:ext uri="{FF2B5EF4-FFF2-40B4-BE49-F238E27FC236}">
                      <a16:creationId xmlns:a16="http://schemas.microsoft.com/office/drawing/2014/main" id="{60331BF3-BFAA-477F-B4DF-0AFF75FDFC1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6">
                  <a:extLst>
                    <a:ext uri="{FF2B5EF4-FFF2-40B4-BE49-F238E27FC236}">
                      <a16:creationId xmlns:a16="http://schemas.microsoft.com/office/drawing/2014/main" id="{22EB8BBB-C64B-4162-BA45-4DCC020B2B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7">
                  <a:extLst>
                    <a:ext uri="{FF2B5EF4-FFF2-40B4-BE49-F238E27FC236}">
                      <a16:creationId xmlns:a16="http://schemas.microsoft.com/office/drawing/2014/main" id="{8A59AF7C-C2E1-4FE9-974E-1141F91293E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78">
                  <a:extLst>
                    <a:ext uri="{FF2B5EF4-FFF2-40B4-BE49-F238E27FC236}">
                      <a16:creationId xmlns:a16="http://schemas.microsoft.com/office/drawing/2014/main" id="{C07EB5B3-5EF1-4B04-9A6F-52B49B41BE5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79">
                  <a:extLst>
                    <a:ext uri="{FF2B5EF4-FFF2-40B4-BE49-F238E27FC236}">
                      <a16:creationId xmlns:a16="http://schemas.microsoft.com/office/drawing/2014/main" id="{89A70FFC-76AA-4EAA-AF95-1BEA2A0AC87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0">
                  <a:extLst>
                    <a:ext uri="{FF2B5EF4-FFF2-40B4-BE49-F238E27FC236}">
                      <a16:creationId xmlns:a16="http://schemas.microsoft.com/office/drawing/2014/main" id="{674732FE-223B-4FCF-AFA8-4C9683C330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1">
                  <a:extLst>
                    <a:ext uri="{FF2B5EF4-FFF2-40B4-BE49-F238E27FC236}">
                      <a16:creationId xmlns:a16="http://schemas.microsoft.com/office/drawing/2014/main" id="{B0E1BBD3-1BA8-4ADF-85FA-76B804D38C7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2">
                  <a:extLst>
                    <a:ext uri="{FF2B5EF4-FFF2-40B4-BE49-F238E27FC236}">
                      <a16:creationId xmlns:a16="http://schemas.microsoft.com/office/drawing/2014/main" id="{8E5CA173-BD5E-41F6-B40A-F952DC51BD4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3">
                  <a:extLst>
                    <a:ext uri="{FF2B5EF4-FFF2-40B4-BE49-F238E27FC236}">
                      <a16:creationId xmlns:a16="http://schemas.microsoft.com/office/drawing/2014/main" id="{62365E49-8CA6-4885-8D7C-C8BDAAB590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4">
                  <a:extLst>
                    <a:ext uri="{FF2B5EF4-FFF2-40B4-BE49-F238E27FC236}">
                      <a16:creationId xmlns:a16="http://schemas.microsoft.com/office/drawing/2014/main" id="{DBA62ABD-5C26-4231-AEA8-4766F76C75B3}"/>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5">
                  <a:extLst>
                    <a:ext uri="{FF2B5EF4-FFF2-40B4-BE49-F238E27FC236}">
                      <a16:creationId xmlns:a16="http://schemas.microsoft.com/office/drawing/2014/main" id="{D8A79C16-3324-47E8-8511-3E8E093C24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6">
                  <a:extLst>
                    <a:ext uri="{FF2B5EF4-FFF2-40B4-BE49-F238E27FC236}">
                      <a16:creationId xmlns:a16="http://schemas.microsoft.com/office/drawing/2014/main" id="{AAF1019F-0B30-4A50-A77A-C8D8496021B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7">
                  <a:extLst>
                    <a:ext uri="{FF2B5EF4-FFF2-40B4-BE49-F238E27FC236}">
                      <a16:creationId xmlns:a16="http://schemas.microsoft.com/office/drawing/2014/main" id="{7E9CC64E-776A-44F2-9265-88E10AD99AA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88">
                  <a:extLst>
                    <a:ext uri="{FF2B5EF4-FFF2-40B4-BE49-F238E27FC236}">
                      <a16:creationId xmlns:a16="http://schemas.microsoft.com/office/drawing/2014/main" id="{72C2264C-7B95-4EE6-B040-54626871C17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89">
                  <a:extLst>
                    <a:ext uri="{FF2B5EF4-FFF2-40B4-BE49-F238E27FC236}">
                      <a16:creationId xmlns:a16="http://schemas.microsoft.com/office/drawing/2014/main" id="{2E777E04-522E-44A1-A0D8-E89799355E4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0">
                  <a:extLst>
                    <a:ext uri="{FF2B5EF4-FFF2-40B4-BE49-F238E27FC236}">
                      <a16:creationId xmlns:a16="http://schemas.microsoft.com/office/drawing/2014/main" id="{CF46B3C6-25F7-47EE-BF27-1BA867D04C91}"/>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91">
                  <a:extLst>
                    <a:ext uri="{FF2B5EF4-FFF2-40B4-BE49-F238E27FC236}">
                      <a16:creationId xmlns:a16="http://schemas.microsoft.com/office/drawing/2014/main" id="{16520BA4-6EDB-4BBE-A698-B3F92B52618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92">
                  <a:extLst>
                    <a:ext uri="{FF2B5EF4-FFF2-40B4-BE49-F238E27FC236}">
                      <a16:creationId xmlns:a16="http://schemas.microsoft.com/office/drawing/2014/main" id="{A90879DE-E673-4447-ADE3-9C6C2D7A9B3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BE88F816-8582-4E4D-A5E1-F87D94D3CFC2}"/>
                </a:ext>
              </a:extLst>
            </p:cNvPr>
            <p:cNvSpPr txBox="1">
              <a:spLocks noChangeArrowheads="1"/>
            </p:cNvSpPr>
            <p:nvPr/>
          </p:nvSpPr>
          <p:spPr bwMode="auto">
            <a:xfrm>
              <a:off x="2305766" y="2000955"/>
              <a:ext cx="2537746" cy="1389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Trình bày rõ ràng ý kiến về hiện tượng cân bàn luận.</a:t>
              </a:r>
              <a:endPar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114" name="组合 3">
            <a:extLst>
              <a:ext uri="{FF2B5EF4-FFF2-40B4-BE49-F238E27FC236}">
                <a16:creationId xmlns:a16="http://schemas.microsoft.com/office/drawing/2014/main" id="{92A2E42F-7DF8-4472-BC75-C61407873173}"/>
              </a:ext>
            </a:extLst>
          </p:cNvPr>
          <p:cNvGrpSpPr/>
          <p:nvPr/>
        </p:nvGrpSpPr>
        <p:grpSpPr>
          <a:xfrm>
            <a:off x="7786507" y="1509815"/>
            <a:ext cx="3226236" cy="2582169"/>
            <a:chOff x="7522624" y="1711467"/>
            <a:chExt cx="2698523" cy="1980244"/>
          </a:xfrm>
        </p:grpSpPr>
        <p:grpSp>
          <p:nvGrpSpPr>
            <p:cNvPr id="115" name="组合 225">
              <a:extLst>
                <a:ext uri="{FF2B5EF4-FFF2-40B4-BE49-F238E27FC236}">
                  <a16:creationId xmlns:a16="http://schemas.microsoft.com/office/drawing/2014/main" id="{842CE9F7-CFA7-4F9D-A08D-A52B457B799B}"/>
                </a:ext>
              </a:extLst>
            </p:cNvPr>
            <p:cNvGrpSpPr/>
            <p:nvPr/>
          </p:nvGrpSpPr>
          <p:grpSpPr>
            <a:xfrm flipH="1">
              <a:off x="7522624" y="1711467"/>
              <a:ext cx="2698523" cy="1980244"/>
              <a:chOff x="3246438" y="1068388"/>
              <a:chExt cx="5711825" cy="4678363"/>
            </a:xfrm>
            <a:solidFill>
              <a:schemeClr val="tx1"/>
            </a:solidFill>
          </p:grpSpPr>
          <p:sp>
            <p:nvSpPr>
              <p:cNvPr id="117" name="Freeform 5">
                <a:extLst>
                  <a:ext uri="{FF2B5EF4-FFF2-40B4-BE49-F238E27FC236}">
                    <a16:creationId xmlns:a16="http://schemas.microsoft.com/office/drawing/2014/main" id="{6126971F-9CCC-4E9D-9069-802603C4799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6">
                <a:extLst>
                  <a:ext uri="{FF2B5EF4-FFF2-40B4-BE49-F238E27FC236}">
                    <a16:creationId xmlns:a16="http://schemas.microsoft.com/office/drawing/2014/main" id="{619063CF-1B95-40D7-977B-DB31D9A81DA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7">
                <a:extLst>
                  <a:ext uri="{FF2B5EF4-FFF2-40B4-BE49-F238E27FC236}">
                    <a16:creationId xmlns:a16="http://schemas.microsoft.com/office/drawing/2014/main" id="{85E6C7EB-288C-42D7-8E7D-CB7DB92EF0C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8">
                <a:extLst>
                  <a:ext uri="{FF2B5EF4-FFF2-40B4-BE49-F238E27FC236}">
                    <a16:creationId xmlns:a16="http://schemas.microsoft.com/office/drawing/2014/main" id="{939ED54E-65F2-4A72-AD6E-35D4363D025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9">
                <a:extLst>
                  <a:ext uri="{FF2B5EF4-FFF2-40B4-BE49-F238E27FC236}">
                    <a16:creationId xmlns:a16="http://schemas.microsoft.com/office/drawing/2014/main" id="{DEA1149E-09CF-4C96-816C-F171AAB0CD8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0">
                <a:extLst>
                  <a:ext uri="{FF2B5EF4-FFF2-40B4-BE49-F238E27FC236}">
                    <a16:creationId xmlns:a16="http://schemas.microsoft.com/office/drawing/2014/main" id="{273F0B8A-A174-462D-9376-7A5E18EE2FD2}"/>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11">
                <a:extLst>
                  <a:ext uri="{FF2B5EF4-FFF2-40B4-BE49-F238E27FC236}">
                    <a16:creationId xmlns:a16="http://schemas.microsoft.com/office/drawing/2014/main" id="{32FCDEAC-9E2F-447C-B048-D5549970504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4" name="组合 233">
                <a:extLst>
                  <a:ext uri="{FF2B5EF4-FFF2-40B4-BE49-F238E27FC236}">
                    <a16:creationId xmlns:a16="http://schemas.microsoft.com/office/drawing/2014/main" id="{2ED5530B-E556-4C14-AC59-7536CCE70522}"/>
                  </a:ext>
                </a:extLst>
              </p:cNvPr>
              <p:cNvGrpSpPr/>
              <p:nvPr/>
            </p:nvGrpSpPr>
            <p:grpSpPr>
              <a:xfrm>
                <a:off x="3517901" y="1225551"/>
                <a:ext cx="5260975" cy="4090987"/>
                <a:chOff x="3517901" y="1225551"/>
                <a:chExt cx="5260975" cy="4090987"/>
              </a:xfrm>
              <a:grpFill/>
            </p:grpSpPr>
            <p:sp>
              <p:nvSpPr>
                <p:cNvPr id="125" name="Freeform 12">
                  <a:extLst>
                    <a:ext uri="{FF2B5EF4-FFF2-40B4-BE49-F238E27FC236}">
                      <a16:creationId xmlns:a16="http://schemas.microsoft.com/office/drawing/2014/main" id="{02BE4EE9-B218-4C51-9D27-B16029F573B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3">
                  <a:extLst>
                    <a:ext uri="{FF2B5EF4-FFF2-40B4-BE49-F238E27FC236}">
                      <a16:creationId xmlns:a16="http://schemas.microsoft.com/office/drawing/2014/main" id="{4D769706-8073-4361-B471-AB506101C53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4">
                  <a:extLst>
                    <a:ext uri="{FF2B5EF4-FFF2-40B4-BE49-F238E27FC236}">
                      <a16:creationId xmlns:a16="http://schemas.microsoft.com/office/drawing/2014/main" id="{ECB5F365-346D-4A29-88E8-093370BCF52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5">
                  <a:extLst>
                    <a:ext uri="{FF2B5EF4-FFF2-40B4-BE49-F238E27FC236}">
                      <a16:creationId xmlns:a16="http://schemas.microsoft.com/office/drawing/2014/main" id="{2173643D-79D5-49E1-B305-53B8D8677F5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6">
                  <a:extLst>
                    <a:ext uri="{FF2B5EF4-FFF2-40B4-BE49-F238E27FC236}">
                      <a16:creationId xmlns:a16="http://schemas.microsoft.com/office/drawing/2014/main" id="{733B8F6C-8B62-45EB-A07F-AA8FA6129964}"/>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7">
                  <a:extLst>
                    <a:ext uri="{FF2B5EF4-FFF2-40B4-BE49-F238E27FC236}">
                      <a16:creationId xmlns:a16="http://schemas.microsoft.com/office/drawing/2014/main" id="{78F642DA-96AA-41BB-B167-466D1B7129CB}"/>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8">
                  <a:extLst>
                    <a:ext uri="{FF2B5EF4-FFF2-40B4-BE49-F238E27FC236}">
                      <a16:creationId xmlns:a16="http://schemas.microsoft.com/office/drawing/2014/main" id="{5D017DE8-80A5-43C6-857D-A34A6401CC6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19">
                  <a:extLst>
                    <a:ext uri="{FF2B5EF4-FFF2-40B4-BE49-F238E27FC236}">
                      <a16:creationId xmlns:a16="http://schemas.microsoft.com/office/drawing/2014/main" id="{BAF070FD-F0D0-449A-B5AC-E2FB0194D74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0">
                  <a:extLst>
                    <a:ext uri="{FF2B5EF4-FFF2-40B4-BE49-F238E27FC236}">
                      <a16:creationId xmlns:a16="http://schemas.microsoft.com/office/drawing/2014/main" id="{04323BF3-43A8-4D9E-BBF9-D90E0FA0A27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1">
                  <a:extLst>
                    <a:ext uri="{FF2B5EF4-FFF2-40B4-BE49-F238E27FC236}">
                      <a16:creationId xmlns:a16="http://schemas.microsoft.com/office/drawing/2014/main" id="{7581E151-B4CC-471A-BEEE-A1C4B852015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2">
                  <a:extLst>
                    <a:ext uri="{FF2B5EF4-FFF2-40B4-BE49-F238E27FC236}">
                      <a16:creationId xmlns:a16="http://schemas.microsoft.com/office/drawing/2014/main" id="{01BFB04E-A7CC-4552-89C2-C52C2A3730E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3">
                  <a:extLst>
                    <a:ext uri="{FF2B5EF4-FFF2-40B4-BE49-F238E27FC236}">
                      <a16:creationId xmlns:a16="http://schemas.microsoft.com/office/drawing/2014/main" id="{37704C1A-8903-485A-A368-EAEE0FA210E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4">
                  <a:extLst>
                    <a:ext uri="{FF2B5EF4-FFF2-40B4-BE49-F238E27FC236}">
                      <a16:creationId xmlns:a16="http://schemas.microsoft.com/office/drawing/2014/main" id="{BD4B1BB4-B5E7-4427-A751-6BDDFD26F2E3}"/>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5">
                  <a:extLst>
                    <a:ext uri="{FF2B5EF4-FFF2-40B4-BE49-F238E27FC236}">
                      <a16:creationId xmlns:a16="http://schemas.microsoft.com/office/drawing/2014/main" id="{B090AAA7-E04D-4C6D-A918-474469D1484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6">
                  <a:extLst>
                    <a:ext uri="{FF2B5EF4-FFF2-40B4-BE49-F238E27FC236}">
                      <a16:creationId xmlns:a16="http://schemas.microsoft.com/office/drawing/2014/main" id="{52FBAE33-FB6A-4B7B-9B5E-625FE18E4E05}"/>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7">
                  <a:extLst>
                    <a:ext uri="{FF2B5EF4-FFF2-40B4-BE49-F238E27FC236}">
                      <a16:creationId xmlns:a16="http://schemas.microsoft.com/office/drawing/2014/main" id="{7FAFE508-AA01-46F4-9B90-DC3FAA5E88C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8">
                  <a:extLst>
                    <a:ext uri="{FF2B5EF4-FFF2-40B4-BE49-F238E27FC236}">
                      <a16:creationId xmlns:a16="http://schemas.microsoft.com/office/drawing/2014/main" id="{1158138C-14B6-4AF2-B117-90D783CDA4B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29">
                  <a:extLst>
                    <a:ext uri="{FF2B5EF4-FFF2-40B4-BE49-F238E27FC236}">
                      <a16:creationId xmlns:a16="http://schemas.microsoft.com/office/drawing/2014/main" id="{7B272BD5-5EBA-4EDE-B06D-2E8257DE74B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0">
                  <a:extLst>
                    <a:ext uri="{FF2B5EF4-FFF2-40B4-BE49-F238E27FC236}">
                      <a16:creationId xmlns:a16="http://schemas.microsoft.com/office/drawing/2014/main" id="{105C7293-5634-4559-9B61-D3DA9A92981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1">
                  <a:extLst>
                    <a:ext uri="{FF2B5EF4-FFF2-40B4-BE49-F238E27FC236}">
                      <a16:creationId xmlns:a16="http://schemas.microsoft.com/office/drawing/2014/main" id="{06D2CC4B-E470-4D45-B227-6F1767710BC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2">
                  <a:extLst>
                    <a:ext uri="{FF2B5EF4-FFF2-40B4-BE49-F238E27FC236}">
                      <a16:creationId xmlns:a16="http://schemas.microsoft.com/office/drawing/2014/main" id="{8EA9D380-D996-412A-B89E-D635B0B9A33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3">
                  <a:extLst>
                    <a:ext uri="{FF2B5EF4-FFF2-40B4-BE49-F238E27FC236}">
                      <a16:creationId xmlns:a16="http://schemas.microsoft.com/office/drawing/2014/main" id="{5A1583B1-4B31-402E-86C3-0CE15856D83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4">
                  <a:extLst>
                    <a:ext uri="{FF2B5EF4-FFF2-40B4-BE49-F238E27FC236}">
                      <a16:creationId xmlns:a16="http://schemas.microsoft.com/office/drawing/2014/main" id="{2519E93E-A593-4AE0-9548-EA899F85098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5">
                  <a:extLst>
                    <a:ext uri="{FF2B5EF4-FFF2-40B4-BE49-F238E27FC236}">
                      <a16:creationId xmlns:a16="http://schemas.microsoft.com/office/drawing/2014/main" id="{97D31C4A-5D77-44E7-9A0A-FC408B627C5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6">
                  <a:extLst>
                    <a:ext uri="{FF2B5EF4-FFF2-40B4-BE49-F238E27FC236}">
                      <a16:creationId xmlns:a16="http://schemas.microsoft.com/office/drawing/2014/main" id="{4A2110C3-649D-48BB-B7FA-50DED90260A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7">
                  <a:extLst>
                    <a:ext uri="{FF2B5EF4-FFF2-40B4-BE49-F238E27FC236}">
                      <a16:creationId xmlns:a16="http://schemas.microsoft.com/office/drawing/2014/main" id="{C20DBEDD-0FCA-470E-A4F5-B7088F3D696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8">
                  <a:extLst>
                    <a:ext uri="{FF2B5EF4-FFF2-40B4-BE49-F238E27FC236}">
                      <a16:creationId xmlns:a16="http://schemas.microsoft.com/office/drawing/2014/main" id="{751052FB-0CB3-4459-89B6-28BC03837EAE}"/>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39">
                  <a:extLst>
                    <a:ext uri="{FF2B5EF4-FFF2-40B4-BE49-F238E27FC236}">
                      <a16:creationId xmlns:a16="http://schemas.microsoft.com/office/drawing/2014/main" id="{234D2491-5123-496D-A9D4-465C26EF4AE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0">
                  <a:extLst>
                    <a:ext uri="{FF2B5EF4-FFF2-40B4-BE49-F238E27FC236}">
                      <a16:creationId xmlns:a16="http://schemas.microsoft.com/office/drawing/2014/main" id="{101EE94B-F24E-4738-97A4-3F5CD86674C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1">
                  <a:extLst>
                    <a:ext uri="{FF2B5EF4-FFF2-40B4-BE49-F238E27FC236}">
                      <a16:creationId xmlns:a16="http://schemas.microsoft.com/office/drawing/2014/main" id="{EE9EABC2-889A-47F0-AD90-08525168D0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2">
                  <a:extLst>
                    <a:ext uri="{FF2B5EF4-FFF2-40B4-BE49-F238E27FC236}">
                      <a16:creationId xmlns:a16="http://schemas.microsoft.com/office/drawing/2014/main" id="{E41EE781-17F8-49CA-AFA0-4142803438F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3">
                  <a:extLst>
                    <a:ext uri="{FF2B5EF4-FFF2-40B4-BE49-F238E27FC236}">
                      <a16:creationId xmlns:a16="http://schemas.microsoft.com/office/drawing/2014/main" id="{F53EA730-9B9C-463D-92EF-52F4CE0A74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4">
                  <a:extLst>
                    <a:ext uri="{FF2B5EF4-FFF2-40B4-BE49-F238E27FC236}">
                      <a16:creationId xmlns:a16="http://schemas.microsoft.com/office/drawing/2014/main" id="{8AB90DFB-3863-4745-BB24-0298D52A8AD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5">
                  <a:extLst>
                    <a:ext uri="{FF2B5EF4-FFF2-40B4-BE49-F238E27FC236}">
                      <a16:creationId xmlns:a16="http://schemas.microsoft.com/office/drawing/2014/main" id="{4DEC1DA2-1490-4D63-B98E-98DA3237B51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6">
                  <a:extLst>
                    <a:ext uri="{FF2B5EF4-FFF2-40B4-BE49-F238E27FC236}">
                      <a16:creationId xmlns:a16="http://schemas.microsoft.com/office/drawing/2014/main" id="{DE4C31C8-595D-4E65-94F1-B1E6DD74CFAC}"/>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7">
                  <a:extLst>
                    <a:ext uri="{FF2B5EF4-FFF2-40B4-BE49-F238E27FC236}">
                      <a16:creationId xmlns:a16="http://schemas.microsoft.com/office/drawing/2014/main" id="{1980AB75-17AB-46D2-9274-E6AC44F34C4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8">
                  <a:extLst>
                    <a:ext uri="{FF2B5EF4-FFF2-40B4-BE49-F238E27FC236}">
                      <a16:creationId xmlns:a16="http://schemas.microsoft.com/office/drawing/2014/main" id="{83A6C6F3-3173-452A-9A12-B6A5094C428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49">
                  <a:extLst>
                    <a:ext uri="{FF2B5EF4-FFF2-40B4-BE49-F238E27FC236}">
                      <a16:creationId xmlns:a16="http://schemas.microsoft.com/office/drawing/2014/main" id="{44D80083-EFA5-470A-A587-4F378444261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0">
                  <a:extLst>
                    <a:ext uri="{FF2B5EF4-FFF2-40B4-BE49-F238E27FC236}">
                      <a16:creationId xmlns:a16="http://schemas.microsoft.com/office/drawing/2014/main" id="{E9638288-C690-4589-B50F-5790BA8A910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1">
                  <a:extLst>
                    <a:ext uri="{FF2B5EF4-FFF2-40B4-BE49-F238E27FC236}">
                      <a16:creationId xmlns:a16="http://schemas.microsoft.com/office/drawing/2014/main" id="{E78489A6-64E8-4FEA-AF05-E12C2EF2448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2">
                  <a:extLst>
                    <a:ext uri="{FF2B5EF4-FFF2-40B4-BE49-F238E27FC236}">
                      <a16:creationId xmlns:a16="http://schemas.microsoft.com/office/drawing/2014/main" id="{F6EF3866-9FA9-4762-9210-A810DDEB56F6}"/>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3">
                  <a:extLst>
                    <a:ext uri="{FF2B5EF4-FFF2-40B4-BE49-F238E27FC236}">
                      <a16:creationId xmlns:a16="http://schemas.microsoft.com/office/drawing/2014/main" id="{AF5C905B-7E0E-4EEC-AAAD-C550FDC059CB}"/>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4">
                  <a:extLst>
                    <a:ext uri="{FF2B5EF4-FFF2-40B4-BE49-F238E27FC236}">
                      <a16:creationId xmlns:a16="http://schemas.microsoft.com/office/drawing/2014/main" id="{A591105B-01A0-4ADC-8874-8C0114BC0F0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5">
                  <a:extLst>
                    <a:ext uri="{FF2B5EF4-FFF2-40B4-BE49-F238E27FC236}">
                      <a16:creationId xmlns:a16="http://schemas.microsoft.com/office/drawing/2014/main" id="{53AACC3A-C1D6-41FE-8A2A-B624B52DB8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6">
                  <a:extLst>
                    <a:ext uri="{FF2B5EF4-FFF2-40B4-BE49-F238E27FC236}">
                      <a16:creationId xmlns:a16="http://schemas.microsoft.com/office/drawing/2014/main" id="{BD0B2533-C85E-4146-A636-63C29C9895A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7">
                  <a:extLst>
                    <a:ext uri="{FF2B5EF4-FFF2-40B4-BE49-F238E27FC236}">
                      <a16:creationId xmlns:a16="http://schemas.microsoft.com/office/drawing/2014/main" id="{A35D98F2-6728-483D-87A6-30D638BFCDC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8">
                  <a:extLst>
                    <a:ext uri="{FF2B5EF4-FFF2-40B4-BE49-F238E27FC236}">
                      <a16:creationId xmlns:a16="http://schemas.microsoft.com/office/drawing/2014/main" id="{1C348371-A446-4872-BCA2-9EE9A4906AA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59">
                  <a:extLst>
                    <a:ext uri="{FF2B5EF4-FFF2-40B4-BE49-F238E27FC236}">
                      <a16:creationId xmlns:a16="http://schemas.microsoft.com/office/drawing/2014/main" id="{6F24BDC3-C2D1-47F5-B0EA-787E64700E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0">
                  <a:extLst>
                    <a:ext uri="{FF2B5EF4-FFF2-40B4-BE49-F238E27FC236}">
                      <a16:creationId xmlns:a16="http://schemas.microsoft.com/office/drawing/2014/main" id="{421D324A-4C61-47CD-B484-8CE718C20C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1">
                  <a:extLst>
                    <a:ext uri="{FF2B5EF4-FFF2-40B4-BE49-F238E27FC236}">
                      <a16:creationId xmlns:a16="http://schemas.microsoft.com/office/drawing/2014/main" id="{DF70BFCE-2E9D-441A-9CDB-E180A3F8594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2">
                  <a:extLst>
                    <a:ext uri="{FF2B5EF4-FFF2-40B4-BE49-F238E27FC236}">
                      <a16:creationId xmlns:a16="http://schemas.microsoft.com/office/drawing/2014/main" id="{BFB080A4-62BE-4C6D-A280-5EFA40F1FEF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3">
                  <a:extLst>
                    <a:ext uri="{FF2B5EF4-FFF2-40B4-BE49-F238E27FC236}">
                      <a16:creationId xmlns:a16="http://schemas.microsoft.com/office/drawing/2014/main" id="{8AD59DBF-2D57-4262-9E76-30479B863565}"/>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4">
                  <a:extLst>
                    <a:ext uri="{FF2B5EF4-FFF2-40B4-BE49-F238E27FC236}">
                      <a16:creationId xmlns:a16="http://schemas.microsoft.com/office/drawing/2014/main" id="{39789DFB-EFFA-43C3-B20F-32F19611E1F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5">
                  <a:extLst>
                    <a:ext uri="{FF2B5EF4-FFF2-40B4-BE49-F238E27FC236}">
                      <a16:creationId xmlns:a16="http://schemas.microsoft.com/office/drawing/2014/main" id="{FF929848-F005-4A3C-85F3-A2A76BBC23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6">
                  <a:extLst>
                    <a:ext uri="{FF2B5EF4-FFF2-40B4-BE49-F238E27FC236}">
                      <a16:creationId xmlns:a16="http://schemas.microsoft.com/office/drawing/2014/main" id="{DED29765-D42C-4D3D-8168-11AEED2859A1}"/>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7">
                  <a:extLst>
                    <a:ext uri="{FF2B5EF4-FFF2-40B4-BE49-F238E27FC236}">
                      <a16:creationId xmlns:a16="http://schemas.microsoft.com/office/drawing/2014/main" id="{70F5D3E2-0C6B-49C1-81A2-DAA1FDA081B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8">
                  <a:extLst>
                    <a:ext uri="{FF2B5EF4-FFF2-40B4-BE49-F238E27FC236}">
                      <a16:creationId xmlns:a16="http://schemas.microsoft.com/office/drawing/2014/main" id="{671F655B-0E36-49ED-8CAF-36366E86A9C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69">
                  <a:extLst>
                    <a:ext uri="{FF2B5EF4-FFF2-40B4-BE49-F238E27FC236}">
                      <a16:creationId xmlns:a16="http://schemas.microsoft.com/office/drawing/2014/main" id="{805F2140-5450-4CF5-AC8B-6757C8F6900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0">
                  <a:extLst>
                    <a:ext uri="{FF2B5EF4-FFF2-40B4-BE49-F238E27FC236}">
                      <a16:creationId xmlns:a16="http://schemas.microsoft.com/office/drawing/2014/main" id="{1C39F2D7-EC10-46F1-9AE2-A6E3CC4582D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1">
                  <a:extLst>
                    <a:ext uri="{FF2B5EF4-FFF2-40B4-BE49-F238E27FC236}">
                      <a16:creationId xmlns:a16="http://schemas.microsoft.com/office/drawing/2014/main" id="{5B0AA1B6-31A5-489C-A827-EB449026CA5F}"/>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2">
                  <a:extLst>
                    <a:ext uri="{FF2B5EF4-FFF2-40B4-BE49-F238E27FC236}">
                      <a16:creationId xmlns:a16="http://schemas.microsoft.com/office/drawing/2014/main" id="{71B12894-8D38-4DCD-B0DB-357C16BC781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3">
                  <a:extLst>
                    <a:ext uri="{FF2B5EF4-FFF2-40B4-BE49-F238E27FC236}">
                      <a16:creationId xmlns:a16="http://schemas.microsoft.com/office/drawing/2014/main" id="{770ECF51-5AD9-4D83-899E-7F372AB450C3}"/>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4">
                  <a:extLst>
                    <a:ext uri="{FF2B5EF4-FFF2-40B4-BE49-F238E27FC236}">
                      <a16:creationId xmlns:a16="http://schemas.microsoft.com/office/drawing/2014/main" id="{132D4C66-4311-4EDE-A26B-46157FB1CD0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5">
                  <a:extLst>
                    <a:ext uri="{FF2B5EF4-FFF2-40B4-BE49-F238E27FC236}">
                      <a16:creationId xmlns:a16="http://schemas.microsoft.com/office/drawing/2014/main" id="{CA8A5DF4-D862-4835-9BBF-A7291921141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6">
                  <a:extLst>
                    <a:ext uri="{FF2B5EF4-FFF2-40B4-BE49-F238E27FC236}">
                      <a16:creationId xmlns:a16="http://schemas.microsoft.com/office/drawing/2014/main" id="{B238E586-F6BF-485B-8D83-44065CE0E14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7">
                  <a:extLst>
                    <a:ext uri="{FF2B5EF4-FFF2-40B4-BE49-F238E27FC236}">
                      <a16:creationId xmlns:a16="http://schemas.microsoft.com/office/drawing/2014/main" id="{1C184836-5856-4D80-9206-EC5CEABF7B6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8">
                  <a:extLst>
                    <a:ext uri="{FF2B5EF4-FFF2-40B4-BE49-F238E27FC236}">
                      <a16:creationId xmlns:a16="http://schemas.microsoft.com/office/drawing/2014/main" id="{F4D8C92E-D89B-475D-9FC2-910D8CE54B6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79">
                  <a:extLst>
                    <a:ext uri="{FF2B5EF4-FFF2-40B4-BE49-F238E27FC236}">
                      <a16:creationId xmlns:a16="http://schemas.microsoft.com/office/drawing/2014/main" id="{A696AAA7-EAAE-401C-9FB5-E3F1CF2E7D9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0">
                  <a:extLst>
                    <a:ext uri="{FF2B5EF4-FFF2-40B4-BE49-F238E27FC236}">
                      <a16:creationId xmlns:a16="http://schemas.microsoft.com/office/drawing/2014/main" id="{2B262B13-84A8-40B2-BCBD-AF50EFACC7F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1">
                  <a:extLst>
                    <a:ext uri="{FF2B5EF4-FFF2-40B4-BE49-F238E27FC236}">
                      <a16:creationId xmlns:a16="http://schemas.microsoft.com/office/drawing/2014/main" id="{CD331523-17F0-4569-98F3-2836C3BF6D3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2">
                  <a:extLst>
                    <a:ext uri="{FF2B5EF4-FFF2-40B4-BE49-F238E27FC236}">
                      <a16:creationId xmlns:a16="http://schemas.microsoft.com/office/drawing/2014/main" id="{84DC1F44-7B0F-4469-992A-1C3AD68DBF2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3">
                  <a:extLst>
                    <a:ext uri="{FF2B5EF4-FFF2-40B4-BE49-F238E27FC236}">
                      <a16:creationId xmlns:a16="http://schemas.microsoft.com/office/drawing/2014/main" id="{CFE4A642-D3F8-4F48-815E-6548CB49332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4">
                  <a:extLst>
                    <a:ext uri="{FF2B5EF4-FFF2-40B4-BE49-F238E27FC236}">
                      <a16:creationId xmlns:a16="http://schemas.microsoft.com/office/drawing/2014/main" id="{54079CBA-A083-4CEB-8571-7FAFB1B89412}"/>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5">
                  <a:extLst>
                    <a:ext uri="{FF2B5EF4-FFF2-40B4-BE49-F238E27FC236}">
                      <a16:creationId xmlns:a16="http://schemas.microsoft.com/office/drawing/2014/main" id="{FF0A8B95-FA28-4E03-B0FD-1DC288E749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id="{70DDD1CE-71E0-4169-A177-051D3BFA727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id="{38844CFF-E682-4FF8-869A-99C4FE94DC34}"/>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id="{0AAE6DB6-AF4A-4289-8302-DA54278BCD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id="{C4523D08-EAE7-41DD-A9CE-AD27E250F48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id="{A278E4F5-C106-4031-981A-691338F37F5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id="{A38C1843-8555-41B2-9F4C-38380612ADD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id="{7D8D2CE4-0D8D-4101-B571-7A82DFBD306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6" name="文本框 49">
              <a:extLst>
                <a:ext uri="{FF2B5EF4-FFF2-40B4-BE49-F238E27FC236}">
                  <a16:creationId xmlns:a16="http://schemas.microsoft.com/office/drawing/2014/main" id="{D212D029-AB84-41D3-83AF-97EC1C612208}"/>
                </a:ext>
              </a:extLst>
            </p:cNvPr>
            <p:cNvSpPr txBox="1">
              <a:spLocks noChangeArrowheads="1"/>
            </p:cNvSpPr>
            <p:nvPr/>
          </p:nvSpPr>
          <p:spPr bwMode="auto">
            <a:xfrm>
              <a:off x="7955523" y="2113216"/>
              <a:ext cx="2046128" cy="96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defTabSz="914217">
                <a:buNone/>
              </a:pPr>
              <a:r>
                <a:rPr lang="en-US" sz="2799" dirty="0" err="1">
                  <a:solidFill>
                    <a:srgbClr val="000000"/>
                  </a:solidFill>
                  <a:latin typeface="Times New Roman" panose="02020603050405020304" pitchFamily="18" charset="0"/>
                </a:rPr>
                <a:t>Nêu</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lí</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lẽ</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bâng</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chứng</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để</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cùng</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cố</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cho</a:t>
              </a:r>
              <a:r>
                <a:rPr lang="en-US" sz="2799" dirty="0">
                  <a:solidFill>
                    <a:srgbClr val="000000"/>
                  </a:solidFill>
                  <a:latin typeface="Times New Roman" panose="02020603050405020304" pitchFamily="18" charset="0"/>
                </a:rPr>
                <a:t> ý </a:t>
              </a:r>
              <a:r>
                <a:rPr lang="en-US" sz="2799" dirty="0" err="1">
                  <a:solidFill>
                    <a:srgbClr val="000000"/>
                  </a:solidFill>
                  <a:latin typeface="Times New Roman" panose="02020603050405020304" pitchFamily="18" charset="0"/>
                </a:rPr>
                <a:t>kiến</a:t>
              </a:r>
              <a:r>
                <a:rPr lang="en-US" sz="2799" dirty="0">
                  <a:solidFill>
                    <a:srgbClr val="000000"/>
                  </a:solidFill>
                  <a:latin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Calibri"/>
                <a:ea typeface="宋体" pitchFamily="2" charset="-122"/>
                <a:cs typeface="+mn-cs"/>
              </a:endParaRPr>
            </a:p>
          </p:txBody>
        </p:sp>
      </p:grpSp>
      <p:grpSp>
        <p:nvGrpSpPr>
          <p:cNvPr id="206" name="组合 452">
            <a:extLst>
              <a:ext uri="{FF2B5EF4-FFF2-40B4-BE49-F238E27FC236}">
                <a16:creationId xmlns:a16="http://schemas.microsoft.com/office/drawing/2014/main" id="{EFC9EAF5-C1BE-4F26-8173-8BEADEBC68A5}"/>
              </a:ext>
            </a:extLst>
          </p:cNvPr>
          <p:cNvGrpSpPr/>
          <p:nvPr/>
        </p:nvGrpSpPr>
        <p:grpSpPr>
          <a:xfrm>
            <a:off x="4473460" y="2539340"/>
            <a:ext cx="3005355" cy="3217518"/>
            <a:chOff x="4427538" y="954088"/>
            <a:chExt cx="3333750" cy="3729038"/>
          </a:xfrm>
        </p:grpSpPr>
        <p:sp>
          <p:nvSpPr>
            <p:cNvPr id="207" name="Freeform 5">
              <a:extLst>
                <a:ext uri="{FF2B5EF4-FFF2-40B4-BE49-F238E27FC236}">
                  <a16:creationId xmlns:a16="http://schemas.microsoft.com/office/drawing/2014/main" id="{08CFE96F-C625-43B9-A266-B1E6BD6653EC}"/>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8" name="Freeform 6">
              <a:extLst>
                <a:ext uri="{FF2B5EF4-FFF2-40B4-BE49-F238E27FC236}">
                  <a16:creationId xmlns:a16="http://schemas.microsoft.com/office/drawing/2014/main" id="{DC05AB9D-520D-4347-B8E3-4F6B04EBBB66}"/>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9" name="Freeform 7">
              <a:extLst>
                <a:ext uri="{FF2B5EF4-FFF2-40B4-BE49-F238E27FC236}">
                  <a16:creationId xmlns:a16="http://schemas.microsoft.com/office/drawing/2014/main" id="{485B01F6-9241-4882-8230-7AB0CD7AFC3B}"/>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0" name="Freeform 8">
              <a:extLst>
                <a:ext uri="{FF2B5EF4-FFF2-40B4-BE49-F238E27FC236}">
                  <a16:creationId xmlns:a16="http://schemas.microsoft.com/office/drawing/2014/main" id="{6B3BEE55-D4F6-45DF-86C4-2F4D5DC9ECD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1" name="Freeform 9">
              <a:extLst>
                <a:ext uri="{FF2B5EF4-FFF2-40B4-BE49-F238E27FC236}">
                  <a16:creationId xmlns:a16="http://schemas.microsoft.com/office/drawing/2014/main" id="{A8473F33-C3FF-418B-85EC-74F6EDA2726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2" name="Freeform 10">
              <a:extLst>
                <a:ext uri="{FF2B5EF4-FFF2-40B4-BE49-F238E27FC236}">
                  <a16:creationId xmlns:a16="http://schemas.microsoft.com/office/drawing/2014/main" id="{EEAC74AA-2583-46DC-B615-8ABC0474E80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3" name="Freeform 11">
              <a:extLst>
                <a:ext uri="{FF2B5EF4-FFF2-40B4-BE49-F238E27FC236}">
                  <a16:creationId xmlns:a16="http://schemas.microsoft.com/office/drawing/2014/main" id="{1AE7FAB0-5583-474F-A85D-117738AA63B9}"/>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4" name="Freeform 12">
              <a:extLst>
                <a:ext uri="{FF2B5EF4-FFF2-40B4-BE49-F238E27FC236}">
                  <a16:creationId xmlns:a16="http://schemas.microsoft.com/office/drawing/2014/main" id="{3D1D1522-507B-4D05-B86F-F7BCA746DDC5}"/>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5" name="Freeform 13">
              <a:extLst>
                <a:ext uri="{FF2B5EF4-FFF2-40B4-BE49-F238E27FC236}">
                  <a16:creationId xmlns:a16="http://schemas.microsoft.com/office/drawing/2014/main" id="{3D5156D5-D7F7-4822-A596-DDEA7ED7873B}"/>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6" name="Freeform 14">
              <a:extLst>
                <a:ext uri="{FF2B5EF4-FFF2-40B4-BE49-F238E27FC236}">
                  <a16:creationId xmlns:a16="http://schemas.microsoft.com/office/drawing/2014/main" id="{F9B0F40E-3FF5-4008-8B39-EFCA460D556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7" name="Freeform 15">
              <a:extLst>
                <a:ext uri="{FF2B5EF4-FFF2-40B4-BE49-F238E27FC236}">
                  <a16:creationId xmlns:a16="http://schemas.microsoft.com/office/drawing/2014/main" id="{424F0199-9594-476B-AC8F-5056A4C1984E}"/>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8" name="Freeform 16">
              <a:extLst>
                <a:ext uri="{FF2B5EF4-FFF2-40B4-BE49-F238E27FC236}">
                  <a16:creationId xmlns:a16="http://schemas.microsoft.com/office/drawing/2014/main" id="{F0CBBAA3-178A-4807-94AE-C175B8BF4C58}"/>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9" name="Freeform 17">
              <a:extLst>
                <a:ext uri="{FF2B5EF4-FFF2-40B4-BE49-F238E27FC236}">
                  <a16:creationId xmlns:a16="http://schemas.microsoft.com/office/drawing/2014/main" id="{C2186B83-744D-416D-99B0-7622991C0981}"/>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0" name="Freeform 18">
              <a:extLst>
                <a:ext uri="{FF2B5EF4-FFF2-40B4-BE49-F238E27FC236}">
                  <a16:creationId xmlns:a16="http://schemas.microsoft.com/office/drawing/2014/main" id="{1554413C-6426-4236-B5A7-5EC59BA55398}"/>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1" name="Freeform 19">
              <a:extLst>
                <a:ext uri="{FF2B5EF4-FFF2-40B4-BE49-F238E27FC236}">
                  <a16:creationId xmlns:a16="http://schemas.microsoft.com/office/drawing/2014/main" id="{37146407-709D-4605-9C40-C0325C8A4D9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2" name="Freeform 20">
              <a:extLst>
                <a:ext uri="{FF2B5EF4-FFF2-40B4-BE49-F238E27FC236}">
                  <a16:creationId xmlns:a16="http://schemas.microsoft.com/office/drawing/2014/main" id="{576798AB-7864-4955-893A-B0D87B0183A7}"/>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3" name="Freeform 21">
              <a:extLst>
                <a:ext uri="{FF2B5EF4-FFF2-40B4-BE49-F238E27FC236}">
                  <a16:creationId xmlns:a16="http://schemas.microsoft.com/office/drawing/2014/main" id="{97AE8DE9-5400-4AEE-93F9-FCBE89780704}"/>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4" name="Freeform 22">
              <a:extLst>
                <a:ext uri="{FF2B5EF4-FFF2-40B4-BE49-F238E27FC236}">
                  <a16:creationId xmlns:a16="http://schemas.microsoft.com/office/drawing/2014/main" id="{9EB58D88-A2E6-4543-8DA4-7CA4C404CB81}"/>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5" name="Freeform 23">
              <a:extLst>
                <a:ext uri="{FF2B5EF4-FFF2-40B4-BE49-F238E27FC236}">
                  <a16:creationId xmlns:a16="http://schemas.microsoft.com/office/drawing/2014/main" id="{3C4B2206-D1F9-49E7-BAF2-BCAE09E9D565}"/>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6" name="Freeform 24">
              <a:extLst>
                <a:ext uri="{FF2B5EF4-FFF2-40B4-BE49-F238E27FC236}">
                  <a16:creationId xmlns:a16="http://schemas.microsoft.com/office/drawing/2014/main" id="{0427A229-A40F-4F05-842F-61A00A7C9F1C}"/>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7" name="Freeform 25">
              <a:extLst>
                <a:ext uri="{FF2B5EF4-FFF2-40B4-BE49-F238E27FC236}">
                  <a16:creationId xmlns:a16="http://schemas.microsoft.com/office/drawing/2014/main" id="{3786497E-ACF3-46DE-BB62-A4B02A4EDB33}"/>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8" name="Freeform 26">
              <a:extLst>
                <a:ext uri="{FF2B5EF4-FFF2-40B4-BE49-F238E27FC236}">
                  <a16:creationId xmlns:a16="http://schemas.microsoft.com/office/drawing/2014/main" id="{7896A32D-CF65-4C35-8D46-45A9FAFB2146}"/>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9" name="Freeform 27">
              <a:extLst>
                <a:ext uri="{FF2B5EF4-FFF2-40B4-BE49-F238E27FC236}">
                  <a16:creationId xmlns:a16="http://schemas.microsoft.com/office/drawing/2014/main" id="{48E46BB8-FECB-4CA8-A0BB-6349005F7870}"/>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0" name="Freeform 28">
              <a:extLst>
                <a:ext uri="{FF2B5EF4-FFF2-40B4-BE49-F238E27FC236}">
                  <a16:creationId xmlns:a16="http://schemas.microsoft.com/office/drawing/2014/main" id="{A654593F-912E-410D-9C8C-02228B5D55CC}"/>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1" name="Freeform 29">
              <a:extLst>
                <a:ext uri="{FF2B5EF4-FFF2-40B4-BE49-F238E27FC236}">
                  <a16:creationId xmlns:a16="http://schemas.microsoft.com/office/drawing/2014/main" id="{E8624080-55C6-4639-BBE1-E357D436AAF3}"/>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2" name="Freeform 30">
              <a:extLst>
                <a:ext uri="{FF2B5EF4-FFF2-40B4-BE49-F238E27FC236}">
                  <a16:creationId xmlns:a16="http://schemas.microsoft.com/office/drawing/2014/main" id="{11FCF08C-BF0C-4AE7-A4CB-8A63ACF4913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3" name="Freeform 31">
              <a:extLst>
                <a:ext uri="{FF2B5EF4-FFF2-40B4-BE49-F238E27FC236}">
                  <a16:creationId xmlns:a16="http://schemas.microsoft.com/office/drawing/2014/main" id="{0DB83931-691D-43E3-B00F-31313A47B08D}"/>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4" name="Freeform 32">
              <a:extLst>
                <a:ext uri="{FF2B5EF4-FFF2-40B4-BE49-F238E27FC236}">
                  <a16:creationId xmlns:a16="http://schemas.microsoft.com/office/drawing/2014/main" id="{22C79554-08FB-4E0A-B9D6-C547BDA6FD6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5" name="Freeform 33">
              <a:extLst>
                <a:ext uri="{FF2B5EF4-FFF2-40B4-BE49-F238E27FC236}">
                  <a16:creationId xmlns:a16="http://schemas.microsoft.com/office/drawing/2014/main" id="{A1BED2B7-26E9-4DA5-A675-0EB0A1420118}"/>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6" name="Freeform 34">
              <a:extLst>
                <a:ext uri="{FF2B5EF4-FFF2-40B4-BE49-F238E27FC236}">
                  <a16:creationId xmlns:a16="http://schemas.microsoft.com/office/drawing/2014/main" id="{7FC78F5C-DF77-48E5-A076-58A3ECF20272}"/>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7" name="Freeform 35">
              <a:extLst>
                <a:ext uri="{FF2B5EF4-FFF2-40B4-BE49-F238E27FC236}">
                  <a16:creationId xmlns:a16="http://schemas.microsoft.com/office/drawing/2014/main" id="{CADAA9CB-B32D-4A84-9802-30FBADBA2827}"/>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8" name="Freeform 36">
              <a:extLst>
                <a:ext uri="{FF2B5EF4-FFF2-40B4-BE49-F238E27FC236}">
                  <a16:creationId xmlns:a16="http://schemas.microsoft.com/office/drawing/2014/main" id="{A6F91EEC-E554-452B-8C77-27694621D1E3}"/>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9" name="Freeform 37">
              <a:extLst>
                <a:ext uri="{FF2B5EF4-FFF2-40B4-BE49-F238E27FC236}">
                  <a16:creationId xmlns:a16="http://schemas.microsoft.com/office/drawing/2014/main" id="{96997D64-27ED-4204-84EE-54FB54DA2FDB}"/>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0" name="Freeform 38">
              <a:extLst>
                <a:ext uri="{FF2B5EF4-FFF2-40B4-BE49-F238E27FC236}">
                  <a16:creationId xmlns:a16="http://schemas.microsoft.com/office/drawing/2014/main" id="{B3B3B610-E1C0-48C6-8903-3380F4771E86}"/>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1" name="Freeform 39">
              <a:extLst>
                <a:ext uri="{FF2B5EF4-FFF2-40B4-BE49-F238E27FC236}">
                  <a16:creationId xmlns:a16="http://schemas.microsoft.com/office/drawing/2014/main" id="{4D3EBD3F-ED04-4175-8436-F02390F55B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2" name="Freeform 40">
              <a:extLst>
                <a:ext uri="{FF2B5EF4-FFF2-40B4-BE49-F238E27FC236}">
                  <a16:creationId xmlns:a16="http://schemas.microsoft.com/office/drawing/2014/main" id="{7086D0F0-41B9-403A-8A31-8854B903B759}"/>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3" name="Freeform 41">
              <a:extLst>
                <a:ext uri="{FF2B5EF4-FFF2-40B4-BE49-F238E27FC236}">
                  <a16:creationId xmlns:a16="http://schemas.microsoft.com/office/drawing/2014/main" id="{242448C5-9CD8-46EB-B06D-9D762178E71E}"/>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4" name="Freeform 42">
              <a:extLst>
                <a:ext uri="{FF2B5EF4-FFF2-40B4-BE49-F238E27FC236}">
                  <a16:creationId xmlns:a16="http://schemas.microsoft.com/office/drawing/2014/main" id="{4CAC61C9-9481-421D-A6A5-954BDFB2A275}"/>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5" name="Freeform 43">
              <a:extLst>
                <a:ext uri="{FF2B5EF4-FFF2-40B4-BE49-F238E27FC236}">
                  <a16:creationId xmlns:a16="http://schemas.microsoft.com/office/drawing/2014/main" id="{34D20ED5-595D-4A4B-BEE5-42AA7C875EFB}"/>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6" name="Freeform 44">
              <a:extLst>
                <a:ext uri="{FF2B5EF4-FFF2-40B4-BE49-F238E27FC236}">
                  <a16:creationId xmlns:a16="http://schemas.microsoft.com/office/drawing/2014/main" id="{34A283E9-9C1B-4E97-B894-2D9F34DA5532}"/>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7" name="Freeform 45">
              <a:extLst>
                <a:ext uri="{FF2B5EF4-FFF2-40B4-BE49-F238E27FC236}">
                  <a16:creationId xmlns:a16="http://schemas.microsoft.com/office/drawing/2014/main" id="{AA398211-8378-48A6-BE46-C3A319E0AA0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8" name="Freeform 46">
              <a:extLst>
                <a:ext uri="{FF2B5EF4-FFF2-40B4-BE49-F238E27FC236}">
                  <a16:creationId xmlns:a16="http://schemas.microsoft.com/office/drawing/2014/main" id="{B5422F84-13F9-41BF-B083-9B256CE09E8F}"/>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811517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6"/>
                                        </p:tgtEl>
                                        <p:attrNameLst>
                                          <p:attrName>style.visibility</p:attrName>
                                        </p:attrNameLst>
                                      </p:cBhvr>
                                      <p:to>
                                        <p:strVal val="visible"/>
                                      </p:to>
                                    </p:set>
                                    <p:animEffect transition="in" filter="barn(inVertical)">
                                      <p:cBhvr>
                                        <p:cTn id="38" dur="500"/>
                                        <p:tgtEl>
                                          <p:spTgt spid="20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barn(inVertical)">
                                      <p:cBhvr>
                                        <p:cTn id="4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19046-6F89-4DE7-B6D0-6D4AC59529A6}"/>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latin typeface="Calibri"/>
              </a:rPr>
              <a:pPr defTabSz="914217">
                <a:defRPr/>
              </a:pPr>
              <a:t>3</a:t>
            </a:fld>
            <a:endParaRPr lang="en-US" dirty="0">
              <a:solidFill>
                <a:prstClr val="black">
                  <a:tint val="75000"/>
                </a:prstClr>
              </a:solidFill>
              <a:latin typeface="Calibri"/>
            </a:endParaRPr>
          </a:p>
        </p:txBody>
      </p:sp>
      <p:grpSp>
        <p:nvGrpSpPr>
          <p:cNvPr id="5" name="组合 5">
            <a:extLst>
              <a:ext uri="{FF2B5EF4-FFF2-40B4-BE49-F238E27FC236}">
                <a16:creationId xmlns:a16="http://schemas.microsoft.com/office/drawing/2014/main"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7" name="Freeform 1843">
              <a:extLst>
                <a:ext uri="{FF2B5EF4-FFF2-40B4-BE49-F238E27FC236}">
                  <a16:creationId xmlns:a16="http://schemas.microsoft.com/office/drawing/2014/main"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8" name="Freeform 1844">
              <a:extLst>
                <a:ext uri="{FF2B5EF4-FFF2-40B4-BE49-F238E27FC236}">
                  <a16:creationId xmlns:a16="http://schemas.microsoft.com/office/drawing/2014/main"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9" name="Freeform 1845">
              <a:extLst>
                <a:ext uri="{FF2B5EF4-FFF2-40B4-BE49-F238E27FC236}">
                  <a16:creationId xmlns:a16="http://schemas.microsoft.com/office/drawing/2014/main"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0" name="Freeform 1846">
              <a:extLst>
                <a:ext uri="{FF2B5EF4-FFF2-40B4-BE49-F238E27FC236}">
                  <a16:creationId xmlns:a16="http://schemas.microsoft.com/office/drawing/2014/main"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1" name="Freeform 1847">
              <a:extLst>
                <a:ext uri="{FF2B5EF4-FFF2-40B4-BE49-F238E27FC236}">
                  <a16:creationId xmlns:a16="http://schemas.microsoft.com/office/drawing/2014/main"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2" name="Freeform 1848">
              <a:extLst>
                <a:ext uri="{FF2B5EF4-FFF2-40B4-BE49-F238E27FC236}">
                  <a16:creationId xmlns:a16="http://schemas.microsoft.com/office/drawing/2014/main"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3" name="Freeform 1849">
              <a:extLst>
                <a:ext uri="{FF2B5EF4-FFF2-40B4-BE49-F238E27FC236}">
                  <a16:creationId xmlns:a16="http://schemas.microsoft.com/office/drawing/2014/main"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4" name="Freeform 1850">
              <a:extLst>
                <a:ext uri="{FF2B5EF4-FFF2-40B4-BE49-F238E27FC236}">
                  <a16:creationId xmlns:a16="http://schemas.microsoft.com/office/drawing/2014/main"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5" name="Freeform 1851">
              <a:extLst>
                <a:ext uri="{FF2B5EF4-FFF2-40B4-BE49-F238E27FC236}">
                  <a16:creationId xmlns:a16="http://schemas.microsoft.com/office/drawing/2014/main"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6" name="Freeform 1852">
              <a:extLst>
                <a:ext uri="{FF2B5EF4-FFF2-40B4-BE49-F238E27FC236}">
                  <a16:creationId xmlns:a16="http://schemas.microsoft.com/office/drawing/2014/main"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7" name="Freeform 1853">
              <a:extLst>
                <a:ext uri="{FF2B5EF4-FFF2-40B4-BE49-F238E27FC236}">
                  <a16:creationId xmlns:a16="http://schemas.microsoft.com/office/drawing/2014/main"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8" name="Freeform 1854">
              <a:extLst>
                <a:ext uri="{FF2B5EF4-FFF2-40B4-BE49-F238E27FC236}">
                  <a16:creationId xmlns:a16="http://schemas.microsoft.com/office/drawing/2014/main"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9" name="Freeform 1855">
              <a:extLst>
                <a:ext uri="{FF2B5EF4-FFF2-40B4-BE49-F238E27FC236}">
                  <a16:creationId xmlns:a16="http://schemas.microsoft.com/office/drawing/2014/main"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0" name="Freeform 1856">
              <a:extLst>
                <a:ext uri="{FF2B5EF4-FFF2-40B4-BE49-F238E27FC236}">
                  <a16:creationId xmlns:a16="http://schemas.microsoft.com/office/drawing/2014/main"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1" name="Freeform 1857">
              <a:extLst>
                <a:ext uri="{FF2B5EF4-FFF2-40B4-BE49-F238E27FC236}">
                  <a16:creationId xmlns:a16="http://schemas.microsoft.com/office/drawing/2014/main"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2" name="Freeform 1858">
              <a:extLst>
                <a:ext uri="{FF2B5EF4-FFF2-40B4-BE49-F238E27FC236}">
                  <a16:creationId xmlns:a16="http://schemas.microsoft.com/office/drawing/2014/main"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3" name="Freeform 1859">
              <a:extLst>
                <a:ext uri="{FF2B5EF4-FFF2-40B4-BE49-F238E27FC236}">
                  <a16:creationId xmlns:a16="http://schemas.microsoft.com/office/drawing/2014/main"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4" name="Freeform 1860">
              <a:extLst>
                <a:ext uri="{FF2B5EF4-FFF2-40B4-BE49-F238E27FC236}">
                  <a16:creationId xmlns:a16="http://schemas.microsoft.com/office/drawing/2014/main"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5" name="Freeform 1861">
              <a:extLst>
                <a:ext uri="{FF2B5EF4-FFF2-40B4-BE49-F238E27FC236}">
                  <a16:creationId xmlns:a16="http://schemas.microsoft.com/office/drawing/2014/main"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6" name="Freeform 1862">
              <a:extLst>
                <a:ext uri="{FF2B5EF4-FFF2-40B4-BE49-F238E27FC236}">
                  <a16:creationId xmlns:a16="http://schemas.microsoft.com/office/drawing/2014/main"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7" name="Freeform 1863">
              <a:extLst>
                <a:ext uri="{FF2B5EF4-FFF2-40B4-BE49-F238E27FC236}">
                  <a16:creationId xmlns:a16="http://schemas.microsoft.com/office/drawing/2014/main"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8" name="Freeform 1864">
              <a:extLst>
                <a:ext uri="{FF2B5EF4-FFF2-40B4-BE49-F238E27FC236}">
                  <a16:creationId xmlns:a16="http://schemas.microsoft.com/office/drawing/2014/main"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9" name="Freeform 1865">
              <a:extLst>
                <a:ext uri="{FF2B5EF4-FFF2-40B4-BE49-F238E27FC236}">
                  <a16:creationId xmlns:a16="http://schemas.microsoft.com/office/drawing/2014/main"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0" name="Freeform 1866">
              <a:extLst>
                <a:ext uri="{FF2B5EF4-FFF2-40B4-BE49-F238E27FC236}">
                  <a16:creationId xmlns:a16="http://schemas.microsoft.com/office/drawing/2014/main"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1" name="Freeform 1867">
              <a:extLst>
                <a:ext uri="{FF2B5EF4-FFF2-40B4-BE49-F238E27FC236}">
                  <a16:creationId xmlns:a16="http://schemas.microsoft.com/office/drawing/2014/main"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2" name="Freeform 1868">
              <a:extLst>
                <a:ext uri="{FF2B5EF4-FFF2-40B4-BE49-F238E27FC236}">
                  <a16:creationId xmlns:a16="http://schemas.microsoft.com/office/drawing/2014/main"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3" name="Freeform 1869">
              <a:extLst>
                <a:ext uri="{FF2B5EF4-FFF2-40B4-BE49-F238E27FC236}">
                  <a16:creationId xmlns:a16="http://schemas.microsoft.com/office/drawing/2014/main"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4" name="Freeform 1870">
              <a:extLst>
                <a:ext uri="{FF2B5EF4-FFF2-40B4-BE49-F238E27FC236}">
                  <a16:creationId xmlns:a16="http://schemas.microsoft.com/office/drawing/2014/main"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5" name="Freeform 1871">
              <a:extLst>
                <a:ext uri="{FF2B5EF4-FFF2-40B4-BE49-F238E27FC236}">
                  <a16:creationId xmlns:a16="http://schemas.microsoft.com/office/drawing/2014/main"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grpSp>
      <p:sp>
        <p:nvSpPr>
          <p:cNvPr id="36" name="任意多边形 36">
            <a:extLst>
              <a:ext uri="{FF2B5EF4-FFF2-40B4-BE49-F238E27FC236}">
                <a16:creationId xmlns:a16="http://schemas.microsoft.com/office/drawing/2014/main"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pic>
        <p:nvPicPr>
          <p:cNvPr id="39" name="图片 20">
            <a:extLst>
              <a:ext uri="{FF2B5EF4-FFF2-40B4-BE49-F238E27FC236}">
                <a16:creationId xmlns:a16="http://schemas.microsoft.com/office/drawing/2014/main" id="{831CB43F-6C83-4990-9DFB-80EB8A634FDE}"/>
              </a:ext>
            </a:extLst>
          </p:cNvPr>
          <p:cNvPicPr>
            <a:picLocks noChangeAspect="1"/>
          </p:cNvPicPr>
          <p:nvPr/>
        </p:nvPicPr>
        <p:blipFill>
          <a:blip r:embed="rId2"/>
          <a:stretch>
            <a:fillRect/>
          </a:stretch>
        </p:blipFill>
        <p:spPr>
          <a:xfrm>
            <a:off x="121424" y="1256485"/>
            <a:ext cx="4416142" cy="3725621"/>
          </a:xfrm>
          <a:prstGeom prst="rect">
            <a:avLst/>
          </a:prstGeom>
        </p:spPr>
      </p:pic>
      <p:sp>
        <p:nvSpPr>
          <p:cNvPr id="41" name="文本框 21">
            <a:extLst>
              <a:ext uri="{FF2B5EF4-FFF2-40B4-BE49-F238E27FC236}">
                <a16:creationId xmlns:a16="http://schemas.microsoft.com/office/drawing/2014/main" id="{2B4C73FA-BFD3-4318-9F6C-58C1E2CB2153}"/>
              </a:ext>
            </a:extLst>
          </p:cNvPr>
          <p:cNvSpPr txBox="1"/>
          <p:nvPr/>
        </p:nvSpPr>
        <p:spPr>
          <a:xfrm>
            <a:off x="742434" y="2433416"/>
            <a:ext cx="3356976" cy="1569660"/>
          </a:xfrm>
          <a:prstGeom prst="rect">
            <a:avLst/>
          </a:prstGeom>
          <a:noFill/>
        </p:spPr>
        <p:txBody>
          <a:bodyPr wrap="square" rtlCol="0">
            <a:spAutoFit/>
          </a:bodyPr>
          <a:lstStyle/>
          <a:p>
            <a:pPr algn="ctr" defTabSz="914217"/>
            <a:r>
              <a:rPr lang="vi-VN" sz="2400" b="1" i="1" dirty="0">
                <a:solidFill>
                  <a:srgbClr val="FFBF53">
                    <a:lumMod val="50000"/>
                  </a:srgbClr>
                </a:solidFill>
                <a:latin typeface="Times New Roman" panose="02020603050405020304" pitchFamily="18" charset="0"/>
                <a:cs typeface="Times New Roman" panose="02020603050405020304" pitchFamily="18" charset="0"/>
              </a:rPr>
              <a:t>Mỗi hình ảnh tương ứng với một hiện tượng đời sống, em hãy gọi tên hiện tượng đó</a:t>
            </a:r>
            <a:endParaRPr lang="zh-CN" altLang="en-US" sz="2400"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B4B0000D-4155-4B45-B0F5-968B5BB92207}"/>
              </a:ext>
            </a:extLst>
          </p:cNvPr>
          <p:cNvPicPr>
            <a:picLocks noChangeAspect="1"/>
          </p:cNvPicPr>
          <p:nvPr/>
        </p:nvPicPr>
        <p:blipFill>
          <a:blip r:embed="rId3"/>
          <a:stretch>
            <a:fillRect/>
          </a:stretch>
        </p:blipFill>
        <p:spPr>
          <a:xfrm>
            <a:off x="4289763" y="539536"/>
            <a:ext cx="7780814" cy="4431756"/>
          </a:xfrm>
          <a:prstGeom prst="rect">
            <a:avLst/>
          </a:prstGeom>
        </p:spPr>
      </p:pic>
    </p:spTree>
    <p:extLst>
      <p:ext uri="{BB962C8B-B14F-4D97-AF65-F5344CB8AC3E}">
        <p14:creationId xmlns:p14="http://schemas.microsoft.com/office/powerpoint/2010/main" val="1893332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grpSp>
        <p:nvGrpSpPr>
          <p:cNvPr id="4" name="组合 44">
            <a:extLst>
              <a:ext uri="{FF2B5EF4-FFF2-40B4-BE49-F238E27FC236}">
                <a16:creationId xmlns:a16="http://schemas.microsoft.com/office/drawing/2014/main" id="{468826E0-7A31-44C3-B4BF-CB0C0E7DFDF2}"/>
              </a:ext>
            </a:extLst>
          </p:cNvPr>
          <p:cNvGrpSpPr/>
          <p:nvPr/>
        </p:nvGrpSpPr>
        <p:grpSpPr>
          <a:xfrm>
            <a:off x="5513755" y="3853774"/>
            <a:ext cx="4356573" cy="324283"/>
            <a:chOff x="4531763" y="904319"/>
            <a:chExt cx="3274666" cy="206375"/>
          </a:xfrm>
        </p:grpSpPr>
        <p:sp>
          <p:nvSpPr>
            <p:cNvPr id="6" name="Freeform 139">
              <a:extLst>
                <a:ext uri="{FF2B5EF4-FFF2-40B4-BE49-F238E27FC236}">
                  <a16:creationId xmlns:a16="http://schemas.microsoft.com/office/drawing/2014/main"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39">
              <a:extLst>
                <a:ext uri="{FF2B5EF4-FFF2-40B4-BE49-F238E27FC236}">
                  <a16:creationId xmlns:a16="http://schemas.microsoft.com/office/drawing/2014/main"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39">
              <a:extLst>
                <a:ext uri="{FF2B5EF4-FFF2-40B4-BE49-F238E27FC236}">
                  <a16:creationId xmlns:a16="http://schemas.microsoft.com/office/drawing/2014/main"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39">
              <a:extLst>
                <a:ext uri="{FF2B5EF4-FFF2-40B4-BE49-F238E27FC236}">
                  <a16:creationId xmlns:a16="http://schemas.microsoft.com/office/drawing/2014/main"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39">
              <a:extLst>
                <a:ext uri="{FF2B5EF4-FFF2-40B4-BE49-F238E27FC236}">
                  <a16:creationId xmlns:a16="http://schemas.microsoft.com/office/drawing/2014/main"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39">
              <a:extLst>
                <a:ext uri="{FF2B5EF4-FFF2-40B4-BE49-F238E27FC236}">
                  <a16:creationId xmlns:a16="http://schemas.microsoft.com/office/drawing/2014/main"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39">
              <a:extLst>
                <a:ext uri="{FF2B5EF4-FFF2-40B4-BE49-F238E27FC236}">
                  <a16:creationId xmlns:a16="http://schemas.microsoft.com/office/drawing/2014/main"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39">
              <a:extLst>
                <a:ext uri="{FF2B5EF4-FFF2-40B4-BE49-F238E27FC236}">
                  <a16:creationId xmlns:a16="http://schemas.microsoft.com/office/drawing/2014/main"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 name="图片 68">
            <a:extLst>
              <a:ext uri="{FF2B5EF4-FFF2-40B4-BE49-F238E27FC236}">
                <a16:creationId xmlns:a16="http://schemas.microsoft.com/office/drawing/2014/main" id="{182AC1EC-00BC-4BF0-A841-749EADF55F6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32292" y="1137888"/>
            <a:ext cx="3167669" cy="5150808"/>
          </a:xfrm>
          <a:prstGeom prst="rect">
            <a:avLst/>
          </a:prstGeom>
        </p:spPr>
      </p:pic>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10172673" y="504589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65434" y="6288696"/>
            <a:ext cx="1326564" cy="510152"/>
          </a:xfrm>
          <a:prstGeom prst="rect">
            <a:avLst/>
          </a:prstGeom>
        </p:spPr>
      </p:pic>
      <p:sp>
        <p:nvSpPr>
          <p:cNvPr id="25" name="文本框 41">
            <a:extLst>
              <a:ext uri="{FF2B5EF4-FFF2-40B4-BE49-F238E27FC236}">
                <a16:creationId xmlns:a16="http://schemas.microsoft.com/office/drawing/2014/main" id="{25EFD4B2-71A3-4CE8-8336-8C143AADE4EF}"/>
              </a:ext>
            </a:extLst>
          </p:cNvPr>
          <p:cNvSpPr txBox="1"/>
          <p:nvPr/>
        </p:nvSpPr>
        <p:spPr>
          <a:xfrm>
            <a:off x="4854348" y="1089753"/>
            <a:ext cx="7469558" cy="1754070"/>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a:t>
            </a:r>
            <a:r>
              <a:rPr kumimoji="0" lang="en-US" altLang="zh-CN" sz="5399" b="1" i="0" u="none" strike="noStrike" kern="1200" cap="none" spc="0" normalizeH="0" baseline="0" noProof="0" dirty="0" err="1">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Phân</a:t>
            </a:r>
            <a:r>
              <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399" b="1" i="0" u="none" strike="noStrike" kern="1200" cap="none" spc="0" normalizeH="0" baseline="0" noProof="0" dirty="0" err="1">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tích</a:t>
            </a:r>
            <a:r>
              <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399" b="1" i="0" u="none" strike="noStrike" kern="1200" cap="none" spc="0" normalizeH="0" baseline="0" noProof="0" dirty="0" err="1">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ví</a:t>
            </a:r>
            <a:r>
              <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399" b="1" i="0" u="none" strike="noStrike" kern="1200" cap="none" spc="0" normalizeH="0" baseline="0" noProof="0" dirty="0" err="1">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dụ</a:t>
            </a:r>
            <a:endParaRPr kumimoji="0" lang="zh-CN" altLang="en-US"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58283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C8AE9F-926A-485A-8359-544BF3291D7E}"/>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31</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720B52EC-9C5E-4B4C-AEFC-72AE69C646D6}"/>
              </a:ext>
            </a:extLst>
          </p:cNvPr>
          <p:cNvPicPr>
            <a:picLocks noChangeAspect="1"/>
          </p:cNvPicPr>
          <p:nvPr/>
        </p:nvPicPr>
        <p:blipFill>
          <a:blip r:embed="rId2"/>
          <a:stretch>
            <a:fillRect/>
          </a:stretch>
        </p:blipFill>
        <p:spPr>
          <a:xfrm>
            <a:off x="1098958" y="0"/>
            <a:ext cx="9672506" cy="6858000"/>
          </a:xfrm>
          <a:prstGeom prst="rect">
            <a:avLst/>
          </a:prstGeom>
        </p:spPr>
      </p:pic>
    </p:spTree>
    <p:extLst>
      <p:ext uri="{BB962C8B-B14F-4D97-AF65-F5344CB8AC3E}">
        <p14:creationId xmlns:p14="http://schemas.microsoft.com/office/powerpoint/2010/main" val="156794974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47164A-C97F-4A7B-99D9-703029905D1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32</a:t>
            </a:fld>
            <a:endParaRPr lang="en-US" dirty="0">
              <a:solidFill>
                <a:prstClr val="black">
                  <a:tint val="75000"/>
                </a:prstClr>
              </a:solidFill>
            </a:endParaRPr>
          </a:p>
        </p:txBody>
      </p:sp>
      <p:sp>
        <p:nvSpPr>
          <p:cNvPr id="4" name="文本框 41">
            <a:extLst>
              <a:ext uri="{FF2B5EF4-FFF2-40B4-BE49-F238E27FC236}">
                <a16:creationId xmlns:a16="http://schemas.microsoft.com/office/drawing/2014/main" id="{DE0EB091-A3C6-435B-A2EB-4897FC706B86}"/>
              </a:ext>
            </a:extLst>
          </p:cNvPr>
          <p:cNvSpPr txBox="1"/>
          <p:nvPr/>
        </p:nvSpPr>
        <p:spPr>
          <a:xfrm>
            <a:off x="1269058" y="266099"/>
            <a:ext cx="2975772" cy="769313"/>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err="1">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Mục</a:t>
            </a:r>
            <a:r>
              <a:rPr kumimoji="0" lang="en-US" altLang="zh-CN" sz="4399" b="1" i="0" u="none" strike="noStrike" kern="1200" cap="none" spc="0" normalizeH="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399" b="1" i="0" u="none" strike="noStrike" kern="1200" cap="none" spc="0" normalizeH="0" noProof="0" dirty="0" err="1">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đích</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0" name="组合 2">
            <a:extLst>
              <a:ext uri="{FF2B5EF4-FFF2-40B4-BE49-F238E27FC236}">
                <a16:creationId xmlns:a16="http://schemas.microsoft.com/office/drawing/2014/main" id="{86177DC5-1245-4C30-A225-7143F1520921}"/>
              </a:ext>
            </a:extLst>
          </p:cNvPr>
          <p:cNvGrpSpPr/>
          <p:nvPr/>
        </p:nvGrpSpPr>
        <p:grpSpPr>
          <a:xfrm>
            <a:off x="5834015" y="1504662"/>
            <a:ext cx="3685160" cy="2730533"/>
            <a:chOff x="1949253" y="1627716"/>
            <a:chExt cx="3271491" cy="2309600"/>
          </a:xfrm>
        </p:grpSpPr>
        <p:grpSp>
          <p:nvGrpSpPr>
            <p:cNvPr id="101" name="组合 135">
              <a:extLst>
                <a:ext uri="{FF2B5EF4-FFF2-40B4-BE49-F238E27FC236}">
                  <a16:creationId xmlns:a16="http://schemas.microsoft.com/office/drawing/2014/main" id="{830B2795-2B3E-46CE-B865-0C343351FA29}"/>
                </a:ext>
              </a:extLst>
            </p:cNvPr>
            <p:cNvGrpSpPr/>
            <p:nvPr/>
          </p:nvGrpSpPr>
          <p:grpSpPr>
            <a:xfrm>
              <a:off x="1949253" y="1627716"/>
              <a:ext cx="3271491" cy="2309600"/>
              <a:chOff x="3246438" y="1068388"/>
              <a:chExt cx="5711825" cy="4678363"/>
            </a:xfrm>
            <a:solidFill>
              <a:schemeClr val="tx1"/>
            </a:solidFill>
          </p:grpSpPr>
          <p:sp>
            <p:nvSpPr>
              <p:cNvPr id="103" name="Freeform 5">
                <a:extLst>
                  <a:ext uri="{FF2B5EF4-FFF2-40B4-BE49-F238E27FC236}">
                    <a16:creationId xmlns:a16="http://schemas.microsoft.com/office/drawing/2014/main" id="{74FF62C2-A92D-41E7-B500-4CFCA17E757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A7A882E6-8308-4143-B8CD-4D9A6BB8B0D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4E95F68D-5A02-495F-B599-FEED215E0DFF}"/>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A9802CEE-5367-4FCC-AE75-6564216251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1F41F86D-F1EF-4F8F-886F-B05F8110679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3FD6883C-0D5D-4BB5-83C5-0B397901882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8576DD0D-BDBE-462E-A039-F414D9C201B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A5C330DB-6E50-4B1C-81F9-B29124D293EE}"/>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E0EB9435-A362-45EA-83D9-F3050BAD4C7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F196BA27-1FD7-4B42-ABAD-3E075A59F41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AC7C4709-6769-4481-8D99-FACE632BFDA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721AAF95-52A4-4551-AA17-AE710871CD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D9D4020E-DEF0-4C40-9ACB-6E41ED93EEE5}"/>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7A348D4F-1F1B-437F-8B7F-C13F5CF4D1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C90D6500-C679-4877-89F6-E2EDCA9D88F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850FCD20-DA01-4606-A049-B031FD8D8A8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58ED09CA-3657-48CC-B9FD-7E167781A28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F6722D55-F708-477F-8F09-D6C5F1AE5E3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25E3F650-981C-402A-B7E7-8DEB03B9872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BE315472-FC23-4CCC-97D3-DC6C40CA639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C25005B8-3D5B-4ACA-87C3-16DA4721847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43481BB6-B13A-4C98-96E2-6523D50C6D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66F43B9F-AD22-4576-89E9-8E4D09A8409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60B5FE51-9CF7-44B9-8458-62EC452B843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10D38D51-6FB2-487B-AA72-58CBE2C21FB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AA87BF10-0EA6-493D-A268-456588328CD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A3CA8DF2-0FAA-419D-918A-1688EDBC1F70}"/>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BADB1EF9-F801-449A-8C62-9D59206D564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5FA3FF6C-FD2C-4E11-BCBC-F640B671B80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1F1DA8FA-74BB-4B1B-A9C6-0EE8C5B5484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A308B1CB-2779-45C5-8344-6F1BB40F9DD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DEC7E380-3536-4838-914B-68C0E7867F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7A0F65E3-9F25-4B55-A04E-D3550FE515D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B5432AC2-95B2-4DA4-BB5F-7B023DBCD17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783688ED-60D2-4495-BA88-EDA406C37CF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50B365E2-5F88-4A0E-8614-E8E1E357BA9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69EC1CD9-EA66-434C-B79D-213B889B94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FCF04DF-7E93-4020-BB84-89217CC149F1}"/>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BAF3CCDE-DA73-4E66-8343-70895B6A2C8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2BF00BFD-E66F-4670-B4AA-1F7611C5245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ABA0EC60-6B51-47A0-A241-9A8FC48C50F7}"/>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9FF2F662-BF72-4DF7-B250-A6A188AE3A7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7E35DB78-B67D-4A69-9CC8-57EB3786572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CA953648-9342-41AB-B27B-6D821E4B0B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3FB299E9-7F3C-4A90-9B3B-C74C371B2B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3C53CE32-449A-45B1-9AFA-EB61D5223E6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017A144F-67FC-4699-8035-0959BF17780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CEF1EF18-A7EE-4ECE-A276-9AD0F5CF0A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0FC4489D-D75E-438F-A0AA-A8C171E61CD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0F29E4B3-7810-4AAB-B0B3-BE6FE263FCB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4A714CA-C1B4-47AC-82BF-E43318649AC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A8251811-7A8A-47E2-9241-D8169ACC66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BDBAF4FC-FD19-4906-A3F9-196F2F33DBF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8D1DCAA2-02EC-4C35-BF9F-90615F6DA31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2C8E9036-F9EE-4344-9674-49C832BA814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34E49120-C6C1-43B5-92F9-E8097FC4E72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1A1ABD23-41D9-47D7-82D6-DAEA0419C35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8FB589AE-3209-4287-81F3-374DE10C87D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0B20E846-30A5-4E77-A546-E3D1AD5F22B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90521265-6462-4913-BE9B-C26E80207EA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1A2EE10C-2F1C-4203-BD95-7F6B0494BB9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61621414-0B72-4B61-96DE-024FBDC8C4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48F7A134-3E18-4D07-B405-CF9A1948C31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F6E8799D-98AB-45D6-A141-91B3E422FFD0}"/>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4186DFB7-B736-484B-9293-0849A9696EA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D86C437-5A04-4CAB-83F7-390DF63C41B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58C415DB-00C9-4D16-8DAD-48712A4C0B42}"/>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1E68D14F-061D-4E08-A166-ECCDAEA32D0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74D0A2CB-84EC-4E6D-9659-1D2B46E5E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8C037064-CC69-4601-81FC-E516272F14A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F4D884D1-4BEB-4967-BAC8-E91A92443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2A5D5D09-8BE2-47BE-BEA2-813CA387FA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A3E36782-D5B3-45A4-9678-C505F37503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55B9F6C1-2CFE-4B60-AF0D-16A7141E0D1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24057F8D-ECA4-4F82-BE24-407DE4F29DD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9ADB8ACC-1671-4A41-BFC5-57B93A819BE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9E0B4FA5-CC05-4853-AE4B-2B0BA5C044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4FD2FB13-AFA4-4E1B-B299-D7873C596C4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2EE7E15A-A7C2-46EF-B8DF-EF9009E3F78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C22DBB3B-5447-47E2-A13F-AD8C89392E8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6AA22425-0753-4426-8F80-A154ECD05A3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217851EA-DEEE-4AE0-B150-3F0C6FACF33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AF2A151-356E-48A9-B881-23763B5683E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BDBED5D1-F391-461F-8801-5535C36E2C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5129FE61-4D15-4E85-B13B-AE953D1910E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8E77446-4F26-46F5-A2F9-AFBC1023F98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19206091-4FA8-42A1-80FF-5E89878E5B2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61CFCEDB-498B-42E9-9090-E1FE027F6E1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49F02AFF-9799-4695-926E-08B9A177406C}"/>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3166394A-10FA-479F-8D44-93B5BB1D92F1}"/>
                </a:ext>
              </a:extLst>
            </p:cNvPr>
            <p:cNvSpPr txBox="1">
              <a:spLocks noChangeArrowheads="1"/>
            </p:cNvSpPr>
            <p:nvPr/>
          </p:nvSpPr>
          <p:spPr bwMode="auto">
            <a:xfrm>
              <a:off x="2305766" y="2000955"/>
              <a:ext cx="2537746" cy="1717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en-US" sz="2799" dirty="0">
                  <a:solidFill>
                    <a:srgbClr val="000000"/>
                  </a:solidFill>
                  <a:latin typeface="Times New Roman" panose="02020603050405020304" pitchFamily="18" charset="0"/>
                  <a:cs typeface="Times New Roman" panose="02020603050405020304" pitchFamily="18" charset="0"/>
                </a:rPr>
                <a:t>B</a:t>
              </a:r>
              <a:r>
                <a:rPr lang="vi-VN" sz="2799" dirty="0">
                  <a:solidFill>
                    <a:srgbClr val="000000"/>
                  </a:solidFill>
                  <a:latin typeface="Times New Roman" panose="02020603050405020304" pitchFamily="18" charset="0"/>
                  <a:cs typeface="Times New Roman" panose="02020603050405020304" pitchFamily="18" charset="0"/>
                </a:rPr>
                <a:t>àn về vấn đề: Hãy duy trì bữa cơm gia đình trong cuộc sống thường nhật.</a:t>
              </a:r>
            </a:p>
          </p:txBody>
        </p:sp>
      </p:grpSp>
      <p:pic>
        <p:nvPicPr>
          <p:cNvPr id="192" name="Picture 191">
            <a:extLst>
              <a:ext uri="{FF2B5EF4-FFF2-40B4-BE49-F238E27FC236}">
                <a16:creationId xmlns:a16="http://schemas.microsoft.com/office/drawing/2014/main" id="{9CADA2DE-798A-48AE-B194-B4349192ADD4}"/>
              </a:ext>
            </a:extLst>
          </p:cNvPr>
          <p:cNvPicPr>
            <a:picLocks noChangeAspect="1"/>
          </p:cNvPicPr>
          <p:nvPr/>
        </p:nvPicPr>
        <p:blipFill>
          <a:blip r:embed="rId2"/>
          <a:stretch>
            <a:fillRect/>
          </a:stretch>
        </p:blipFill>
        <p:spPr>
          <a:xfrm>
            <a:off x="753214" y="1455204"/>
            <a:ext cx="4247082" cy="2646949"/>
          </a:xfrm>
          <a:prstGeom prst="rect">
            <a:avLst/>
          </a:prstGeom>
        </p:spPr>
      </p:pic>
      <p:pic>
        <p:nvPicPr>
          <p:cNvPr id="193" name="Picture 192">
            <a:extLst>
              <a:ext uri="{FF2B5EF4-FFF2-40B4-BE49-F238E27FC236}">
                <a16:creationId xmlns:a16="http://schemas.microsoft.com/office/drawing/2014/main" id="{85F42293-F382-4AE2-ADA3-61C64176EF02}"/>
              </a:ext>
            </a:extLst>
          </p:cNvPr>
          <p:cNvPicPr>
            <a:picLocks noChangeAspect="1"/>
          </p:cNvPicPr>
          <p:nvPr/>
        </p:nvPicPr>
        <p:blipFill>
          <a:blip r:embed="rId3"/>
          <a:stretch>
            <a:fillRect/>
          </a:stretch>
        </p:blipFill>
        <p:spPr>
          <a:xfrm>
            <a:off x="5597489" y="4264090"/>
            <a:ext cx="3382338" cy="2029403"/>
          </a:xfrm>
          <a:prstGeom prst="rect">
            <a:avLst/>
          </a:prstGeom>
        </p:spPr>
      </p:pic>
    </p:spTree>
    <p:extLst>
      <p:ext uri="{BB962C8B-B14F-4D97-AF65-F5344CB8AC3E}">
        <p14:creationId xmlns:p14="http://schemas.microsoft.com/office/powerpoint/2010/main" val="261750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barn(inVertical)">
                                      <p:cBhvr>
                                        <p:cTn id="17" dur="500"/>
                                        <p:tgtEl>
                                          <p:spTgt spid="19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barn(inVertical)">
                                      <p:cBhvr>
                                        <p:cTn id="2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47164A-C97F-4A7B-99D9-703029905D1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33</a:t>
            </a:fld>
            <a:endParaRPr lang="en-US" dirty="0">
              <a:solidFill>
                <a:prstClr val="black">
                  <a:tint val="75000"/>
                </a:prstClr>
              </a:solidFill>
            </a:endParaRPr>
          </a:p>
        </p:txBody>
      </p:sp>
      <p:sp>
        <p:nvSpPr>
          <p:cNvPr id="4" name="文本框 41">
            <a:extLst>
              <a:ext uri="{FF2B5EF4-FFF2-40B4-BE49-F238E27FC236}">
                <a16:creationId xmlns:a16="http://schemas.microsoft.com/office/drawing/2014/main" id="{DE0EB091-A3C6-435B-A2EB-4897FC706B86}"/>
              </a:ext>
            </a:extLst>
          </p:cNvPr>
          <p:cNvSpPr txBox="1"/>
          <p:nvPr/>
        </p:nvSpPr>
        <p:spPr>
          <a:xfrm>
            <a:off x="1269058" y="266099"/>
            <a:ext cx="8621562" cy="769313"/>
          </a:xfrm>
          <a:prstGeom prst="rect">
            <a:avLst/>
          </a:prstGeom>
          <a:noFill/>
        </p:spPr>
        <p:txBody>
          <a:bodyPr vert="horz" wrap="square" rtlCol="0">
            <a:spAutoFit/>
          </a:bodyPr>
          <a:lstStyle/>
          <a:p>
            <a:pPr lvl="0"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hệ</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thống</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lí</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lẽ</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chứng</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0" name="组合 2">
            <a:extLst>
              <a:ext uri="{FF2B5EF4-FFF2-40B4-BE49-F238E27FC236}">
                <a16:creationId xmlns:a16="http://schemas.microsoft.com/office/drawing/2014/main" id="{86177DC5-1245-4C30-A225-7143F1520921}"/>
              </a:ext>
            </a:extLst>
          </p:cNvPr>
          <p:cNvGrpSpPr/>
          <p:nvPr/>
        </p:nvGrpSpPr>
        <p:grpSpPr>
          <a:xfrm>
            <a:off x="5834015" y="1504662"/>
            <a:ext cx="3685160" cy="2730533"/>
            <a:chOff x="1949253" y="1627716"/>
            <a:chExt cx="3271491" cy="2309600"/>
          </a:xfrm>
        </p:grpSpPr>
        <p:grpSp>
          <p:nvGrpSpPr>
            <p:cNvPr id="101" name="组合 135">
              <a:extLst>
                <a:ext uri="{FF2B5EF4-FFF2-40B4-BE49-F238E27FC236}">
                  <a16:creationId xmlns:a16="http://schemas.microsoft.com/office/drawing/2014/main" id="{830B2795-2B3E-46CE-B865-0C343351FA29}"/>
                </a:ext>
              </a:extLst>
            </p:cNvPr>
            <p:cNvGrpSpPr/>
            <p:nvPr/>
          </p:nvGrpSpPr>
          <p:grpSpPr>
            <a:xfrm>
              <a:off x="1949253" y="1627716"/>
              <a:ext cx="3271491" cy="2309600"/>
              <a:chOff x="3246438" y="1068388"/>
              <a:chExt cx="5711825" cy="4678363"/>
            </a:xfrm>
            <a:solidFill>
              <a:schemeClr val="tx1"/>
            </a:solidFill>
          </p:grpSpPr>
          <p:sp>
            <p:nvSpPr>
              <p:cNvPr id="103" name="Freeform 5">
                <a:extLst>
                  <a:ext uri="{FF2B5EF4-FFF2-40B4-BE49-F238E27FC236}">
                    <a16:creationId xmlns:a16="http://schemas.microsoft.com/office/drawing/2014/main" id="{74FF62C2-A92D-41E7-B500-4CFCA17E757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A7A882E6-8308-4143-B8CD-4D9A6BB8B0D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4E95F68D-5A02-495F-B599-FEED215E0DFF}"/>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A9802CEE-5367-4FCC-AE75-6564216251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1F41F86D-F1EF-4F8F-886F-B05F8110679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3FD6883C-0D5D-4BB5-83C5-0B397901882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8576DD0D-BDBE-462E-A039-F414D9C201B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A5C330DB-6E50-4B1C-81F9-B29124D293EE}"/>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E0EB9435-A362-45EA-83D9-F3050BAD4C7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F196BA27-1FD7-4B42-ABAD-3E075A59F41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AC7C4709-6769-4481-8D99-FACE632BFDA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721AAF95-52A4-4551-AA17-AE710871CD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D9D4020E-DEF0-4C40-9ACB-6E41ED93EEE5}"/>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7A348D4F-1F1B-437F-8B7F-C13F5CF4D1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C90D6500-C679-4877-89F6-E2EDCA9D88F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850FCD20-DA01-4606-A049-B031FD8D8A8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58ED09CA-3657-48CC-B9FD-7E167781A28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F6722D55-F708-477F-8F09-D6C5F1AE5E3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25E3F650-981C-402A-B7E7-8DEB03B9872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BE315472-FC23-4CCC-97D3-DC6C40CA639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C25005B8-3D5B-4ACA-87C3-16DA4721847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43481BB6-B13A-4C98-96E2-6523D50C6D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66F43B9F-AD22-4576-89E9-8E4D09A8409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60B5FE51-9CF7-44B9-8458-62EC452B843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10D38D51-6FB2-487B-AA72-58CBE2C21FB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AA87BF10-0EA6-493D-A268-456588328CD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A3CA8DF2-0FAA-419D-918A-1688EDBC1F70}"/>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BADB1EF9-F801-449A-8C62-9D59206D564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5FA3FF6C-FD2C-4E11-BCBC-F640B671B80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1F1DA8FA-74BB-4B1B-A9C6-0EE8C5B5484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A308B1CB-2779-45C5-8344-6F1BB40F9DD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DEC7E380-3536-4838-914B-68C0E7867F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7A0F65E3-9F25-4B55-A04E-D3550FE515D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B5432AC2-95B2-4DA4-BB5F-7B023DBCD17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783688ED-60D2-4495-BA88-EDA406C37CF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50B365E2-5F88-4A0E-8614-E8E1E357BA9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69EC1CD9-EA66-434C-B79D-213B889B94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FCF04DF-7E93-4020-BB84-89217CC149F1}"/>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BAF3CCDE-DA73-4E66-8343-70895B6A2C8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2BF00BFD-E66F-4670-B4AA-1F7611C5245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ABA0EC60-6B51-47A0-A241-9A8FC48C50F7}"/>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9FF2F662-BF72-4DF7-B250-A6A188AE3A7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7E35DB78-B67D-4A69-9CC8-57EB3786572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CA953648-9342-41AB-B27B-6D821E4B0B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3FB299E9-7F3C-4A90-9B3B-C74C371B2B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3C53CE32-449A-45B1-9AFA-EB61D5223E6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017A144F-67FC-4699-8035-0959BF17780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CEF1EF18-A7EE-4ECE-A276-9AD0F5CF0A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0FC4489D-D75E-438F-A0AA-A8C171E61CD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0F29E4B3-7810-4AAB-B0B3-BE6FE263FCB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4A714CA-C1B4-47AC-82BF-E43318649AC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A8251811-7A8A-47E2-9241-D8169ACC66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BDBAF4FC-FD19-4906-A3F9-196F2F33DBF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8D1DCAA2-02EC-4C35-BF9F-90615F6DA31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2C8E9036-F9EE-4344-9674-49C832BA814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34E49120-C6C1-43B5-92F9-E8097FC4E72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1A1ABD23-41D9-47D7-82D6-DAEA0419C35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8FB589AE-3209-4287-81F3-374DE10C87D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0B20E846-30A5-4E77-A546-E3D1AD5F22B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90521265-6462-4913-BE9B-C26E80207EA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1A2EE10C-2F1C-4203-BD95-7F6B0494BB9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61621414-0B72-4B61-96DE-024FBDC8C4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48F7A134-3E18-4D07-B405-CF9A1948C31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F6E8799D-98AB-45D6-A141-91B3E422FFD0}"/>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4186DFB7-B736-484B-9293-0849A9696EA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D86C437-5A04-4CAB-83F7-390DF63C41B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58C415DB-00C9-4D16-8DAD-48712A4C0B42}"/>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1E68D14F-061D-4E08-A166-ECCDAEA32D0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74D0A2CB-84EC-4E6D-9659-1D2B46E5E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8C037064-CC69-4601-81FC-E516272F14A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F4D884D1-4BEB-4967-BAC8-E91A92443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2A5D5D09-8BE2-47BE-BEA2-813CA387FA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A3E36782-D5B3-45A4-9678-C505F37503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55B9F6C1-2CFE-4B60-AF0D-16A7141E0D1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24057F8D-ECA4-4F82-BE24-407DE4F29DD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9ADB8ACC-1671-4A41-BFC5-57B93A819BE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9E0B4FA5-CC05-4853-AE4B-2B0BA5C044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4FD2FB13-AFA4-4E1B-B299-D7873C596C4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2EE7E15A-A7C2-46EF-B8DF-EF9009E3F78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C22DBB3B-5447-47E2-A13F-AD8C89392E8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6AA22425-0753-4426-8F80-A154ECD05A3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217851EA-DEEE-4AE0-B150-3F0C6FACF33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AF2A151-356E-48A9-B881-23763B5683E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BDBED5D1-F391-461F-8801-5535C36E2C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5129FE61-4D15-4E85-B13B-AE953D1910E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8E77446-4F26-46F5-A2F9-AFBC1023F98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19206091-4FA8-42A1-80FF-5E89878E5B2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61CFCEDB-498B-42E9-9090-E1FE027F6E1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49F02AFF-9799-4695-926E-08B9A177406C}"/>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3166394A-10FA-479F-8D44-93B5BB1D92F1}"/>
                </a:ext>
              </a:extLst>
            </p:cNvPr>
            <p:cNvSpPr txBox="1">
              <a:spLocks noChangeArrowheads="1"/>
            </p:cNvSpPr>
            <p:nvPr/>
          </p:nvSpPr>
          <p:spPr bwMode="auto">
            <a:xfrm>
              <a:off x="2305766" y="2000955"/>
              <a:ext cx="2537746" cy="1389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Bữa cơm gia đình rất bổ dưỡng, đảm bảo vệ sinh an toàn thực phẩm.</a:t>
              </a:r>
            </a:p>
          </p:txBody>
        </p:sp>
      </p:grpSp>
      <p:pic>
        <p:nvPicPr>
          <p:cNvPr id="193" name="Picture 192">
            <a:extLst>
              <a:ext uri="{FF2B5EF4-FFF2-40B4-BE49-F238E27FC236}">
                <a16:creationId xmlns:a16="http://schemas.microsoft.com/office/drawing/2014/main" id="{85F42293-F382-4AE2-ADA3-61C64176EF02}"/>
              </a:ext>
            </a:extLst>
          </p:cNvPr>
          <p:cNvPicPr>
            <a:picLocks noChangeAspect="1"/>
          </p:cNvPicPr>
          <p:nvPr/>
        </p:nvPicPr>
        <p:blipFill>
          <a:blip r:embed="rId2"/>
          <a:stretch>
            <a:fillRect/>
          </a:stretch>
        </p:blipFill>
        <p:spPr>
          <a:xfrm>
            <a:off x="7426510" y="4131480"/>
            <a:ext cx="3382338" cy="2029403"/>
          </a:xfrm>
          <a:prstGeom prst="rect">
            <a:avLst/>
          </a:prstGeom>
        </p:spPr>
      </p:pic>
      <p:grpSp>
        <p:nvGrpSpPr>
          <p:cNvPr id="98" name="组合 2">
            <a:extLst>
              <a:ext uri="{FF2B5EF4-FFF2-40B4-BE49-F238E27FC236}">
                <a16:creationId xmlns:a16="http://schemas.microsoft.com/office/drawing/2014/main" id="{C56B89E8-7554-4FC6-A070-B23FA8776D74}"/>
              </a:ext>
            </a:extLst>
          </p:cNvPr>
          <p:cNvGrpSpPr/>
          <p:nvPr/>
        </p:nvGrpSpPr>
        <p:grpSpPr>
          <a:xfrm>
            <a:off x="746620" y="1739554"/>
            <a:ext cx="4477391" cy="2859583"/>
            <a:chOff x="1949253" y="1627716"/>
            <a:chExt cx="3271491" cy="2418756"/>
          </a:xfrm>
        </p:grpSpPr>
        <p:grpSp>
          <p:nvGrpSpPr>
            <p:cNvPr id="99" name="组合 135">
              <a:extLst>
                <a:ext uri="{FF2B5EF4-FFF2-40B4-BE49-F238E27FC236}">
                  <a16:creationId xmlns:a16="http://schemas.microsoft.com/office/drawing/2014/main" id="{34B214A9-4A70-45E8-A1C3-64DD747CAC30}"/>
                </a:ext>
              </a:extLst>
            </p:cNvPr>
            <p:cNvGrpSpPr/>
            <p:nvPr/>
          </p:nvGrpSpPr>
          <p:grpSpPr>
            <a:xfrm>
              <a:off x="1949253" y="1627716"/>
              <a:ext cx="3271491" cy="2309600"/>
              <a:chOff x="3246438" y="1068388"/>
              <a:chExt cx="5711825" cy="4678363"/>
            </a:xfrm>
            <a:solidFill>
              <a:schemeClr val="tx1"/>
            </a:solidFill>
          </p:grpSpPr>
          <p:sp>
            <p:nvSpPr>
              <p:cNvPr id="195" name="Freeform 5">
                <a:extLst>
                  <a:ext uri="{FF2B5EF4-FFF2-40B4-BE49-F238E27FC236}">
                    <a16:creationId xmlns:a16="http://schemas.microsoft.com/office/drawing/2014/main" id="{25A82B3E-8D8A-4F5B-ADF6-7A05AD22202B}"/>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6">
                <a:extLst>
                  <a:ext uri="{FF2B5EF4-FFF2-40B4-BE49-F238E27FC236}">
                    <a16:creationId xmlns:a16="http://schemas.microsoft.com/office/drawing/2014/main" id="{2E9A3725-DBA9-474E-92C7-B49CFBDB9C2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7">
                <a:extLst>
                  <a:ext uri="{FF2B5EF4-FFF2-40B4-BE49-F238E27FC236}">
                    <a16:creationId xmlns:a16="http://schemas.microsoft.com/office/drawing/2014/main" id="{AF655CBA-2571-4980-AAF2-2E3177CBA8D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
                <a:extLst>
                  <a:ext uri="{FF2B5EF4-FFF2-40B4-BE49-F238E27FC236}">
                    <a16:creationId xmlns:a16="http://schemas.microsoft.com/office/drawing/2014/main" id="{522004EE-CAC9-4DE5-B866-A3AD7F7743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9">
                <a:extLst>
                  <a:ext uri="{FF2B5EF4-FFF2-40B4-BE49-F238E27FC236}">
                    <a16:creationId xmlns:a16="http://schemas.microsoft.com/office/drawing/2014/main" id="{813320AB-1B13-4281-8F23-9C61C4355393}"/>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10">
                <a:extLst>
                  <a:ext uri="{FF2B5EF4-FFF2-40B4-BE49-F238E27FC236}">
                    <a16:creationId xmlns:a16="http://schemas.microsoft.com/office/drawing/2014/main" id="{7E4534F5-1473-4731-BD3F-D2638DD5185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11">
                <a:extLst>
                  <a:ext uri="{FF2B5EF4-FFF2-40B4-BE49-F238E27FC236}">
                    <a16:creationId xmlns:a16="http://schemas.microsoft.com/office/drawing/2014/main" id="{BD9E4745-35AA-4534-8B1A-ABD0F8EF261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2" name="组合 143">
                <a:extLst>
                  <a:ext uri="{FF2B5EF4-FFF2-40B4-BE49-F238E27FC236}">
                    <a16:creationId xmlns:a16="http://schemas.microsoft.com/office/drawing/2014/main" id="{8896B914-E00C-4D62-BE07-2A13477E6044}"/>
                  </a:ext>
                </a:extLst>
              </p:cNvPr>
              <p:cNvGrpSpPr/>
              <p:nvPr/>
            </p:nvGrpSpPr>
            <p:grpSpPr>
              <a:xfrm>
                <a:off x="3517901" y="1225551"/>
                <a:ext cx="5260975" cy="4090987"/>
                <a:chOff x="3517901" y="1225551"/>
                <a:chExt cx="5260975" cy="4090987"/>
              </a:xfrm>
              <a:grpFill/>
            </p:grpSpPr>
            <p:sp>
              <p:nvSpPr>
                <p:cNvPr id="203" name="Freeform 12">
                  <a:extLst>
                    <a:ext uri="{FF2B5EF4-FFF2-40B4-BE49-F238E27FC236}">
                      <a16:creationId xmlns:a16="http://schemas.microsoft.com/office/drawing/2014/main" id="{0E727115-DFE9-4451-BFB2-6CBF162908A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13">
                  <a:extLst>
                    <a:ext uri="{FF2B5EF4-FFF2-40B4-BE49-F238E27FC236}">
                      <a16:creationId xmlns:a16="http://schemas.microsoft.com/office/drawing/2014/main" id="{4EC552CF-17A0-4CF4-9EAC-DB4BE8C3FCE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14">
                  <a:extLst>
                    <a:ext uri="{FF2B5EF4-FFF2-40B4-BE49-F238E27FC236}">
                      <a16:creationId xmlns:a16="http://schemas.microsoft.com/office/drawing/2014/main" id="{1742FE81-2E5A-42FC-A21F-DE291865B6E5}"/>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6" name="Freeform 15">
                  <a:extLst>
                    <a:ext uri="{FF2B5EF4-FFF2-40B4-BE49-F238E27FC236}">
                      <a16:creationId xmlns:a16="http://schemas.microsoft.com/office/drawing/2014/main" id="{948555F6-32B8-4A70-9CA2-59EA442CD5E5}"/>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7" name="Freeform 16">
                  <a:extLst>
                    <a:ext uri="{FF2B5EF4-FFF2-40B4-BE49-F238E27FC236}">
                      <a16:creationId xmlns:a16="http://schemas.microsoft.com/office/drawing/2014/main" id="{738C716E-C93A-48FB-B80C-4E2B4168FE5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8" name="Freeform 17">
                  <a:extLst>
                    <a:ext uri="{FF2B5EF4-FFF2-40B4-BE49-F238E27FC236}">
                      <a16:creationId xmlns:a16="http://schemas.microsoft.com/office/drawing/2014/main" id="{B9AD1F71-8E00-49EA-91C0-8B54908B5909}"/>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9" name="Freeform 18">
                  <a:extLst>
                    <a:ext uri="{FF2B5EF4-FFF2-40B4-BE49-F238E27FC236}">
                      <a16:creationId xmlns:a16="http://schemas.microsoft.com/office/drawing/2014/main" id="{F22A4CF5-F680-42D2-833A-64D78A3B95E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19">
                  <a:extLst>
                    <a:ext uri="{FF2B5EF4-FFF2-40B4-BE49-F238E27FC236}">
                      <a16:creationId xmlns:a16="http://schemas.microsoft.com/office/drawing/2014/main" id="{4DF9788F-318B-4F80-9F6A-CB1C8DF4B4A0}"/>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20">
                  <a:extLst>
                    <a:ext uri="{FF2B5EF4-FFF2-40B4-BE49-F238E27FC236}">
                      <a16:creationId xmlns:a16="http://schemas.microsoft.com/office/drawing/2014/main" id="{B24EDFF9-65E1-4860-9F9A-8DB387B401E1}"/>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21">
                  <a:extLst>
                    <a:ext uri="{FF2B5EF4-FFF2-40B4-BE49-F238E27FC236}">
                      <a16:creationId xmlns:a16="http://schemas.microsoft.com/office/drawing/2014/main" id="{8D1A18DE-D5EE-474C-94D6-8788E71D6CD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22">
                  <a:extLst>
                    <a:ext uri="{FF2B5EF4-FFF2-40B4-BE49-F238E27FC236}">
                      <a16:creationId xmlns:a16="http://schemas.microsoft.com/office/drawing/2014/main" id="{7E1FDF13-3900-455D-A83F-95567D1B527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23">
                  <a:extLst>
                    <a:ext uri="{FF2B5EF4-FFF2-40B4-BE49-F238E27FC236}">
                      <a16:creationId xmlns:a16="http://schemas.microsoft.com/office/drawing/2014/main" id="{280229A3-F764-4A47-AEE8-83DE51B25FA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24">
                  <a:extLst>
                    <a:ext uri="{FF2B5EF4-FFF2-40B4-BE49-F238E27FC236}">
                      <a16:creationId xmlns:a16="http://schemas.microsoft.com/office/drawing/2014/main" id="{9F94919B-D3C3-4576-9980-92138B7EF5D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6" name="Freeform 25">
                  <a:extLst>
                    <a:ext uri="{FF2B5EF4-FFF2-40B4-BE49-F238E27FC236}">
                      <a16:creationId xmlns:a16="http://schemas.microsoft.com/office/drawing/2014/main" id="{FFC00631-2C77-460B-AEE4-341BEB85B68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7" name="Freeform 26">
                  <a:extLst>
                    <a:ext uri="{FF2B5EF4-FFF2-40B4-BE49-F238E27FC236}">
                      <a16:creationId xmlns:a16="http://schemas.microsoft.com/office/drawing/2014/main" id="{F6CE98CD-D7AB-4E23-A551-FA9FDF46162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27">
                  <a:extLst>
                    <a:ext uri="{FF2B5EF4-FFF2-40B4-BE49-F238E27FC236}">
                      <a16:creationId xmlns:a16="http://schemas.microsoft.com/office/drawing/2014/main" id="{8AE13365-3557-4B4C-BD37-573631820431}"/>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28">
                  <a:extLst>
                    <a:ext uri="{FF2B5EF4-FFF2-40B4-BE49-F238E27FC236}">
                      <a16:creationId xmlns:a16="http://schemas.microsoft.com/office/drawing/2014/main" id="{03F10AF2-2CBB-47B5-B59E-5AF7B462429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29">
                  <a:extLst>
                    <a:ext uri="{FF2B5EF4-FFF2-40B4-BE49-F238E27FC236}">
                      <a16:creationId xmlns:a16="http://schemas.microsoft.com/office/drawing/2014/main" id="{D4C38B38-5C4B-41EF-953D-B29C90B26EF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30">
                  <a:extLst>
                    <a:ext uri="{FF2B5EF4-FFF2-40B4-BE49-F238E27FC236}">
                      <a16:creationId xmlns:a16="http://schemas.microsoft.com/office/drawing/2014/main" id="{28833629-1F84-40B1-B77F-7604F47D948A}"/>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31">
                  <a:extLst>
                    <a:ext uri="{FF2B5EF4-FFF2-40B4-BE49-F238E27FC236}">
                      <a16:creationId xmlns:a16="http://schemas.microsoft.com/office/drawing/2014/main" id="{B8E3CA0B-B3E6-4A2B-BD4B-4C032E8CE31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32">
                  <a:extLst>
                    <a:ext uri="{FF2B5EF4-FFF2-40B4-BE49-F238E27FC236}">
                      <a16:creationId xmlns:a16="http://schemas.microsoft.com/office/drawing/2014/main" id="{002420A7-974C-4A16-B080-49D19D468BB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33">
                  <a:extLst>
                    <a:ext uri="{FF2B5EF4-FFF2-40B4-BE49-F238E27FC236}">
                      <a16:creationId xmlns:a16="http://schemas.microsoft.com/office/drawing/2014/main" id="{0E46621E-0595-48F6-8C92-FE013E1B65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34">
                  <a:extLst>
                    <a:ext uri="{FF2B5EF4-FFF2-40B4-BE49-F238E27FC236}">
                      <a16:creationId xmlns:a16="http://schemas.microsoft.com/office/drawing/2014/main" id="{D1CB2C43-0224-425B-B4E3-E1E0D9CBFA9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35">
                  <a:extLst>
                    <a:ext uri="{FF2B5EF4-FFF2-40B4-BE49-F238E27FC236}">
                      <a16:creationId xmlns:a16="http://schemas.microsoft.com/office/drawing/2014/main" id="{E370F936-4E7F-48D7-A3FE-53907D79B1DB}"/>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36">
                  <a:extLst>
                    <a:ext uri="{FF2B5EF4-FFF2-40B4-BE49-F238E27FC236}">
                      <a16:creationId xmlns:a16="http://schemas.microsoft.com/office/drawing/2014/main" id="{A73CBBE7-C10C-4D20-B5E8-570791B4427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37">
                  <a:extLst>
                    <a:ext uri="{FF2B5EF4-FFF2-40B4-BE49-F238E27FC236}">
                      <a16:creationId xmlns:a16="http://schemas.microsoft.com/office/drawing/2014/main" id="{1BC80346-FDFF-43AA-935D-43EC5BE02E9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38">
                  <a:extLst>
                    <a:ext uri="{FF2B5EF4-FFF2-40B4-BE49-F238E27FC236}">
                      <a16:creationId xmlns:a16="http://schemas.microsoft.com/office/drawing/2014/main" id="{01106D62-0310-4FC4-A832-2E92E685DCA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39">
                  <a:extLst>
                    <a:ext uri="{FF2B5EF4-FFF2-40B4-BE49-F238E27FC236}">
                      <a16:creationId xmlns:a16="http://schemas.microsoft.com/office/drawing/2014/main" id="{4BD5B52A-95F9-420D-8AC7-4A5D6262D083}"/>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40">
                  <a:extLst>
                    <a:ext uri="{FF2B5EF4-FFF2-40B4-BE49-F238E27FC236}">
                      <a16:creationId xmlns:a16="http://schemas.microsoft.com/office/drawing/2014/main" id="{C3A67824-6264-4F86-8AC6-7E391DFC8F4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41">
                  <a:extLst>
                    <a:ext uri="{FF2B5EF4-FFF2-40B4-BE49-F238E27FC236}">
                      <a16:creationId xmlns:a16="http://schemas.microsoft.com/office/drawing/2014/main" id="{91C08014-ACFD-463C-8F8A-4A17839CCE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42">
                  <a:extLst>
                    <a:ext uri="{FF2B5EF4-FFF2-40B4-BE49-F238E27FC236}">
                      <a16:creationId xmlns:a16="http://schemas.microsoft.com/office/drawing/2014/main" id="{6B8CCEEC-4B87-4B84-B785-98F8A9955B3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43">
                  <a:extLst>
                    <a:ext uri="{FF2B5EF4-FFF2-40B4-BE49-F238E27FC236}">
                      <a16:creationId xmlns:a16="http://schemas.microsoft.com/office/drawing/2014/main" id="{0154973D-1DC4-4D01-A20C-F928975FC37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44">
                  <a:extLst>
                    <a:ext uri="{FF2B5EF4-FFF2-40B4-BE49-F238E27FC236}">
                      <a16:creationId xmlns:a16="http://schemas.microsoft.com/office/drawing/2014/main" id="{591AA47B-A3A6-4CED-9164-8022FE3E3A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45">
                  <a:extLst>
                    <a:ext uri="{FF2B5EF4-FFF2-40B4-BE49-F238E27FC236}">
                      <a16:creationId xmlns:a16="http://schemas.microsoft.com/office/drawing/2014/main" id="{B056E475-240B-44AF-94F5-141E4DF7DB0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46">
                  <a:extLst>
                    <a:ext uri="{FF2B5EF4-FFF2-40B4-BE49-F238E27FC236}">
                      <a16:creationId xmlns:a16="http://schemas.microsoft.com/office/drawing/2014/main" id="{35D6CB1F-D422-48E2-866E-18F4709713C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47">
                  <a:extLst>
                    <a:ext uri="{FF2B5EF4-FFF2-40B4-BE49-F238E27FC236}">
                      <a16:creationId xmlns:a16="http://schemas.microsoft.com/office/drawing/2014/main" id="{352CC496-952C-4747-8FC7-C4E7EA7B68A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48">
                  <a:extLst>
                    <a:ext uri="{FF2B5EF4-FFF2-40B4-BE49-F238E27FC236}">
                      <a16:creationId xmlns:a16="http://schemas.microsoft.com/office/drawing/2014/main" id="{0B9B7ABD-5483-4491-8455-30EDF63B86F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49">
                  <a:extLst>
                    <a:ext uri="{FF2B5EF4-FFF2-40B4-BE49-F238E27FC236}">
                      <a16:creationId xmlns:a16="http://schemas.microsoft.com/office/drawing/2014/main" id="{B7C0A250-449D-488F-8BE2-637D8CB75AB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50">
                  <a:extLst>
                    <a:ext uri="{FF2B5EF4-FFF2-40B4-BE49-F238E27FC236}">
                      <a16:creationId xmlns:a16="http://schemas.microsoft.com/office/drawing/2014/main" id="{3421AF36-40A1-468A-A547-A053EFBDAD9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51">
                  <a:extLst>
                    <a:ext uri="{FF2B5EF4-FFF2-40B4-BE49-F238E27FC236}">
                      <a16:creationId xmlns:a16="http://schemas.microsoft.com/office/drawing/2014/main" id="{392DDBF0-3072-487A-8A82-379C3C5664B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52">
                  <a:extLst>
                    <a:ext uri="{FF2B5EF4-FFF2-40B4-BE49-F238E27FC236}">
                      <a16:creationId xmlns:a16="http://schemas.microsoft.com/office/drawing/2014/main" id="{360A841C-7921-465F-B5C7-CB3ECFEBD0D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53">
                  <a:extLst>
                    <a:ext uri="{FF2B5EF4-FFF2-40B4-BE49-F238E27FC236}">
                      <a16:creationId xmlns:a16="http://schemas.microsoft.com/office/drawing/2014/main" id="{52D7FA7D-66B7-489C-A712-435379C135A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54">
                  <a:extLst>
                    <a:ext uri="{FF2B5EF4-FFF2-40B4-BE49-F238E27FC236}">
                      <a16:creationId xmlns:a16="http://schemas.microsoft.com/office/drawing/2014/main" id="{69018BD6-01E7-44B6-A828-4D80B6071E6B}"/>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55">
                  <a:extLst>
                    <a:ext uri="{FF2B5EF4-FFF2-40B4-BE49-F238E27FC236}">
                      <a16:creationId xmlns:a16="http://schemas.microsoft.com/office/drawing/2014/main" id="{182FC816-C2DB-4B70-A6E3-1303687B391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56">
                  <a:extLst>
                    <a:ext uri="{FF2B5EF4-FFF2-40B4-BE49-F238E27FC236}">
                      <a16:creationId xmlns:a16="http://schemas.microsoft.com/office/drawing/2014/main" id="{FFB5EBB6-B498-475E-9B17-D5C99155848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57">
                  <a:extLst>
                    <a:ext uri="{FF2B5EF4-FFF2-40B4-BE49-F238E27FC236}">
                      <a16:creationId xmlns:a16="http://schemas.microsoft.com/office/drawing/2014/main" id="{A67EB1FD-A739-43EA-9E64-856554BD23D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58">
                  <a:extLst>
                    <a:ext uri="{FF2B5EF4-FFF2-40B4-BE49-F238E27FC236}">
                      <a16:creationId xmlns:a16="http://schemas.microsoft.com/office/drawing/2014/main" id="{0FAA67DA-D761-4055-9E06-FB0A20B37A9E}"/>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59">
                  <a:extLst>
                    <a:ext uri="{FF2B5EF4-FFF2-40B4-BE49-F238E27FC236}">
                      <a16:creationId xmlns:a16="http://schemas.microsoft.com/office/drawing/2014/main" id="{2556322F-3642-460F-A261-7152466182B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60">
                  <a:extLst>
                    <a:ext uri="{FF2B5EF4-FFF2-40B4-BE49-F238E27FC236}">
                      <a16:creationId xmlns:a16="http://schemas.microsoft.com/office/drawing/2014/main" id="{5FA005AE-64C0-4FA7-896D-4ABB9397FBE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61">
                  <a:extLst>
                    <a:ext uri="{FF2B5EF4-FFF2-40B4-BE49-F238E27FC236}">
                      <a16:creationId xmlns:a16="http://schemas.microsoft.com/office/drawing/2014/main" id="{781B9F17-F007-4BDE-AD71-03CD6ADD01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62">
                  <a:extLst>
                    <a:ext uri="{FF2B5EF4-FFF2-40B4-BE49-F238E27FC236}">
                      <a16:creationId xmlns:a16="http://schemas.microsoft.com/office/drawing/2014/main" id="{DE6CC0F5-683C-4ED7-B73D-AE9C8702D9B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63">
                  <a:extLst>
                    <a:ext uri="{FF2B5EF4-FFF2-40B4-BE49-F238E27FC236}">
                      <a16:creationId xmlns:a16="http://schemas.microsoft.com/office/drawing/2014/main" id="{361C1123-20C4-4B34-AAEA-19BDA628779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64">
                  <a:extLst>
                    <a:ext uri="{FF2B5EF4-FFF2-40B4-BE49-F238E27FC236}">
                      <a16:creationId xmlns:a16="http://schemas.microsoft.com/office/drawing/2014/main" id="{A26FA27B-6E16-4225-8D31-38223048F64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65">
                  <a:extLst>
                    <a:ext uri="{FF2B5EF4-FFF2-40B4-BE49-F238E27FC236}">
                      <a16:creationId xmlns:a16="http://schemas.microsoft.com/office/drawing/2014/main" id="{D5E3B86B-3E29-4772-9029-3168E13EDC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66">
                  <a:extLst>
                    <a:ext uri="{FF2B5EF4-FFF2-40B4-BE49-F238E27FC236}">
                      <a16:creationId xmlns:a16="http://schemas.microsoft.com/office/drawing/2014/main" id="{1101B633-6E8A-43A1-8EB5-5AA418E6652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67">
                  <a:extLst>
                    <a:ext uri="{FF2B5EF4-FFF2-40B4-BE49-F238E27FC236}">
                      <a16:creationId xmlns:a16="http://schemas.microsoft.com/office/drawing/2014/main" id="{6FCF315A-505B-429B-B892-20BD3A8D417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68">
                  <a:extLst>
                    <a:ext uri="{FF2B5EF4-FFF2-40B4-BE49-F238E27FC236}">
                      <a16:creationId xmlns:a16="http://schemas.microsoft.com/office/drawing/2014/main" id="{4BD1D9DE-A0DF-431C-BD7B-6BAF77BA223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69">
                  <a:extLst>
                    <a:ext uri="{FF2B5EF4-FFF2-40B4-BE49-F238E27FC236}">
                      <a16:creationId xmlns:a16="http://schemas.microsoft.com/office/drawing/2014/main" id="{5170E275-1585-443D-B826-28BB7CAFBD9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70">
                  <a:extLst>
                    <a:ext uri="{FF2B5EF4-FFF2-40B4-BE49-F238E27FC236}">
                      <a16:creationId xmlns:a16="http://schemas.microsoft.com/office/drawing/2014/main" id="{6491B1E1-DC50-43FC-9214-AD51F00E84D8}"/>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71">
                  <a:extLst>
                    <a:ext uri="{FF2B5EF4-FFF2-40B4-BE49-F238E27FC236}">
                      <a16:creationId xmlns:a16="http://schemas.microsoft.com/office/drawing/2014/main" id="{D07582FD-A84F-4A6C-8D44-145C1C06167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72">
                  <a:extLst>
                    <a:ext uri="{FF2B5EF4-FFF2-40B4-BE49-F238E27FC236}">
                      <a16:creationId xmlns:a16="http://schemas.microsoft.com/office/drawing/2014/main" id="{73D7CCC0-B219-4DB8-898C-A56A6D4584F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73">
                  <a:extLst>
                    <a:ext uri="{FF2B5EF4-FFF2-40B4-BE49-F238E27FC236}">
                      <a16:creationId xmlns:a16="http://schemas.microsoft.com/office/drawing/2014/main" id="{FB3240B3-86F8-40E7-8C1E-4C74F21C163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74">
                  <a:extLst>
                    <a:ext uri="{FF2B5EF4-FFF2-40B4-BE49-F238E27FC236}">
                      <a16:creationId xmlns:a16="http://schemas.microsoft.com/office/drawing/2014/main" id="{D9D365BB-9837-45DC-9974-F001DB27F63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75">
                  <a:extLst>
                    <a:ext uri="{FF2B5EF4-FFF2-40B4-BE49-F238E27FC236}">
                      <a16:creationId xmlns:a16="http://schemas.microsoft.com/office/drawing/2014/main" id="{D4730D80-B8C1-4679-8FED-C46B45357CE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76">
                  <a:extLst>
                    <a:ext uri="{FF2B5EF4-FFF2-40B4-BE49-F238E27FC236}">
                      <a16:creationId xmlns:a16="http://schemas.microsoft.com/office/drawing/2014/main" id="{B3CFE81E-E08E-4D28-B4D3-DB2B435129B6}"/>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77">
                  <a:extLst>
                    <a:ext uri="{FF2B5EF4-FFF2-40B4-BE49-F238E27FC236}">
                      <a16:creationId xmlns:a16="http://schemas.microsoft.com/office/drawing/2014/main" id="{D3A25981-835F-4639-AD7F-14938176892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78">
                  <a:extLst>
                    <a:ext uri="{FF2B5EF4-FFF2-40B4-BE49-F238E27FC236}">
                      <a16:creationId xmlns:a16="http://schemas.microsoft.com/office/drawing/2014/main" id="{7259DECE-8C98-44A5-99D1-059B1DEE97C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79">
                  <a:extLst>
                    <a:ext uri="{FF2B5EF4-FFF2-40B4-BE49-F238E27FC236}">
                      <a16:creationId xmlns:a16="http://schemas.microsoft.com/office/drawing/2014/main" id="{D63FC4A6-4D9F-438E-825D-0E3B030EEB2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80">
                  <a:extLst>
                    <a:ext uri="{FF2B5EF4-FFF2-40B4-BE49-F238E27FC236}">
                      <a16:creationId xmlns:a16="http://schemas.microsoft.com/office/drawing/2014/main" id="{95C5E155-1FBB-479E-BEEB-F83DEB43DCD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81">
                  <a:extLst>
                    <a:ext uri="{FF2B5EF4-FFF2-40B4-BE49-F238E27FC236}">
                      <a16:creationId xmlns:a16="http://schemas.microsoft.com/office/drawing/2014/main" id="{E1CFBC02-9FB9-4084-8808-9BD9CB8E182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82">
                  <a:extLst>
                    <a:ext uri="{FF2B5EF4-FFF2-40B4-BE49-F238E27FC236}">
                      <a16:creationId xmlns:a16="http://schemas.microsoft.com/office/drawing/2014/main" id="{1A8CAEFE-AB49-4E76-9213-C3ECD73BB3F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83">
                  <a:extLst>
                    <a:ext uri="{FF2B5EF4-FFF2-40B4-BE49-F238E27FC236}">
                      <a16:creationId xmlns:a16="http://schemas.microsoft.com/office/drawing/2014/main" id="{6F9EFB0D-F4AA-4809-8618-3DA789D28072}"/>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84">
                  <a:extLst>
                    <a:ext uri="{FF2B5EF4-FFF2-40B4-BE49-F238E27FC236}">
                      <a16:creationId xmlns:a16="http://schemas.microsoft.com/office/drawing/2014/main" id="{1BF782E9-3D2C-449E-98AF-6B3959FE862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85">
                  <a:extLst>
                    <a:ext uri="{FF2B5EF4-FFF2-40B4-BE49-F238E27FC236}">
                      <a16:creationId xmlns:a16="http://schemas.microsoft.com/office/drawing/2014/main" id="{D0F94C95-6018-48AC-B480-6B9B1F2383C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86">
                  <a:extLst>
                    <a:ext uri="{FF2B5EF4-FFF2-40B4-BE49-F238E27FC236}">
                      <a16:creationId xmlns:a16="http://schemas.microsoft.com/office/drawing/2014/main" id="{285042EC-B967-44DB-8DF4-611A59D1215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87">
                  <a:extLst>
                    <a:ext uri="{FF2B5EF4-FFF2-40B4-BE49-F238E27FC236}">
                      <a16:creationId xmlns:a16="http://schemas.microsoft.com/office/drawing/2014/main" id="{0940E001-DD63-453F-8FE7-78A371E669A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88">
                  <a:extLst>
                    <a:ext uri="{FF2B5EF4-FFF2-40B4-BE49-F238E27FC236}">
                      <a16:creationId xmlns:a16="http://schemas.microsoft.com/office/drawing/2014/main" id="{8FE6E7C6-AF5D-4EA3-94F2-9118F2155B75}"/>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89">
                  <a:extLst>
                    <a:ext uri="{FF2B5EF4-FFF2-40B4-BE49-F238E27FC236}">
                      <a16:creationId xmlns:a16="http://schemas.microsoft.com/office/drawing/2014/main" id="{5DA45743-36FF-47C6-AD0A-F859CE250EE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90">
                  <a:extLst>
                    <a:ext uri="{FF2B5EF4-FFF2-40B4-BE49-F238E27FC236}">
                      <a16:creationId xmlns:a16="http://schemas.microsoft.com/office/drawing/2014/main" id="{6E07D1A1-29B9-4DD3-80E4-825AC5C5232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91">
                  <a:extLst>
                    <a:ext uri="{FF2B5EF4-FFF2-40B4-BE49-F238E27FC236}">
                      <a16:creationId xmlns:a16="http://schemas.microsoft.com/office/drawing/2014/main" id="{5EAB3C0C-AE46-4903-B760-2F85D7A7369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92">
                  <a:extLst>
                    <a:ext uri="{FF2B5EF4-FFF2-40B4-BE49-F238E27FC236}">
                      <a16:creationId xmlns:a16="http://schemas.microsoft.com/office/drawing/2014/main" id="{3258D228-CFA8-44C6-A816-2C57FF63EE20}"/>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94" name="文本框 49">
              <a:extLst>
                <a:ext uri="{FF2B5EF4-FFF2-40B4-BE49-F238E27FC236}">
                  <a16:creationId xmlns:a16="http://schemas.microsoft.com/office/drawing/2014/main" id="{ED03B00C-2E5B-4FE9-B637-6FDB7AD45EFD}"/>
                </a:ext>
              </a:extLst>
            </p:cNvPr>
            <p:cNvSpPr txBox="1">
              <a:spLocks noChangeArrowheads="1"/>
            </p:cNvSpPr>
            <p:nvPr/>
          </p:nvSpPr>
          <p:spPr bwMode="auto">
            <a:xfrm>
              <a:off x="2305766" y="2000955"/>
              <a:ext cx="2537746" cy="2045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Những món ăn được chế biến bằng nguyên liệu sạch, được lựa chọn cẩn thận, kĩ càng.</a:t>
              </a:r>
            </a:p>
          </p:txBody>
        </p:sp>
      </p:grpSp>
      <p:pic>
        <p:nvPicPr>
          <p:cNvPr id="3" name="Picture 2">
            <a:extLst>
              <a:ext uri="{FF2B5EF4-FFF2-40B4-BE49-F238E27FC236}">
                <a16:creationId xmlns:a16="http://schemas.microsoft.com/office/drawing/2014/main" id="{0218CF31-C11C-4CB0-ABA5-2268D94A2064}"/>
              </a:ext>
            </a:extLst>
          </p:cNvPr>
          <p:cNvPicPr>
            <a:picLocks noChangeAspect="1"/>
          </p:cNvPicPr>
          <p:nvPr/>
        </p:nvPicPr>
        <p:blipFill>
          <a:blip r:embed="rId3"/>
          <a:stretch>
            <a:fillRect/>
          </a:stretch>
        </p:blipFill>
        <p:spPr>
          <a:xfrm>
            <a:off x="2070936" y="4424402"/>
            <a:ext cx="2847975" cy="1600200"/>
          </a:xfrm>
          <a:prstGeom prst="rect">
            <a:avLst/>
          </a:prstGeom>
        </p:spPr>
      </p:pic>
    </p:spTree>
    <p:extLst>
      <p:ext uri="{BB962C8B-B14F-4D97-AF65-F5344CB8AC3E}">
        <p14:creationId xmlns:p14="http://schemas.microsoft.com/office/powerpoint/2010/main" val="313866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47164A-C97F-4A7B-99D9-703029905D1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34</a:t>
            </a:fld>
            <a:endParaRPr lang="en-US" dirty="0">
              <a:solidFill>
                <a:prstClr val="black">
                  <a:tint val="75000"/>
                </a:prstClr>
              </a:solidFill>
            </a:endParaRPr>
          </a:p>
        </p:txBody>
      </p:sp>
      <p:sp>
        <p:nvSpPr>
          <p:cNvPr id="4" name="文本框 41">
            <a:extLst>
              <a:ext uri="{FF2B5EF4-FFF2-40B4-BE49-F238E27FC236}">
                <a16:creationId xmlns:a16="http://schemas.microsoft.com/office/drawing/2014/main" id="{DE0EB091-A3C6-435B-A2EB-4897FC706B86}"/>
              </a:ext>
            </a:extLst>
          </p:cNvPr>
          <p:cNvSpPr txBox="1"/>
          <p:nvPr/>
        </p:nvSpPr>
        <p:spPr>
          <a:xfrm>
            <a:off x="1269058" y="266099"/>
            <a:ext cx="8621562" cy="769313"/>
          </a:xfrm>
          <a:prstGeom prst="rect">
            <a:avLst/>
          </a:prstGeom>
          <a:noFill/>
        </p:spPr>
        <p:txBody>
          <a:bodyPr vert="horz" wrap="square" rtlCol="0">
            <a:spAutoFit/>
          </a:bodyPr>
          <a:lstStyle/>
          <a:p>
            <a:pPr lvl="0"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hệ</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thống</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lí</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lẽ</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chứng</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0" name="组合 2">
            <a:extLst>
              <a:ext uri="{FF2B5EF4-FFF2-40B4-BE49-F238E27FC236}">
                <a16:creationId xmlns:a16="http://schemas.microsoft.com/office/drawing/2014/main" id="{86177DC5-1245-4C30-A225-7143F1520921}"/>
              </a:ext>
            </a:extLst>
          </p:cNvPr>
          <p:cNvGrpSpPr/>
          <p:nvPr/>
        </p:nvGrpSpPr>
        <p:grpSpPr>
          <a:xfrm>
            <a:off x="5834015" y="1504662"/>
            <a:ext cx="3685160" cy="2730533"/>
            <a:chOff x="1949253" y="1627716"/>
            <a:chExt cx="3271491" cy="2309600"/>
          </a:xfrm>
        </p:grpSpPr>
        <p:grpSp>
          <p:nvGrpSpPr>
            <p:cNvPr id="101" name="组合 135">
              <a:extLst>
                <a:ext uri="{FF2B5EF4-FFF2-40B4-BE49-F238E27FC236}">
                  <a16:creationId xmlns:a16="http://schemas.microsoft.com/office/drawing/2014/main" id="{830B2795-2B3E-46CE-B865-0C343351FA29}"/>
                </a:ext>
              </a:extLst>
            </p:cNvPr>
            <p:cNvGrpSpPr/>
            <p:nvPr/>
          </p:nvGrpSpPr>
          <p:grpSpPr>
            <a:xfrm>
              <a:off x="1949253" y="1627716"/>
              <a:ext cx="3271491" cy="2309600"/>
              <a:chOff x="3246438" y="1068388"/>
              <a:chExt cx="5711825" cy="4678363"/>
            </a:xfrm>
            <a:solidFill>
              <a:schemeClr val="tx1"/>
            </a:solidFill>
          </p:grpSpPr>
          <p:sp>
            <p:nvSpPr>
              <p:cNvPr id="103" name="Freeform 5">
                <a:extLst>
                  <a:ext uri="{FF2B5EF4-FFF2-40B4-BE49-F238E27FC236}">
                    <a16:creationId xmlns:a16="http://schemas.microsoft.com/office/drawing/2014/main" id="{74FF62C2-A92D-41E7-B500-4CFCA17E757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A7A882E6-8308-4143-B8CD-4D9A6BB8B0D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4E95F68D-5A02-495F-B599-FEED215E0DFF}"/>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A9802CEE-5367-4FCC-AE75-6564216251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1F41F86D-F1EF-4F8F-886F-B05F8110679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3FD6883C-0D5D-4BB5-83C5-0B397901882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8576DD0D-BDBE-462E-A039-F414D9C201B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A5C330DB-6E50-4B1C-81F9-B29124D293EE}"/>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E0EB9435-A362-45EA-83D9-F3050BAD4C7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F196BA27-1FD7-4B42-ABAD-3E075A59F41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AC7C4709-6769-4481-8D99-FACE632BFDA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721AAF95-52A4-4551-AA17-AE710871CD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D9D4020E-DEF0-4C40-9ACB-6E41ED93EEE5}"/>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7A348D4F-1F1B-437F-8B7F-C13F5CF4D1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C90D6500-C679-4877-89F6-E2EDCA9D88F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850FCD20-DA01-4606-A049-B031FD8D8A8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58ED09CA-3657-48CC-B9FD-7E167781A28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F6722D55-F708-477F-8F09-D6C5F1AE5E3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25E3F650-981C-402A-B7E7-8DEB03B9872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BE315472-FC23-4CCC-97D3-DC6C40CA639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C25005B8-3D5B-4ACA-87C3-16DA4721847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43481BB6-B13A-4C98-96E2-6523D50C6D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66F43B9F-AD22-4576-89E9-8E4D09A8409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60B5FE51-9CF7-44B9-8458-62EC452B843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10D38D51-6FB2-487B-AA72-58CBE2C21FB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AA87BF10-0EA6-493D-A268-456588328CD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A3CA8DF2-0FAA-419D-918A-1688EDBC1F70}"/>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BADB1EF9-F801-449A-8C62-9D59206D564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5FA3FF6C-FD2C-4E11-BCBC-F640B671B80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1F1DA8FA-74BB-4B1B-A9C6-0EE8C5B5484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A308B1CB-2779-45C5-8344-6F1BB40F9DD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DEC7E380-3536-4838-914B-68C0E7867F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7A0F65E3-9F25-4B55-A04E-D3550FE515D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B5432AC2-95B2-4DA4-BB5F-7B023DBCD17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783688ED-60D2-4495-BA88-EDA406C37CF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50B365E2-5F88-4A0E-8614-E8E1E357BA9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69EC1CD9-EA66-434C-B79D-213B889B94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FCF04DF-7E93-4020-BB84-89217CC149F1}"/>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BAF3CCDE-DA73-4E66-8343-70895B6A2C8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2BF00BFD-E66F-4670-B4AA-1F7611C5245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ABA0EC60-6B51-47A0-A241-9A8FC48C50F7}"/>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9FF2F662-BF72-4DF7-B250-A6A188AE3A7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7E35DB78-B67D-4A69-9CC8-57EB3786572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CA953648-9342-41AB-B27B-6D821E4B0B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3FB299E9-7F3C-4A90-9B3B-C74C371B2B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3C53CE32-449A-45B1-9AFA-EB61D5223E6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017A144F-67FC-4699-8035-0959BF17780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CEF1EF18-A7EE-4ECE-A276-9AD0F5CF0A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0FC4489D-D75E-438F-A0AA-A8C171E61CD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0F29E4B3-7810-4AAB-B0B3-BE6FE263FCB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4A714CA-C1B4-47AC-82BF-E43318649AC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A8251811-7A8A-47E2-9241-D8169ACC66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BDBAF4FC-FD19-4906-A3F9-196F2F33DBF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8D1DCAA2-02EC-4C35-BF9F-90615F6DA31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2C8E9036-F9EE-4344-9674-49C832BA814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34E49120-C6C1-43B5-92F9-E8097FC4E72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1A1ABD23-41D9-47D7-82D6-DAEA0419C35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8FB589AE-3209-4287-81F3-374DE10C87D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0B20E846-30A5-4E77-A546-E3D1AD5F22B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90521265-6462-4913-BE9B-C26E80207EA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1A2EE10C-2F1C-4203-BD95-7F6B0494BB9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61621414-0B72-4B61-96DE-024FBDC8C4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48F7A134-3E18-4D07-B405-CF9A1948C31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F6E8799D-98AB-45D6-A141-91B3E422FFD0}"/>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4186DFB7-B736-484B-9293-0849A9696EA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D86C437-5A04-4CAB-83F7-390DF63C41B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58C415DB-00C9-4D16-8DAD-48712A4C0B42}"/>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1E68D14F-061D-4E08-A166-ECCDAEA32D0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74D0A2CB-84EC-4E6D-9659-1D2B46E5E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8C037064-CC69-4601-81FC-E516272F14A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F4D884D1-4BEB-4967-BAC8-E91A92443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2A5D5D09-8BE2-47BE-BEA2-813CA387FA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A3E36782-D5B3-45A4-9678-C505F37503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55B9F6C1-2CFE-4B60-AF0D-16A7141E0D1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24057F8D-ECA4-4F82-BE24-407DE4F29DD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9ADB8ACC-1671-4A41-BFC5-57B93A819BE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9E0B4FA5-CC05-4853-AE4B-2B0BA5C044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4FD2FB13-AFA4-4E1B-B299-D7873C596C4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2EE7E15A-A7C2-46EF-B8DF-EF9009E3F78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C22DBB3B-5447-47E2-A13F-AD8C89392E8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6AA22425-0753-4426-8F80-A154ECD05A3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217851EA-DEEE-4AE0-B150-3F0C6FACF33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AF2A151-356E-48A9-B881-23763B5683E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BDBED5D1-F391-461F-8801-5535C36E2C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5129FE61-4D15-4E85-B13B-AE953D1910E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8E77446-4F26-46F5-A2F9-AFBC1023F98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19206091-4FA8-42A1-80FF-5E89878E5B2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61CFCEDB-498B-42E9-9090-E1FE027F6E1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49F02AFF-9799-4695-926E-08B9A177406C}"/>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3166394A-10FA-479F-8D44-93B5BB1D92F1}"/>
                </a:ext>
              </a:extLst>
            </p:cNvPr>
            <p:cNvSpPr txBox="1">
              <a:spLocks noChangeArrowheads="1"/>
            </p:cNvSpPr>
            <p:nvPr/>
          </p:nvSpPr>
          <p:spPr bwMode="auto">
            <a:xfrm>
              <a:off x="2305766" y="2000955"/>
              <a:ext cx="2537746" cy="1389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Những món ăn được nấu bằng bao tâm huyết của người thân.</a:t>
              </a:r>
            </a:p>
          </p:txBody>
        </p:sp>
      </p:grpSp>
      <p:pic>
        <p:nvPicPr>
          <p:cNvPr id="193" name="Picture 192">
            <a:extLst>
              <a:ext uri="{FF2B5EF4-FFF2-40B4-BE49-F238E27FC236}">
                <a16:creationId xmlns:a16="http://schemas.microsoft.com/office/drawing/2014/main" id="{85F42293-F382-4AE2-ADA3-61C64176EF02}"/>
              </a:ext>
            </a:extLst>
          </p:cNvPr>
          <p:cNvPicPr>
            <a:picLocks noChangeAspect="1"/>
          </p:cNvPicPr>
          <p:nvPr/>
        </p:nvPicPr>
        <p:blipFill>
          <a:blip r:embed="rId2"/>
          <a:stretch>
            <a:fillRect/>
          </a:stretch>
        </p:blipFill>
        <p:spPr>
          <a:xfrm>
            <a:off x="7426510" y="4131480"/>
            <a:ext cx="3382338" cy="2029403"/>
          </a:xfrm>
          <a:prstGeom prst="rect">
            <a:avLst/>
          </a:prstGeom>
        </p:spPr>
      </p:pic>
      <p:grpSp>
        <p:nvGrpSpPr>
          <p:cNvPr id="98" name="组合 2">
            <a:extLst>
              <a:ext uri="{FF2B5EF4-FFF2-40B4-BE49-F238E27FC236}">
                <a16:creationId xmlns:a16="http://schemas.microsoft.com/office/drawing/2014/main" id="{C56B89E8-7554-4FC6-A070-B23FA8776D74}"/>
              </a:ext>
            </a:extLst>
          </p:cNvPr>
          <p:cNvGrpSpPr/>
          <p:nvPr/>
        </p:nvGrpSpPr>
        <p:grpSpPr>
          <a:xfrm>
            <a:off x="746620" y="1191238"/>
            <a:ext cx="4477391" cy="3278850"/>
            <a:chOff x="1949253" y="1627716"/>
            <a:chExt cx="3271491" cy="2309600"/>
          </a:xfrm>
        </p:grpSpPr>
        <p:grpSp>
          <p:nvGrpSpPr>
            <p:cNvPr id="99" name="组合 135">
              <a:extLst>
                <a:ext uri="{FF2B5EF4-FFF2-40B4-BE49-F238E27FC236}">
                  <a16:creationId xmlns:a16="http://schemas.microsoft.com/office/drawing/2014/main" id="{34B214A9-4A70-45E8-A1C3-64DD747CAC30}"/>
                </a:ext>
              </a:extLst>
            </p:cNvPr>
            <p:cNvGrpSpPr/>
            <p:nvPr/>
          </p:nvGrpSpPr>
          <p:grpSpPr>
            <a:xfrm>
              <a:off x="1949253" y="1627716"/>
              <a:ext cx="3271491" cy="2309600"/>
              <a:chOff x="3246438" y="1068388"/>
              <a:chExt cx="5711825" cy="4678363"/>
            </a:xfrm>
            <a:solidFill>
              <a:schemeClr val="tx1"/>
            </a:solidFill>
          </p:grpSpPr>
          <p:sp>
            <p:nvSpPr>
              <p:cNvPr id="195" name="Freeform 5">
                <a:extLst>
                  <a:ext uri="{FF2B5EF4-FFF2-40B4-BE49-F238E27FC236}">
                    <a16:creationId xmlns:a16="http://schemas.microsoft.com/office/drawing/2014/main" id="{25A82B3E-8D8A-4F5B-ADF6-7A05AD22202B}"/>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6">
                <a:extLst>
                  <a:ext uri="{FF2B5EF4-FFF2-40B4-BE49-F238E27FC236}">
                    <a16:creationId xmlns:a16="http://schemas.microsoft.com/office/drawing/2014/main" id="{2E9A3725-DBA9-474E-92C7-B49CFBDB9C2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7">
                <a:extLst>
                  <a:ext uri="{FF2B5EF4-FFF2-40B4-BE49-F238E27FC236}">
                    <a16:creationId xmlns:a16="http://schemas.microsoft.com/office/drawing/2014/main" id="{AF655CBA-2571-4980-AAF2-2E3177CBA8D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
                <a:extLst>
                  <a:ext uri="{FF2B5EF4-FFF2-40B4-BE49-F238E27FC236}">
                    <a16:creationId xmlns:a16="http://schemas.microsoft.com/office/drawing/2014/main" id="{522004EE-CAC9-4DE5-B866-A3AD7F7743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9">
                <a:extLst>
                  <a:ext uri="{FF2B5EF4-FFF2-40B4-BE49-F238E27FC236}">
                    <a16:creationId xmlns:a16="http://schemas.microsoft.com/office/drawing/2014/main" id="{813320AB-1B13-4281-8F23-9C61C4355393}"/>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10">
                <a:extLst>
                  <a:ext uri="{FF2B5EF4-FFF2-40B4-BE49-F238E27FC236}">
                    <a16:creationId xmlns:a16="http://schemas.microsoft.com/office/drawing/2014/main" id="{7E4534F5-1473-4731-BD3F-D2638DD5185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11">
                <a:extLst>
                  <a:ext uri="{FF2B5EF4-FFF2-40B4-BE49-F238E27FC236}">
                    <a16:creationId xmlns:a16="http://schemas.microsoft.com/office/drawing/2014/main" id="{BD9E4745-35AA-4534-8B1A-ABD0F8EF261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2" name="组合 143">
                <a:extLst>
                  <a:ext uri="{FF2B5EF4-FFF2-40B4-BE49-F238E27FC236}">
                    <a16:creationId xmlns:a16="http://schemas.microsoft.com/office/drawing/2014/main" id="{8896B914-E00C-4D62-BE07-2A13477E6044}"/>
                  </a:ext>
                </a:extLst>
              </p:cNvPr>
              <p:cNvGrpSpPr/>
              <p:nvPr/>
            </p:nvGrpSpPr>
            <p:grpSpPr>
              <a:xfrm>
                <a:off x="3517901" y="1225551"/>
                <a:ext cx="5260975" cy="4090987"/>
                <a:chOff x="3517901" y="1225551"/>
                <a:chExt cx="5260975" cy="4090987"/>
              </a:xfrm>
              <a:grpFill/>
            </p:grpSpPr>
            <p:sp>
              <p:nvSpPr>
                <p:cNvPr id="203" name="Freeform 12">
                  <a:extLst>
                    <a:ext uri="{FF2B5EF4-FFF2-40B4-BE49-F238E27FC236}">
                      <a16:creationId xmlns:a16="http://schemas.microsoft.com/office/drawing/2014/main" id="{0E727115-DFE9-4451-BFB2-6CBF162908A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13">
                  <a:extLst>
                    <a:ext uri="{FF2B5EF4-FFF2-40B4-BE49-F238E27FC236}">
                      <a16:creationId xmlns:a16="http://schemas.microsoft.com/office/drawing/2014/main" id="{4EC552CF-17A0-4CF4-9EAC-DB4BE8C3FCE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14">
                  <a:extLst>
                    <a:ext uri="{FF2B5EF4-FFF2-40B4-BE49-F238E27FC236}">
                      <a16:creationId xmlns:a16="http://schemas.microsoft.com/office/drawing/2014/main" id="{1742FE81-2E5A-42FC-A21F-DE291865B6E5}"/>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6" name="Freeform 15">
                  <a:extLst>
                    <a:ext uri="{FF2B5EF4-FFF2-40B4-BE49-F238E27FC236}">
                      <a16:creationId xmlns:a16="http://schemas.microsoft.com/office/drawing/2014/main" id="{948555F6-32B8-4A70-9CA2-59EA442CD5E5}"/>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7" name="Freeform 16">
                  <a:extLst>
                    <a:ext uri="{FF2B5EF4-FFF2-40B4-BE49-F238E27FC236}">
                      <a16:creationId xmlns:a16="http://schemas.microsoft.com/office/drawing/2014/main" id="{738C716E-C93A-48FB-B80C-4E2B4168FE5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8" name="Freeform 17">
                  <a:extLst>
                    <a:ext uri="{FF2B5EF4-FFF2-40B4-BE49-F238E27FC236}">
                      <a16:creationId xmlns:a16="http://schemas.microsoft.com/office/drawing/2014/main" id="{B9AD1F71-8E00-49EA-91C0-8B54908B5909}"/>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9" name="Freeform 18">
                  <a:extLst>
                    <a:ext uri="{FF2B5EF4-FFF2-40B4-BE49-F238E27FC236}">
                      <a16:creationId xmlns:a16="http://schemas.microsoft.com/office/drawing/2014/main" id="{F22A4CF5-F680-42D2-833A-64D78A3B95E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19">
                  <a:extLst>
                    <a:ext uri="{FF2B5EF4-FFF2-40B4-BE49-F238E27FC236}">
                      <a16:creationId xmlns:a16="http://schemas.microsoft.com/office/drawing/2014/main" id="{4DF9788F-318B-4F80-9F6A-CB1C8DF4B4A0}"/>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20">
                  <a:extLst>
                    <a:ext uri="{FF2B5EF4-FFF2-40B4-BE49-F238E27FC236}">
                      <a16:creationId xmlns:a16="http://schemas.microsoft.com/office/drawing/2014/main" id="{B24EDFF9-65E1-4860-9F9A-8DB387B401E1}"/>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21">
                  <a:extLst>
                    <a:ext uri="{FF2B5EF4-FFF2-40B4-BE49-F238E27FC236}">
                      <a16:creationId xmlns:a16="http://schemas.microsoft.com/office/drawing/2014/main" id="{8D1A18DE-D5EE-474C-94D6-8788E71D6CD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22">
                  <a:extLst>
                    <a:ext uri="{FF2B5EF4-FFF2-40B4-BE49-F238E27FC236}">
                      <a16:creationId xmlns:a16="http://schemas.microsoft.com/office/drawing/2014/main" id="{7E1FDF13-3900-455D-A83F-95567D1B527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23">
                  <a:extLst>
                    <a:ext uri="{FF2B5EF4-FFF2-40B4-BE49-F238E27FC236}">
                      <a16:creationId xmlns:a16="http://schemas.microsoft.com/office/drawing/2014/main" id="{280229A3-F764-4A47-AEE8-83DE51B25FA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24">
                  <a:extLst>
                    <a:ext uri="{FF2B5EF4-FFF2-40B4-BE49-F238E27FC236}">
                      <a16:creationId xmlns:a16="http://schemas.microsoft.com/office/drawing/2014/main" id="{9F94919B-D3C3-4576-9980-92138B7EF5D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6" name="Freeform 25">
                  <a:extLst>
                    <a:ext uri="{FF2B5EF4-FFF2-40B4-BE49-F238E27FC236}">
                      <a16:creationId xmlns:a16="http://schemas.microsoft.com/office/drawing/2014/main" id="{FFC00631-2C77-460B-AEE4-341BEB85B68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7" name="Freeform 26">
                  <a:extLst>
                    <a:ext uri="{FF2B5EF4-FFF2-40B4-BE49-F238E27FC236}">
                      <a16:creationId xmlns:a16="http://schemas.microsoft.com/office/drawing/2014/main" id="{F6CE98CD-D7AB-4E23-A551-FA9FDF46162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27">
                  <a:extLst>
                    <a:ext uri="{FF2B5EF4-FFF2-40B4-BE49-F238E27FC236}">
                      <a16:creationId xmlns:a16="http://schemas.microsoft.com/office/drawing/2014/main" id="{8AE13365-3557-4B4C-BD37-573631820431}"/>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28">
                  <a:extLst>
                    <a:ext uri="{FF2B5EF4-FFF2-40B4-BE49-F238E27FC236}">
                      <a16:creationId xmlns:a16="http://schemas.microsoft.com/office/drawing/2014/main" id="{03F10AF2-2CBB-47B5-B59E-5AF7B462429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29">
                  <a:extLst>
                    <a:ext uri="{FF2B5EF4-FFF2-40B4-BE49-F238E27FC236}">
                      <a16:creationId xmlns:a16="http://schemas.microsoft.com/office/drawing/2014/main" id="{D4C38B38-5C4B-41EF-953D-B29C90B26EF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30">
                  <a:extLst>
                    <a:ext uri="{FF2B5EF4-FFF2-40B4-BE49-F238E27FC236}">
                      <a16:creationId xmlns:a16="http://schemas.microsoft.com/office/drawing/2014/main" id="{28833629-1F84-40B1-B77F-7604F47D948A}"/>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31">
                  <a:extLst>
                    <a:ext uri="{FF2B5EF4-FFF2-40B4-BE49-F238E27FC236}">
                      <a16:creationId xmlns:a16="http://schemas.microsoft.com/office/drawing/2014/main" id="{B8E3CA0B-B3E6-4A2B-BD4B-4C032E8CE31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32">
                  <a:extLst>
                    <a:ext uri="{FF2B5EF4-FFF2-40B4-BE49-F238E27FC236}">
                      <a16:creationId xmlns:a16="http://schemas.microsoft.com/office/drawing/2014/main" id="{002420A7-974C-4A16-B080-49D19D468BB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33">
                  <a:extLst>
                    <a:ext uri="{FF2B5EF4-FFF2-40B4-BE49-F238E27FC236}">
                      <a16:creationId xmlns:a16="http://schemas.microsoft.com/office/drawing/2014/main" id="{0E46621E-0595-48F6-8C92-FE013E1B65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34">
                  <a:extLst>
                    <a:ext uri="{FF2B5EF4-FFF2-40B4-BE49-F238E27FC236}">
                      <a16:creationId xmlns:a16="http://schemas.microsoft.com/office/drawing/2014/main" id="{D1CB2C43-0224-425B-B4E3-E1E0D9CBFA9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35">
                  <a:extLst>
                    <a:ext uri="{FF2B5EF4-FFF2-40B4-BE49-F238E27FC236}">
                      <a16:creationId xmlns:a16="http://schemas.microsoft.com/office/drawing/2014/main" id="{E370F936-4E7F-48D7-A3FE-53907D79B1DB}"/>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36">
                  <a:extLst>
                    <a:ext uri="{FF2B5EF4-FFF2-40B4-BE49-F238E27FC236}">
                      <a16:creationId xmlns:a16="http://schemas.microsoft.com/office/drawing/2014/main" id="{A73CBBE7-C10C-4D20-B5E8-570791B4427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37">
                  <a:extLst>
                    <a:ext uri="{FF2B5EF4-FFF2-40B4-BE49-F238E27FC236}">
                      <a16:creationId xmlns:a16="http://schemas.microsoft.com/office/drawing/2014/main" id="{1BC80346-FDFF-43AA-935D-43EC5BE02E9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38">
                  <a:extLst>
                    <a:ext uri="{FF2B5EF4-FFF2-40B4-BE49-F238E27FC236}">
                      <a16:creationId xmlns:a16="http://schemas.microsoft.com/office/drawing/2014/main" id="{01106D62-0310-4FC4-A832-2E92E685DCA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39">
                  <a:extLst>
                    <a:ext uri="{FF2B5EF4-FFF2-40B4-BE49-F238E27FC236}">
                      <a16:creationId xmlns:a16="http://schemas.microsoft.com/office/drawing/2014/main" id="{4BD5B52A-95F9-420D-8AC7-4A5D6262D083}"/>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40">
                  <a:extLst>
                    <a:ext uri="{FF2B5EF4-FFF2-40B4-BE49-F238E27FC236}">
                      <a16:creationId xmlns:a16="http://schemas.microsoft.com/office/drawing/2014/main" id="{C3A67824-6264-4F86-8AC6-7E391DFC8F4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41">
                  <a:extLst>
                    <a:ext uri="{FF2B5EF4-FFF2-40B4-BE49-F238E27FC236}">
                      <a16:creationId xmlns:a16="http://schemas.microsoft.com/office/drawing/2014/main" id="{91C08014-ACFD-463C-8F8A-4A17839CCE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42">
                  <a:extLst>
                    <a:ext uri="{FF2B5EF4-FFF2-40B4-BE49-F238E27FC236}">
                      <a16:creationId xmlns:a16="http://schemas.microsoft.com/office/drawing/2014/main" id="{6B8CCEEC-4B87-4B84-B785-98F8A9955B3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43">
                  <a:extLst>
                    <a:ext uri="{FF2B5EF4-FFF2-40B4-BE49-F238E27FC236}">
                      <a16:creationId xmlns:a16="http://schemas.microsoft.com/office/drawing/2014/main" id="{0154973D-1DC4-4D01-A20C-F928975FC37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44">
                  <a:extLst>
                    <a:ext uri="{FF2B5EF4-FFF2-40B4-BE49-F238E27FC236}">
                      <a16:creationId xmlns:a16="http://schemas.microsoft.com/office/drawing/2014/main" id="{591AA47B-A3A6-4CED-9164-8022FE3E3A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45">
                  <a:extLst>
                    <a:ext uri="{FF2B5EF4-FFF2-40B4-BE49-F238E27FC236}">
                      <a16:creationId xmlns:a16="http://schemas.microsoft.com/office/drawing/2014/main" id="{B056E475-240B-44AF-94F5-141E4DF7DB0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46">
                  <a:extLst>
                    <a:ext uri="{FF2B5EF4-FFF2-40B4-BE49-F238E27FC236}">
                      <a16:creationId xmlns:a16="http://schemas.microsoft.com/office/drawing/2014/main" id="{35D6CB1F-D422-48E2-866E-18F4709713C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47">
                  <a:extLst>
                    <a:ext uri="{FF2B5EF4-FFF2-40B4-BE49-F238E27FC236}">
                      <a16:creationId xmlns:a16="http://schemas.microsoft.com/office/drawing/2014/main" id="{352CC496-952C-4747-8FC7-C4E7EA7B68A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48">
                  <a:extLst>
                    <a:ext uri="{FF2B5EF4-FFF2-40B4-BE49-F238E27FC236}">
                      <a16:creationId xmlns:a16="http://schemas.microsoft.com/office/drawing/2014/main" id="{0B9B7ABD-5483-4491-8455-30EDF63B86F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49">
                  <a:extLst>
                    <a:ext uri="{FF2B5EF4-FFF2-40B4-BE49-F238E27FC236}">
                      <a16:creationId xmlns:a16="http://schemas.microsoft.com/office/drawing/2014/main" id="{B7C0A250-449D-488F-8BE2-637D8CB75AB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50">
                  <a:extLst>
                    <a:ext uri="{FF2B5EF4-FFF2-40B4-BE49-F238E27FC236}">
                      <a16:creationId xmlns:a16="http://schemas.microsoft.com/office/drawing/2014/main" id="{3421AF36-40A1-468A-A547-A053EFBDAD9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51">
                  <a:extLst>
                    <a:ext uri="{FF2B5EF4-FFF2-40B4-BE49-F238E27FC236}">
                      <a16:creationId xmlns:a16="http://schemas.microsoft.com/office/drawing/2014/main" id="{392DDBF0-3072-487A-8A82-379C3C5664B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52">
                  <a:extLst>
                    <a:ext uri="{FF2B5EF4-FFF2-40B4-BE49-F238E27FC236}">
                      <a16:creationId xmlns:a16="http://schemas.microsoft.com/office/drawing/2014/main" id="{360A841C-7921-465F-B5C7-CB3ECFEBD0D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53">
                  <a:extLst>
                    <a:ext uri="{FF2B5EF4-FFF2-40B4-BE49-F238E27FC236}">
                      <a16:creationId xmlns:a16="http://schemas.microsoft.com/office/drawing/2014/main" id="{52D7FA7D-66B7-489C-A712-435379C135A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54">
                  <a:extLst>
                    <a:ext uri="{FF2B5EF4-FFF2-40B4-BE49-F238E27FC236}">
                      <a16:creationId xmlns:a16="http://schemas.microsoft.com/office/drawing/2014/main" id="{69018BD6-01E7-44B6-A828-4D80B6071E6B}"/>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55">
                  <a:extLst>
                    <a:ext uri="{FF2B5EF4-FFF2-40B4-BE49-F238E27FC236}">
                      <a16:creationId xmlns:a16="http://schemas.microsoft.com/office/drawing/2014/main" id="{182FC816-C2DB-4B70-A6E3-1303687B391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56">
                  <a:extLst>
                    <a:ext uri="{FF2B5EF4-FFF2-40B4-BE49-F238E27FC236}">
                      <a16:creationId xmlns:a16="http://schemas.microsoft.com/office/drawing/2014/main" id="{FFB5EBB6-B498-475E-9B17-D5C99155848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57">
                  <a:extLst>
                    <a:ext uri="{FF2B5EF4-FFF2-40B4-BE49-F238E27FC236}">
                      <a16:creationId xmlns:a16="http://schemas.microsoft.com/office/drawing/2014/main" id="{A67EB1FD-A739-43EA-9E64-856554BD23D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58">
                  <a:extLst>
                    <a:ext uri="{FF2B5EF4-FFF2-40B4-BE49-F238E27FC236}">
                      <a16:creationId xmlns:a16="http://schemas.microsoft.com/office/drawing/2014/main" id="{0FAA67DA-D761-4055-9E06-FB0A20B37A9E}"/>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59">
                  <a:extLst>
                    <a:ext uri="{FF2B5EF4-FFF2-40B4-BE49-F238E27FC236}">
                      <a16:creationId xmlns:a16="http://schemas.microsoft.com/office/drawing/2014/main" id="{2556322F-3642-460F-A261-7152466182B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60">
                  <a:extLst>
                    <a:ext uri="{FF2B5EF4-FFF2-40B4-BE49-F238E27FC236}">
                      <a16:creationId xmlns:a16="http://schemas.microsoft.com/office/drawing/2014/main" id="{5FA005AE-64C0-4FA7-896D-4ABB9397FBE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61">
                  <a:extLst>
                    <a:ext uri="{FF2B5EF4-FFF2-40B4-BE49-F238E27FC236}">
                      <a16:creationId xmlns:a16="http://schemas.microsoft.com/office/drawing/2014/main" id="{781B9F17-F007-4BDE-AD71-03CD6ADD01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62">
                  <a:extLst>
                    <a:ext uri="{FF2B5EF4-FFF2-40B4-BE49-F238E27FC236}">
                      <a16:creationId xmlns:a16="http://schemas.microsoft.com/office/drawing/2014/main" id="{DE6CC0F5-683C-4ED7-B73D-AE9C8702D9B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63">
                  <a:extLst>
                    <a:ext uri="{FF2B5EF4-FFF2-40B4-BE49-F238E27FC236}">
                      <a16:creationId xmlns:a16="http://schemas.microsoft.com/office/drawing/2014/main" id="{361C1123-20C4-4B34-AAEA-19BDA628779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64">
                  <a:extLst>
                    <a:ext uri="{FF2B5EF4-FFF2-40B4-BE49-F238E27FC236}">
                      <a16:creationId xmlns:a16="http://schemas.microsoft.com/office/drawing/2014/main" id="{A26FA27B-6E16-4225-8D31-38223048F64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65">
                  <a:extLst>
                    <a:ext uri="{FF2B5EF4-FFF2-40B4-BE49-F238E27FC236}">
                      <a16:creationId xmlns:a16="http://schemas.microsoft.com/office/drawing/2014/main" id="{D5E3B86B-3E29-4772-9029-3168E13EDC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66">
                  <a:extLst>
                    <a:ext uri="{FF2B5EF4-FFF2-40B4-BE49-F238E27FC236}">
                      <a16:creationId xmlns:a16="http://schemas.microsoft.com/office/drawing/2014/main" id="{1101B633-6E8A-43A1-8EB5-5AA418E6652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67">
                  <a:extLst>
                    <a:ext uri="{FF2B5EF4-FFF2-40B4-BE49-F238E27FC236}">
                      <a16:creationId xmlns:a16="http://schemas.microsoft.com/office/drawing/2014/main" id="{6FCF315A-505B-429B-B892-20BD3A8D417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68">
                  <a:extLst>
                    <a:ext uri="{FF2B5EF4-FFF2-40B4-BE49-F238E27FC236}">
                      <a16:creationId xmlns:a16="http://schemas.microsoft.com/office/drawing/2014/main" id="{4BD1D9DE-A0DF-431C-BD7B-6BAF77BA223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69">
                  <a:extLst>
                    <a:ext uri="{FF2B5EF4-FFF2-40B4-BE49-F238E27FC236}">
                      <a16:creationId xmlns:a16="http://schemas.microsoft.com/office/drawing/2014/main" id="{5170E275-1585-443D-B826-28BB7CAFBD9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70">
                  <a:extLst>
                    <a:ext uri="{FF2B5EF4-FFF2-40B4-BE49-F238E27FC236}">
                      <a16:creationId xmlns:a16="http://schemas.microsoft.com/office/drawing/2014/main" id="{6491B1E1-DC50-43FC-9214-AD51F00E84D8}"/>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71">
                  <a:extLst>
                    <a:ext uri="{FF2B5EF4-FFF2-40B4-BE49-F238E27FC236}">
                      <a16:creationId xmlns:a16="http://schemas.microsoft.com/office/drawing/2014/main" id="{D07582FD-A84F-4A6C-8D44-145C1C06167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72">
                  <a:extLst>
                    <a:ext uri="{FF2B5EF4-FFF2-40B4-BE49-F238E27FC236}">
                      <a16:creationId xmlns:a16="http://schemas.microsoft.com/office/drawing/2014/main" id="{73D7CCC0-B219-4DB8-898C-A56A6D4584F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73">
                  <a:extLst>
                    <a:ext uri="{FF2B5EF4-FFF2-40B4-BE49-F238E27FC236}">
                      <a16:creationId xmlns:a16="http://schemas.microsoft.com/office/drawing/2014/main" id="{FB3240B3-86F8-40E7-8C1E-4C74F21C163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74">
                  <a:extLst>
                    <a:ext uri="{FF2B5EF4-FFF2-40B4-BE49-F238E27FC236}">
                      <a16:creationId xmlns:a16="http://schemas.microsoft.com/office/drawing/2014/main" id="{D9D365BB-9837-45DC-9974-F001DB27F63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75">
                  <a:extLst>
                    <a:ext uri="{FF2B5EF4-FFF2-40B4-BE49-F238E27FC236}">
                      <a16:creationId xmlns:a16="http://schemas.microsoft.com/office/drawing/2014/main" id="{D4730D80-B8C1-4679-8FED-C46B45357CE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76">
                  <a:extLst>
                    <a:ext uri="{FF2B5EF4-FFF2-40B4-BE49-F238E27FC236}">
                      <a16:creationId xmlns:a16="http://schemas.microsoft.com/office/drawing/2014/main" id="{B3CFE81E-E08E-4D28-B4D3-DB2B435129B6}"/>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77">
                  <a:extLst>
                    <a:ext uri="{FF2B5EF4-FFF2-40B4-BE49-F238E27FC236}">
                      <a16:creationId xmlns:a16="http://schemas.microsoft.com/office/drawing/2014/main" id="{D3A25981-835F-4639-AD7F-14938176892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78">
                  <a:extLst>
                    <a:ext uri="{FF2B5EF4-FFF2-40B4-BE49-F238E27FC236}">
                      <a16:creationId xmlns:a16="http://schemas.microsoft.com/office/drawing/2014/main" id="{7259DECE-8C98-44A5-99D1-059B1DEE97C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79">
                  <a:extLst>
                    <a:ext uri="{FF2B5EF4-FFF2-40B4-BE49-F238E27FC236}">
                      <a16:creationId xmlns:a16="http://schemas.microsoft.com/office/drawing/2014/main" id="{D63FC4A6-4D9F-438E-825D-0E3B030EEB2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80">
                  <a:extLst>
                    <a:ext uri="{FF2B5EF4-FFF2-40B4-BE49-F238E27FC236}">
                      <a16:creationId xmlns:a16="http://schemas.microsoft.com/office/drawing/2014/main" id="{95C5E155-1FBB-479E-BEEB-F83DEB43DCD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81">
                  <a:extLst>
                    <a:ext uri="{FF2B5EF4-FFF2-40B4-BE49-F238E27FC236}">
                      <a16:creationId xmlns:a16="http://schemas.microsoft.com/office/drawing/2014/main" id="{E1CFBC02-9FB9-4084-8808-9BD9CB8E182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82">
                  <a:extLst>
                    <a:ext uri="{FF2B5EF4-FFF2-40B4-BE49-F238E27FC236}">
                      <a16:creationId xmlns:a16="http://schemas.microsoft.com/office/drawing/2014/main" id="{1A8CAEFE-AB49-4E76-9213-C3ECD73BB3F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83">
                  <a:extLst>
                    <a:ext uri="{FF2B5EF4-FFF2-40B4-BE49-F238E27FC236}">
                      <a16:creationId xmlns:a16="http://schemas.microsoft.com/office/drawing/2014/main" id="{6F9EFB0D-F4AA-4809-8618-3DA789D28072}"/>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84">
                  <a:extLst>
                    <a:ext uri="{FF2B5EF4-FFF2-40B4-BE49-F238E27FC236}">
                      <a16:creationId xmlns:a16="http://schemas.microsoft.com/office/drawing/2014/main" id="{1BF782E9-3D2C-449E-98AF-6B3959FE862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85">
                  <a:extLst>
                    <a:ext uri="{FF2B5EF4-FFF2-40B4-BE49-F238E27FC236}">
                      <a16:creationId xmlns:a16="http://schemas.microsoft.com/office/drawing/2014/main" id="{D0F94C95-6018-48AC-B480-6B9B1F2383C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86">
                  <a:extLst>
                    <a:ext uri="{FF2B5EF4-FFF2-40B4-BE49-F238E27FC236}">
                      <a16:creationId xmlns:a16="http://schemas.microsoft.com/office/drawing/2014/main" id="{285042EC-B967-44DB-8DF4-611A59D1215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87">
                  <a:extLst>
                    <a:ext uri="{FF2B5EF4-FFF2-40B4-BE49-F238E27FC236}">
                      <a16:creationId xmlns:a16="http://schemas.microsoft.com/office/drawing/2014/main" id="{0940E001-DD63-453F-8FE7-78A371E669A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88">
                  <a:extLst>
                    <a:ext uri="{FF2B5EF4-FFF2-40B4-BE49-F238E27FC236}">
                      <a16:creationId xmlns:a16="http://schemas.microsoft.com/office/drawing/2014/main" id="{8FE6E7C6-AF5D-4EA3-94F2-9118F2155B75}"/>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89">
                  <a:extLst>
                    <a:ext uri="{FF2B5EF4-FFF2-40B4-BE49-F238E27FC236}">
                      <a16:creationId xmlns:a16="http://schemas.microsoft.com/office/drawing/2014/main" id="{5DA45743-36FF-47C6-AD0A-F859CE250EE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90">
                  <a:extLst>
                    <a:ext uri="{FF2B5EF4-FFF2-40B4-BE49-F238E27FC236}">
                      <a16:creationId xmlns:a16="http://schemas.microsoft.com/office/drawing/2014/main" id="{6E07D1A1-29B9-4DD3-80E4-825AC5C5232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91">
                  <a:extLst>
                    <a:ext uri="{FF2B5EF4-FFF2-40B4-BE49-F238E27FC236}">
                      <a16:creationId xmlns:a16="http://schemas.microsoft.com/office/drawing/2014/main" id="{5EAB3C0C-AE46-4903-B760-2F85D7A7369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92">
                  <a:extLst>
                    <a:ext uri="{FF2B5EF4-FFF2-40B4-BE49-F238E27FC236}">
                      <a16:creationId xmlns:a16="http://schemas.microsoft.com/office/drawing/2014/main" id="{3258D228-CFA8-44C6-A816-2C57FF63EE20}"/>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94" name="文本框 49">
              <a:extLst>
                <a:ext uri="{FF2B5EF4-FFF2-40B4-BE49-F238E27FC236}">
                  <a16:creationId xmlns:a16="http://schemas.microsoft.com/office/drawing/2014/main" id="{ED03B00C-2E5B-4FE9-B637-6FDB7AD45EFD}"/>
                </a:ext>
              </a:extLst>
            </p:cNvPr>
            <p:cNvSpPr txBox="1">
              <a:spLocks noChangeArrowheads="1"/>
            </p:cNvSpPr>
            <p:nvPr/>
          </p:nvSpPr>
          <p:spPr bwMode="auto">
            <a:xfrm>
              <a:off x="2330501" y="2047785"/>
              <a:ext cx="2384767" cy="1430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Phải thấu hi</a:t>
              </a:r>
              <a:r>
                <a:rPr lang="en-US" sz="2799" dirty="0">
                  <a:solidFill>
                    <a:srgbClr val="000000"/>
                  </a:solidFill>
                  <a:latin typeface="Times New Roman" panose="02020603050405020304" pitchFamily="18" charset="0"/>
                  <a:cs typeface="Times New Roman" panose="02020603050405020304" pitchFamily="18" charset="0"/>
                </a:rPr>
                <a:t>ể</a:t>
              </a:r>
              <a:r>
                <a:rPr lang="vi-VN" sz="2799" dirty="0">
                  <a:solidFill>
                    <a:srgbClr val="000000"/>
                  </a:solidFill>
                  <a:latin typeface="Times New Roman" panose="02020603050405020304" pitchFamily="18" charset="0"/>
                  <a:cs typeface="Times New Roman" panose="02020603050405020304" pitchFamily="18" charset="0"/>
                </a:rPr>
                <a:t>u khẩu vị, tính cách, tình hình sức khỏe của từng thành viên trong gia đình</a:t>
              </a:r>
              <a:r>
                <a:rPr lang="en-US" sz="2799" dirty="0">
                  <a:solidFill>
                    <a:srgbClr val="000000"/>
                  </a:solidFill>
                  <a:latin typeface="Times New Roman" panose="02020603050405020304" pitchFamily="18" charset="0"/>
                  <a:cs typeface="Times New Roman" panose="02020603050405020304" pitchFamily="18" charset="0"/>
                </a:rPr>
                <a:t>.</a:t>
              </a:r>
              <a:endParaRPr lang="vi-VN" sz="2799" dirty="0">
                <a:solidFill>
                  <a:srgbClr val="000000"/>
                </a:solidFill>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218CF31-C11C-4CB0-ABA5-2268D94A2064}"/>
              </a:ext>
            </a:extLst>
          </p:cNvPr>
          <p:cNvPicPr>
            <a:picLocks noChangeAspect="1"/>
          </p:cNvPicPr>
          <p:nvPr/>
        </p:nvPicPr>
        <p:blipFill>
          <a:blip r:embed="rId3"/>
          <a:stretch>
            <a:fillRect/>
          </a:stretch>
        </p:blipFill>
        <p:spPr>
          <a:xfrm>
            <a:off x="2070936" y="4424402"/>
            <a:ext cx="2847975" cy="1600200"/>
          </a:xfrm>
          <a:prstGeom prst="rect">
            <a:avLst/>
          </a:prstGeom>
        </p:spPr>
      </p:pic>
    </p:spTree>
    <p:extLst>
      <p:ext uri="{BB962C8B-B14F-4D97-AF65-F5344CB8AC3E}">
        <p14:creationId xmlns:p14="http://schemas.microsoft.com/office/powerpoint/2010/main" val="1745796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47164A-C97F-4A7B-99D9-703029905D1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35</a:t>
            </a:fld>
            <a:endParaRPr lang="en-US" dirty="0">
              <a:solidFill>
                <a:prstClr val="black">
                  <a:tint val="75000"/>
                </a:prstClr>
              </a:solidFill>
            </a:endParaRPr>
          </a:p>
        </p:txBody>
      </p:sp>
      <p:sp>
        <p:nvSpPr>
          <p:cNvPr id="4" name="文本框 41">
            <a:extLst>
              <a:ext uri="{FF2B5EF4-FFF2-40B4-BE49-F238E27FC236}">
                <a16:creationId xmlns:a16="http://schemas.microsoft.com/office/drawing/2014/main" id="{DE0EB091-A3C6-435B-A2EB-4897FC706B86}"/>
              </a:ext>
            </a:extLst>
          </p:cNvPr>
          <p:cNvSpPr txBox="1"/>
          <p:nvPr/>
        </p:nvSpPr>
        <p:spPr>
          <a:xfrm>
            <a:off x="1269058" y="266099"/>
            <a:ext cx="8621562" cy="769313"/>
          </a:xfrm>
          <a:prstGeom prst="rect">
            <a:avLst/>
          </a:prstGeom>
          <a:noFill/>
        </p:spPr>
        <p:txBody>
          <a:bodyPr vert="horz" wrap="square" rtlCol="0">
            <a:spAutoFit/>
          </a:bodyPr>
          <a:lstStyle/>
          <a:p>
            <a:pPr lvl="0"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hệ</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thống</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lí</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lẽ</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chứng</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0" name="组合 2">
            <a:extLst>
              <a:ext uri="{FF2B5EF4-FFF2-40B4-BE49-F238E27FC236}">
                <a16:creationId xmlns:a16="http://schemas.microsoft.com/office/drawing/2014/main" id="{86177DC5-1245-4C30-A225-7143F1520921}"/>
              </a:ext>
            </a:extLst>
          </p:cNvPr>
          <p:cNvGrpSpPr/>
          <p:nvPr/>
        </p:nvGrpSpPr>
        <p:grpSpPr>
          <a:xfrm>
            <a:off x="5834014" y="1191238"/>
            <a:ext cx="5032713" cy="3173007"/>
            <a:chOff x="1949253" y="1627716"/>
            <a:chExt cx="3271491" cy="2418756"/>
          </a:xfrm>
        </p:grpSpPr>
        <p:grpSp>
          <p:nvGrpSpPr>
            <p:cNvPr id="101" name="组合 135">
              <a:extLst>
                <a:ext uri="{FF2B5EF4-FFF2-40B4-BE49-F238E27FC236}">
                  <a16:creationId xmlns:a16="http://schemas.microsoft.com/office/drawing/2014/main" id="{830B2795-2B3E-46CE-B865-0C343351FA29}"/>
                </a:ext>
              </a:extLst>
            </p:cNvPr>
            <p:cNvGrpSpPr/>
            <p:nvPr/>
          </p:nvGrpSpPr>
          <p:grpSpPr>
            <a:xfrm>
              <a:off x="1949253" y="1627716"/>
              <a:ext cx="3271491" cy="2309600"/>
              <a:chOff x="3246438" y="1068388"/>
              <a:chExt cx="5711825" cy="4678363"/>
            </a:xfrm>
            <a:solidFill>
              <a:schemeClr val="tx1"/>
            </a:solidFill>
          </p:grpSpPr>
          <p:sp>
            <p:nvSpPr>
              <p:cNvPr id="103" name="Freeform 5">
                <a:extLst>
                  <a:ext uri="{FF2B5EF4-FFF2-40B4-BE49-F238E27FC236}">
                    <a16:creationId xmlns:a16="http://schemas.microsoft.com/office/drawing/2014/main" id="{74FF62C2-A92D-41E7-B500-4CFCA17E757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A7A882E6-8308-4143-B8CD-4D9A6BB8B0D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4E95F68D-5A02-495F-B599-FEED215E0DFF}"/>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A9802CEE-5367-4FCC-AE75-6564216251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1F41F86D-F1EF-4F8F-886F-B05F8110679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3FD6883C-0D5D-4BB5-83C5-0B397901882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8576DD0D-BDBE-462E-A039-F414D9C201B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A5C330DB-6E50-4B1C-81F9-B29124D293EE}"/>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E0EB9435-A362-45EA-83D9-F3050BAD4C7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F196BA27-1FD7-4B42-ABAD-3E075A59F41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AC7C4709-6769-4481-8D99-FACE632BFDA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721AAF95-52A4-4551-AA17-AE710871CD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D9D4020E-DEF0-4C40-9ACB-6E41ED93EEE5}"/>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7A348D4F-1F1B-437F-8B7F-C13F5CF4D1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C90D6500-C679-4877-89F6-E2EDCA9D88F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850FCD20-DA01-4606-A049-B031FD8D8A8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58ED09CA-3657-48CC-B9FD-7E167781A28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F6722D55-F708-477F-8F09-D6C5F1AE5E3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25E3F650-981C-402A-B7E7-8DEB03B9872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BE315472-FC23-4CCC-97D3-DC6C40CA639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C25005B8-3D5B-4ACA-87C3-16DA4721847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43481BB6-B13A-4C98-96E2-6523D50C6D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66F43B9F-AD22-4576-89E9-8E4D09A8409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60B5FE51-9CF7-44B9-8458-62EC452B843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10D38D51-6FB2-487B-AA72-58CBE2C21FB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AA87BF10-0EA6-493D-A268-456588328CD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A3CA8DF2-0FAA-419D-918A-1688EDBC1F70}"/>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BADB1EF9-F801-449A-8C62-9D59206D564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5FA3FF6C-FD2C-4E11-BCBC-F640B671B80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1F1DA8FA-74BB-4B1B-A9C6-0EE8C5B5484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A308B1CB-2779-45C5-8344-6F1BB40F9DD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DEC7E380-3536-4838-914B-68C0E7867F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7A0F65E3-9F25-4B55-A04E-D3550FE515D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B5432AC2-95B2-4DA4-BB5F-7B023DBCD17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783688ED-60D2-4495-BA88-EDA406C37CF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50B365E2-5F88-4A0E-8614-E8E1E357BA9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69EC1CD9-EA66-434C-B79D-213B889B94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FCF04DF-7E93-4020-BB84-89217CC149F1}"/>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BAF3CCDE-DA73-4E66-8343-70895B6A2C8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2BF00BFD-E66F-4670-B4AA-1F7611C5245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ABA0EC60-6B51-47A0-A241-9A8FC48C50F7}"/>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9FF2F662-BF72-4DF7-B250-A6A188AE3A7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7E35DB78-B67D-4A69-9CC8-57EB3786572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CA953648-9342-41AB-B27B-6D821E4B0B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3FB299E9-7F3C-4A90-9B3B-C74C371B2B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3C53CE32-449A-45B1-9AFA-EB61D5223E6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017A144F-67FC-4699-8035-0959BF17780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CEF1EF18-A7EE-4ECE-A276-9AD0F5CF0A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0FC4489D-D75E-438F-A0AA-A8C171E61CD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0F29E4B3-7810-4AAB-B0B3-BE6FE263FCB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4A714CA-C1B4-47AC-82BF-E43318649AC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A8251811-7A8A-47E2-9241-D8169ACC66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BDBAF4FC-FD19-4906-A3F9-196F2F33DBF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8D1DCAA2-02EC-4C35-BF9F-90615F6DA31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2C8E9036-F9EE-4344-9674-49C832BA814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34E49120-C6C1-43B5-92F9-E8097FC4E72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1A1ABD23-41D9-47D7-82D6-DAEA0419C35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8FB589AE-3209-4287-81F3-374DE10C87D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0B20E846-30A5-4E77-A546-E3D1AD5F22B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90521265-6462-4913-BE9B-C26E80207EA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1A2EE10C-2F1C-4203-BD95-7F6B0494BB9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61621414-0B72-4B61-96DE-024FBDC8C4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48F7A134-3E18-4D07-B405-CF9A1948C31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F6E8799D-98AB-45D6-A141-91B3E422FFD0}"/>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4186DFB7-B736-484B-9293-0849A9696EA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D86C437-5A04-4CAB-83F7-390DF63C41B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58C415DB-00C9-4D16-8DAD-48712A4C0B42}"/>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1E68D14F-061D-4E08-A166-ECCDAEA32D0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74D0A2CB-84EC-4E6D-9659-1D2B46E5E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8C037064-CC69-4601-81FC-E516272F14A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F4D884D1-4BEB-4967-BAC8-E91A92443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2A5D5D09-8BE2-47BE-BEA2-813CA387FA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A3E36782-D5B3-45A4-9678-C505F37503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55B9F6C1-2CFE-4B60-AF0D-16A7141E0D1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24057F8D-ECA4-4F82-BE24-407DE4F29DD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9ADB8ACC-1671-4A41-BFC5-57B93A819BE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9E0B4FA5-CC05-4853-AE4B-2B0BA5C044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4FD2FB13-AFA4-4E1B-B299-D7873C596C4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2EE7E15A-A7C2-46EF-B8DF-EF9009E3F78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C22DBB3B-5447-47E2-A13F-AD8C89392E8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6AA22425-0753-4426-8F80-A154ECD05A3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217851EA-DEEE-4AE0-B150-3F0C6FACF33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AF2A151-356E-48A9-B881-23763B5683E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BDBED5D1-F391-461F-8801-5535C36E2C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5129FE61-4D15-4E85-B13B-AE953D1910E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8E77446-4F26-46F5-A2F9-AFBC1023F98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19206091-4FA8-42A1-80FF-5E89878E5B2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61CFCEDB-498B-42E9-9090-E1FE027F6E1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49F02AFF-9799-4695-926E-08B9A177406C}"/>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3166394A-10FA-479F-8D44-93B5BB1D92F1}"/>
                </a:ext>
              </a:extLst>
            </p:cNvPr>
            <p:cNvSpPr txBox="1">
              <a:spLocks noChangeArrowheads="1"/>
            </p:cNvSpPr>
            <p:nvPr/>
          </p:nvSpPr>
          <p:spPr bwMode="auto">
            <a:xfrm>
              <a:off x="2305766" y="2000955"/>
              <a:ext cx="2537746" cy="2045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Bữa cơm là khoảng thời gian quý giá giúp các thành viên gia đình gắn bó, thấy hiểu nhau hơn.</a:t>
              </a:r>
            </a:p>
          </p:txBody>
        </p:sp>
      </p:grpSp>
      <p:pic>
        <p:nvPicPr>
          <p:cNvPr id="193" name="Picture 192">
            <a:extLst>
              <a:ext uri="{FF2B5EF4-FFF2-40B4-BE49-F238E27FC236}">
                <a16:creationId xmlns:a16="http://schemas.microsoft.com/office/drawing/2014/main" id="{85F42293-F382-4AE2-ADA3-61C64176EF02}"/>
              </a:ext>
            </a:extLst>
          </p:cNvPr>
          <p:cNvPicPr>
            <a:picLocks noChangeAspect="1"/>
          </p:cNvPicPr>
          <p:nvPr/>
        </p:nvPicPr>
        <p:blipFill>
          <a:blip r:embed="rId2"/>
          <a:stretch>
            <a:fillRect/>
          </a:stretch>
        </p:blipFill>
        <p:spPr>
          <a:xfrm>
            <a:off x="7426510" y="4131480"/>
            <a:ext cx="3382338" cy="2029403"/>
          </a:xfrm>
          <a:prstGeom prst="rect">
            <a:avLst/>
          </a:prstGeom>
        </p:spPr>
      </p:pic>
      <p:grpSp>
        <p:nvGrpSpPr>
          <p:cNvPr id="98" name="组合 2">
            <a:extLst>
              <a:ext uri="{FF2B5EF4-FFF2-40B4-BE49-F238E27FC236}">
                <a16:creationId xmlns:a16="http://schemas.microsoft.com/office/drawing/2014/main" id="{C56B89E8-7554-4FC6-A070-B23FA8776D74}"/>
              </a:ext>
            </a:extLst>
          </p:cNvPr>
          <p:cNvGrpSpPr/>
          <p:nvPr/>
        </p:nvGrpSpPr>
        <p:grpSpPr>
          <a:xfrm>
            <a:off x="343949" y="973123"/>
            <a:ext cx="5014489" cy="3496965"/>
            <a:chOff x="1949253" y="1627716"/>
            <a:chExt cx="3271491" cy="2309600"/>
          </a:xfrm>
        </p:grpSpPr>
        <p:grpSp>
          <p:nvGrpSpPr>
            <p:cNvPr id="99" name="组合 135">
              <a:extLst>
                <a:ext uri="{FF2B5EF4-FFF2-40B4-BE49-F238E27FC236}">
                  <a16:creationId xmlns:a16="http://schemas.microsoft.com/office/drawing/2014/main" id="{34B214A9-4A70-45E8-A1C3-64DD747CAC30}"/>
                </a:ext>
              </a:extLst>
            </p:cNvPr>
            <p:cNvGrpSpPr/>
            <p:nvPr/>
          </p:nvGrpSpPr>
          <p:grpSpPr>
            <a:xfrm>
              <a:off x="1949253" y="1627716"/>
              <a:ext cx="3271491" cy="2309600"/>
              <a:chOff x="3246438" y="1068388"/>
              <a:chExt cx="5711825" cy="4678363"/>
            </a:xfrm>
            <a:solidFill>
              <a:schemeClr val="tx1"/>
            </a:solidFill>
          </p:grpSpPr>
          <p:sp>
            <p:nvSpPr>
              <p:cNvPr id="195" name="Freeform 5">
                <a:extLst>
                  <a:ext uri="{FF2B5EF4-FFF2-40B4-BE49-F238E27FC236}">
                    <a16:creationId xmlns:a16="http://schemas.microsoft.com/office/drawing/2014/main" id="{25A82B3E-8D8A-4F5B-ADF6-7A05AD22202B}"/>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6">
                <a:extLst>
                  <a:ext uri="{FF2B5EF4-FFF2-40B4-BE49-F238E27FC236}">
                    <a16:creationId xmlns:a16="http://schemas.microsoft.com/office/drawing/2014/main" id="{2E9A3725-DBA9-474E-92C7-B49CFBDB9C2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7">
                <a:extLst>
                  <a:ext uri="{FF2B5EF4-FFF2-40B4-BE49-F238E27FC236}">
                    <a16:creationId xmlns:a16="http://schemas.microsoft.com/office/drawing/2014/main" id="{AF655CBA-2571-4980-AAF2-2E3177CBA8D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
                <a:extLst>
                  <a:ext uri="{FF2B5EF4-FFF2-40B4-BE49-F238E27FC236}">
                    <a16:creationId xmlns:a16="http://schemas.microsoft.com/office/drawing/2014/main" id="{522004EE-CAC9-4DE5-B866-A3AD7F7743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9">
                <a:extLst>
                  <a:ext uri="{FF2B5EF4-FFF2-40B4-BE49-F238E27FC236}">
                    <a16:creationId xmlns:a16="http://schemas.microsoft.com/office/drawing/2014/main" id="{813320AB-1B13-4281-8F23-9C61C4355393}"/>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10">
                <a:extLst>
                  <a:ext uri="{FF2B5EF4-FFF2-40B4-BE49-F238E27FC236}">
                    <a16:creationId xmlns:a16="http://schemas.microsoft.com/office/drawing/2014/main" id="{7E4534F5-1473-4731-BD3F-D2638DD5185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11">
                <a:extLst>
                  <a:ext uri="{FF2B5EF4-FFF2-40B4-BE49-F238E27FC236}">
                    <a16:creationId xmlns:a16="http://schemas.microsoft.com/office/drawing/2014/main" id="{BD9E4745-35AA-4534-8B1A-ABD0F8EF261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2" name="组合 143">
                <a:extLst>
                  <a:ext uri="{FF2B5EF4-FFF2-40B4-BE49-F238E27FC236}">
                    <a16:creationId xmlns:a16="http://schemas.microsoft.com/office/drawing/2014/main" id="{8896B914-E00C-4D62-BE07-2A13477E6044}"/>
                  </a:ext>
                </a:extLst>
              </p:cNvPr>
              <p:cNvGrpSpPr/>
              <p:nvPr/>
            </p:nvGrpSpPr>
            <p:grpSpPr>
              <a:xfrm>
                <a:off x="3517901" y="1225551"/>
                <a:ext cx="5260975" cy="4090987"/>
                <a:chOff x="3517901" y="1225551"/>
                <a:chExt cx="5260975" cy="4090987"/>
              </a:xfrm>
              <a:grpFill/>
            </p:grpSpPr>
            <p:sp>
              <p:nvSpPr>
                <p:cNvPr id="203" name="Freeform 12">
                  <a:extLst>
                    <a:ext uri="{FF2B5EF4-FFF2-40B4-BE49-F238E27FC236}">
                      <a16:creationId xmlns:a16="http://schemas.microsoft.com/office/drawing/2014/main" id="{0E727115-DFE9-4451-BFB2-6CBF162908A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13">
                  <a:extLst>
                    <a:ext uri="{FF2B5EF4-FFF2-40B4-BE49-F238E27FC236}">
                      <a16:creationId xmlns:a16="http://schemas.microsoft.com/office/drawing/2014/main" id="{4EC552CF-17A0-4CF4-9EAC-DB4BE8C3FCE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14">
                  <a:extLst>
                    <a:ext uri="{FF2B5EF4-FFF2-40B4-BE49-F238E27FC236}">
                      <a16:creationId xmlns:a16="http://schemas.microsoft.com/office/drawing/2014/main" id="{1742FE81-2E5A-42FC-A21F-DE291865B6E5}"/>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6" name="Freeform 15">
                  <a:extLst>
                    <a:ext uri="{FF2B5EF4-FFF2-40B4-BE49-F238E27FC236}">
                      <a16:creationId xmlns:a16="http://schemas.microsoft.com/office/drawing/2014/main" id="{948555F6-32B8-4A70-9CA2-59EA442CD5E5}"/>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7" name="Freeform 16">
                  <a:extLst>
                    <a:ext uri="{FF2B5EF4-FFF2-40B4-BE49-F238E27FC236}">
                      <a16:creationId xmlns:a16="http://schemas.microsoft.com/office/drawing/2014/main" id="{738C716E-C93A-48FB-B80C-4E2B4168FE5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8" name="Freeform 17">
                  <a:extLst>
                    <a:ext uri="{FF2B5EF4-FFF2-40B4-BE49-F238E27FC236}">
                      <a16:creationId xmlns:a16="http://schemas.microsoft.com/office/drawing/2014/main" id="{B9AD1F71-8E00-49EA-91C0-8B54908B5909}"/>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9" name="Freeform 18">
                  <a:extLst>
                    <a:ext uri="{FF2B5EF4-FFF2-40B4-BE49-F238E27FC236}">
                      <a16:creationId xmlns:a16="http://schemas.microsoft.com/office/drawing/2014/main" id="{F22A4CF5-F680-42D2-833A-64D78A3B95E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19">
                  <a:extLst>
                    <a:ext uri="{FF2B5EF4-FFF2-40B4-BE49-F238E27FC236}">
                      <a16:creationId xmlns:a16="http://schemas.microsoft.com/office/drawing/2014/main" id="{4DF9788F-318B-4F80-9F6A-CB1C8DF4B4A0}"/>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20">
                  <a:extLst>
                    <a:ext uri="{FF2B5EF4-FFF2-40B4-BE49-F238E27FC236}">
                      <a16:creationId xmlns:a16="http://schemas.microsoft.com/office/drawing/2014/main" id="{B24EDFF9-65E1-4860-9F9A-8DB387B401E1}"/>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21">
                  <a:extLst>
                    <a:ext uri="{FF2B5EF4-FFF2-40B4-BE49-F238E27FC236}">
                      <a16:creationId xmlns:a16="http://schemas.microsoft.com/office/drawing/2014/main" id="{8D1A18DE-D5EE-474C-94D6-8788E71D6CD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22">
                  <a:extLst>
                    <a:ext uri="{FF2B5EF4-FFF2-40B4-BE49-F238E27FC236}">
                      <a16:creationId xmlns:a16="http://schemas.microsoft.com/office/drawing/2014/main" id="{7E1FDF13-3900-455D-A83F-95567D1B527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23">
                  <a:extLst>
                    <a:ext uri="{FF2B5EF4-FFF2-40B4-BE49-F238E27FC236}">
                      <a16:creationId xmlns:a16="http://schemas.microsoft.com/office/drawing/2014/main" id="{280229A3-F764-4A47-AEE8-83DE51B25FA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24">
                  <a:extLst>
                    <a:ext uri="{FF2B5EF4-FFF2-40B4-BE49-F238E27FC236}">
                      <a16:creationId xmlns:a16="http://schemas.microsoft.com/office/drawing/2014/main" id="{9F94919B-D3C3-4576-9980-92138B7EF5D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6" name="Freeform 25">
                  <a:extLst>
                    <a:ext uri="{FF2B5EF4-FFF2-40B4-BE49-F238E27FC236}">
                      <a16:creationId xmlns:a16="http://schemas.microsoft.com/office/drawing/2014/main" id="{FFC00631-2C77-460B-AEE4-341BEB85B68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7" name="Freeform 26">
                  <a:extLst>
                    <a:ext uri="{FF2B5EF4-FFF2-40B4-BE49-F238E27FC236}">
                      <a16:creationId xmlns:a16="http://schemas.microsoft.com/office/drawing/2014/main" id="{F6CE98CD-D7AB-4E23-A551-FA9FDF46162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27">
                  <a:extLst>
                    <a:ext uri="{FF2B5EF4-FFF2-40B4-BE49-F238E27FC236}">
                      <a16:creationId xmlns:a16="http://schemas.microsoft.com/office/drawing/2014/main" id="{8AE13365-3557-4B4C-BD37-573631820431}"/>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28">
                  <a:extLst>
                    <a:ext uri="{FF2B5EF4-FFF2-40B4-BE49-F238E27FC236}">
                      <a16:creationId xmlns:a16="http://schemas.microsoft.com/office/drawing/2014/main" id="{03F10AF2-2CBB-47B5-B59E-5AF7B462429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29">
                  <a:extLst>
                    <a:ext uri="{FF2B5EF4-FFF2-40B4-BE49-F238E27FC236}">
                      <a16:creationId xmlns:a16="http://schemas.microsoft.com/office/drawing/2014/main" id="{D4C38B38-5C4B-41EF-953D-B29C90B26EF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30">
                  <a:extLst>
                    <a:ext uri="{FF2B5EF4-FFF2-40B4-BE49-F238E27FC236}">
                      <a16:creationId xmlns:a16="http://schemas.microsoft.com/office/drawing/2014/main" id="{28833629-1F84-40B1-B77F-7604F47D948A}"/>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31">
                  <a:extLst>
                    <a:ext uri="{FF2B5EF4-FFF2-40B4-BE49-F238E27FC236}">
                      <a16:creationId xmlns:a16="http://schemas.microsoft.com/office/drawing/2014/main" id="{B8E3CA0B-B3E6-4A2B-BD4B-4C032E8CE31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32">
                  <a:extLst>
                    <a:ext uri="{FF2B5EF4-FFF2-40B4-BE49-F238E27FC236}">
                      <a16:creationId xmlns:a16="http://schemas.microsoft.com/office/drawing/2014/main" id="{002420A7-974C-4A16-B080-49D19D468BB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33">
                  <a:extLst>
                    <a:ext uri="{FF2B5EF4-FFF2-40B4-BE49-F238E27FC236}">
                      <a16:creationId xmlns:a16="http://schemas.microsoft.com/office/drawing/2014/main" id="{0E46621E-0595-48F6-8C92-FE013E1B65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34">
                  <a:extLst>
                    <a:ext uri="{FF2B5EF4-FFF2-40B4-BE49-F238E27FC236}">
                      <a16:creationId xmlns:a16="http://schemas.microsoft.com/office/drawing/2014/main" id="{D1CB2C43-0224-425B-B4E3-E1E0D9CBFA9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35">
                  <a:extLst>
                    <a:ext uri="{FF2B5EF4-FFF2-40B4-BE49-F238E27FC236}">
                      <a16:creationId xmlns:a16="http://schemas.microsoft.com/office/drawing/2014/main" id="{E370F936-4E7F-48D7-A3FE-53907D79B1DB}"/>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36">
                  <a:extLst>
                    <a:ext uri="{FF2B5EF4-FFF2-40B4-BE49-F238E27FC236}">
                      <a16:creationId xmlns:a16="http://schemas.microsoft.com/office/drawing/2014/main" id="{A73CBBE7-C10C-4D20-B5E8-570791B4427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37">
                  <a:extLst>
                    <a:ext uri="{FF2B5EF4-FFF2-40B4-BE49-F238E27FC236}">
                      <a16:creationId xmlns:a16="http://schemas.microsoft.com/office/drawing/2014/main" id="{1BC80346-FDFF-43AA-935D-43EC5BE02E9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38">
                  <a:extLst>
                    <a:ext uri="{FF2B5EF4-FFF2-40B4-BE49-F238E27FC236}">
                      <a16:creationId xmlns:a16="http://schemas.microsoft.com/office/drawing/2014/main" id="{01106D62-0310-4FC4-A832-2E92E685DCA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39">
                  <a:extLst>
                    <a:ext uri="{FF2B5EF4-FFF2-40B4-BE49-F238E27FC236}">
                      <a16:creationId xmlns:a16="http://schemas.microsoft.com/office/drawing/2014/main" id="{4BD5B52A-95F9-420D-8AC7-4A5D6262D083}"/>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40">
                  <a:extLst>
                    <a:ext uri="{FF2B5EF4-FFF2-40B4-BE49-F238E27FC236}">
                      <a16:creationId xmlns:a16="http://schemas.microsoft.com/office/drawing/2014/main" id="{C3A67824-6264-4F86-8AC6-7E391DFC8F4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41">
                  <a:extLst>
                    <a:ext uri="{FF2B5EF4-FFF2-40B4-BE49-F238E27FC236}">
                      <a16:creationId xmlns:a16="http://schemas.microsoft.com/office/drawing/2014/main" id="{91C08014-ACFD-463C-8F8A-4A17839CCE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42">
                  <a:extLst>
                    <a:ext uri="{FF2B5EF4-FFF2-40B4-BE49-F238E27FC236}">
                      <a16:creationId xmlns:a16="http://schemas.microsoft.com/office/drawing/2014/main" id="{6B8CCEEC-4B87-4B84-B785-98F8A9955B3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43">
                  <a:extLst>
                    <a:ext uri="{FF2B5EF4-FFF2-40B4-BE49-F238E27FC236}">
                      <a16:creationId xmlns:a16="http://schemas.microsoft.com/office/drawing/2014/main" id="{0154973D-1DC4-4D01-A20C-F928975FC37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44">
                  <a:extLst>
                    <a:ext uri="{FF2B5EF4-FFF2-40B4-BE49-F238E27FC236}">
                      <a16:creationId xmlns:a16="http://schemas.microsoft.com/office/drawing/2014/main" id="{591AA47B-A3A6-4CED-9164-8022FE3E3A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45">
                  <a:extLst>
                    <a:ext uri="{FF2B5EF4-FFF2-40B4-BE49-F238E27FC236}">
                      <a16:creationId xmlns:a16="http://schemas.microsoft.com/office/drawing/2014/main" id="{B056E475-240B-44AF-94F5-141E4DF7DB0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46">
                  <a:extLst>
                    <a:ext uri="{FF2B5EF4-FFF2-40B4-BE49-F238E27FC236}">
                      <a16:creationId xmlns:a16="http://schemas.microsoft.com/office/drawing/2014/main" id="{35D6CB1F-D422-48E2-866E-18F4709713C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47">
                  <a:extLst>
                    <a:ext uri="{FF2B5EF4-FFF2-40B4-BE49-F238E27FC236}">
                      <a16:creationId xmlns:a16="http://schemas.microsoft.com/office/drawing/2014/main" id="{352CC496-952C-4747-8FC7-C4E7EA7B68A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48">
                  <a:extLst>
                    <a:ext uri="{FF2B5EF4-FFF2-40B4-BE49-F238E27FC236}">
                      <a16:creationId xmlns:a16="http://schemas.microsoft.com/office/drawing/2014/main" id="{0B9B7ABD-5483-4491-8455-30EDF63B86F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49">
                  <a:extLst>
                    <a:ext uri="{FF2B5EF4-FFF2-40B4-BE49-F238E27FC236}">
                      <a16:creationId xmlns:a16="http://schemas.microsoft.com/office/drawing/2014/main" id="{B7C0A250-449D-488F-8BE2-637D8CB75AB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50">
                  <a:extLst>
                    <a:ext uri="{FF2B5EF4-FFF2-40B4-BE49-F238E27FC236}">
                      <a16:creationId xmlns:a16="http://schemas.microsoft.com/office/drawing/2014/main" id="{3421AF36-40A1-468A-A547-A053EFBDAD9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51">
                  <a:extLst>
                    <a:ext uri="{FF2B5EF4-FFF2-40B4-BE49-F238E27FC236}">
                      <a16:creationId xmlns:a16="http://schemas.microsoft.com/office/drawing/2014/main" id="{392DDBF0-3072-487A-8A82-379C3C5664B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52">
                  <a:extLst>
                    <a:ext uri="{FF2B5EF4-FFF2-40B4-BE49-F238E27FC236}">
                      <a16:creationId xmlns:a16="http://schemas.microsoft.com/office/drawing/2014/main" id="{360A841C-7921-465F-B5C7-CB3ECFEBD0D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53">
                  <a:extLst>
                    <a:ext uri="{FF2B5EF4-FFF2-40B4-BE49-F238E27FC236}">
                      <a16:creationId xmlns:a16="http://schemas.microsoft.com/office/drawing/2014/main" id="{52D7FA7D-66B7-489C-A712-435379C135A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54">
                  <a:extLst>
                    <a:ext uri="{FF2B5EF4-FFF2-40B4-BE49-F238E27FC236}">
                      <a16:creationId xmlns:a16="http://schemas.microsoft.com/office/drawing/2014/main" id="{69018BD6-01E7-44B6-A828-4D80B6071E6B}"/>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55">
                  <a:extLst>
                    <a:ext uri="{FF2B5EF4-FFF2-40B4-BE49-F238E27FC236}">
                      <a16:creationId xmlns:a16="http://schemas.microsoft.com/office/drawing/2014/main" id="{182FC816-C2DB-4B70-A6E3-1303687B391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56">
                  <a:extLst>
                    <a:ext uri="{FF2B5EF4-FFF2-40B4-BE49-F238E27FC236}">
                      <a16:creationId xmlns:a16="http://schemas.microsoft.com/office/drawing/2014/main" id="{FFB5EBB6-B498-475E-9B17-D5C99155848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57">
                  <a:extLst>
                    <a:ext uri="{FF2B5EF4-FFF2-40B4-BE49-F238E27FC236}">
                      <a16:creationId xmlns:a16="http://schemas.microsoft.com/office/drawing/2014/main" id="{A67EB1FD-A739-43EA-9E64-856554BD23D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58">
                  <a:extLst>
                    <a:ext uri="{FF2B5EF4-FFF2-40B4-BE49-F238E27FC236}">
                      <a16:creationId xmlns:a16="http://schemas.microsoft.com/office/drawing/2014/main" id="{0FAA67DA-D761-4055-9E06-FB0A20B37A9E}"/>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59">
                  <a:extLst>
                    <a:ext uri="{FF2B5EF4-FFF2-40B4-BE49-F238E27FC236}">
                      <a16:creationId xmlns:a16="http://schemas.microsoft.com/office/drawing/2014/main" id="{2556322F-3642-460F-A261-7152466182B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60">
                  <a:extLst>
                    <a:ext uri="{FF2B5EF4-FFF2-40B4-BE49-F238E27FC236}">
                      <a16:creationId xmlns:a16="http://schemas.microsoft.com/office/drawing/2014/main" id="{5FA005AE-64C0-4FA7-896D-4ABB9397FBE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61">
                  <a:extLst>
                    <a:ext uri="{FF2B5EF4-FFF2-40B4-BE49-F238E27FC236}">
                      <a16:creationId xmlns:a16="http://schemas.microsoft.com/office/drawing/2014/main" id="{781B9F17-F007-4BDE-AD71-03CD6ADD01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62">
                  <a:extLst>
                    <a:ext uri="{FF2B5EF4-FFF2-40B4-BE49-F238E27FC236}">
                      <a16:creationId xmlns:a16="http://schemas.microsoft.com/office/drawing/2014/main" id="{DE6CC0F5-683C-4ED7-B73D-AE9C8702D9B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63">
                  <a:extLst>
                    <a:ext uri="{FF2B5EF4-FFF2-40B4-BE49-F238E27FC236}">
                      <a16:creationId xmlns:a16="http://schemas.microsoft.com/office/drawing/2014/main" id="{361C1123-20C4-4B34-AAEA-19BDA628779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64">
                  <a:extLst>
                    <a:ext uri="{FF2B5EF4-FFF2-40B4-BE49-F238E27FC236}">
                      <a16:creationId xmlns:a16="http://schemas.microsoft.com/office/drawing/2014/main" id="{A26FA27B-6E16-4225-8D31-38223048F64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65">
                  <a:extLst>
                    <a:ext uri="{FF2B5EF4-FFF2-40B4-BE49-F238E27FC236}">
                      <a16:creationId xmlns:a16="http://schemas.microsoft.com/office/drawing/2014/main" id="{D5E3B86B-3E29-4772-9029-3168E13EDC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66">
                  <a:extLst>
                    <a:ext uri="{FF2B5EF4-FFF2-40B4-BE49-F238E27FC236}">
                      <a16:creationId xmlns:a16="http://schemas.microsoft.com/office/drawing/2014/main" id="{1101B633-6E8A-43A1-8EB5-5AA418E6652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67">
                  <a:extLst>
                    <a:ext uri="{FF2B5EF4-FFF2-40B4-BE49-F238E27FC236}">
                      <a16:creationId xmlns:a16="http://schemas.microsoft.com/office/drawing/2014/main" id="{6FCF315A-505B-429B-B892-20BD3A8D417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68">
                  <a:extLst>
                    <a:ext uri="{FF2B5EF4-FFF2-40B4-BE49-F238E27FC236}">
                      <a16:creationId xmlns:a16="http://schemas.microsoft.com/office/drawing/2014/main" id="{4BD1D9DE-A0DF-431C-BD7B-6BAF77BA223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69">
                  <a:extLst>
                    <a:ext uri="{FF2B5EF4-FFF2-40B4-BE49-F238E27FC236}">
                      <a16:creationId xmlns:a16="http://schemas.microsoft.com/office/drawing/2014/main" id="{5170E275-1585-443D-B826-28BB7CAFBD9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70">
                  <a:extLst>
                    <a:ext uri="{FF2B5EF4-FFF2-40B4-BE49-F238E27FC236}">
                      <a16:creationId xmlns:a16="http://schemas.microsoft.com/office/drawing/2014/main" id="{6491B1E1-DC50-43FC-9214-AD51F00E84D8}"/>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71">
                  <a:extLst>
                    <a:ext uri="{FF2B5EF4-FFF2-40B4-BE49-F238E27FC236}">
                      <a16:creationId xmlns:a16="http://schemas.microsoft.com/office/drawing/2014/main" id="{D07582FD-A84F-4A6C-8D44-145C1C06167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72">
                  <a:extLst>
                    <a:ext uri="{FF2B5EF4-FFF2-40B4-BE49-F238E27FC236}">
                      <a16:creationId xmlns:a16="http://schemas.microsoft.com/office/drawing/2014/main" id="{73D7CCC0-B219-4DB8-898C-A56A6D4584F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73">
                  <a:extLst>
                    <a:ext uri="{FF2B5EF4-FFF2-40B4-BE49-F238E27FC236}">
                      <a16:creationId xmlns:a16="http://schemas.microsoft.com/office/drawing/2014/main" id="{FB3240B3-86F8-40E7-8C1E-4C74F21C163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74">
                  <a:extLst>
                    <a:ext uri="{FF2B5EF4-FFF2-40B4-BE49-F238E27FC236}">
                      <a16:creationId xmlns:a16="http://schemas.microsoft.com/office/drawing/2014/main" id="{D9D365BB-9837-45DC-9974-F001DB27F63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75">
                  <a:extLst>
                    <a:ext uri="{FF2B5EF4-FFF2-40B4-BE49-F238E27FC236}">
                      <a16:creationId xmlns:a16="http://schemas.microsoft.com/office/drawing/2014/main" id="{D4730D80-B8C1-4679-8FED-C46B45357CE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76">
                  <a:extLst>
                    <a:ext uri="{FF2B5EF4-FFF2-40B4-BE49-F238E27FC236}">
                      <a16:creationId xmlns:a16="http://schemas.microsoft.com/office/drawing/2014/main" id="{B3CFE81E-E08E-4D28-B4D3-DB2B435129B6}"/>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77">
                  <a:extLst>
                    <a:ext uri="{FF2B5EF4-FFF2-40B4-BE49-F238E27FC236}">
                      <a16:creationId xmlns:a16="http://schemas.microsoft.com/office/drawing/2014/main" id="{D3A25981-835F-4639-AD7F-14938176892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78">
                  <a:extLst>
                    <a:ext uri="{FF2B5EF4-FFF2-40B4-BE49-F238E27FC236}">
                      <a16:creationId xmlns:a16="http://schemas.microsoft.com/office/drawing/2014/main" id="{7259DECE-8C98-44A5-99D1-059B1DEE97C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79">
                  <a:extLst>
                    <a:ext uri="{FF2B5EF4-FFF2-40B4-BE49-F238E27FC236}">
                      <a16:creationId xmlns:a16="http://schemas.microsoft.com/office/drawing/2014/main" id="{D63FC4A6-4D9F-438E-825D-0E3B030EEB2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80">
                  <a:extLst>
                    <a:ext uri="{FF2B5EF4-FFF2-40B4-BE49-F238E27FC236}">
                      <a16:creationId xmlns:a16="http://schemas.microsoft.com/office/drawing/2014/main" id="{95C5E155-1FBB-479E-BEEB-F83DEB43DCD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81">
                  <a:extLst>
                    <a:ext uri="{FF2B5EF4-FFF2-40B4-BE49-F238E27FC236}">
                      <a16:creationId xmlns:a16="http://schemas.microsoft.com/office/drawing/2014/main" id="{E1CFBC02-9FB9-4084-8808-9BD9CB8E182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82">
                  <a:extLst>
                    <a:ext uri="{FF2B5EF4-FFF2-40B4-BE49-F238E27FC236}">
                      <a16:creationId xmlns:a16="http://schemas.microsoft.com/office/drawing/2014/main" id="{1A8CAEFE-AB49-4E76-9213-C3ECD73BB3F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83">
                  <a:extLst>
                    <a:ext uri="{FF2B5EF4-FFF2-40B4-BE49-F238E27FC236}">
                      <a16:creationId xmlns:a16="http://schemas.microsoft.com/office/drawing/2014/main" id="{6F9EFB0D-F4AA-4809-8618-3DA789D28072}"/>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84">
                  <a:extLst>
                    <a:ext uri="{FF2B5EF4-FFF2-40B4-BE49-F238E27FC236}">
                      <a16:creationId xmlns:a16="http://schemas.microsoft.com/office/drawing/2014/main" id="{1BF782E9-3D2C-449E-98AF-6B3959FE862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85">
                  <a:extLst>
                    <a:ext uri="{FF2B5EF4-FFF2-40B4-BE49-F238E27FC236}">
                      <a16:creationId xmlns:a16="http://schemas.microsoft.com/office/drawing/2014/main" id="{D0F94C95-6018-48AC-B480-6B9B1F2383C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86">
                  <a:extLst>
                    <a:ext uri="{FF2B5EF4-FFF2-40B4-BE49-F238E27FC236}">
                      <a16:creationId xmlns:a16="http://schemas.microsoft.com/office/drawing/2014/main" id="{285042EC-B967-44DB-8DF4-611A59D1215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87">
                  <a:extLst>
                    <a:ext uri="{FF2B5EF4-FFF2-40B4-BE49-F238E27FC236}">
                      <a16:creationId xmlns:a16="http://schemas.microsoft.com/office/drawing/2014/main" id="{0940E001-DD63-453F-8FE7-78A371E669A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88">
                  <a:extLst>
                    <a:ext uri="{FF2B5EF4-FFF2-40B4-BE49-F238E27FC236}">
                      <a16:creationId xmlns:a16="http://schemas.microsoft.com/office/drawing/2014/main" id="{8FE6E7C6-AF5D-4EA3-94F2-9118F2155B75}"/>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89">
                  <a:extLst>
                    <a:ext uri="{FF2B5EF4-FFF2-40B4-BE49-F238E27FC236}">
                      <a16:creationId xmlns:a16="http://schemas.microsoft.com/office/drawing/2014/main" id="{5DA45743-36FF-47C6-AD0A-F859CE250EE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90">
                  <a:extLst>
                    <a:ext uri="{FF2B5EF4-FFF2-40B4-BE49-F238E27FC236}">
                      <a16:creationId xmlns:a16="http://schemas.microsoft.com/office/drawing/2014/main" id="{6E07D1A1-29B9-4DD3-80E4-825AC5C5232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91">
                  <a:extLst>
                    <a:ext uri="{FF2B5EF4-FFF2-40B4-BE49-F238E27FC236}">
                      <a16:creationId xmlns:a16="http://schemas.microsoft.com/office/drawing/2014/main" id="{5EAB3C0C-AE46-4903-B760-2F85D7A7369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92">
                  <a:extLst>
                    <a:ext uri="{FF2B5EF4-FFF2-40B4-BE49-F238E27FC236}">
                      <a16:creationId xmlns:a16="http://schemas.microsoft.com/office/drawing/2014/main" id="{3258D228-CFA8-44C6-A816-2C57FF63EE20}"/>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94" name="文本框 49">
              <a:extLst>
                <a:ext uri="{FF2B5EF4-FFF2-40B4-BE49-F238E27FC236}">
                  <a16:creationId xmlns:a16="http://schemas.microsoft.com/office/drawing/2014/main" id="{ED03B00C-2E5B-4FE9-B637-6FDB7AD45EFD}"/>
                </a:ext>
              </a:extLst>
            </p:cNvPr>
            <p:cNvSpPr txBox="1">
              <a:spLocks noChangeArrowheads="1"/>
            </p:cNvSpPr>
            <p:nvPr/>
          </p:nvSpPr>
          <p:spPr bwMode="auto">
            <a:xfrm>
              <a:off x="2283733" y="2046634"/>
              <a:ext cx="2384767" cy="1703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en-US" sz="2799" dirty="0">
                  <a:solidFill>
                    <a:srgbClr val="000000"/>
                  </a:solidFill>
                  <a:latin typeface="Times New Roman" panose="02020603050405020304" pitchFamily="18" charset="0"/>
                  <a:cs typeface="Times New Roman" panose="02020603050405020304" pitchFamily="18" charset="0"/>
                </a:rPr>
                <a:t>Sau </a:t>
              </a:r>
              <a:r>
                <a:rPr lang="en-US" sz="2799" dirty="0" err="1">
                  <a:solidFill>
                    <a:srgbClr val="000000"/>
                  </a:solidFill>
                  <a:latin typeface="Times New Roman" panose="02020603050405020304" pitchFamily="18" charset="0"/>
                  <a:cs typeface="Times New Roman" panose="02020603050405020304" pitchFamily="18" charset="0"/>
                </a:rPr>
                <a:t>một</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ngày</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mệt</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mỏi</a:t>
              </a:r>
              <a:r>
                <a:rPr lang="en-US" sz="2799" dirty="0">
                  <a:solidFill>
                    <a:srgbClr val="000000"/>
                  </a:solidFill>
                  <a:latin typeface="Times New Roman" panose="02020603050405020304" pitchFamily="18" charset="0"/>
                  <a:cs typeface="Times New Roman" panose="02020603050405020304" pitchFamily="18" charset="0"/>
                </a:rPr>
                <a:t>, </a:t>
              </a:r>
              <a:r>
                <a:rPr lang="vi-VN" sz="2799" dirty="0">
                  <a:solidFill>
                    <a:srgbClr val="000000"/>
                  </a:solidFill>
                  <a:latin typeface="Times New Roman" panose="02020603050405020304" pitchFamily="18" charset="0"/>
                  <a:cs typeface="Times New Roman" panose="02020603050405020304" pitchFamily="18" charset="0"/>
                </a:rPr>
                <a:t>về nhà cùng ăn bữa cơm gia đình, được tâm sự, được thấu hiểu, lắng nghe và chia sẻ.</a:t>
              </a:r>
            </a:p>
          </p:txBody>
        </p:sp>
      </p:grpSp>
      <p:pic>
        <p:nvPicPr>
          <p:cNvPr id="3" name="Picture 2">
            <a:extLst>
              <a:ext uri="{FF2B5EF4-FFF2-40B4-BE49-F238E27FC236}">
                <a16:creationId xmlns:a16="http://schemas.microsoft.com/office/drawing/2014/main" id="{0218CF31-C11C-4CB0-ABA5-2268D94A2064}"/>
              </a:ext>
            </a:extLst>
          </p:cNvPr>
          <p:cNvPicPr>
            <a:picLocks noChangeAspect="1"/>
          </p:cNvPicPr>
          <p:nvPr/>
        </p:nvPicPr>
        <p:blipFill>
          <a:blip r:embed="rId3"/>
          <a:stretch>
            <a:fillRect/>
          </a:stretch>
        </p:blipFill>
        <p:spPr>
          <a:xfrm>
            <a:off x="2070936" y="4424402"/>
            <a:ext cx="2847975" cy="1600200"/>
          </a:xfrm>
          <a:prstGeom prst="rect">
            <a:avLst/>
          </a:prstGeom>
        </p:spPr>
      </p:pic>
    </p:spTree>
    <p:extLst>
      <p:ext uri="{BB962C8B-B14F-4D97-AF65-F5344CB8AC3E}">
        <p14:creationId xmlns:p14="http://schemas.microsoft.com/office/powerpoint/2010/main" val="1501433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47164A-C97F-4A7B-99D9-703029905D1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36</a:t>
            </a:fld>
            <a:endParaRPr lang="en-US" dirty="0">
              <a:solidFill>
                <a:prstClr val="black">
                  <a:tint val="75000"/>
                </a:prstClr>
              </a:solidFill>
            </a:endParaRPr>
          </a:p>
        </p:txBody>
      </p:sp>
      <p:sp>
        <p:nvSpPr>
          <p:cNvPr id="4" name="文本框 41">
            <a:extLst>
              <a:ext uri="{FF2B5EF4-FFF2-40B4-BE49-F238E27FC236}">
                <a16:creationId xmlns:a16="http://schemas.microsoft.com/office/drawing/2014/main" id="{DE0EB091-A3C6-435B-A2EB-4897FC706B86}"/>
              </a:ext>
            </a:extLst>
          </p:cNvPr>
          <p:cNvSpPr txBox="1"/>
          <p:nvPr/>
        </p:nvSpPr>
        <p:spPr>
          <a:xfrm>
            <a:off x="1269058" y="266099"/>
            <a:ext cx="8621562" cy="769313"/>
          </a:xfrm>
          <a:prstGeom prst="rect">
            <a:avLst/>
          </a:prstGeom>
          <a:noFill/>
        </p:spPr>
        <p:txBody>
          <a:bodyPr vert="horz" wrap="square" rtlCol="0">
            <a:spAutoFit/>
          </a:bodyPr>
          <a:lstStyle/>
          <a:p>
            <a:pPr lvl="0"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hệ</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thống</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lí</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lẽ</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chứng</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0" name="组合 2">
            <a:extLst>
              <a:ext uri="{FF2B5EF4-FFF2-40B4-BE49-F238E27FC236}">
                <a16:creationId xmlns:a16="http://schemas.microsoft.com/office/drawing/2014/main" id="{86177DC5-1245-4C30-A225-7143F1520921}"/>
              </a:ext>
            </a:extLst>
          </p:cNvPr>
          <p:cNvGrpSpPr/>
          <p:nvPr/>
        </p:nvGrpSpPr>
        <p:grpSpPr>
          <a:xfrm>
            <a:off x="5834014" y="1191238"/>
            <a:ext cx="5032713" cy="3029812"/>
            <a:chOff x="1949253" y="1627716"/>
            <a:chExt cx="3271491" cy="2309600"/>
          </a:xfrm>
        </p:grpSpPr>
        <p:grpSp>
          <p:nvGrpSpPr>
            <p:cNvPr id="101" name="组合 135">
              <a:extLst>
                <a:ext uri="{FF2B5EF4-FFF2-40B4-BE49-F238E27FC236}">
                  <a16:creationId xmlns:a16="http://schemas.microsoft.com/office/drawing/2014/main" id="{830B2795-2B3E-46CE-B865-0C343351FA29}"/>
                </a:ext>
              </a:extLst>
            </p:cNvPr>
            <p:cNvGrpSpPr/>
            <p:nvPr/>
          </p:nvGrpSpPr>
          <p:grpSpPr>
            <a:xfrm>
              <a:off x="1949253" y="1627716"/>
              <a:ext cx="3271491" cy="2309600"/>
              <a:chOff x="3246438" y="1068388"/>
              <a:chExt cx="5711825" cy="4678363"/>
            </a:xfrm>
            <a:solidFill>
              <a:schemeClr val="tx1"/>
            </a:solidFill>
          </p:grpSpPr>
          <p:sp>
            <p:nvSpPr>
              <p:cNvPr id="103" name="Freeform 5">
                <a:extLst>
                  <a:ext uri="{FF2B5EF4-FFF2-40B4-BE49-F238E27FC236}">
                    <a16:creationId xmlns:a16="http://schemas.microsoft.com/office/drawing/2014/main" id="{74FF62C2-A92D-41E7-B500-4CFCA17E757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A7A882E6-8308-4143-B8CD-4D9A6BB8B0D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4E95F68D-5A02-495F-B599-FEED215E0DFF}"/>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A9802CEE-5367-4FCC-AE75-6564216251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1F41F86D-F1EF-4F8F-886F-B05F8110679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3FD6883C-0D5D-4BB5-83C5-0B397901882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8576DD0D-BDBE-462E-A039-F414D9C201B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A5C330DB-6E50-4B1C-81F9-B29124D293EE}"/>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E0EB9435-A362-45EA-83D9-F3050BAD4C7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F196BA27-1FD7-4B42-ABAD-3E075A59F41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AC7C4709-6769-4481-8D99-FACE632BFDA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721AAF95-52A4-4551-AA17-AE710871CD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D9D4020E-DEF0-4C40-9ACB-6E41ED93EEE5}"/>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7A348D4F-1F1B-437F-8B7F-C13F5CF4D1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C90D6500-C679-4877-89F6-E2EDCA9D88F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850FCD20-DA01-4606-A049-B031FD8D8A8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58ED09CA-3657-48CC-B9FD-7E167781A28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F6722D55-F708-477F-8F09-D6C5F1AE5E3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25E3F650-981C-402A-B7E7-8DEB03B9872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BE315472-FC23-4CCC-97D3-DC6C40CA639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C25005B8-3D5B-4ACA-87C3-16DA4721847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43481BB6-B13A-4C98-96E2-6523D50C6D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66F43B9F-AD22-4576-89E9-8E4D09A8409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60B5FE51-9CF7-44B9-8458-62EC452B843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10D38D51-6FB2-487B-AA72-58CBE2C21FB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AA87BF10-0EA6-493D-A268-456588328CD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A3CA8DF2-0FAA-419D-918A-1688EDBC1F70}"/>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BADB1EF9-F801-449A-8C62-9D59206D564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5FA3FF6C-FD2C-4E11-BCBC-F640B671B80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1F1DA8FA-74BB-4B1B-A9C6-0EE8C5B5484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A308B1CB-2779-45C5-8344-6F1BB40F9DD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DEC7E380-3536-4838-914B-68C0E7867F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7A0F65E3-9F25-4B55-A04E-D3550FE515D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B5432AC2-95B2-4DA4-BB5F-7B023DBCD17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783688ED-60D2-4495-BA88-EDA406C37CF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50B365E2-5F88-4A0E-8614-E8E1E357BA9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69EC1CD9-EA66-434C-B79D-213B889B94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FCF04DF-7E93-4020-BB84-89217CC149F1}"/>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BAF3CCDE-DA73-4E66-8343-70895B6A2C8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2BF00BFD-E66F-4670-B4AA-1F7611C5245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ABA0EC60-6B51-47A0-A241-9A8FC48C50F7}"/>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9FF2F662-BF72-4DF7-B250-A6A188AE3A7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7E35DB78-B67D-4A69-9CC8-57EB3786572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CA953648-9342-41AB-B27B-6D821E4B0B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3FB299E9-7F3C-4A90-9B3B-C74C371B2B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3C53CE32-449A-45B1-9AFA-EB61D5223E6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017A144F-67FC-4699-8035-0959BF17780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CEF1EF18-A7EE-4ECE-A276-9AD0F5CF0A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0FC4489D-D75E-438F-A0AA-A8C171E61CD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0F29E4B3-7810-4AAB-B0B3-BE6FE263FCB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4A714CA-C1B4-47AC-82BF-E43318649AC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A8251811-7A8A-47E2-9241-D8169ACC66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BDBAF4FC-FD19-4906-A3F9-196F2F33DBF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8D1DCAA2-02EC-4C35-BF9F-90615F6DA31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2C8E9036-F9EE-4344-9674-49C832BA814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34E49120-C6C1-43B5-92F9-E8097FC4E72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1A1ABD23-41D9-47D7-82D6-DAEA0419C35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8FB589AE-3209-4287-81F3-374DE10C87D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0B20E846-30A5-4E77-A546-E3D1AD5F22B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90521265-6462-4913-BE9B-C26E80207EA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1A2EE10C-2F1C-4203-BD95-7F6B0494BB9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61621414-0B72-4B61-96DE-024FBDC8C4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48F7A134-3E18-4D07-B405-CF9A1948C31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F6E8799D-98AB-45D6-A141-91B3E422FFD0}"/>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4186DFB7-B736-484B-9293-0849A9696EA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D86C437-5A04-4CAB-83F7-390DF63C41B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58C415DB-00C9-4D16-8DAD-48712A4C0B42}"/>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1E68D14F-061D-4E08-A166-ECCDAEA32D0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74D0A2CB-84EC-4E6D-9659-1D2B46E5E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8C037064-CC69-4601-81FC-E516272F14A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F4D884D1-4BEB-4967-BAC8-E91A92443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2A5D5D09-8BE2-47BE-BEA2-813CA387FA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A3E36782-D5B3-45A4-9678-C505F37503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55B9F6C1-2CFE-4B60-AF0D-16A7141E0D1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24057F8D-ECA4-4F82-BE24-407DE4F29DD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9ADB8ACC-1671-4A41-BFC5-57B93A819BE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9E0B4FA5-CC05-4853-AE4B-2B0BA5C044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4FD2FB13-AFA4-4E1B-B299-D7873C596C4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2EE7E15A-A7C2-46EF-B8DF-EF9009E3F78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C22DBB3B-5447-47E2-A13F-AD8C89392E8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6AA22425-0753-4426-8F80-A154ECD05A3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217851EA-DEEE-4AE0-B150-3F0C6FACF33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AF2A151-356E-48A9-B881-23763B5683E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BDBED5D1-F391-461F-8801-5535C36E2C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5129FE61-4D15-4E85-B13B-AE953D1910E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8E77446-4F26-46F5-A2F9-AFBC1023F98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19206091-4FA8-42A1-80FF-5E89878E5B2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61CFCEDB-498B-42E9-9090-E1FE027F6E1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49F02AFF-9799-4695-926E-08B9A177406C}"/>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3166394A-10FA-479F-8D44-93B5BB1D92F1}"/>
                </a:ext>
              </a:extLst>
            </p:cNvPr>
            <p:cNvSpPr txBox="1">
              <a:spLocks noChangeArrowheads="1"/>
            </p:cNvSpPr>
            <p:nvPr/>
          </p:nvSpPr>
          <p:spPr bwMode="auto">
            <a:xfrm>
              <a:off x="2305766" y="2000955"/>
              <a:ext cx="2537746" cy="1547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Bữa cơm gia đình cũng là một dịp để người lớn trong gia đình dạy bảo con cháu những điều hay, lẽ phải.</a:t>
              </a:r>
            </a:p>
          </p:txBody>
        </p:sp>
      </p:grpSp>
      <p:pic>
        <p:nvPicPr>
          <p:cNvPr id="193" name="Picture 192">
            <a:extLst>
              <a:ext uri="{FF2B5EF4-FFF2-40B4-BE49-F238E27FC236}">
                <a16:creationId xmlns:a16="http://schemas.microsoft.com/office/drawing/2014/main" id="{85F42293-F382-4AE2-ADA3-61C64176EF02}"/>
              </a:ext>
            </a:extLst>
          </p:cNvPr>
          <p:cNvPicPr>
            <a:picLocks noChangeAspect="1"/>
          </p:cNvPicPr>
          <p:nvPr/>
        </p:nvPicPr>
        <p:blipFill>
          <a:blip r:embed="rId2"/>
          <a:stretch>
            <a:fillRect/>
          </a:stretch>
        </p:blipFill>
        <p:spPr>
          <a:xfrm>
            <a:off x="7426510" y="4131480"/>
            <a:ext cx="3382338" cy="2029403"/>
          </a:xfrm>
          <a:prstGeom prst="rect">
            <a:avLst/>
          </a:prstGeom>
        </p:spPr>
      </p:pic>
      <p:grpSp>
        <p:nvGrpSpPr>
          <p:cNvPr id="98" name="组合 2">
            <a:extLst>
              <a:ext uri="{FF2B5EF4-FFF2-40B4-BE49-F238E27FC236}">
                <a16:creationId xmlns:a16="http://schemas.microsoft.com/office/drawing/2014/main" id="{C56B89E8-7554-4FC6-A070-B23FA8776D74}"/>
              </a:ext>
            </a:extLst>
          </p:cNvPr>
          <p:cNvGrpSpPr/>
          <p:nvPr/>
        </p:nvGrpSpPr>
        <p:grpSpPr>
          <a:xfrm>
            <a:off x="343949" y="973123"/>
            <a:ext cx="5014489" cy="3496965"/>
            <a:chOff x="1949253" y="1627716"/>
            <a:chExt cx="3271491" cy="2309600"/>
          </a:xfrm>
        </p:grpSpPr>
        <p:grpSp>
          <p:nvGrpSpPr>
            <p:cNvPr id="99" name="组合 135">
              <a:extLst>
                <a:ext uri="{FF2B5EF4-FFF2-40B4-BE49-F238E27FC236}">
                  <a16:creationId xmlns:a16="http://schemas.microsoft.com/office/drawing/2014/main" id="{34B214A9-4A70-45E8-A1C3-64DD747CAC30}"/>
                </a:ext>
              </a:extLst>
            </p:cNvPr>
            <p:cNvGrpSpPr/>
            <p:nvPr/>
          </p:nvGrpSpPr>
          <p:grpSpPr>
            <a:xfrm>
              <a:off x="1949253" y="1627716"/>
              <a:ext cx="3271491" cy="2309600"/>
              <a:chOff x="3246438" y="1068388"/>
              <a:chExt cx="5711825" cy="4678363"/>
            </a:xfrm>
            <a:solidFill>
              <a:schemeClr val="tx1"/>
            </a:solidFill>
          </p:grpSpPr>
          <p:sp>
            <p:nvSpPr>
              <p:cNvPr id="195" name="Freeform 5">
                <a:extLst>
                  <a:ext uri="{FF2B5EF4-FFF2-40B4-BE49-F238E27FC236}">
                    <a16:creationId xmlns:a16="http://schemas.microsoft.com/office/drawing/2014/main" id="{25A82B3E-8D8A-4F5B-ADF6-7A05AD22202B}"/>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6">
                <a:extLst>
                  <a:ext uri="{FF2B5EF4-FFF2-40B4-BE49-F238E27FC236}">
                    <a16:creationId xmlns:a16="http://schemas.microsoft.com/office/drawing/2014/main" id="{2E9A3725-DBA9-474E-92C7-B49CFBDB9C2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7">
                <a:extLst>
                  <a:ext uri="{FF2B5EF4-FFF2-40B4-BE49-F238E27FC236}">
                    <a16:creationId xmlns:a16="http://schemas.microsoft.com/office/drawing/2014/main" id="{AF655CBA-2571-4980-AAF2-2E3177CBA8D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
                <a:extLst>
                  <a:ext uri="{FF2B5EF4-FFF2-40B4-BE49-F238E27FC236}">
                    <a16:creationId xmlns:a16="http://schemas.microsoft.com/office/drawing/2014/main" id="{522004EE-CAC9-4DE5-B866-A3AD7F7743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9">
                <a:extLst>
                  <a:ext uri="{FF2B5EF4-FFF2-40B4-BE49-F238E27FC236}">
                    <a16:creationId xmlns:a16="http://schemas.microsoft.com/office/drawing/2014/main" id="{813320AB-1B13-4281-8F23-9C61C4355393}"/>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10">
                <a:extLst>
                  <a:ext uri="{FF2B5EF4-FFF2-40B4-BE49-F238E27FC236}">
                    <a16:creationId xmlns:a16="http://schemas.microsoft.com/office/drawing/2014/main" id="{7E4534F5-1473-4731-BD3F-D2638DD5185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11">
                <a:extLst>
                  <a:ext uri="{FF2B5EF4-FFF2-40B4-BE49-F238E27FC236}">
                    <a16:creationId xmlns:a16="http://schemas.microsoft.com/office/drawing/2014/main" id="{BD9E4745-35AA-4534-8B1A-ABD0F8EF261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2" name="组合 143">
                <a:extLst>
                  <a:ext uri="{FF2B5EF4-FFF2-40B4-BE49-F238E27FC236}">
                    <a16:creationId xmlns:a16="http://schemas.microsoft.com/office/drawing/2014/main" id="{8896B914-E00C-4D62-BE07-2A13477E6044}"/>
                  </a:ext>
                </a:extLst>
              </p:cNvPr>
              <p:cNvGrpSpPr/>
              <p:nvPr/>
            </p:nvGrpSpPr>
            <p:grpSpPr>
              <a:xfrm>
                <a:off x="3517901" y="1225551"/>
                <a:ext cx="5260975" cy="4090987"/>
                <a:chOff x="3517901" y="1225551"/>
                <a:chExt cx="5260975" cy="4090987"/>
              </a:xfrm>
              <a:grpFill/>
            </p:grpSpPr>
            <p:sp>
              <p:nvSpPr>
                <p:cNvPr id="203" name="Freeform 12">
                  <a:extLst>
                    <a:ext uri="{FF2B5EF4-FFF2-40B4-BE49-F238E27FC236}">
                      <a16:creationId xmlns:a16="http://schemas.microsoft.com/office/drawing/2014/main" id="{0E727115-DFE9-4451-BFB2-6CBF162908A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13">
                  <a:extLst>
                    <a:ext uri="{FF2B5EF4-FFF2-40B4-BE49-F238E27FC236}">
                      <a16:creationId xmlns:a16="http://schemas.microsoft.com/office/drawing/2014/main" id="{4EC552CF-17A0-4CF4-9EAC-DB4BE8C3FCE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14">
                  <a:extLst>
                    <a:ext uri="{FF2B5EF4-FFF2-40B4-BE49-F238E27FC236}">
                      <a16:creationId xmlns:a16="http://schemas.microsoft.com/office/drawing/2014/main" id="{1742FE81-2E5A-42FC-A21F-DE291865B6E5}"/>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6" name="Freeform 15">
                  <a:extLst>
                    <a:ext uri="{FF2B5EF4-FFF2-40B4-BE49-F238E27FC236}">
                      <a16:creationId xmlns:a16="http://schemas.microsoft.com/office/drawing/2014/main" id="{948555F6-32B8-4A70-9CA2-59EA442CD5E5}"/>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7" name="Freeform 16">
                  <a:extLst>
                    <a:ext uri="{FF2B5EF4-FFF2-40B4-BE49-F238E27FC236}">
                      <a16:creationId xmlns:a16="http://schemas.microsoft.com/office/drawing/2014/main" id="{738C716E-C93A-48FB-B80C-4E2B4168FE5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8" name="Freeform 17">
                  <a:extLst>
                    <a:ext uri="{FF2B5EF4-FFF2-40B4-BE49-F238E27FC236}">
                      <a16:creationId xmlns:a16="http://schemas.microsoft.com/office/drawing/2014/main" id="{B9AD1F71-8E00-49EA-91C0-8B54908B5909}"/>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9" name="Freeform 18">
                  <a:extLst>
                    <a:ext uri="{FF2B5EF4-FFF2-40B4-BE49-F238E27FC236}">
                      <a16:creationId xmlns:a16="http://schemas.microsoft.com/office/drawing/2014/main" id="{F22A4CF5-F680-42D2-833A-64D78A3B95E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19">
                  <a:extLst>
                    <a:ext uri="{FF2B5EF4-FFF2-40B4-BE49-F238E27FC236}">
                      <a16:creationId xmlns:a16="http://schemas.microsoft.com/office/drawing/2014/main" id="{4DF9788F-318B-4F80-9F6A-CB1C8DF4B4A0}"/>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20">
                  <a:extLst>
                    <a:ext uri="{FF2B5EF4-FFF2-40B4-BE49-F238E27FC236}">
                      <a16:creationId xmlns:a16="http://schemas.microsoft.com/office/drawing/2014/main" id="{B24EDFF9-65E1-4860-9F9A-8DB387B401E1}"/>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21">
                  <a:extLst>
                    <a:ext uri="{FF2B5EF4-FFF2-40B4-BE49-F238E27FC236}">
                      <a16:creationId xmlns:a16="http://schemas.microsoft.com/office/drawing/2014/main" id="{8D1A18DE-D5EE-474C-94D6-8788E71D6CD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22">
                  <a:extLst>
                    <a:ext uri="{FF2B5EF4-FFF2-40B4-BE49-F238E27FC236}">
                      <a16:creationId xmlns:a16="http://schemas.microsoft.com/office/drawing/2014/main" id="{7E1FDF13-3900-455D-A83F-95567D1B527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23">
                  <a:extLst>
                    <a:ext uri="{FF2B5EF4-FFF2-40B4-BE49-F238E27FC236}">
                      <a16:creationId xmlns:a16="http://schemas.microsoft.com/office/drawing/2014/main" id="{280229A3-F764-4A47-AEE8-83DE51B25FA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24">
                  <a:extLst>
                    <a:ext uri="{FF2B5EF4-FFF2-40B4-BE49-F238E27FC236}">
                      <a16:creationId xmlns:a16="http://schemas.microsoft.com/office/drawing/2014/main" id="{9F94919B-D3C3-4576-9980-92138B7EF5D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6" name="Freeform 25">
                  <a:extLst>
                    <a:ext uri="{FF2B5EF4-FFF2-40B4-BE49-F238E27FC236}">
                      <a16:creationId xmlns:a16="http://schemas.microsoft.com/office/drawing/2014/main" id="{FFC00631-2C77-460B-AEE4-341BEB85B68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7" name="Freeform 26">
                  <a:extLst>
                    <a:ext uri="{FF2B5EF4-FFF2-40B4-BE49-F238E27FC236}">
                      <a16:creationId xmlns:a16="http://schemas.microsoft.com/office/drawing/2014/main" id="{F6CE98CD-D7AB-4E23-A551-FA9FDF46162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27">
                  <a:extLst>
                    <a:ext uri="{FF2B5EF4-FFF2-40B4-BE49-F238E27FC236}">
                      <a16:creationId xmlns:a16="http://schemas.microsoft.com/office/drawing/2014/main" id="{8AE13365-3557-4B4C-BD37-573631820431}"/>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28">
                  <a:extLst>
                    <a:ext uri="{FF2B5EF4-FFF2-40B4-BE49-F238E27FC236}">
                      <a16:creationId xmlns:a16="http://schemas.microsoft.com/office/drawing/2014/main" id="{03F10AF2-2CBB-47B5-B59E-5AF7B462429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29">
                  <a:extLst>
                    <a:ext uri="{FF2B5EF4-FFF2-40B4-BE49-F238E27FC236}">
                      <a16:creationId xmlns:a16="http://schemas.microsoft.com/office/drawing/2014/main" id="{D4C38B38-5C4B-41EF-953D-B29C90B26EF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30">
                  <a:extLst>
                    <a:ext uri="{FF2B5EF4-FFF2-40B4-BE49-F238E27FC236}">
                      <a16:creationId xmlns:a16="http://schemas.microsoft.com/office/drawing/2014/main" id="{28833629-1F84-40B1-B77F-7604F47D948A}"/>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31">
                  <a:extLst>
                    <a:ext uri="{FF2B5EF4-FFF2-40B4-BE49-F238E27FC236}">
                      <a16:creationId xmlns:a16="http://schemas.microsoft.com/office/drawing/2014/main" id="{B8E3CA0B-B3E6-4A2B-BD4B-4C032E8CE31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32">
                  <a:extLst>
                    <a:ext uri="{FF2B5EF4-FFF2-40B4-BE49-F238E27FC236}">
                      <a16:creationId xmlns:a16="http://schemas.microsoft.com/office/drawing/2014/main" id="{002420A7-974C-4A16-B080-49D19D468BB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33">
                  <a:extLst>
                    <a:ext uri="{FF2B5EF4-FFF2-40B4-BE49-F238E27FC236}">
                      <a16:creationId xmlns:a16="http://schemas.microsoft.com/office/drawing/2014/main" id="{0E46621E-0595-48F6-8C92-FE013E1B65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34">
                  <a:extLst>
                    <a:ext uri="{FF2B5EF4-FFF2-40B4-BE49-F238E27FC236}">
                      <a16:creationId xmlns:a16="http://schemas.microsoft.com/office/drawing/2014/main" id="{D1CB2C43-0224-425B-B4E3-E1E0D9CBFA9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35">
                  <a:extLst>
                    <a:ext uri="{FF2B5EF4-FFF2-40B4-BE49-F238E27FC236}">
                      <a16:creationId xmlns:a16="http://schemas.microsoft.com/office/drawing/2014/main" id="{E370F936-4E7F-48D7-A3FE-53907D79B1DB}"/>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36">
                  <a:extLst>
                    <a:ext uri="{FF2B5EF4-FFF2-40B4-BE49-F238E27FC236}">
                      <a16:creationId xmlns:a16="http://schemas.microsoft.com/office/drawing/2014/main" id="{A73CBBE7-C10C-4D20-B5E8-570791B4427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37">
                  <a:extLst>
                    <a:ext uri="{FF2B5EF4-FFF2-40B4-BE49-F238E27FC236}">
                      <a16:creationId xmlns:a16="http://schemas.microsoft.com/office/drawing/2014/main" id="{1BC80346-FDFF-43AA-935D-43EC5BE02E9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38">
                  <a:extLst>
                    <a:ext uri="{FF2B5EF4-FFF2-40B4-BE49-F238E27FC236}">
                      <a16:creationId xmlns:a16="http://schemas.microsoft.com/office/drawing/2014/main" id="{01106D62-0310-4FC4-A832-2E92E685DCA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39">
                  <a:extLst>
                    <a:ext uri="{FF2B5EF4-FFF2-40B4-BE49-F238E27FC236}">
                      <a16:creationId xmlns:a16="http://schemas.microsoft.com/office/drawing/2014/main" id="{4BD5B52A-95F9-420D-8AC7-4A5D6262D083}"/>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40">
                  <a:extLst>
                    <a:ext uri="{FF2B5EF4-FFF2-40B4-BE49-F238E27FC236}">
                      <a16:creationId xmlns:a16="http://schemas.microsoft.com/office/drawing/2014/main" id="{C3A67824-6264-4F86-8AC6-7E391DFC8F4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41">
                  <a:extLst>
                    <a:ext uri="{FF2B5EF4-FFF2-40B4-BE49-F238E27FC236}">
                      <a16:creationId xmlns:a16="http://schemas.microsoft.com/office/drawing/2014/main" id="{91C08014-ACFD-463C-8F8A-4A17839CCE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42">
                  <a:extLst>
                    <a:ext uri="{FF2B5EF4-FFF2-40B4-BE49-F238E27FC236}">
                      <a16:creationId xmlns:a16="http://schemas.microsoft.com/office/drawing/2014/main" id="{6B8CCEEC-4B87-4B84-B785-98F8A9955B3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43">
                  <a:extLst>
                    <a:ext uri="{FF2B5EF4-FFF2-40B4-BE49-F238E27FC236}">
                      <a16:creationId xmlns:a16="http://schemas.microsoft.com/office/drawing/2014/main" id="{0154973D-1DC4-4D01-A20C-F928975FC37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44">
                  <a:extLst>
                    <a:ext uri="{FF2B5EF4-FFF2-40B4-BE49-F238E27FC236}">
                      <a16:creationId xmlns:a16="http://schemas.microsoft.com/office/drawing/2014/main" id="{591AA47B-A3A6-4CED-9164-8022FE3E3A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45">
                  <a:extLst>
                    <a:ext uri="{FF2B5EF4-FFF2-40B4-BE49-F238E27FC236}">
                      <a16:creationId xmlns:a16="http://schemas.microsoft.com/office/drawing/2014/main" id="{B056E475-240B-44AF-94F5-141E4DF7DB0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46">
                  <a:extLst>
                    <a:ext uri="{FF2B5EF4-FFF2-40B4-BE49-F238E27FC236}">
                      <a16:creationId xmlns:a16="http://schemas.microsoft.com/office/drawing/2014/main" id="{35D6CB1F-D422-48E2-866E-18F4709713C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47">
                  <a:extLst>
                    <a:ext uri="{FF2B5EF4-FFF2-40B4-BE49-F238E27FC236}">
                      <a16:creationId xmlns:a16="http://schemas.microsoft.com/office/drawing/2014/main" id="{352CC496-952C-4747-8FC7-C4E7EA7B68A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48">
                  <a:extLst>
                    <a:ext uri="{FF2B5EF4-FFF2-40B4-BE49-F238E27FC236}">
                      <a16:creationId xmlns:a16="http://schemas.microsoft.com/office/drawing/2014/main" id="{0B9B7ABD-5483-4491-8455-30EDF63B86F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49">
                  <a:extLst>
                    <a:ext uri="{FF2B5EF4-FFF2-40B4-BE49-F238E27FC236}">
                      <a16:creationId xmlns:a16="http://schemas.microsoft.com/office/drawing/2014/main" id="{B7C0A250-449D-488F-8BE2-637D8CB75AB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50">
                  <a:extLst>
                    <a:ext uri="{FF2B5EF4-FFF2-40B4-BE49-F238E27FC236}">
                      <a16:creationId xmlns:a16="http://schemas.microsoft.com/office/drawing/2014/main" id="{3421AF36-40A1-468A-A547-A053EFBDAD9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51">
                  <a:extLst>
                    <a:ext uri="{FF2B5EF4-FFF2-40B4-BE49-F238E27FC236}">
                      <a16:creationId xmlns:a16="http://schemas.microsoft.com/office/drawing/2014/main" id="{392DDBF0-3072-487A-8A82-379C3C5664B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52">
                  <a:extLst>
                    <a:ext uri="{FF2B5EF4-FFF2-40B4-BE49-F238E27FC236}">
                      <a16:creationId xmlns:a16="http://schemas.microsoft.com/office/drawing/2014/main" id="{360A841C-7921-465F-B5C7-CB3ECFEBD0D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53">
                  <a:extLst>
                    <a:ext uri="{FF2B5EF4-FFF2-40B4-BE49-F238E27FC236}">
                      <a16:creationId xmlns:a16="http://schemas.microsoft.com/office/drawing/2014/main" id="{52D7FA7D-66B7-489C-A712-435379C135A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54">
                  <a:extLst>
                    <a:ext uri="{FF2B5EF4-FFF2-40B4-BE49-F238E27FC236}">
                      <a16:creationId xmlns:a16="http://schemas.microsoft.com/office/drawing/2014/main" id="{69018BD6-01E7-44B6-A828-4D80B6071E6B}"/>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55">
                  <a:extLst>
                    <a:ext uri="{FF2B5EF4-FFF2-40B4-BE49-F238E27FC236}">
                      <a16:creationId xmlns:a16="http://schemas.microsoft.com/office/drawing/2014/main" id="{182FC816-C2DB-4B70-A6E3-1303687B391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56">
                  <a:extLst>
                    <a:ext uri="{FF2B5EF4-FFF2-40B4-BE49-F238E27FC236}">
                      <a16:creationId xmlns:a16="http://schemas.microsoft.com/office/drawing/2014/main" id="{FFB5EBB6-B498-475E-9B17-D5C99155848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57">
                  <a:extLst>
                    <a:ext uri="{FF2B5EF4-FFF2-40B4-BE49-F238E27FC236}">
                      <a16:creationId xmlns:a16="http://schemas.microsoft.com/office/drawing/2014/main" id="{A67EB1FD-A739-43EA-9E64-856554BD23D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58">
                  <a:extLst>
                    <a:ext uri="{FF2B5EF4-FFF2-40B4-BE49-F238E27FC236}">
                      <a16:creationId xmlns:a16="http://schemas.microsoft.com/office/drawing/2014/main" id="{0FAA67DA-D761-4055-9E06-FB0A20B37A9E}"/>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59">
                  <a:extLst>
                    <a:ext uri="{FF2B5EF4-FFF2-40B4-BE49-F238E27FC236}">
                      <a16:creationId xmlns:a16="http://schemas.microsoft.com/office/drawing/2014/main" id="{2556322F-3642-460F-A261-7152466182B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60">
                  <a:extLst>
                    <a:ext uri="{FF2B5EF4-FFF2-40B4-BE49-F238E27FC236}">
                      <a16:creationId xmlns:a16="http://schemas.microsoft.com/office/drawing/2014/main" id="{5FA005AE-64C0-4FA7-896D-4ABB9397FBE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61">
                  <a:extLst>
                    <a:ext uri="{FF2B5EF4-FFF2-40B4-BE49-F238E27FC236}">
                      <a16:creationId xmlns:a16="http://schemas.microsoft.com/office/drawing/2014/main" id="{781B9F17-F007-4BDE-AD71-03CD6ADD01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62">
                  <a:extLst>
                    <a:ext uri="{FF2B5EF4-FFF2-40B4-BE49-F238E27FC236}">
                      <a16:creationId xmlns:a16="http://schemas.microsoft.com/office/drawing/2014/main" id="{DE6CC0F5-683C-4ED7-B73D-AE9C8702D9B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63">
                  <a:extLst>
                    <a:ext uri="{FF2B5EF4-FFF2-40B4-BE49-F238E27FC236}">
                      <a16:creationId xmlns:a16="http://schemas.microsoft.com/office/drawing/2014/main" id="{361C1123-20C4-4B34-AAEA-19BDA628779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64">
                  <a:extLst>
                    <a:ext uri="{FF2B5EF4-FFF2-40B4-BE49-F238E27FC236}">
                      <a16:creationId xmlns:a16="http://schemas.microsoft.com/office/drawing/2014/main" id="{A26FA27B-6E16-4225-8D31-38223048F64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65">
                  <a:extLst>
                    <a:ext uri="{FF2B5EF4-FFF2-40B4-BE49-F238E27FC236}">
                      <a16:creationId xmlns:a16="http://schemas.microsoft.com/office/drawing/2014/main" id="{D5E3B86B-3E29-4772-9029-3168E13EDC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66">
                  <a:extLst>
                    <a:ext uri="{FF2B5EF4-FFF2-40B4-BE49-F238E27FC236}">
                      <a16:creationId xmlns:a16="http://schemas.microsoft.com/office/drawing/2014/main" id="{1101B633-6E8A-43A1-8EB5-5AA418E6652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67">
                  <a:extLst>
                    <a:ext uri="{FF2B5EF4-FFF2-40B4-BE49-F238E27FC236}">
                      <a16:creationId xmlns:a16="http://schemas.microsoft.com/office/drawing/2014/main" id="{6FCF315A-505B-429B-B892-20BD3A8D417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68">
                  <a:extLst>
                    <a:ext uri="{FF2B5EF4-FFF2-40B4-BE49-F238E27FC236}">
                      <a16:creationId xmlns:a16="http://schemas.microsoft.com/office/drawing/2014/main" id="{4BD1D9DE-A0DF-431C-BD7B-6BAF77BA223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69">
                  <a:extLst>
                    <a:ext uri="{FF2B5EF4-FFF2-40B4-BE49-F238E27FC236}">
                      <a16:creationId xmlns:a16="http://schemas.microsoft.com/office/drawing/2014/main" id="{5170E275-1585-443D-B826-28BB7CAFBD9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70">
                  <a:extLst>
                    <a:ext uri="{FF2B5EF4-FFF2-40B4-BE49-F238E27FC236}">
                      <a16:creationId xmlns:a16="http://schemas.microsoft.com/office/drawing/2014/main" id="{6491B1E1-DC50-43FC-9214-AD51F00E84D8}"/>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71">
                  <a:extLst>
                    <a:ext uri="{FF2B5EF4-FFF2-40B4-BE49-F238E27FC236}">
                      <a16:creationId xmlns:a16="http://schemas.microsoft.com/office/drawing/2014/main" id="{D07582FD-A84F-4A6C-8D44-145C1C06167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72">
                  <a:extLst>
                    <a:ext uri="{FF2B5EF4-FFF2-40B4-BE49-F238E27FC236}">
                      <a16:creationId xmlns:a16="http://schemas.microsoft.com/office/drawing/2014/main" id="{73D7CCC0-B219-4DB8-898C-A56A6D4584F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73">
                  <a:extLst>
                    <a:ext uri="{FF2B5EF4-FFF2-40B4-BE49-F238E27FC236}">
                      <a16:creationId xmlns:a16="http://schemas.microsoft.com/office/drawing/2014/main" id="{FB3240B3-86F8-40E7-8C1E-4C74F21C163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74">
                  <a:extLst>
                    <a:ext uri="{FF2B5EF4-FFF2-40B4-BE49-F238E27FC236}">
                      <a16:creationId xmlns:a16="http://schemas.microsoft.com/office/drawing/2014/main" id="{D9D365BB-9837-45DC-9974-F001DB27F63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75">
                  <a:extLst>
                    <a:ext uri="{FF2B5EF4-FFF2-40B4-BE49-F238E27FC236}">
                      <a16:creationId xmlns:a16="http://schemas.microsoft.com/office/drawing/2014/main" id="{D4730D80-B8C1-4679-8FED-C46B45357CE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76">
                  <a:extLst>
                    <a:ext uri="{FF2B5EF4-FFF2-40B4-BE49-F238E27FC236}">
                      <a16:creationId xmlns:a16="http://schemas.microsoft.com/office/drawing/2014/main" id="{B3CFE81E-E08E-4D28-B4D3-DB2B435129B6}"/>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77">
                  <a:extLst>
                    <a:ext uri="{FF2B5EF4-FFF2-40B4-BE49-F238E27FC236}">
                      <a16:creationId xmlns:a16="http://schemas.microsoft.com/office/drawing/2014/main" id="{D3A25981-835F-4639-AD7F-14938176892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78">
                  <a:extLst>
                    <a:ext uri="{FF2B5EF4-FFF2-40B4-BE49-F238E27FC236}">
                      <a16:creationId xmlns:a16="http://schemas.microsoft.com/office/drawing/2014/main" id="{7259DECE-8C98-44A5-99D1-059B1DEE97C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79">
                  <a:extLst>
                    <a:ext uri="{FF2B5EF4-FFF2-40B4-BE49-F238E27FC236}">
                      <a16:creationId xmlns:a16="http://schemas.microsoft.com/office/drawing/2014/main" id="{D63FC4A6-4D9F-438E-825D-0E3B030EEB2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80">
                  <a:extLst>
                    <a:ext uri="{FF2B5EF4-FFF2-40B4-BE49-F238E27FC236}">
                      <a16:creationId xmlns:a16="http://schemas.microsoft.com/office/drawing/2014/main" id="{95C5E155-1FBB-479E-BEEB-F83DEB43DCD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81">
                  <a:extLst>
                    <a:ext uri="{FF2B5EF4-FFF2-40B4-BE49-F238E27FC236}">
                      <a16:creationId xmlns:a16="http://schemas.microsoft.com/office/drawing/2014/main" id="{E1CFBC02-9FB9-4084-8808-9BD9CB8E182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82">
                  <a:extLst>
                    <a:ext uri="{FF2B5EF4-FFF2-40B4-BE49-F238E27FC236}">
                      <a16:creationId xmlns:a16="http://schemas.microsoft.com/office/drawing/2014/main" id="{1A8CAEFE-AB49-4E76-9213-C3ECD73BB3F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83">
                  <a:extLst>
                    <a:ext uri="{FF2B5EF4-FFF2-40B4-BE49-F238E27FC236}">
                      <a16:creationId xmlns:a16="http://schemas.microsoft.com/office/drawing/2014/main" id="{6F9EFB0D-F4AA-4809-8618-3DA789D28072}"/>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84">
                  <a:extLst>
                    <a:ext uri="{FF2B5EF4-FFF2-40B4-BE49-F238E27FC236}">
                      <a16:creationId xmlns:a16="http://schemas.microsoft.com/office/drawing/2014/main" id="{1BF782E9-3D2C-449E-98AF-6B3959FE862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85">
                  <a:extLst>
                    <a:ext uri="{FF2B5EF4-FFF2-40B4-BE49-F238E27FC236}">
                      <a16:creationId xmlns:a16="http://schemas.microsoft.com/office/drawing/2014/main" id="{D0F94C95-6018-48AC-B480-6B9B1F2383C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86">
                  <a:extLst>
                    <a:ext uri="{FF2B5EF4-FFF2-40B4-BE49-F238E27FC236}">
                      <a16:creationId xmlns:a16="http://schemas.microsoft.com/office/drawing/2014/main" id="{285042EC-B967-44DB-8DF4-611A59D1215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87">
                  <a:extLst>
                    <a:ext uri="{FF2B5EF4-FFF2-40B4-BE49-F238E27FC236}">
                      <a16:creationId xmlns:a16="http://schemas.microsoft.com/office/drawing/2014/main" id="{0940E001-DD63-453F-8FE7-78A371E669A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88">
                  <a:extLst>
                    <a:ext uri="{FF2B5EF4-FFF2-40B4-BE49-F238E27FC236}">
                      <a16:creationId xmlns:a16="http://schemas.microsoft.com/office/drawing/2014/main" id="{8FE6E7C6-AF5D-4EA3-94F2-9118F2155B75}"/>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89">
                  <a:extLst>
                    <a:ext uri="{FF2B5EF4-FFF2-40B4-BE49-F238E27FC236}">
                      <a16:creationId xmlns:a16="http://schemas.microsoft.com/office/drawing/2014/main" id="{5DA45743-36FF-47C6-AD0A-F859CE250EE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90">
                  <a:extLst>
                    <a:ext uri="{FF2B5EF4-FFF2-40B4-BE49-F238E27FC236}">
                      <a16:creationId xmlns:a16="http://schemas.microsoft.com/office/drawing/2014/main" id="{6E07D1A1-29B9-4DD3-80E4-825AC5C5232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91">
                  <a:extLst>
                    <a:ext uri="{FF2B5EF4-FFF2-40B4-BE49-F238E27FC236}">
                      <a16:creationId xmlns:a16="http://schemas.microsoft.com/office/drawing/2014/main" id="{5EAB3C0C-AE46-4903-B760-2F85D7A7369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92">
                  <a:extLst>
                    <a:ext uri="{FF2B5EF4-FFF2-40B4-BE49-F238E27FC236}">
                      <a16:creationId xmlns:a16="http://schemas.microsoft.com/office/drawing/2014/main" id="{3258D228-CFA8-44C6-A816-2C57FF63EE20}"/>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94" name="文本框 49">
              <a:extLst>
                <a:ext uri="{FF2B5EF4-FFF2-40B4-BE49-F238E27FC236}">
                  <a16:creationId xmlns:a16="http://schemas.microsoft.com/office/drawing/2014/main" id="{ED03B00C-2E5B-4FE9-B637-6FDB7AD45EFD}"/>
                </a:ext>
              </a:extLst>
            </p:cNvPr>
            <p:cNvSpPr txBox="1">
              <a:spLocks noChangeArrowheads="1"/>
            </p:cNvSpPr>
            <p:nvPr/>
          </p:nvSpPr>
          <p:spPr bwMode="auto">
            <a:xfrm>
              <a:off x="2404489" y="2427669"/>
              <a:ext cx="2384767" cy="573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en-US" sz="2799" dirty="0" err="1">
                  <a:solidFill>
                    <a:srgbClr val="000000"/>
                  </a:solidFill>
                  <a:latin typeface="Times New Roman" panose="02020603050405020304" pitchFamily="18" charset="0"/>
                  <a:cs typeface="Times New Roman" panose="02020603050405020304" pitchFamily="18" charset="0"/>
                </a:rPr>
                <a:t>Một</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nghiên</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cứu</a:t>
              </a:r>
              <a:r>
                <a:rPr lang="en-US" sz="2799" dirty="0">
                  <a:solidFill>
                    <a:srgbClr val="000000"/>
                  </a:solidFill>
                  <a:latin typeface="Times New Roman" panose="02020603050405020304" pitchFamily="18" charset="0"/>
                  <a:cs typeface="Times New Roman" panose="02020603050405020304" pitchFamily="18" charset="0"/>
                </a:rPr>
                <a:t> ở </a:t>
              </a:r>
              <a:r>
                <a:rPr lang="en-US" sz="2799" dirty="0" err="1">
                  <a:solidFill>
                    <a:srgbClr val="000000"/>
                  </a:solidFill>
                  <a:latin typeface="Times New Roman" panose="02020603050405020304" pitchFamily="18" charset="0"/>
                  <a:cs typeface="Times New Roman" panose="02020603050405020304" pitchFamily="18" charset="0"/>
                </a:rPr>
                <a:t>Mỹ</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trên</a:t>
              </a:r>
              <a:r>
                <a:rPr lang="en-US" sz="2799" dirty="0">
                  <a:solidFill>
                    <a:srgbClr val="000000"/>
                  </a:solidFill>
                  <a:latin typeface="Times New Roman" panose="02020603050405020304" pitchFamily="18" charset="0"/>
                  <a:cs typeface="Times New Roman" panose="02020603050405020304" pitchFamily="18" charset="0"/>
                </a:rPr>
                <a:t> 1476 </a:t>
              </a:r>
              <a:endParaRPr lang="vi-VN" sz="2799" dirty="0">
                <a:solidFill>
                  <a:srgbClr val="000000"/>
                </a:solidFill>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218CF31-C11C-4CB0-ABA5-2268D94A2064}"/>
              </a:ext>
            </a:extLst>
          </p:cNvPr>
          <p:cNvPicPr>
            <a:picLocks noChangeAspect="1"/>
          </p:cNvPicPr>
          <p:nvPr/>
        </p:nvPicPr>
        <p:blipFill>
          <a:blip r:embed="rId3"/>
          <a:stretch>
            <a:fillRect/>
          </a:stretch>
        </p:blipFill>
        <p:spPr>
          <a:xfrm>
            <a:off x="2070936" y="4424402"/>
            <a:ext cx="2847975" cy="1600200"/>
          </a:xfrm>
          <a:prstGeom prst="rect">
            <a:avLst/>
          </a:prstGeom>
        </p:spPr>
      </p:pic>
    </p:spTree>
    <p:extLst>
      <p:ext uri="{BB962C8B-B14F-4D97-AF65-F5344CB8AC3E}">
        <p14:creationId xmlns:p14="http://schemas.microsoft.com/office/powerpoint/2010/main" val="1932277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16" name="文本框 41">
            <a:extLst>
              <a:ext uri="{FF2B5EF4-FFF2-40B4-BE49-F238E27FC236}">
                <a16:creationId xmlns:a16="http://schemas.microsoft.com/office/drawing/2014/main" id="{56100E42-1B9F-4C8D-B484-B237526F1280}"/>
              </a:ext>
            </a:extLst>
          </p:cNvPr>
          <p:cNvSpPr txBox="1"/>
          <p:nvPr/>
        </p:nvSpPr>
        <p:spPr>
          <a:xfrm>
            <a:off x="1269057" y="266099"/>
            <a:ext cx="9881299" cy="769313"/>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err="1">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Mở</a:t>
            </a:r>
            <a:r>
              <a:rPr kumimoji="0" lang="en-US" altLang="zh-CN" sz="4399" b="1" i="0" u="none" strike="noStrike" kern="1200" cap="none" spc="0" normalizeH="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399" b="1" i="0" u="none" strike="noStrike" kern="1200" cap="none" spc="0" normalizeH="0" noProof="0" dirty="0" err="1">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11296001" y="-7038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13" name="组合 2">
            <a:extLst>
              <a:ext uri="{FF2B5EF4-FFF2-40B4-BE49-F238E27FC236}">
                <a16:creationId xmlns:a16="http://schemas.microsoft.com/office/drawing/2014/main" id="{57C29EA1-8885-4F95-9349-64486EEF3808}"/>
              </a:ext>
            </a:extLst>
          </p:cNvPr>
          <p:cNvGrpSpPr/>
          <p:nvPr/>
        </p:nvGrpSpPr>
        <p:grpSpPr>
          <a:xfrm>
            <a:off x="548951" y="2125447"/>
            <a:ext cx="3685160" cy="2730533"/>
            <a:chOff x="1949253" y="1627716"/>
            <a:chExt cx="3271491" cy="2309600"/>
          </a:xfrm>
        </p:grpSpPr>
        <p:grpSp>
          <p:nvGrpSpPr>
            <p:cNvPr id="14" name="组合 135">
              <a:extLst>
                <a:ext uri="{FF2B5EF4-FFF2-40B4-BE49-F238E27FC236}">
                  <a16:creationId xmlns:a16="http://schemas.microsoft.com/office/drawing/2014/main" id="{DE90C27D-17B8-4B83-862A-CC9F6F33A755}"/>
                </a:ext>
              </a:extLst>
            </p:cNvPr>
            <p:cNvGrpSpPr/>
            <p:nvPr/>
          </p:nvGrpSpPr>
          <p:grpSpPr>
            <a:xfrm>
              <a:off x="1949253" y="1627716"/>
              <a:ext cx="3271491" cy="2309600"/>
              <a:chOff x="3246438" y="1068388"/>
              <a:chExt cx="5711825" cy="4678363"/>
            </a:xfrm>
            <a:solidFill>
              <a:schemeClr val="tx1"/>
            </a:solidFill>
          </p:grpSpPr>
          <p:sp>
            <p:nvSpPr>
              <p:cNvPr id="25" name="Freeform 5">
                <a:extLst>
                  <a:ext uri="{FF2B5EF4-FFF2-40B4-BE49-F238E27FC236}">
                    <a16:creationId xmlns:a16="http://schemas.microsoft.com/office/drawing/2014/main" id="{3D2EE569-C40B-4687-9BB9-B7314DB6712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6">
                <a:extLst>
                  <a:ext uri="{FF2B5EF4-FFF2-40B4-BE49-F238E27FC236}">
                    <a16:creationId xmlns:a16="http://schemas.microsoft.com/office/drawing/2014/main" id="{A471BCBE-683D-46ED-8132-F4D0B197091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7">
                <a:extLst>
                  <a:ext uri="{FF2B5EF4-FFF2-40B4-BE49-F238E27FC236}">
                    <a16:creationId xmlns:a16="http://schemas.microsoft.com/office/drawing/2014/main" id="{E8979124-353F-494E-A962-9AD4DE1B610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8">
                <a:extLst>
                  <a:ext uri="{FF2B5EF4-FFF2-40B4-BE49-F238E27FC236}">
                    <a16:creationId xmlns:a16="http://schemas.microsoft.com/office/drawing/2014/main" id="{9D262619-F623-4DB1-B7FC-C6D01771865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9">
                <a:extLst>
                  <a:ext uri="{FF2B5EF4-FFF2-40B4-BE49-F238E27FC236}">
                    <a16:creationId xmlns:a16="http://schemas.microsoft.com/office/drawing/2014/main" id="{D9F8E9B8-AABB-4379-9AC9-75FF01A25F9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0">
                <a:extLst>
                  <a:ext uri="{FF2B5EF4-FFF2-40B4-BE49-F238E27FC236}">
                    <a16:creationId xmlns:a16="http://schemas.microsoft.com/office/drawing/2014/main" id="{D3FFFB77-866B-4238-A0EE-5C849FFFF133}"/>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1">
                <a:extLst>
                  <a:ext uri="{FF2B5EF4-FFF2-40B4-BE49-F238E27FC236}">
                    <a16:creationId xmlns:a16="http://schemas.microsoft.com/office/drawing/2014/main" id="{04A4423F-9AD3-47F8-8DAF-019CD0D40C1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2" name="组合 143">
                <a:extLst>
                  <a:ext uri="{FF2B5EF4-FFF2-40B4-BE49-F238E27FC236}">
                    <a16:creationId xmlns:a16="http://schemas.microsoft.com/office/drawing/2014/main" id="{AC68C978-6D95-4297-9097-C790118CC84A}"/>
                  </a:ext>
                </a:extLst>
              </p:cNvPr>
              <p:cNvGrpSpPr/>
              <p:nvPr/>
            </p:nvGrpSpPr>
            <p:grpSpPr>
              <a:xfrm>
                <a:off x="3517901" y="1225551"/>
                <a:ext cx="5260975" cy="4090987"/>
                <a:chOff x="3517901" y="1225551"/>
                <a:chExt cx="5260975" cy="4090987"/>
              </a:xfrm>
              <a:grpFill/>
            </p:grpSpPr>
            <p:sp>
              <p:nvSpPr>
                <p:cNvPr id="33" name="Freeform 12">
                  <a:extLst>
                    <a:ext uri="{FF2B5EF4-FFF2-40B4-BE49-F238E27FC236}">
                      <a16:creationId xmlns:a16="http://schemas.microsoft.com/office/drawing/2014/main" id="{A47A3D4D-FCA3-4170-875C-4991EAC02E0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3">
                  <a:extLst>
                    <a:ext uri="{FF2B5EF4-FFF2-40B4-BE49-F238E27FC236}">
                      <a16:creationId xmlns:a16="http://schemas.microsoft.com/office/drawing/2014/main" id="{9B6AFC1F-D04F-4299-A552-4C24E741B26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4">
                  <a:extLst>
                    <a:ext uri="{FF2B5EF4-FFF2-40B4-BE49-F238E27FC236}">
                      <a16:creationId xmlns:a16="http://schemas.microsoft.com/office/drawing/2014/main" id="{38DBAD9D-19B9-4E38-A35A-587E3CC7ACA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5">
                  <a:extLst>
                    <a:ext uri="{FF2B5EF4-FFF2-40B4-BE49-F238E27FC236}">
                      <a16:creationId xmlns:a16="http://schemas.microsoft.com/office/drawing/2014/main" id="{6DB7851A-53DE-452A-8297-F32DD8C8AD3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6">
                  <a:extLst>
                    <a:ext uri="{FF2B5EF4-FFF2-40B4-BE49-F238E27FC236}">
                      <a16:creationId xmlns:a16="http://schemas.microsoft.com/office/drawing/2014/main" id="{9F505703-5333-40ED-A810-09A0D0FF1E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7">
                  <a:extLst>
                    <a:ext uri="{FF2B5EF4-FFF2-40B4-BE49-F238E27FC236}">
                      <a16:creationId xmlns:a16="http://schemas.microsoft.com/office/drawing/2014/main" id="{9ECC80D4-8A1D-451B-8E6E-FBF7170214D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18">
                  <a:extLst>
                    <a:ext uri="{FF2B5EF4-FFF2-40B4-BE49-F238E27FC236}">
                      <a16:creationId xmlns:a16="http://schemas.microsoft.com/office/drawing/2014/main" id="{0596F7B1-344D-46D6-8197-ED5AC03899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19">
                  <a:extLst>
                    <a:ext uri="{FF2B5EF4-FFF2-40B4-BE49-F238E27FC236}">
                      <a16:creationId xmlns:a16="http://schemas.microsoft.com/office/drawing/2014/main" id="{0ED1EB8D-9F6D-4852-8590-CAE72765B8B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0">
                  <a:extLst>
                    <a:ext uri="{FF2B5EF4-FFF2-40B4-BE49-F238E27FC236}">
                      <a16:creationId xmlns:a16="http://schemas.microsoft.com/office/drawing/2014/main" id="{47907563-E4A8-42C6-B988-FC9C8CEB9548}"/>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1">
                  <a:extLst>
                    <a:ext uri="{FF2B5EF4-FFF2-40B4-BE49-F238E27FC236}">
                      <a16:creationId xmlns:a16="http://schemas.microsoft.com/office/drawing/2014/main" id="{473A702D-76F2-447D-8242-6EE23F7FF39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2">
                  <a:extLst>
                    <a:ext uri="{FF2B5EF4-FFF2-40B4-BE49-F238E27FC236}">
                      <a16:creationId xmlns:a16="http://schemas.microsoft.com/office/drawing/2014/main" id="{6E97DF33-8CA0-43D7-B22B-7C9119485F5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3">
                  <a:extLst>
                    <a:ext uri="{FF2B5EF4-FFF2-40B4-BE49-F238E27FC236}">
                      <a16:creationId xmlns:a16="http://schemas.microsoft.com/office/drawing/2014/main" id="{0CB3597B-44DD-4821-9FFE-DDCB4DBC7CB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4">
                  <a:extLst>
                    <a:ext uri="{FF2B5EF4-FFF2-40B4-BE49-F238E27FC236}">
                      <a16:creationId xmlns:a16="http://schemas.microsoft.com/office/drawing/2014/main" id="{9148C360-AF60-450A-94C8-9229C516BD6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5">
                  <a:extLst>
                    <a:ext uri="{FF2B5EF4-FFF2-40B4-BE49-F238E27FC236}">
                      <a16:creationId xmlns:a16="http://schemas.microsoft.com/office/drawing/2014/main" id="{CCE067B2-CB50-495A-A033-6D57B1AA546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6">
                  <a:extLst>
                    <a:ext uri="{FF2B5EF4-FFF2-40B4-BE49-F238E27FC236}">
                      <a16:creationId xmlns:a16="http://schemas.microsoft.com/office/drawing/2014/main" id="{E1503852-E3F8-4885-BF90-07C9C478491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7">
                  <a:extLst>
                    <a:ext uri="{FF2B5EF4-FFF2-40B4-BE49-F238E27FC236}">
                      <a16:creationId xmlns:a16="http://schemas.microsoft.com/office/drawing/2014/main" id="{E83B26C8-9F37-40D0-BDBA-0847D4D7B8A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28">
                  <a:extLst>
                    <a:ext uri="{FF2B5EF4-FFF2-40B4-BE49-F238E27FC236}">
                      <a16:creationId xmlns:a16="http://schemas.microsoft.com/office/drawing/2014/main" id="{913BC445-ED13-4FAA-ACFB-F23ACCBC96C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29">
                  <a:extLst>
                    <a:ext uri="{FF2B5EF4-FFF2-40B4-BE49-F238E27FC236}">
                      <a16:creationId xmlns:a16="http://schemas.microsoft.com/office/drawing/2014/main" id="{79B0D2D3-D9CC-4FFF-9749-1FD1E9845E62}"/>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0">
                  <a:extLst>
                    <a:ext uri="{FF2B5EF4-FFF2-40B4-BE49-F238E27FC236}">
                      <a16:creationId xmlns:a16="http://schemas.microsoft.com/office/drawing/2014/main" id="{F6871BB1-36E9-487B-BCAB-E2F7D3DDD5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1">
                  <a:extLst>
                    <a:ext uri="{FF2B5EF4-FFF2-40B4-BE49-F238E27FC236}">
                      <a16:creationId xmlns:a16="http://schemas.microsoft.com/office/drawing/2014/main" id="{0C8F28FA-9A5E-4CC0-8E24-529D603BD93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2">
                  <a:extLst>
                    <a:ext uri="{FF2B5EF4-FFF2-40B4-BE49-F238E27FC236}">
                      <a16:creationId xmlns:a16="http://schemas.microsoft.com/office/drawing/2014/main" id="{A52C58E8-5E4C-4C8C-A16B-DA2BEEA35D5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3">
                  <a:extLst>
                    <a:ext uri="{FF2B5EF4-FFF2-40B4-BE49-F238E27FC236}">
                      <a16:creationId xmlns:a16="http://schemas.microsoft.com/office/drawing/2014/main" id="{1169CBAF-B716-493D-8E4E-B3DACF2FE6E3}"/>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4">
                  <a:extLst>
                    <a:ext uri="{FF2B5EF4-FFF2-40B4-BE49-F238E27FC236}">
                      <a16:creationId xmlns:a16="http://schemas.microsoft.com/office/drawing/2014/main" id="{FB7AB45F-EA94-4C53-92C1-D3E5B18C6FD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5">
                  <a:extLst>
                    <a:ext uri="{FF2B5EF4-FFF2-40B4-BE49-F238E27FC236}">
                      <a16:creationId xmlns:a16="http://schemas.microsoft.com/office/drawing/2014/main" id="{423F7AFB-2B80-4450-97B3-0851B49D4C1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6">
                  <a:extLst>
                    <a:ext uri="{FF2B5EF4-FFF2-40B4-BE49-F238E27FC236}">
                      <a16:creationId xmlns:a16="http://schemas.microsoft.com/office/drawing/2014/main" id="{8946A97D-EA59-4876-8376-878D5BE7CA2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7">
                  <a:extLst>
                    <a:ext uri="{FF2B5EF4-FFF2-40B4-BE49-F238E27FC236}">
                      <a16:creationId xmlns:a16="http://schemas.microsoft.com/office/drawing/2014/main" id="{23616558-147D-46E2-9C94-268BEBA316A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38">
                  <a:extLst>
                    <a:ext uri="{FF2B5EF4-FFF2-40B4-BE49-F238E27FC236}">
                      <a16:creationId xmlns:a16="http://schemas.microsoft.com/office/drawing/2014/main" id="{27E8F5B2-E277-405B-A29A-A82868B33E5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39">
                  <a:extLst>
                    <a:ext uri="{FF2B5EF4-FFF2-40B4-BE49-F238E27FC236}">
                      <a16:creationId xmlns:a16="http://schemas.microsoft.com/office/drawing/2014/main" id="{041EC9C3-A835-4787-9D7B-FDAE82D7FAF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0">
                  <a:extLst>
                    <a:ext uri="{FF2B5EF4-FFF2-40B4-BE49-F238E27FC236}">
                      <a16:creationId xmlns:a16="http://schemas.microsoft.com/office/drawing/2014/main" id="{C78240DB-FF5F-4029-BB4D-866B8C1E9E9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1">
                  <a:extLst>
                    <a:ext uri="{FF2B5EF4-FFF2-40B4-BE49-F238E27FC236}">
                      <a16:creationId xmlns:a16="http://schemas.microsoft.com/office/drawing/2014/main" id="{A7F78BDB-8BEB-4382-BAF4-34E6E98F155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2">
                  <a:extLst>
                    <a:ext uri="{FF2B5EF4-FFF2-40B4-BE49-F238E27FC236}">
                      <a16:creationId xmlns:a16="http://schemas.microsoft.com/office/drawing/2014/main" id="{186C4CED-F532-48B1-9E9D-EDAB78397B8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3">
                  <a:extLst>
                    <a:ext uri="{FF2B5EF4-FFF2-40B4-BE49-F238E27FC236}">
                      <a16:creationId xmlns:a16="http://schemas.microsoft.com/office/drawing/2014/main" id="{90D14022-0A3A-4D24-8CE4-124CBD0D6ED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4">
                  <a:extLst>
                    <a:ext uri="{FF2B5EF4-FFF2-40B4-BE49-F238E27FC236}">
                      <a16:creationId xmlns:a16="http://schemas.microsoft.com/office/drawing/2014/main" id="{0727A895-7B24-40EF-9CCB-625EB55AEA5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5">
                  <a:extLst>
                    <a:ext uri="{FF2B5EF4-FFF2-40B4-BE49-F238E27FC236}">
                      <a16:creationId xmlns:a16="http://schemas.microsoft.com/office/drawing/2014/main" id="{93D1665B-A9A9-4668-9D7D-3192CE81CB4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6">
                  <a:extLst>
                    <a:ext uri="{FF2B5EF4-FFF2-40B4-BE49-F238E27FC236}">
                      <a16:creationId xmlns:a16="http://schemas.microsoft.com/office/drawing/2014/main" id="{FF541690-296D-4850-B21E-67EC030F29C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7">
                  <a:extLst>
                    <a:ext uri="{FF2B5EF4-FFF2-40B4-BE49-F238E27FC236}">
                      <a16:creationId xmlns:a16="http://schemas.microsoft.com/office/drawing/2014/main" id="{148F7593-ABBC-4472-B502-C828D0A1E0B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48">
                  <a:extLst>
                    <a:ext uri="{FF2B5EF4-FFF2-40B4-BE49-F238E27FC236}">
                      <a16:creationId xmlns:a16="http://schemas.microsoft.com/office/drawing/2014/main" id="{129745A6-491A-41B0-85D9-6F75FF987DF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49">
                  <a:extLst>
                    <a:ext uri="{FF2B5EF4-FFF2-40B4-BE49-F238E27FC236}">
                      <a16:creationId xmlns:a16="http://schemas.microsoft.com/office/drawing/2014/main" id="{BD421F62-00E9-4EBF-9B75-DB5669B5CC3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0">
                  <a:extLst>
                    <a:ext uri="{FF2B5EF4-FFF2-40B4-BE49-F238E27FC236}">
                      <a16:creationId xmlns:a16="http://schemas.microsoft.com/office/drawing/2014/main" id="{1810E3CF-EB88-4F67-AF7B-005901AA0FC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1">
                  <a:extLst>
                    <a:ext uri="{FF2B5EF4-FFF2-40B4-BE49-F238E27FC236}">
                      <a16:creationId xmlns:a16="http://schemas.microsoft.com/office/drawing/2014/main" id="{A19A4183-6425-4660-B487-9FA71CFFBF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2">
                  <a:extLst>
                    <a:ext uri="{FF2B5EF4-FFF2-40B4-BE49-F238E27FC236}">
                      <a16:creationId xmlns:a16="http://schemas.microsoft.com/office/drawing/2014/main" id="{D63CB1A7-DD24-4E45-BBB8-4817E1821EE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3">
                  <a:extLst>
                    <a:ext uri="{FF2B5EF4-FFF2-40B4-BE49-F238E27FC236}">
                      <a16:creationId xmlns:a16="http://schemas.microsoft.com/office/drawing/2014/main" id="{4B586C2B-BCB7-4FAB-AF3D-6D19FF90CA4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4">
                  <a:extLst>
                    <a:ext uri="{FF2B5EF4-FFF2-40B4-BE49-F238E27FC236}">
                      <a16:creationId xmlns:a16="http://schemas.microsoft.com/office/drawing/2014/main" id="{3BC5DC8D-8D5A-4EA0-800C-20D5B0C80EC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5">
                  <a:extLst>
                    <a:ext uri="{FF2B5EF4-FFF2-40B4-BE49-F238E27FC236}">
                      <a16:creationId xmlns:a16="http://schemas.microsoft.com/office/drawing/2014/main" id="{BD56326B-849B-43C8-B411-92CC99E55E1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6">
                  <a:extLst>
                    <a:ext uri="{FF2B5EF4-FFF2-40B4-BE49-F238E27FC236}">
                      <a16:creationId xmlns:a16="http://schemas.microsoft.com/office/drawing/2014/main" id="{34D0D721-F921-48ED-A058-63F04943B10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7">
                  <a:extLst>
                    <a:ext uri="{FF2B5EF4-FFF2-40B4-BE49-F238E27FC236}">
                      <a16:creationId xmlns:a16="http://schemas.microsoft.com/office/drawing/2014/main" id="{3CA863E7-73B9-4DD6-8C23-21446825F59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58">
                  <a:extLst>
                    <a:ext uri="{FF2B5EF4-FFF2-40B4-BE49-F238E27FC236}">
                      <a16:creationId xmlns:a16="http://schemas.microsoft.com/office/drawing/2014/main" id="{FD844868-C01D-4930-86AE-377C015EFFA7}"/>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59">
                  <a:extLst>
                    <a:ext uri="{FF2B5EF4-FFF2-40B4-BE49-F238E27FC236}">
                      <a16:creationId xmlns:a16="http://schemas.microsoft.com/office/drawing/2014/main" id="{7049236F-B3A7-4375-B181-08B22ACA117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0">
                  <a:extLst>
                    <a:ext uri="{FF2B5EF4-FFF2-40B4-BE49-F238E27FC236}">
                      <a16:creationId xmlns:a16="http://schemas.microsoft.com/office/drawing/2014/main" id="{23D11490-1B31-453B-BEAB-D09536B62E0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1">
                  <a:extLst>
                    <a:ext uri="{FF2B5EF4-FFF2-40B4-BE49-F238E27FC236}">
                      <a16:creationId xmlns:a16="http://schemas.microsoft.com/office/drawing/2014/main" id="{53765487-46B0-4CDC-B421-56FE73BF3EE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2">
                  <a:extLst>
                    <a:ext uri="{FF2B5EF4-FFF2-40B4-BE49-F238E27FC236}">
                      <a16:creationId xmlns:a16="http://schemas.microsoft.com/office/drawing/2014/main" id="{5561DDE3-0D44-46CD-8C0B-7F59AF1493D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3">
                  <a:extLst>
                    <a:ext uri="{FF2B5EF4-FFF2-40B4-BE49-F238E27FC236}">
                      <a16:creationId xmlns:a16="http://schemas.microsoft.com/office/drawing/2014/main" id="{2F6788AC-5BF0-4A73-B67F-B137756495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4">
                  <a:extLst>
                    <a:ext uri="{FF2B5EF4-FFF2-40B4-BE49-F238E27FC236}">
                      <a16:creationId xmlns:a16="http://schemas.microsoft.com/office/drawing/2014/main" id="{AC623578-41AF-4EDB-8148-A46C267B9BE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5">
                  <a:extLst>
                    <a:ext uri="{FF2B5EF4-FFF2-40B4-BE49-F238E27FC236}">
                      <a16:creationId xmlns:a16="http://schemas.microsoft.com/office/drawing/2014/main" id="{92C91F57-C0FD-4970-965A-3F432C2D51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6">
                  <a:extLst>
                    <a:ext uri="{FF2B5EF4-FFF2-40B4-BE49-F238E27FC236}">
                      <a16:creationId xmlns:a16="http://schemas.microsoft.com/office/drawing/2014/main" id="{1A66531B-CE15-468B-A3B3-856CC58F1B1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7">
                  <a:extLst>
                    <a:ext uri="{FF2B5EF4-FFF2-40B4-BE49-F238E27FC236}">
                      <a16:creationId xmlns:a16="http://schemas.microsoft.com/office/drawing/2014/main" id="{22C52371-7B46-419F-B11A-4B64E4DF8A9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68">
                  <a:extLst>
                    <a:ext uri="{FF2B5EF4-FFF2-40B4-BE49-F238E27FC236}">
                      <a16:creationId xmlns:a16="http://schemas.microsoft.com/office/drawing/2014/main" id="{507A9FFD-F76E-4112-B270-FD40B94A441A}"/>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69">
                  <a:extLst>
                    <a:ext uri="{FF2B5EF4-FFF2-40B4-BE49-F238E27FC236}">
                      <a16:creationId xmlns:a16="http://schemas.microsoft.com/office/drawing/2014/main" id="{D3BFF105-FB06-4250-9764-4C8A27E0A69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0">
                  <a:extLst>
                    <a:ext uri="{FF2B5EF4-FFF2-40B4-BE49-F238E27FC236}">
                      <a16:creationId xmlns:a16="http://schemas.microsoft.com/office/drawing/2014/main" id="{31BD6BCD-37DD-422D-82DE-C89EBC1FC5C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1">
                  <a:extLst>
                    <a:ext uri="{FF2B5EF4-FFF2-40B4-BE49-F238E27FC236}">
                      <a16:creationId xmlns:a16="http://schemas.microsoft.com/office/drawing/2014/main" id="{AF599FD7-3430-4822-BF1F-3C3E7F78808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2">
                  <a:extLst>
                    <a:ext uri="{FF2B5EF4-FFF2-40B4-BE49-F238E27FC236}">
                      <a16:creationId xmlns:a16="http://schemas.microsoft.com/office/drawing/2014/main" id="{BCD066B0-CE48-4C04-A356-6C9FE75398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3">
                  <a:extLst>
                    <a:ext uri="{FF2B5EF4-FFF2-40B4-BE49-F238E27FC236}">
                      <a16:creationId xmlns:a16="http://schemas.microsoft.com/office/drawing/2014/main" id="{FB256F03-A08F-473B-9BDF-AFA4128A031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4">
                  <a:extLst>
                    <a:ext uri="{FF2B5EF4-FFF2-40B4-BE49-F238E27FC236}">
                      <a16:creationId xmlns:a16="http://schemas.microsoft.com/office/drawing/2014/main" id="{55FE0F2E-9200-49C8-99C6-CA329809CEE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5">
                  <a:extLst>
                    <a:ext uri="{FF2B5EF4-FFF2-40B4-BE49-F238E27FC236}">
                      <a16:creationId xmlns:a16="http://schemas.microsoft.com/office/drawing/2014/main" id="{60331BF3-BFAA-477F-B4DF-0AFF75FDFC1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6">
                  <a:extLst>
                    <a:ext uri="{FF2B5EF4-FFF2-40B4-BE49-F238E27FC236}">
                      <a16:creationId xmlns:a16="http://schemas.microsoft.com/office/drawing/2014/main" id="{22EB8BBB-C64B-4162-BA45-4DCC020B2B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7">
                  <a:extLst>
                    <a:ext uri="{FF2B5EF4-FFF2-40B4-BE49-F238E27FC236}">
                      <a16:creationId xmlns:a16="http://schemas.microsoft.com/office/drawing/2014/main" id="{8A59AF7C-C2E1-4FE9-974E-1141F91293E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78">
                  <a:extLst>
                    <a:ext uri="{FF2B5EF4-FFF2-40B4-BE49-F238E27FC236}">
                      <a16:creationId xmlns:a16="http://schemas.microsoft.com/office/drawing/2014/main" id="{C07EB5B3-5EF1-4B04-9A6F-52B49B41BE5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79">
                  <a:extLst>
                    <a:ext uri="{FF2B5EF4-FFF2-40B4-BE49-F238E27FC236}">
                      <a16:creationId xmlns:a16="http://schemas.microsoft.com/office/drawing/2014/main" id="{89A70FFC-76AA-4EAA-AF95-1BEA2A0AC87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0">
                  <a:extLst>
                    <a:ext uri="{FF2B5EF4-FFF2-40B4-BE49-F238E27FC236}">
                      <a16:creationId xmlns:a16="http://schemas.microsoft.com/office/drawing/2014/main" id="{674732FE-223B-4FCF-AFA8-4C9683C330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1">
                  <a:extLst>
                    <a:ext uri="{FF2B5EF4-FFF2-40B4-BE49-F238E27FC236}">
                      <a16:creationId xmlns:a16="http://schemas.microsoft.com/office/drawing/2014/main" id="{B0E1BBD3-1BA8-4ADF-85FA-76B804D38C7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2">
                  <a:extLst>
                    <a:ext uri="{FF2B5EF4-FFF2-40B4-BE49-F238E27FC236}">
                      <a16:creationId xmlns:a16="http://schemas.microsoft.com/office/drawing/2014/main" id="{8E5CA173-BD5E-41F6-B40A-F952DC51BD4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3">
                  <a:extLst>
                    <a:ext uri="{FF2B5EF4-FFF2-40B4-BE49-F238E27FC236}">
                      <a16:creationId xmlns:a16="http://schemas.microsoft.com/office/drawing/2014/main" id="{62365E49-8CA6-4885-8D7C-C8BDAAB590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4">
                  <a:extLst>
                    <a:ext uri="{FF2B5EF4-FFF2-40B4-BE49-F238E27FC236}">
                      <a16:creationId xmlns:a16="http://schemas.microsoft.com/office/drawing/2014/main" id="{DBA62ABD-5C26-4231-AEA8-4766F76C75B3}"/>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5">
                  <a:extLst>
                    <a:ext uri="{FF2B5EF4-FFF2-40B4-BE49-F238E27FC236}">
                      <a16:creationId xmlns:a16="http://schemas.microsoft.com/office/drawing/2014/main" id="{D8A79C16-3324-47E8-8511-3E8E093C24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6">
                  <a:extLst>
                    <a:ext uri="{FF2B5EF4-FFF2-40B4-BE49-F238E27FC236}">
                      <a16:creationId xmlns:a16="http://schemas.microsoft.com/office/drawing/2014/main" id="{AAF1019F-0B30-4A50-A77A-C8D8496021B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7">
                  <a:extLst>
                    <a:ext uri="{FF2B5EF4-FFF2-40B4-BE49-F238E27FC236}">
                      <a16:creationId xmlns:a16="http://schemas.microsoft.com/office/drawing/2014/main" id="{7E9CC64E-776A-44F2-9265-88E10AD99AA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88">
                  <a:extLst>
                    <a:ext uri="{FF2B5EF4-FFF2-40B4-BE49-F238E27FC236}">
                      <a16:creationId xmlns:a16="http://schemas.microsoft.com/office/drawing/2014/main" id="{72C2264C-7B95-4EE6-B040-54626871C17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89">
                  <a:extLst>
                    <a:ext uri="{FF2B5EF4-FFF2-40B4-BE49-F238E27FC236}">
                      <a16:creationId xmlns:a16="http://schemas.microsoft.com/office/drawing/2014/main" id="{2E777E04-522E-44A1-A0D8-E89799355E4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0">
                  <a:extLst>
                    <a:ext uri="{FF2B5EF4-FFF2-40B4-BE49-F238E27FC236}">
                      <a16:creationId xmlns:a16="http://schemas.microsoft.com/office/drawing/2014/main" id="{CF46B3C6-25F7-47EE-BF27-1BA867D04C91}"/>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91">
                  <a:extLst>
                    <a:ext uri="{FF2B5EF4-FFF2-40B4-BE49-F238E27FC236}">
                      <a16:creationId xmlns:a16="http://schemas.microsoft.com/office/drawing/2014/main" id="{16520BA4-6EDB-4BBE-A698-B3F92B52618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92">
                  <a:extLst>
                    <a:ext uri="{FF2B5EF4-FFF2-40B4-BE49-F238E27FC236}">
                      <a16:creationId xmlns:a16="http://schemas.microsoft.com/office/drawing/2014/main" id="{A90879DE-E673-4447-ADE3-9C6C2D7A9B3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BE88F816-8582-4E4D-A5E1-F87D94D3CFC2}"/>
                </a:ext>
              </a:extLst>
            </p:cNvPr>
            <p:cNvSpPr txBox="1">
              <a:spLocks noChangeArrowheads="1"/>
            </p:cNvSpPr>
            <p:nvPr/>
          </p:nvSpPr>
          <p:spPr bwMode="auto">
            <a:xfrm>
              <a:off x="2305766" y="2000955"/>
              <a:ext cx="2537746" cy="10617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Giới thiệu được hiện tượng người viết quan tâm</a:t>
              </a:r>
              <a:r>
                <a:rPr lang="en-US" sz="2799" dirty="0">
                  <a:solidFill>
                    <a:srgbClr val="000000"/>
                  </a:solidFill>
                  <a:latin typeface="Times New Roman" panose="02020603050405020304" pitchFamily="18" charset="0"/>
                  <a:cs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114" name="组合 3">
            <a:extLst>
              <a:ext uri="{FF2B5EF4-FFF2-40B4-BE49-F238E27FC236}">
                <a16:creationId xmlns:a16="http://schemas.microsoft.com/office/drawing/2014/main" id="{92A2E42F-7DF8-4472-BC75-C61407873173}"/>
              </a:ext>
            </a:extLst>
          </p:cNvPr>
          <p:cNvGrpSpPr/>
          <p:nvPr/>
        </p:nvGrpSpPr>
        <p:grpSpPr>
          <a:xfrm>
            <a:off x="7786507" y="1509815"/>
            <a:ext cx="3226236" cy="2582169"/>
            <a:chOff x="7522624" y="1711467"/>
            <a:chExt cx="2698523" cy="1980244"/>
          </a:xfrm>
        </p:grpSpPr>
        <p:grpSp>
          <p:nvGrpSpPr>
            <p:cNvPr id="115" name="组合 225">
              <a:extLst>
                <a:ext uri="{FF2B5EF4-FFF2-40B4-BE49-F238E27FC236}">
                  <a16:creationId xmlns:a16="http://schemas.microsoft.com/office/drawing/2014/main" id="{842CE9F7-CFA7-4F9D-A08D-A52B457B799B}"/>
                </a:ext>
              </a:extLst>
            </p:cNvPr>
            <p:cNvGrpSpPr/>
            <p:nvPr/>
          </p:nvGrpSpPr>
          <p:grpSpPr>
            <a:xfrm flipH="1">
              <a:off x="7522624" y="1711467"/>
              <a:ext cx="2698523" cy="1980244"/>
              <a:chOff x="3246438" y="1068388"/>
              <a:chExt cx="5711825" cy="4678363"/>
            </a:xfrm>
            <a:solidFill>
              <a:schemeClr val="tx1"/>
            </a:solidFill>
          </p:grpSpPr>
          <p:sp>
            <p:nvSpPr>
              <p:cNvPr id="117" name="Freeform 5">
                <a:extLst>
                  <a:ext uri="{FF2B5EF4-FFF2-40B4-BE49-F238E27FC236}">
                    <a16:creationId xmlns:a16="http://schemas.microsoft.com/office/drawing/2014/main" id="{6126971F-9CCC-4E9D-9069-802603C4799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6">
                <a:extLst>
                  <a:ext uri="{FF2B5EF4-FFF2-40B4-BE49-F238E27FC236}">
                    <a16:creationId xmlns:a16="http://schemas.microsoft.com/office/drawing/2014/main" id="{619063CF-1B95-40D7-977B-DB31D9A81DA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7">
                <a:extLst>
                  <a:ext uri="{FF2B5EF4-FFF2-40B4-BE49-F238E27FC236}">
                    <a16:creationId xmlns:a16="http://schemas.microsoft.com/office/drawing/2014/main" id="{85E6C7EB-288C-42D7-8E7D-CB7DB92EF0C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8">
                <a:extLst>
                  <a:ext uri="{FF2B5EF4-FFF2-40B4-BE49-F238E27FC236}">
                    <a16:creationId xmlns:a16="http://schemas.microsoft.com/office/drawing/2014/main" id="{939ED54E-65F2-4A72-AD6E-35D4363D025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9">
                <a:extLst>
                  <a:ext uri="{FF2B5EF4-FFF2-40B4-BE49-F238E27FC236}">
                    <a16:creationId xmlns:a16="http://schemas.microsoft.com/office/drawing/2014/main" id="{DEA1149E-09CF-4C96-816C-F171AAB0CD8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0">
                <a:extLst>
                  <a:ext uri="{FF2B5EF4-FFF2-40B4-BE49-F238E27FC236}">
                    <a16:creationId xmlns:a16="http://schemas.microsoft.com/office/drawing/2014/main" id="{273F0B8A-A174-462D-9376-7A5E18EE2FD2}"/>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11">
                <a:extLst>
                  <a:ext uri="{FF2B5EF4-FFF2-40B4-BE49-F238E27FC236}">
                    <a16:creationId xmlns:a16="http://schemas.microsoft.com/office/drawing/2014/main" id="{32FCDEAC-9E2F-447C-B048-D5549970504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4" name="组合 233">
                <a:extLst>
                  <a:ext uri="{FF2B5EF4-FFF2-40B4-BE49-F238E27FC236}">
                    <a16:creationId xmlns:a16="http://schemas.microsoft.com/office/drawing/2014/main" id="{2ED5530B-E556-4C14-AC59-7536CCE70522}"/>
                  </a:ext>
                </a:extLst>
              </p:cNvPr>
              <p:cNvGrpSpPr/>
              <p:nvPr/>
            </p:nvGrpSpPr>
            <p:grpSpPr>
              <a:xfrm>
                <a:off x="3517901" y="1225551"/>
                <a:ext cx="5260975" cy="4090987"/>
                <a:chOff x="3517901" y="1225551"/>
                <a:chExt cx="5260975" cy="4090987"/>
              </a:xfrm>
              <a:grpFill/>
            </p:grpSpPr>
            <p:sp>
              <p:nvSpPr>
                <p:cNvPr id="125" name="Freeform 12">
                  <a:extLst>
                    <a:ext uri="{FF2B5EF4-FFF2-40B4-BE49-F238E27FC236}">
                      <a16:creationId xmlns:a16="http://schemas.microsoft.com/office/drawing/2014/main" id="{02BE4EE9-B218-4C51-9D27-B16029F573B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3">
                  <a:extLst>
                    <a:ext uri="{FF2B5EF4-FFF2-40B4-BE49-F238E27FC236}">
                      <a16:creationId xmlns:a16="http://schemas.microsoft.com/office/drawing/2014/main" id="{4D769706-8073-4361-B471-AB506101C53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4">
                  <a:extLst>
                    <a:ext uri="{FF2B5EF4-FFF2-40B4-BE49-F238E27FC236}">
                      <a16:creationId xmlns:a16="http://schemas.microsoft.com/office/drawing/2014/main" id="{ECB5F365-346D-4A29-88E8-093370BCF52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5">
                  <a:extLst>
                    <a:ext uri="{FF2B5EF4-FFF2-40B4-BE49-F238E27FC236}">
                      <a16:creationId xmlns:a16="http://schemas.microsoft.com/office/drawing/2014/main" id="{2173643D-79D5-49E1-B305-53B8D8677F5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6">
                  <a:extLst>
                    <a:ext uri="{FF2B5EF4-FFF2-40B4-BE49-F238E27FC236}">
                      <a16:creationId xmlns:a16="http://schemas.microsoft.com/office/drawing/2014/main" id="{733B8F6C-8B62-45EB-A07F-AA8FA6129964}"/>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7">
                  <a:extLst>
                    <a:ext uri="{FF2B5EF4-FFF2-40B4-BE49-F238E27FC236}">
                      <a16:creationId xmlns:a16="http://schemas.microsoft.com/office/drawing/2014/main" id="{78F642DA-96AA-41BB-B167-466D1B7129CB}"/>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8">
                  <a:extLst>
                    <a:ext uri="{FF2B5EF4-FFF2-40B4-BE49-F238E27FC236}">
                      <a16:creationId xmlns:a16="http://schemas.microsoft.com/office/drawing/2014/main" id="{5D017DE8-80A5-43C6-857D-A34A6401CC6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19">
                  <a:extLst>
                    <a:ext uri="{FF2B5EF4-FFF2-40B4-BE49-F238E27FC236}">
                      <a16:creationId xmlns:a16="http://schemas.microsoft.com/office/drawing/2014/main" id="{BAF070FD-F0D0-449A-B5AC-E2FB0194D74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0">
                  <a:extLst>
                    <a:ext uri="{FF2B5EF4-FFF2-40B4-BE49-F238E27FC236}">
                      <a16:creationId xmlns:a16="http://schemas.microsoft.com/office/drawing/2014/main" id="{04323BF3-43A8-4D9E-BBF9-D90E0FA0A27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1">
                  <a:extLst>
                    <a:ext uri="{FF2B5EF4-FFF2-40B4-BE49-F238E27FC236}">
                      <a16:creationId xmlns:a16="http://schemas.microsoft.com/office/drawing/2014/main" id="{7581E151-B4CC-471A-BEEE-A1C4B852015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2">
                  <a:extLst>
                    <a:ext uri="{FF2B5EF4-FFF2-40B4-BE49-F238E27FC236}">
                      <a16:creationId xmlns:a16="http://schemas.microsoft.com/office/drawing/2014/main" id="{01BFB04E-A7CC-4552-89C2-C52C2A3730E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3">
                  <a:extLst>
                    <a:ext uri="{FF2B5EF4-FFF2-40B4-BE49-F238E27FC236}">
                      <a16:creationId xmlns:a16="http://schemas.microsoft.com/office/drawing/2014/main" id="{37704C1A-8903-485A-A368-EAEE0FA210E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4">
                  <a:extLst>
                    <a:ext uri="{FF2B5EF4-FFF2-40B4-BE49-F238E27FC236}">
                      <a16:creationId xmlns:a16="http://schemas.microsoft.com/office/drawing/2014/main" id="{BD4B1BB4-B5E7-4427-A751-6BDDFD26F2E3}"/>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5">
                  <a:extLst>
                    <a:ext uri="{FF2B5EF4-FFF2-40B4-BE49-F238E27FC236}">
                      <a16:creationId xmlns:a16="http://schemas.microsoft.com/office/drawing/2014/main" id="{B090AAA7-E04D-4C6D-A918-474469D1484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6">
                  <a:extLst>
                    <a:ext uri="{FF2B5EF4-FFF2-40B4-BE49-F238E27FC236}">
                      <a16:creationId xmlns:a16="http://schemas.microsoft.com/office/drawing/2014/main" id="{52FBAE33-FB6A-4B7B-9B5E-625FE18E4E05}"/>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7">
                  <a:extLst>
                    <a:ext uri="{FF2B5EF4-FFF2-40B4-BE49-F238E27FC236}">
                      <a16:creationId xmlns:a16="http://schemas.microsoft.com/office/drawing/2014/main" id="{7FAFE508-AA01-46F4-9B90-DC3FAA5E88C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8">
                  <a:extLst>
                    <a:ext uri="{FF2B5EF4-FFF2-40B4-BE49-F238E27FC236}">
                      <a16:creationId xmlns:a16="http://schemas.microsoft.com/office/drawing/2014/main" id="{1158138C-14B6-4AF2-B117-90D783CDA4B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29">
                  <a:extLst>
                    <a:ext uri="{FF2B5EF4-FFF2-40B4-BE49-F238E27FC236}">
                      <a16:creationId xmlns:a16="http://schemas.microsoft.com/office/drawing/2014/main" id="{7B272BD5-5EBA-4EDE-B06D-2E8257DE74B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0">
                  <a:extLst>
                    <a:ext uri="{FF2B5EF4-FFF2-40B4-BE49-F238E27FC236}">
                      <a16:creationId xmlns:a16="http://schemas.microsoft.com/office/drawing/2014/main" id="{105C7293-5634-4559-9B61-D3DA9A92981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1">
                  <a:extLst>
                    <a:ext uri="{FF2B5EF4-FFF2-40B4-BE49-F238E27FC236}">
                      <a16:creationId xmlns:a16="http://schemas.microsoft.com/office/drawing/2014/main" id="{06D2CC4B-E470-4D45-B227-6F1767710BC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2">
                  <a:extLst>
                    <a:ext uri="{FF2B5EF4-FFF2-40B4-BE49-F238E27FC236}">
                      <a16:creationId xmlns:a16="http://schemas.microsoft.com/office/drawing/2014/main" id="{8EA9D380-D996-412A-B89E-D635B0B9A33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3">
                  <a:extLst>
                    <a:ext uri="{FF2B5EF4-FFF2-40B4-BE49-F238E27FC236}">
                      <a16:creationId xmlns:a16="http://schemas.microsoft.com/office/drawing/2014/main" id="{5A1583B1-4B31-402E-86C3-0CE15856D83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4">
                  <a:extLst>
                    <a:ext uri="{FF2B5EF4-FFF2-40B4-BE49-F238E27FC236}">
                      <a16:creationId xmlns:a16="http://schemas.microsoft.com/office/drawing/2014/main" id="{2519E93E-A593-4AE0-9548-EA899F85098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5">
                  <a:extLst>
                    <a:ext uri="{FF2B5EF4-FFF2-40B4-BE49-F238E27FC236}">
                      <a16:creationId xmlns:a16="http://schemas.microsoft.com/office/drawing/2014/main" id="{97D31C4A-5D77-44E7-9A0A-FC408B627C5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6">
                  <a:extLst>
                    <a:ext uri="{FF2B5EF4-FFF2-40B4-BE49-F238E27FC236}">
                      <a16:creationId xmlns:a16="http://schemas.microsoft.com/office/drawing/2014/main" id="{4A2110C3-649D-48BB-B7FA-50DED90260A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7">
                  <a:extLst>
                    <a:ext uri="{FF2B5EF4-FFF2-40B4-BE49-F238E27FC236}">
                      <a16:creationId xmlns:a16="http://schemas.microsoft.com/office/drawing/2014/main" id="{C20DBEDD-0FCA-470E-A4F5-B7088F3D696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8">
                  <a:extLst>
                    <a:ext uri="{FF2B5EF4-FFF2-40B4-BE49-F238E27FC236}">
                      <a16:creationId xmlns:a16="http://schemas.microsoft.com/office/drawing/2014/main" id="{751052FB-0CB3-4459-89B6-28BC03837EAE}"/>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39">
                  <a:extLst>
                    <a:ext uri="{FF2B5EF4-FFF2-40B4-BE49-F238E27FC236}">
                      <a16:creationId xmlns:a16="http://schemas.microsoft.com/office/drawing/2014/main" id="{234D2491-5123-496D-A9D4-465C26EF4AE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0">
                  <a:extLst>
                    <a:ext uri="{FF2B5EF4-FFF2-40B4-BE49-F238E27FC236}">
                      <a16:creationId xmlns:a16="http://schemas.microsoft.com/office/drawing/2014/main" id="{101EE94B-F24E-4738-97A4-3F5CD86674C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1">
                  <a:extLst>
                    <a:ext uri="{FF2B5EF4-FFF2-40B4-BE49-F238E27FC236}">
                      <a16:creationId xmlns:a16="http://schemas.microsoft.com/office/drawing/2014/main" id="{EE9EABC2-889A-47F0-AD90-08525168D0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2">
                  <a:extLst>
                    <a:ext uri="{FF2B5EF4-FFF2-40B4-BE49-F238E27FC236}">
                      <a16:creationId xmlns:a16="http://schemas.microsoft.com/office/drawing/2014/main" id="{E41EE781-17F8-49CA-AFA0-4142803438F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3">
                  <a:extLst>
                    <a:ext uri="{FF2B5EF4-FFF2-40B4-BE49-F238E27FC236}">
                      <a16:creationId xmlns:a16="http://schemas.microsoft.com/office/drawing/2014/main" id="{F53EA730-9B9C-463D-92EF-52F4CE0A74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4">
                  <a:extLst>
                    <a:ext uri="{FF2B5EF4-FFF2-40B4-BE49-F238E27FC236}">
                      <a16:creationId xmlns:a16="http://schemas.microsoft.com/office/drawing/2014/main" id="{8AB90DFB-3863-4745-BB24-0298D52A8AD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5">
                  <a:extLst>
                    <a:ext uri="{FF2B5EF4-FFF2-40B4-BE49-F238E27FC236}">
                      <a16:creationId xmlns:a16="http://schemas.microsoft.com/office/drawing/2014/main" id="{4DEC1DA2-1490-4D63-B98E-98DA3237B51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6">
                  <a:extLst>
                    <a:ext uri="{FF2B5EF4-FFF2-40B4-BE49-F238E27FC236}">
                      <a16:creationId xmlns:a16="http://schemas.microsoft.com/office/drawing/2014/main" id="{DE4C31C8-595D-4E65-94F1-B1E6DD74CFAC}"/>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7">
                  <a:extLst>
                    <a:ext uri="{FF2B5EF4-FFF2-40B4-BE49-F238E27FC236}">
                      <a16:creationId xmlns:a16="http://schemas.microsoft.com/office/drawing/2014/main" id="{1980AB75-17AB-46D2-9274-E6AC44F34C4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8">
                  <a:extLst>
                    <a:ext uri="{FF2B5EF4-FFF2-40B4-BE49-F238E27FC236}">
                      <a16:creationId xmlns:a16="http://schemas.microsoft.com/office/drawing/2014/main" id="{83A6C6F3-3173-452A-9A12-B6A5094C428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49">
                  <a:extLst>
                    <a:ext uri="{FF2B5EF4-FFF2-40B4-BE49-F238E27FC236}">
                      <a16:creationId xmlns:a16="http://schemas.microsoft.com/office/drawing/2014/main" id="{44D80083-EFA5-470A-A587-4F378444261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0">
                  <a:extLst>
                    <a:ext uri="{FF2B5EF4-FFF2-40B4-BE49-F238E27FC236}">
                      <a16:creationId xmlns:a16="http://schemas.microsoft.com/office/drawing/2014/main" id="{E9638288-C690-4589-B50F-5790BA8A910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1">
                  <a:extLst>
                    <a:ext uri="{FF2B5EF4-FFF2-40B4-BE49-F238E27FC236}">
                      <a16:creationId xmlns:a16="http://schemas.microsoft.com/office/drawing/2014/main" id="{E78489A6-64E8-4FEA-AF05-E12C2EF2448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2">
                  <a:extLst>
                    <a:ext uri="{FF2B5EF4-FFF2-40B4-BE49-F238E27FC236}">
                      <a16:creationId xmlns:a16="http://schemas.microsoft.com/office/drawing/2014/main" id="{F6EF3866-9FA9-4762-9210-A810DDEB56F6}"/>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3">
                  <a:extLst>
                    <a:ext uri="{FF2B5EF4-FFF2-40B4-BE49-F238E27FC236}">
                      <a16:creationId xmlns:a16="http://schemas.microsoft.com/office/drawing/2014/main" id="{AF5C905B-7E0E-4EEC-AAAD-C550FDC059CB}"/>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4">
                  <a:extLst>
                    <a:ext uri="{FF2B5EF4-FFF2-40B4-BE49-F238E27FC236}">
                      <a16:creationId xmlns:a16="http://schemas.microsoft.com/office/drawing/2014/main" id="{A591105B-01A0-4ADC-8874-8C0114BC0F0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5">
                  <a:extLst>
                    <a:ext uri="{FF2B5EF4-FFF2-40B4-BE49-F238E27FC236}">
                      <a16:creationId xmlns:a16="http://schemas.microsoft.com/office/drawing/2014/main" id="{53AACC3A-C1D6-41FE-8A2A-B624B52DB8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6">
                  <a:extLst>
                    <a:ext uri="{FF2B5EF4-FFF2-40B4-BE49-F238E27FC236}">
                      <a16:creationId xmlns:a16="http://schemas.microsoft.com/office/drawing/2014/main" id="{BD0B2533-C85E-4146-A636-63C29C9895A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7">
                  <a:extLst>
                    <a:ext uri="{FF2B5EF4-FFF2-40B4-BE49-F238E27FC236}">
                      <a16:creationId xmlns:a16="http://schemas.microsoft.com/office/drawing/2014/main" id="{A35D98F2-6728-483D-87A6-30D638BFCDC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8">
                  <a:extLst>
                    <a:ext uri="{FF2B5EF4-FFF2-40B4-BE49-F238E27FC236}">
                      <a16:creationId xmlns:a16="http://schemas.microsoft.com/office/drawing/2014/main" id="{1C348371-A446-4872-BCA2-9EE9A4906AA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59">
                  <a:extLst>
                    <a:ext uri="{FF2B5EF4-FFF2-40B4-BE49-F238E27FC236}">
                      <a16:creationId xmlns:a16="http://schemas.microsoft.com/office/drawing/2014/main" id="{6F24BDC3-C2D1-47F5-B0EA-787E64700E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0">
                  <a:extLst>
                    <a:ext uri="{FF2B5EF4-FFF2-40B4-BE49-F238E27FC236}">
                      <a16:creationId xmlns:a16="http://schemas.microsoft.com/office/drawing/2014/main" id="{421D324A-4C61-47CD-B484-8CE718C20C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1">
                  <a:extLst>
                    <a:ext uri="{FF2B5EF4-FFF2-40B4-BE49-F238E27FC236}">
                      <a16:creationId xmlns:a16="http://schemas.microsoft.com/office/drawing/2014/main" id="{DF70BFCE-2E9D-441A-9CDB-E180A3F8594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2">
                  <a:extLst>
                    <a:ext uri="{FF2B5EF4-FFF2-40B4-BE49-F238E27FC236}">
                      <a16:creationId xmlns:a16="http://schemas.microsoft.com/office/drawing/2014/main" id="{BFB080A4-62BE-4C6D-A280-5EFA40F1FEF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3">
                  <a:extLst>
                    <a:ext uri="{FF2B5EF4-FFF2-40B4-BE49-F238E27FC236}">
                      <a16:creationId xmlns:a16="http://schemas.microsoft.com/office/drawing/2014/main" id="{8AD59DBF-2D57-4262-9E76-30479B863565}"/>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4">
                  <a:extLst>
                    <a:ext uri="{FF2B5EF4-FFF2-40B4-BE49-F238E27FC236}">
                      <a16:creationId xmlns:a16="http://schemas.microsoft.com/office/drawing/2014/main" id="{39789DFB-EFFA-43C3-B20F-32F19611E1F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5">
                  <a:extLst>
                    <a:ext uri="{FF2B5EF4-FFF2-40B4-BE49-F238E27FC236}">
                      <a16:creationId xmlns:a16="http://schemas.microsoft.com/office/drawing/2014/main" id="{FF929848-F005-4A3C-85F3-A2A76BBC23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6">
                  <a:extLst>
                    <a:ext uri="{FF2B5EF4-FFF2-40B4-BE49-F238E27FC236}">
                      <a16:creationId xmlns:a16="http://schemas.microsoft.com/office/drawing/2014/main" id="{DED29765-D42C-4D3D-8168-11AEED2859A1}"/>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7">
                  <a:extLst>
                    <a:ext uri="{FF2B5EF4-FFF2-40B4-BE49-F238E27FC236}">
                      <a16:creationId xmlns:a16="http://schemas.microsoft.com/office/drawing/2014/main" id="{70F5D3E2-0C6B-49C1-81A2-DAA1FDA081B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8">
                  <a:extLst>
                    <a:ext uri="{FF2B5EF4-FFF2-40B4-BE49-F238E27FC236}">
                      <a16:creationId xmlns:a16="http://schemas.microsoft.com/office/drawing/2014/main" id="{671F655B-0E36-49ED-8CAF-36366E86A9C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69">
                  <a:extLst>
                    <a:ext uri="{FF2B5EF4-FFF2-40B4-BE49-F238E27FC236}">
                      <a16:creationId xmlns:a16="http://schemas.microsoft.com/office/drawing/2014/main" id="{805F2140-5450-4CF5-AC8B-6757C8F6900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0">
                  <a:extLst>
                    <a:ext uri="{FF2B5EF4-FFF2-40B4-BE49-F238E27FC236}">
                      <a16:creationId xmlns:a16="http://schemas.microsoft.com/office/drawing/2014/main" id="{1C39F2D7-EC10-46F1-9AE2-A6E3CC4582D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1">
                  <a:extLst>
                    <a:ext uri="{FF2B5EF4-FFF2-40B4-BE49-F238E27FC236}">
                      <a16:creationId xmlns:a16="http://schemas.microsoft.com/office/drawing/2014/main" id="{5B0AA1B6-31A5-489C-A827-EB449026CA5F}"/>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2">
                  <a:extLst>
                    <a:ext uri="{FF2B5EF4-FFF2-40B4-BE49-F238E27FC236}">
                      <a16:creationId xmlns:a16="http://schemas.microsoft.com/office/drawing/2014/main" id="{71B12894-8D38-4DCD-B0DB-357C16BC781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3">
                  <a:extLst>
                    <a:ext uri="{FF2B5EF4-FFF2-40B4-BE49-F238E27FC236}">
                      <a16:creationId xmlns:a16="http://schemas.microsoft.com/office/drawing/2014/main" id="{770ECF51-5AD9-4D83-899E-7F372AB450C3}"/>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4">
                  <a:extLst>
                    <a:ext uri="{FF2B5EF4-FFF2-40B4-BE49-F238E27FC236}">
                      <a16:creationId xmlns:a16="http://schemas.microsoft.com/office/drawing/2014/main" id="{132D4C66-4311-4EDE-A26B-46157FB1CD0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5">
                  <a:extLst>
                    <a:ext uri="{FF2B5EF4-FFF2-40B4-BE49-F238E27FC236}">
                      <a16:creationId xmlns:a16="http://schemas.microsoft.com/office/drawing/2014/main" id="{CA8A5DF4-D862-4835-9BBF-A7291921141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6">
                  <a:extLst>
                    <a:ext uri="{FF2B5EF4-FFF2-40B4-BE49-F238E27FC236}">
                      <a16:creationId xmlns:a16="http://schemas.microsoft.com/office/drawing/2014/main" id="{B238E586-F6BF-485B-8D83-44065CE0E14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7">
                  <a:extLst>
                    <a:ext uri="{FF2B5EF4-FFF2-40B4-BE49-F238E27FC236}">
                      <a16:creationId xmlns:a16="http://schemas.microsoft.com/office/drawing/2014/main" id="{1C184836-5856-4D80-9206-EC5CEABF7B6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8">
                  <a:extLst>
                    <a:ext uri="{FF2B5EF4-FFF2-40B4-BE49-F238E27FC236}">
                      <a16:creationId xmlns:a16="http://schemas.microsoft.com/office/drawing/2014/main" id="{F4D8C92E-D89B-475D-9FC2-910D8CE54B6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79">
                  <a:extLst>
                    <a:ext uri="{FF2B5EF4-FFF2-40B4-BE49-F238E27FC236}">
                      <a16:creationId xmlns:a16="http://schemas.microsoft.com/office/drawing/2014/main" id="{A696AAA7-EAAE-401C-9FB5-E3F1CF2E7D9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0">
                  <a:extLst>
                    <a:ext uri="{FF2B5EF4-FFF2-40B4-BE49-F238E27FC236}">
                      <a16:creationId xmlns:a16="http://schemas.microsoft.com/office/drawing/2014/main" id="{2B262B13-84A8-40B2-BCBD-AF50EFACC7F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1">
                  <a:extLst>
                    <a:ext uri="{FF2B5EF4-FFF2-40B4-BE49-F238E27FC236}">
                      <a16:creationId xmlns:a16="http://schemas.microsoft.com/office/drawing/2014/main" id="{CD331523-17F0-4569-98F3-2836C3BF6D3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2">
                  <a:extLst>
                    <a:ext uri="{FF2B5EF4-FFF2-40B4-BE49-F238E27FC236}">
                      <a16:creationId xmlns:a16="http://schemas.microsoft.com/office/drawing/2014/main" id="{84DC1F44-7B0F-4469-992A-1C3AD68DBF2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3">
                  <a:extLst>
                    <a:ext uri="{FF2B5EF4-FFF2-40B4-BE49-F238E27FC236}">
                      <a16:creationId xmlns:a16="http://schemas.microsoft.com/office/drawing/2014/main" id="{CFE4A642-D3F8-4F48-815E-6548CB49332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4">
                  <a:extLst>
                    <a:ext uri="{FF2B5EF4-FFF2-40B4-BE49-F238E27FC236}">
                      <a16:creationId xmlns:a16="http://schemas.microsoft.com/office/drawing/2014/main" id="{54079CBA-A083-4CEB-8571-7FAFB1B89412}"/>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5">
                  <a:extLst>
                    <a:ext uri="{FF2B5EF4-FFF2-40B4-BE49-F238E27FC236}">
                      <a16:creationId xmlns:a16="http://schemas.microsoft.com/office/drawing/2014/main" id="{FF0A8B95-FA28-4E03-B0FD-1DC288E749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id="{70DDD1CE-71E0-4169-A177-051D3BFA727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id="{38844CFF-E682-4FF8-869A-99C4FE94DC34}"/>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id="{0AAE6DB6-AF4A-4289-8302-DA54278BCD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id="{C4523D08-EAE7-41DD-A9CE-AD27E250F48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id="{A278E4F5-C106-4031-981A-691338F37F5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id="{A38C1843-8555-41B2-9F4C-38380612ADD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id="{7D8D2CE4-0D8D-4101-B571-7A82DFBD306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6" name="文本框 49">
              <a:extLst>
                <a:ext uri="{FF2B5EF4-FFF2-40B4-BE49-F238E27FC236}">
                  <a16:creationId xmlns:a16="http://schemas.microsoft.com/office/drawing/2014/main" id="{D212D029-AB84-41D3-83AF-97EC1C612208}"/>
                </a:ext>
              </a:extLst>
            </p:cNvPr>
            <p:cNvSpPr txBox="1">
              <a:spLocks noChangeArrowheads="1"/>
            </p:cNvSpPr>
            <p:nvPr/>
          </p:nvSpPr>
          <p:spPr bwMode="auto">
            <a:xfrm>
              <a:off x="7969459" y="2228646"/>
              <a:ext cx="2046128" cy="96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defTabSz="914217">
                <a:buNone/>
              </a:pPr>
              <a:r>
                <a:rPr lang="en-US" sz="2799" dirty="0" err="1">
                  <a:solidFill>
                    <a:srgbClr val="000000"/>
                  </a:solidFill>
                  <a:latin typeface="Times New Roman" panose="02020603050405020304" pitchFamily="18" charset="0"/>
                </a:rPr>
                <a:t>Và</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nêu</a:t>
              </a:r>
              <a:r>
                <a:rPr lang="en-US" sz="2799" dirty="0">
                  <a:solidFill>
                    <a:srgbClr val="000000"/>
                  </a:solidFill>
                  <a:latin typeface="Times New Roman" panose="02020603050405020304" pitchFamily="18" charset="0"/>
                </a:rPr>
                <a:t> ý </a:t>
              </a:r>
              <a:r>
                <a:rPr lang="en-US" sz="2799" dirty="0" err="1">
                  <a:solidFill>
                    <a:srgbClr val="000000"/>
                  </a:solidFill>
                  <a:latin typeface="Times New Roman" panose="02020603050405020304" pitchFamily="18" charset="0"/>
                </a:rPr>
                <a:t>kiến</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của</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mình</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về</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vấn</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đề</a:t>
              </a:r>
              <a:r>
                <a:rPr lang="en-US" sz="2799" dirty="0">
                  <a:solidFill>
                    <a:srgbClr val="000000"/>
                  </a:solidFill>
                  <a:latin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Calibri"/>
                <a:ea typeface="宋体" pitchFamily="2" charset="-122"/>
                <a:cs typeface="+mn-cs"/>
              </a:endParaRPr>
            </a:p>
          </p:txBody>
        </p:sp>
      </p:grpSp>
      <p:grpSp>
        <p:nvGrpSpPr>
          <p:cNvPr id="206" name="组合 452">
            <a:extLst>
              <a:ext uri="{FF2B5EF4-FFF2-40B4-BE49-F238E27FC236}">
                <a16:creationId xmlns:a16="http://schemas.microsoft.com/office/drawing/2014/main" id="{EFC9EAF5-C1BE-4F26-8173-8BEADEBC68A5}"/>
              </a:ext>
            </a:extLst>
          </p:cNvPr>
          <p:cNvGrpSpPr/>
          <p:nvPr/>
        </p:nvGrpSpPr>
        <p:grpSpPr>
          <a:xfrm>
            <a:off x="4473460" y="2539340"/>
            <a:ext cx="3005355" cy="3217518"/>
            <a:chOff x="4427538" y="954088"/>
            <a:chExt cx="3333750" cy="3729038"/>
          </a:xfrm>
        </p:grpSpPr>
        <p:sp>
          <p:nvSpPr>
            <p:cNvPr id="207" name="Freeform 5">
              <a:extLst>
                <a:ext uri="{FF2B5EF4-FFF2-40B4-BE49-F238E27FC236}">
                  <a16:creationId xmlns:a16="http://schemas.microsoft.com/office/drawing/2014/main" id="{08CFE96F-C625-43B9-A266-B1E6BD6653EC}"/>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8" name="Freeform 6">
              <a:extLst>
                <a:ext uri="{FF2B5EF4-FFF2-40B4-BE49-F238E27FC236}">
                  <a16:creationId xmlns:a16="http://schemas.microsoft.com/office/drawing/2014/main" id="{DC05AB9D-520D-4347-B8E3-4F6B04EBBB66}"/>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9" name="Freeform 7">
              <a:extLst>
                <a:ext uri="{FF2B5EF4-FFF2-40B4-BE49-F238E27FC236}">
                  <a16:creationId xmlns:a16="http://schemas.microsoft.com/office/drawing/2014/main" id="{485B01F6-9241-4882-8230-7AB0CD7AFC3B}"/>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0" name="Freeform 8">
              <a:extLst>
                <a:ext uri="{FF2B5EF4-FFF2-40B4-BE49-F238E27FC236}">
                  <a16:creationId xmlns:a16="http://schemas.microsoft.com/office/drawing/2014/main" id="{6B3BEE55-D4F6-45DF-86C4-2F4D5DC9ECD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1" name="Freeform 9">
              <a:extLst>
                <a:ext uri="{FF2B5EF4-FFF2-40B4-BE49-F238E27FC236}">
                  <a16:creationId xmlns:a16="http://schemas.microsoft.com/office/drawing/2014/main" id="{A8473F33-C3FF-418B-85EC-74F6EDA2726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2" name="Freeform 10">
              <a:extLst>
                <a:ext uri="{FF2B5EF4-FFF2-40B4-BE49-F238E27FC236}">
                  <a16:creationId xmlns:a16="http://schemas.microsoft.com/office/drawing/2014/main" id="{EEAC74AA-2583-46DC-B615-8ABC0474E80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3" name="Freeform 11">
              <a:extLst>
                <a:ext uri="{FF2B5EF4-FFF2-40B4-BE49-F238E27FC236}">
                  <a16:creationId xmlns:a16="http://schemas.microsoft.com/office/drawing/2014/main" id="{1AE7FAB0-5583-474F-A85D-117738AA63B9}"/>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4" name="Freeform 12">
              <a:extLst>
                <a:ext uri="{FF2B5EF4-FFF2-40B4-BE49-F238E27FC236}">
                  <a16:creationId xmlns:a16="http://schemas.microsoft.com/office/drawing/2014/main" id="{3D1D1522-507B-4D05-B86F-F7BCA746DDC5}"/>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5" name="Freeform 13">
              <a:extLst>
                <a:ext uri="{FF2B5EF4-FFF2-40B4-BE49-F238E27FC236}">
                  <a16:creationId xmlns:a16="http://schemas.microsoft.com/office/drawing/2014/main" id="{3D5156D5-D7F7-4822-A596-DDEA7ED7873B}"/>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6" name="Freeform 14">
              <a:extLst>
                <a:ext uri="{FF2B5EF4-FFF2-40B4-BE49-F238E27FC236}">
                  <a16:creationId xmlns:a16="http://schemas.microsoft.com/office/drawing/2014/main" id="{F9B0F40E-3FF5-4008-8B39-EFCA460D556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7" name="Freeform 15">
              <a:extLst>
                <a:ext uri="{FF2B5EF4-FFF2-40B4-BE49-F238E27FC236}">
                  <a16:creationId xmlns:a16="http://schemas.microsoft.com/office/drawing/2014/main" id="{424F0199-9594-476B-AC8F-5056A4C1984E}"/>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8" name="Freeform 16">
              <a:extLst>
                <a:ext uri="{FF2B5EF4-FFF2-40B4-BE49-F238E27FC236}">
                  <a16:creationId xmlns:a16="http://schemas.microsoft.com/office/drawing/2014/main" id="{F0CBBAA3-178A-4807-94AE-C175B8BF4C58}"/>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9" name="Freeform 17">
              <a:extLst>
                <a:ext uri="{FF2B5EF4-FFF2-40B4-BE49-F238E27FC236}">
                  <a16:creationId xmlns:a16="http://schemas.microsoft.com/office/drawing/2014/main" id="{C2186B83-744D-416D-99B0-7622991C0981}"/>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0" name="Freeform 18">
              <a:extLst>
                <a:ext uri="{FF2B5EF4-FFF2-40B4-BE49-F238E27FC236}">
                  <a16:creationId xmlns:a16="http://schemas.microsoft.com/office/drawing/2014/main" id="{1554413C-6426-4236-B5A7-5EC59BA55398}"/>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1" name="Freeform 19">
              <a:extLst>
                <a:ext uri="{FF2B5EF4-FFF2-40B4-BE49-F238E27FC236}">
                  <a16:creationId xmlns:a16="http://schemas.microsoft.com/office/drawing/2014/main" id="{37146407-709D-4605-9C40-C0325C8A4D9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2" name="Freeform 20">
              <a:extLst>
                <a:ext uri="{FF2B5EF4-FFF2-40B4-BE49-F238E27FC236}">
                  <a16:creationId xmlns:a16="http://schemas.microsoft.com/office/drawing/2014/main" id="{576798AB-7864-4955-893A-B0D87B0183A7}"/>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3" name="Freeform 21">
              <a:extLst>
                <a:ext uri="{FF2B5EF4-FFF2-40B4-BE49-F238E27FC236}">
                  <a16:creationId xmlns:a16="http://schemas.microsoft.com/office/drawing/2014/main" id="{97AE8DE9-5400-4AEE-93F9-FCBE89780704}"/>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4" name="Freeform 22">
              <a:extLst>
                <a:ext uri="{FF2B5EF4-FFF2-40B4-BE49-F238E27FC236}">
                  <a16:creationId xmlns:a16="http://schemas.microsoft.com/office/drawing/2014/main" id="{9EB58D88-A2E6-4543-8DA4-7CA4C404CB81}"/>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5" name="Freeform 23">
              <a:extLst>
                <a:ext uri="{FF2B5EF4-FFF2-40B4-BE49-F238E27FC236}">
                  <a16:creationId xmlns:a16="http://schemas.microsoft.com/office/drawing/2014/main" id="{3C4B2206-D1F9-49E7-BAF2-BCAE09E9D565}"/>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6" name="Freeform 24">
              <a:extLst>
                <a:ext uri="{FF2B5EF4-FFF2-40B4-BE49-F238E27FC236}">
                  <a16:creationId xmlns:a16="http://schemas.microsoft.com/office/drawing/2014/main" id="{0427A229-A40F-4F05-842F-61A00A7C9F1C}"/>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7" name="Freeform 25">
              <a:extLst>
                <a:ext uri="{FF2B5EF4-FFF2-40B4-BE49-F238E27FC236}">
                  <a16:creationId xmlns:a16="http://schemas.microsoft.com/office/drawing/2014/main" id="{3786497E-ACF3-46DE-BB62-A4B02A4EDB33}"/>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8" name="Freeform 26">
              <a:extLst>
                <a:ext uri="{FF2B5EF4-FFF2-40B4-BE49-F238E27FC236}">
                  <a16:creationId xmlns:a16="http://schemas.microsoft.com/office/drawing/2014/main" id="{7896A32D-CF65-4C35-8D46-45A9FAFB2146}"/>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9" name="Freeform 27">
              <a:extLst>
                <a:ext uri="{FF2B5EF4-FFF2-40B4-BE49-F238E27FC236}">
                  <a16:creationId xmlns:a16="http://schemas.microsoft.com/office/drawing/2014/main" id="{48E46BB8-FECB-4CA8-A0BB-6349005F7870}"/>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0" name="Freeform 28">
              <a:extLst>
                <a:ext uri="{FF2B5EF4-FFF2-40B4-BE49-F238E27FC236}">
                  <a16:creationId xmlns:a16="http://schemas.microsoft.com/office/drawing/2014/main" id="{A654593F-912E-410D-9C8C-02228B5D55CC}"/>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1" name="Freeform 29">
              <a:extLst>
                <a:ext uri="{FF2B5EF4-FFF2-40B4-BE49-F238E27FC236}">
                  <a16:creationId xmlns:a16="http://schemas.microsoft.com/office/drawing/2014/main" id="{E8624080-55C6-4639-BBE1-E357D436AAF3}"/>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2" name="Freeform 30">
              <a:extLst>
                <a:ext uri="{FF2B5EF4-FFF2-40B4-BE49-F238E27FC236}">
                  <a16:creationId xmlns:a16="http://schemas.microsoft.com/office/drawing/2014/main" id="{11FCF08C-BF0C-4AE7-A4CB-8A63ACF4913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3" name="Freeform 31">
              <a:extLst>
                <a:ext uri="{FF2B5EF4-FFF2-40B4-BE49-F238E27FC236}">
                  <a16:creationId xmlns:a16="http://schemas.microsoft.com/office/drawing/2014/main" id="{0DB83931-691D-43E3-B00F-31313A47B08D}"/>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4" name="Freeform 32">
              <a:extLst>
                <a:ext uri="{FF2B5EF4-FFF2-40B4-BE49-F238E27FC236}">
                  <a16:creationId xmlns:a16="http://schemas.microsoft.com/office/drawing/2014/main" id="{22C79554-08FB-4E0A-B9D6-C547BDA6FD6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5" name="Freeform 33">
              <a:extLst>
                <a:ext uri="{FF2B5EF4-FFF2-40B4-BE49-F238E27FC236}">
                  <a16:creationId xmlns:a16="http://schemas.microsoft.com/office/drawing/2014/main" id="{A1BED2B7-26E9-4DA5-A675-0EB0A1420118}"/>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6" name="Freeform 34">
              <a:extLst>
                <a:ext uri="{FF2B5EF4-FFF2-40B4-BE49-F238E27FC236}">
                  <a16:creationId xmlns:a16="http://schemas.microsoft.com/office/drawing/2014/main" id="{7FC78F5C-DF77-48E5-A076-58A3ECF20272}"/>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7" name="Freeform 35">
              <a:extLst>
                <a:ext uri="{FF2B5EF4-FFF2-40B4-BE49-F238E27FC236}">
                  <a16:creationId xmlns:a16="http://schemas.microsoft.com/office/drawing/2014/main" id="{CADAA9CB-B32D-4A84-9802-30FBADBA2827}"/>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8" name="Freeform 36">
              <a:extLst>
                <a:ext uri="{FF2B5EF4-FFF2-40B4-BE49-F238E27FC236}">
                  <a16:creationId xmlns:a16="http://schemas.microsoft.com/office/drawing/2014/main" id="{A6F91EEC-E554-452B-8C77-27694621D1E3}"/>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9" name="Freeform 37">
              <a:extLst>
                <a:ext uri="{FF2B5EF4-FFF2-40B4-BE49-F238E27FC236}">
                  <a16:creationId xmlns:a16="http://schemas.microsoft.com/office/drawing/2014/main" id="{96997D64-27ED-4204-84EE-54FB54DA2FDB}"/>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0" name="Freeform 38">
              <a:extLst>
                <a:ext uri="{FF2B5EF4-FFF2-40B4-BE49-F238E27FC236}">
                  <a16:creationId xmlns:a16="http://schemas.microsoft.com/office/drawing/2014/main" id="{B3B3B610-E1C0-48C6-8903-3380F4771E86}"/>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1" name="Freeform 39">
              <a:extLst>
                <a:ext uri="{FF2B5EF4-FFF2-40B4-BE49-F238E27FC236}">
                  <a16:creationId xmlns:a16="http://schemas.microsoft.com/office/drawing/2014/main" id="{4D3EBD3F-ED04-4175-8436-F02390F55B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2" name="Freeform 40">
              <a:extLst>
                <a:ext uri="{FF2B5EF4-FFF2-40B4-BE49-F238E27FC236}">
                  <a16:creationId xmlns:a16="http://schemas.microsoft.com/office/drawing/2014/main" id="{7086D0F0-41B9-403A-8A31-8854B903B759}"/>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3" name="Freeform 41">
              <a:extLst>
                <a:ext uri="{FF2B5EF4-FFF2-40B4-BE49-F238E27FC236}">
                  <a16:creationId xmlns:a16="http://schemas.microsoft.com/office/drawing/2014/main" id="{242448C5-9CD8-46EB-B06D-9D762178E71E}"/>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4" name="Freeform 42">
              <a:extLst>
                <a:ext uri="{FF2B5EF4-FFF2-40B4-BE49-F238E27FC236}">
                  <a16:creationId xmlns:a16="http://schemas.microsoft.com/office/drawing/2014/main" id="{4CAC61C9-9481-421D-A6A5-954BDFB2A275}"/>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5" name="Freeform 43">
              <a:extLst>
                <a:ext uri="{FF2B5EF4-FFF2-40B4-BE49-F238E27FC236}">
                  <a16:creationId xmlns:a16="http://schemas.microsoft.com/office/drawing/2014/main" id="{34D20ED5-595D-4A4B-BEE5-42AA7C875EFB}"/>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6" name="Freeform 44">
              <a:extLst>
                <a:ext uri="{FF2B5EF4-FFF2-40B4-BE49-F238E27FC236}">
                  <a16:creationId xmlns:a16="http://schemas.microsoft.com/office/drawing/2014/main" id="{34A283E9-9C1B-4E97-B894-2D9F34DA5532}"/>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7" name="Freeform 45">
              <a:extLst>
                <a:ext uri="{FF2B5EF4-FFF2-40B4-BE49-F238E27FC236}">
                  <a16:creationId xmlns:a16="http://schemas.microsoft.com/office/drawing/2014/main" id="{AA398211-8378-48A6-BE46-C3A319E0AA0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8" name="Freeform 46">
              <a:extLst>
                <a:ext uri="{FF2B5EF4-FFF2-40B4-BE49-F238E27FC236}">
                  <a16:creationId xmlns:a16="http://schemas.microsoft.com/office/drawing/2014/main" id="{B5422F84-13F9-41BF-B083-9B256CE09E8F}"/>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634439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6"/>
                                        </p:tgtEl>
                                        <p:attrNameLst>
                                          <p:attrName>style.visibility</p:attrName>
                                        </p:attrNameLst>
                                      </p:cBhvr>
                                      <p:to>
                                        <p:strVal val="visible"/>
                                      </p:to>
                                    </p:set>
                                    <p:animEffect transition="in" filter="barn(inVertical)">
                                      <p:cBhvr>
                                        <p:cTn id="38" dur="500"/>
                                        <p:tgtEl>
                                          <p:spTgt spid="20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barn(inVertical)">
                                      <p:cBhvr>
                                        <p:cTn id="4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16" name="文本框 41">
            <a:extLst>
              <a:ext uri="{FF2B5EF4-FFF2-40B4-BE49-F238E27FC236}">
                <a16:creationId xmlns:a16="http://schemas.microsoft.com/office/drawing/2014/main" id="{56100E42-1B9F-4C8D-B484-B237526F1280}"/>
              </a:ext>
            </a:extLst>
          </p:cNvPr>
          <p:cNvSpPr txBox="1"/>
          <p:nvPr/>
        </p:nvSpPr>
        <p:spPr>
          <a:xfrm>
            <a:off x="1269058" y="266099"/>
            <a:ext cx="2377150" cy="769313"/>
          </a:xfrm>
          <a:prstGeom prst="rect">
            <a:avLst/>
          </a:prstGeom>
          <a:noFill/>
        </p:spPr>
        <p:txBody>
          <a:bodyPr vert="horz" wrap="square" rtlCol="0">
            <a:spAutoFit/>
          </a:bodyPr>
          <a:lstStyle/>
          <a:p>
            <a:pPr lvl="0"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Kết</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bài</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11296001" y="-7038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13" name="组合 2">
            <a:extLst>
              <a:ext uri="{FF2B5EF4-FFF2-40B4-BE49-F238E27FC236}">
                <a16:creationId xmlns:a16="http://schemas.microsoft.com/office/drawing/2014/main" id="{57C29EA1-8885-4F95-9349-64486EEF3808}"/>
              </a:ext>
            </a:extLst>
          </p:cNvPr>
          <p:cNvGrpSpPr/>
          <p:nvPr/>
        </p:nvGrpSpPr>
        <p:grpSpPr>
          <a:xfrm>
            <a:off x="548951" y="2125447"/>
            <a:ext cx="3685160" cy="2730533"/>
            <a:chOff x="1949253" y="1627716"/>
            <a:chExt cx="3271491" cy="2309600"/>
          </a:xfrm>
        </p:grpSpPr>
        <p:grpSp>
          <p:nvGrpSpPr>
            <p:cNvPr id="14" name="组合 135">
              <a:extLst>
                <a:ext uri="{FF2B5EF4-FFF2-40B4-BE49-F238E27FC236}">
                  <a16:creationId xmlns:a16="http://schemas.microsoft.com/office/drawing/2014/main" id="{DE90C27D-17B8-4B83-862A-CC9F6F33A755}"/>
                </a:ext>
              </a:extLst>
            </p:cNvPr>
            <p:cNvGrpSpPr/>
            <p:nvPr/>
          </p:nvGrpSpPr>
          <p:grpSpPr>
            <a:xfrm>
              <a:off x="1949253" y="1627716"/>
              <a:ext cx="3271491" cy="2309600"/>
              <a:chOff x="3246438" y="1068388"/>
              <a:chExt cx="5711825" cy="4678363"/>
            </a:xfrm>
            <a:solidFill>
              <a:schemeClr val="tx1"/>
            </a:solidFill>
          </p:grpSpPr>
          <p:sp>
            <p:nvSpPr>
              <p:cNvPr id="25" name="Freeform 5">
                <a:extLst>
                  <a:ext uri="{FF2B5EF4-FFF2-40B4-BE49-F238E27FC236}">
                    <a16:creationId xmlns:a16="http://schemas.microsoft.com/office/drawing/2014/main" id="{3D2EE569-C40B-4687-9BB9-B7314DB6712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6">
                <a:extLst>
                  <a:ext uri="{FF2B5EF4-FFF2-40B4-BE49-F238E27FC236}">
                    <a16:creationId xmlns:a16="http://schemas.microsoft.com/office/drawing/2014/main" id="{A471BCBE-683D-46ED-8132-F4D0B197091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7">
                <a:extLst>
                  <a:ext uri="{FF2B5EF4-FFF2-40B4-BE49-F238E27FC236}">
                    <a16:creationId xmlns:a16="http://schemas.microsoft.com/office/drawing/2014/main" id="{E8979124-353F-494E-A962-9AD4DE1B610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8">
                <a:extLst>
                  <a:ext uri="{FF2B5EF4-FFF2-40B4-BE49-F238E27FC236}">
                    <a16:creationId xmlns:a16="http://schemas.microsoft.com/office/drawing/2014/main" id="{9D262619-F623-4DB1-B7FC-C6D01771865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9">
                <a:extLst>
                  <a:ext uri="{FF2B5EF4-FFF2-40B4-BE49-F238E27FC236}">
                    <a16:creationId xmlns:a16="http://schemas.microsoft.com/office/drawing/2014/main" id="{D9F8E9B8-AABB-4379-9AC9-75FF01A25F9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0">
                <a:extLst>
                  <a:ext uri="{FF2B5EF4-FFF2-40B4-BE49-F238E27FC236}">
                    <a16:creationId xmlns:a16="http://schemas.microsoft.com/office/drawing/2014/main" id="{D3FFFB77-866B-4238-A0EE-5C849FFFF133}"/>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1">
                <a:extLst>
                  <a:ext uri="{FF2B5EF4-FFF2-40B4-BE49-F238E27FC236}">
                    <a16:creationId xmlns:a16="http://schemas.microsoft.com/office/drawing/2014/main" id="{04A4423F-9AD3-47F8-8DAF-019CD0D40C1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2" name="组合 143">
                <a:extLst>
                  <a:ext uri="{FF2B5EF4-FFF2-40B4-BE49-F238E27FC236}">
                    <a16:creationId xmlns:a16="http://schemas.microsoft.com/office/drawing/2014/main" id="{AC68C978-6D95-4297-9097-C790118CC84A}"/>
                  </a:ext>
                </a:extLst>
              </p:cNvPr>
              <p:cNvGrpSpPr/>
              <p:nvPr/>
            </p:nvGrpSpPr>
            <p:grpSpPr>
              <a:xfrm>
                <a:off x="3517901" y="1225551"/>
                <a:ext cx="5260975" cy="4090987"/>
                <a:chOff x="3517901" y="1225551"/>
                <a:chExt cx="5260975" cy="4090987"/>
              </a:xfrm>
              <a:grpFill/>
            </p:grpSpPr>
            <p:sp>
              <p:nvSpPr>
                <p:cNvPr id="33" name="Freeform 12">
                  <a:extLst>
                    <a:ext uri="{FF2B5EF4-FFF2-40B4-BE49-F238E27FC236}">
                      <a16:creationId xmlns:a16="http://schemas.microsoft.com/office/drawing/2014/main" id="{A47A3D4D-FCA3-4170-875C-4991EAC02E0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3">
                  <a:extLst>
                    <a:ext uri="{FF2B5EF4-FFF2-40B4-BE49-F238E27FC236}">
                      <a16:creationId xmlns:a16="http://schemas.microsoft.com/office/drawing/2014/main" id="{9B6AFC1F-D04F-4299-A552-4C24E741B26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4">
                  <a:extLst>
                    <a:ext uri="{FF2B5EF4-FFF2-40B4-BE49-F238E27FC236}">
                      <a16:creationId xmlns:a16="http://schemas.microsoft.com/office/drawing/2014/main" id="{38DBAD9D-19B9-4E38-A35A-587E3CC7ACA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5">
                  <a:extLst>
                    <a:ext uri="{FF2B5EF4-FFF2-40B4-BE49-F238E27FC236}">
                      <a16:creationId xmlns:a16="http://schemas.microsoft.com/office/drawing/2014/main" id="{6DB7851A-53DE-452A-8297-F32DD8C8AD3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6">
                  <a:extLst>
                    <a:ext uri="{FF2B5EF4-FFF2-40B4-BE49-F238E27FC236}">
                      <a16:creationId xmlns:a16="http://schemas.microsoft.com/office/drawing/2014/main" id="{9F505703-5333-40ED-A810-09A0D0FF1E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7">
                  <a:extLst>
                    <a:ext uri="{FF2B5EF4-FFF2-40B4-BE49-F238E27FC236}">
                      <a16:creationId xmlns:a16="http://schemas.microsoft.com/office/drawing/2014/main" id="{9ECC80D4-8A1D-451B-8E6E-FBF7170214D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18">
                  <a:extLst>
                    <a:ext uri="{FF2B5EF4-FFF2-40B4-BE49-F238E27FC236}">
                      <a16:creationId xmlns:a16="http://schemas.microsoft.com/office/drawing/2014/main" id="{0596F7B1-344D-46D6-8197-ED5AC03899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19">
                  <a:extLst>
                    <a:ext uri="{FF2B5EF4-FFF2-40B4-BE49-F238E27FC236}">
                      <a16:creationId xmlns:a16="http://schemas.microsoft.com/office/drawing/2014/main" id="{0ED1EB8D-9F6D-4852-8590-CAE72765B8B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0">
                  <a:extLst>
                    <a:ext uri="{FF2B5EF4-FFF2-40B4-BE49-F238E27FC236}">
                      <a16:creationId xmlns:a16="http://schemas.microsoft.com/office/drawing/2014/main" id="{47907563-E4A8-42C6-B988-FC9C8CEB9548}"/>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1">
                  <a:extLst>
                    <a:ext uri="{FF2B5EF4-FFF2-40B4-BE49-F238E27FC236}">
                      <a16:creationId xmlns:a16="http://schemas.microsoft.com/office/drawing/2014/main" id="{473A702D-76F2-447D-8242-6EE23F7FF39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2">
                  <a:extLst>
                    <a:ext uri="{FF2B5EF4-FFF2-40B4-BE49-F238E27FC236}">
                      <a16:creationId xmlns:a16="http://schemas.microsoft.com/office/drawing/2014/main" id="{6E97DF33-8CA0-43D7-B22B-7C9119485F5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3">
                  <a:extLst>
                    <a:ext uri="{FF2B5EF4-FFF2-40B4-BE49-F238E27FC236}">
                      <a16:creationId xmlns:a16="http://schemas.microsoft.com/office/drawing/2014/main" id="{0CB3597B-44DD-4821-9FFE-DDCB4DBC7CB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4">
                  <a:extLst>
                    <a:ext uri="{FF2B5EF4-FFF2-40B4-BE49-F238E27FC236}">
                      <a16:creationId xmlns:a16="http://schemas.microsoft.com/office/drawing/2014/main" id="{9148C360-AF60-450A-94C8-9229C516BD6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5">
                  <a:extLst>
                    <a:ext uri="{FF2B5EF4-FFF2-40B4-BE49-F238E27FC236}">
                      <a16:creationId xmlns:a16="http://schemas.microsoft.com/office/drawing/2014/main" id="{CCE067B2-CB50-495A-A033-6D57B1AA546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6">
                  <a:extLst>
                    <a:ext uri="{FF2B5EF4-FFF2-40B4-BE49-F238E27FC236}">
                      <a16:creationId xmlns:a16="http://schemas.microsoft.com/office/drawing/2014/main" id="{E1503852-E3F8-4885-BF90-07C9C478491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7">
                  <a:extLst>
                    <a:ext uri="{FF2B5EF4-FFF2-40B4-BE49-F238E27FC236}">
                      <a16:creationId xmlns:a16="http://schemas.microsoft.com/office/drawing/2014/main" id="{E83B26C8-9F37-40D0-BDBA-0847D4D7B8A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28">
                  <a:extLst>
                    <a:ext uri="{FF2B5EF4-FFF2-40B4-BE49-F238E27FC236}">
                      <a16:creationId xmlns:a16="http://schemas.microsoft.com/office/drawing/2014/main" id="{913BC445-ED13-4FAA-ACFB-F23ACCBC96C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29">
                  <a:extLst>
                    <a:ext uri="{FF2B5EF4-FFF2-40B4-BE49-F238E27FC236}">
                      <a16:creationId xmlns:a16="http://schemas.microsoft.com/office/drawing/2014/main" id="{79B0D2D3-D9CC-4FFF-9749-1FD1E9845E62}"/>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0">
                  <a:extLst>
                    <a:ext uri="{FF2B5EF4-FFF2-40B4-BE49-F238E27FC236}">
                      <a16:creationId xmlns:a16="http://schemas.microsoft.com/office/drawing/2014/main" id="{F6871BB1-36E9-487B-BCAB-E2F7D3DDD5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1">
                  <a:extLst>
                    <a:ext uri="{FF2B5EF4-FFF2-40B4-BE49-F238E27FC236}">
                      <a16:creationId xmlns:a16="http://schemas.microsoft.com/office/drawing/2014/main" id="{0C8F28FA-9A5E-4CC0-8E24-529D603BD93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2">
                  <a:extLst>
                    <a:ext uri="{FF2B5EF4-FFF2-40B4-BE49-F238E27FC236}">
                      <a16:creationId xmlns:a16="http://schemas.microsoft.com/office/drawing/2014/main" id="{A52C58E8-5E4C-4C8C-A16B-DA2BEEA35D5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3">
                  <a:extLst>
                    <a:ext uri="{FF2B5EF4-FFF2-40B4-BE49-F238E27FC236}">
                      <a16:creationId xmlns:a16="http://schemas.microsoft.com/office/drawing/2014/main" id="{1169CBAF-B716-493D-8E4E-B3DACF2FE6E3}"/>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4">
                  <a:extLst>
                    <a:ext uri="{FF2B5EF4-FFF2-40B4-BE49-F238E27FC236}">
                      <a16:creationId xmlns:a16="http://schemas.microsoft.com/office/drawing/2014/main" id="{FB7AB45F-EA94-4C53-92C1-D3E5B18C6FD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5">
                  <a:extLst>
                    <a:ext uri="{FF2B5EF4-FFF2-40B4-BE49-F238E27FC236}">
                      <a16:creationId xmlns:a16="http://schemas.microsoft.com/office/drawing/2014/main" id="{423F7AFB-2B80-4450-97B3-0851B49D4C1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6">
                  <a:extLst>
                    <a:ext uri="{FF2B5EF4-FFF2-40B4-BE49-F238E27FC236}">
                      <a16:creationId xmlns:a16="http://schemas.microsoft.com/office/drawing/2014/main" id="{8946A97D-EA59-4876-8376-878D5BE7CA2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7">
                  <a:extLst>
                    <a:ext uri="{FF2B5EF4-FFF2-40B4-BE49-F238E27FC236}">
                      <a16:creationId xmlns:a16="http://schemas.microsoft.com/office/drawing/2014/main" id="{23616558-147D-46E2-9C94-268BEBA316A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38">
                  <a:extLst>
                    <a:ext uri="{FF2B5EF4-FFF2-40B4-BE49-F238E27FC236}">
                      <a16:creationId xmlns:a16="http://schemas.microsoft.com/office/drawing/2014/main" id="{27E8F5B2-E277-405B-A29A-A82868B33E5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39">
                  <a:extLst>
                    <a:ext uri="{FF2B5EF4-FFF2-40B4-BE49-F238E27FC236}">
                      <a16:creationId xmlns:a16="http://schemas.microsoft.com/office/drawing/2014/main" id="{041EC9C3-A835-4787-9D7B-FDAE82D7FAF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0">
                  <a:extLst>
                    <a:ext uri="{FF2B5EF4-FFF2-40B4-BE49-F238E27FC236}">
                      <a16:creationId xmlns:a16="http://schemas.microsoft.com/office/drawing/2014/main" id="{C78240DB-FF5F-4029-BB4D-866B8C1E9E9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1">
                  <a:extLst>
                    <a:ext uri="{FF2B5EF4-FFF2-40B4-BE49-F238E27FC236}">
                      <a16:creationId xmlns:a16="http://schemas.microsoft.com/office/drawing/2014/main" id="{A7F78BDB-8BEB-4382-BAF4-34E6E98F155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2">
                  <a:extLst>
                    <a:ext uri="{FF2B5EF4-FFF2-40B4-BE49-F238E27FC236}">
                      <a16:creationId xmlns:a16="http://schemas.microsoft.com/office/drawing/2014/main" id="{186C4CED-F532-48B1-9E9D-EDAB78397B8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3">
                  <a:extLst>
                    <a:ext uri="{FF2B5EF4-FFF2-40B4-BE49-F238E27FC236}">
                      <a16:creationId xmlns:a16="http://schemas.microsoft.com/office/drawing/2014/main" id="{90D14022-0A3A-4D24-8CE4-124CBD0D6ED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4">
                  <a:extLst>
                    <a:ext uri="{FF2B5EF4-FFF2-40B4-BE49-F238E27FC236}">
                      <a16:creationId xmlns:a16="http://schemas.microsoft.com/office/drawing/2014/main" id="{0727A895-7B24-40EF-9CCB-625EB55AEA5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5">
                  <a:extLst>
                    <a:ext uri="{FF2B5EF4-FFF2-40B4-BE49-F238E27FC236}">
                      <a16:creationId xmlns:a16="http://schemas.microsoft.com/office/drawing/2014/main" id="{93D1665B-A9A9-4668-9D7D-3192CE81CB4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6">
                  <a:extLst>
                    <a:ext uri="{FF2B5EF4-FFF2-40B4-BE49-F238E27FC236}">
                      <a16:creationId xmlns:a16="http://schemas.microsoft.com/office/drawing/2014/main" id="{FF541690-296D-4850-B21E-67EC030F29C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7">
                  <a:extLst>
                    <a:ext uri="{FF2B5EF4-FFF2-40B4-BE49-F238E27FC236}">
                      <a16:creationId xmlns:a16="http://schemas.microsoft.com/office/drawing/2014/main" id="{148F7593-ABBC-4472-B502-C828D0A1E0B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48">
                  <a:extLst>
                    <a:ext uri="{FF2B5EF4-FFF2-40B4-BE49-F238E27FC236}">
                      <a16:creationId xmlns:a16="http://schemas.microsoft.com/office/drawing/2014/main" id="{129745A6-491A-41B0-85D9-6F75FF987DF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49">
                  <a:extLst>
                    <a:ext uri="{FF2B5EF4-FFF2-40B4-BE49-F238E27FC236}">
                      <a16:creationId xmlns:a16="http://schemas.microsoft.com/office/drawing/2014/main" id="{BD421F62-00E9-4EBF-9B75-DB5669B5CC3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0">
                  <a:extLst>
                    <a:ext uri="{FF2B5EF4-FFF2-40B4-BE49-F238E27FC236}">
                      <a16:creationId xmlns:a16="http://schemas.microsoft.com/office/drawing/2014/main" id="{1810E3CF-EB88-4F67-AF7B-005901AA0FC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1">
                  <a:extLst>
                    <a:ext uri="{FF2B5EF4-FFF2-40B4-BE49-F238E27FC236}">
                      <a16:creationId xmlns:a16="http://schemas.microsoft.com/office/drawing/2014/main" id="{A19A4183-6425-4660-B487-9FA71CFFBF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2">
                  <a:extLst>
                    <a:ext uri="{FF2B5EF4-FFF2-40B4-BE49-F238E27FC236}">
                      <a16:creationId xmlns:a16="http://schemas.microsoft.com/office/drawing/2014/main" id="{D63CB1A7-DD24-4E45-BBB8-4817E1821EE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3">
                  <a:extLst>
                    <a:ext uri="{FF2B5EF4-FFF2-40B4-BE49-F238E27FC236}">
                      <a16:creationId xmlns:a16="http://schemas.microsoft.com/office/drawing/2014/main" id="{4B586C2B-BCB7-4FAB-AF3D-6D19FF90CA4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4">
                  <a:extLst>
                    <a:ext uri="{FF2B5EF4-FFF2-40B4-BE49-F238E27FC236}">
                      <a16:creationId xmlns:a16="http://schemas.microsoft.com/office/drawing/2014/main" id="{3BC5DC8D-8D5A-4EA0-800C-20D5B0C80EC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5">
                  <a:extLst>
                    <a:ext uri="{FF2B5EF4-FFF2-40B4-BE49-F238E27FC236}">
                      <a16:creationId xmlns:a16="http://schemas.microsoft.com/office/drawing/2014/main" id="{BD56326B-849B-43C8-B411-92CC99E55E1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6">
                  <a:extLst>
                    <a:ext uri="{FF2B5EF4-FFF2-40B4-BE49-F238E27FC236}">
                      <a16:creationId xmlns:a16="http://schemas.microsoft.com/office/drawing/2014/main" id="{34D0D721-F921-48ED-A058-63F04943B10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7">
                  <a:extLst>
                    <a:ext uri="{FF2B5EF4-FFF2-40B4-BE49-F238E27FC236}">
                      <a16:creationId xmlns:a16="http://schemas.microsoft.com/office/drawing/2014/main" id="{3CA863E7-73B9-4DD6-8C23-21446825F59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58">
                  <a:extLst>
                    <a:ext uri="{FF2B5EF4-FFF2-40B4-BE49-F238E27FC236}">
                      <a16:creationId xmlns:a16="http://schemas.microsoft.com/office/drawing/2014/main" id="{FD844868-C01D-4930-86AE-377C015EFFA7}"/>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59">
                  <a:extLst>
                    <a:ext uri="{FF2B5EF4-FFF2-40B4-BE49-F238E27FC236}">
                      <a16:creationId xmlns:a16="http://schemas.microsoft.com/office/drawing/2014/main" id="{7049236F-B3A7-4375-B181-08B22ACA117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0">
                  <a:extLst>
                    <a:ext uri="{FF2B5EF4-FFF2-40B4-BE49-F238E27FC236}">
                      <a16:creationId xmlns:a16="http://schemas.microsoft.com/office/drawing/2014/main" id="{23D11490-1B31-453B-BEAB-D09536B62E0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1">
                  <a:extLst>
                    <a:ext uri="{FF2B5EF4-FFF2-40B4-BE49-F238E27FC236}">
                      <a16:creationId xmlns:a16="http://schemas.microsoft.com/office/drawing/2014/main" id="{53765487-46B0-4CDC-B421-56FE73BF3EE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2">
                  <a:extLst>
                    <a:ext uri="{FF2B5EF4-FFF2-40B4-BE49-F238E27FC236}">
                      <a16:creationId xmlns:a16="http://schemas.microsoft.com/office/drawing/2014/main" id="{5561DDE3-0D44-46CD-8C0B-7F59AF1493D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3">
                  <a:extLst>
                    <a:ext uri="{FF2B5EF4-FFF2-40B4-BE49-F238E27FC236}">
                      <a16:creationId xmlns:a16="http://schemas.microsoft.com/office/drawing/2014/main" id="{2F6788AC-5BF0-4A73-B67F-B137756495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4">
                  <a:extLst>
                    <a:ext uri="{FF2B5EF4-FFF2-40B4-BE49-F238E27FC236}">
                      <a16:creationId xmlns:a16="http://schemas.microsoft.com/office/drawing/2014/main" id="{AC623578-41AF-4EDB-8148-A46C267B9BE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5">
                  <a:extLst>
                    <a:ext uri="{FF2B5EF4-FFF2-40B4-BE49-F238E27FC236}">
                      <a16:creationId xmlns:a16="http://schemas.microsoft.com/office/drawing/2014/main" id="{92C91F57-C0FD-4970-965A-3F432C2D51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6">
                  <a:extLst>
                    <a:ext uri="{FF2B5EF4-FFF2-40B4-BE49-F238E27FC236}">
                      <a16:creationId xmlns:a16="http://schemas.microsoft.com/office/drawing/2014/main" id="{1A66531B-CE15-468B-A3B3-856CC58F1B1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7">
                  <a:extLst>
                    <a:ext uri="{FF2B5EF4-FFF2-40B4-BE49-F238E27FC236}">
                      <a16:creationId xmlns:a16="http://schemas.microsoft.com/office/drawing/2014/main" id="{22C52371-7B46-419F-B11A-4B64E4DF8A9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68">
                  <a:extLst>
                    <a:ext uri="{FF2B5EF4-FFF2-40B4-BE49-F238E27FC236}">
                      <a16:creationId xmlns:a16="http://schemas.microsoft.com/office/drawing/2014/main" id="{507A9FFD-F76E-4112-B270-FD40B94A441A}"/>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69">
                  <a:extLst>
                    <a:ext uri="{FF2B5EF4-FFF2-40B4-BE49-F238E27FC236}">
                      <a16:creationId xmlns:a16="http://schemas.microsoft.com/office/drawing/2014/main" id="{D3BFF105-FB06-4250-9764-4C8A27E0A69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0">
                  <a:extLst>
                    <a:ext uri="{FF2B5EF4-FFF2-40B4-BE49-F238E27FC236}">
                      <a16:creationId xmlns:a16="http://schemas.microsoft.com/office/drawing/2014/main" id="{31BD6BCD-37DD-422D-82DE-C89EBC1FC5C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1">
                  <a:extLst>
                    <a:ext uri="{FF2B5EF4-FFF2-40B4-BE49-F238E27FC236}">
                      <a16:creationId xmlns:a16="http://schemas.microsoft.com/office/drawing/2014/main" id="{AF599FD7-3430-4822-BF1F-3C3E7F78808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2">
                  <a:extLst>
                    <a:ext uri="{FF2B5EF4-FFF2-40B4-BE49-F238E27FC236}">
                      <a16:creationId xmlns:a16="http://schemas.microsoft.com/office/drawing/2014/main" id="{BCD066B0-CE48-4C04-A356-6C9FE75398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3">
                  <a:extLst>
                    <a:ext uri="{FF2B5EF4-FFF2-40B4-BE49-F238E27FC236}">
                      <a16:creationId xmlns:a16="http://schemas.microsoft.com/office/drawing/2014/main" id="{FB256F03-A08F-473B-9BDF-AFA4128A031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4">
                  <a:extLst>
                    <a:ext uri="{FF2B5EF4-FFF2-40B4-BE49-F238E27FC236}">
                      <a16:creationId xmlns:a16="http://schemas.microsoft.com/office/drawing/2014/main" id="{55FE0F2E-9200-49C8-99C6-CA329809CEE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5">
                  <a:extLst>
                    <a:ext uri="{FF2B5EF4-FFF2-40B4-BE49-F238E27FC236}">
                      <a16:creationId xmlns:a16="http://schemas.microsoft.com/office/drawing/2014/main" id="{60331BF3-BFAA-477F-B4DF-0AFF75FDFC1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6">
                  <a:extLst>
                    <a:ext uri="{FF2B5EF4-FFF2-40B4-BE49-F238E27FC236}">
                      <a16:creationId xmlns:a16="http://schemas.microsoft.com/office/drawing/2014/main" id="{22EB8BBB-C64B-4162-BA45-4DCC020B2B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7">
                  <a:extLst>
                    <a:ext uri="{FF2B5EF4-FFF2-40B4-BE49-F238E27FC236}">
                      <a16:creationId xmlns:a16="http://schemas.microsoft.com/office/drawing/2014/main" id="{8A59AF7C-C2E1-4FE9-974E-1141F91293E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78">
                  <a:extLst>
                    <a:ext uri="{FF2B5EF4-FFF2-40B4-BE49-F238E27FC236}">
                      <a16:creationId xmlns:a16="http://schemas.microsoft.com/office/drawing/2014/main" id="{C07EB5B3-5EF1-4B04-9A6F-52B49B41BE5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79">
                  <a:extLst>
                    <a:ext uri="{FF2B5EF4-FFF2-40B4-BE49-F238E27FC236}">
                      <a16:creationId xmlns:a16="http://schemas.microsoft.com/office/drawing/2014/main" id="{89A70FFC-76AA-4EAA-AF95-1BEA2A0AC87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0">
                  <a:extLst>
                    <a:ext uri="{FF2B5EF4-FFF2-40B4-BE49-F238E27FC236}">
                      <a16:creationId xmlns:a16="http://schemas.microsoft.com/office/drawing/2014/main" id="{674732FE-223B-4FCF-AFA8-4C9683C330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1">
                  <a:extLst>
                    <a:ext uri="{FF2B5EF4-FFF2-40B4-BE49-F238E27FC236}">
                      <a16:creationId xmlns:a16="http://schemas.microsoft.com/office/drawing/2014/main" id="{B0E1BBD3-1BA8-4ADF-85FA-76B804D38C7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2">
                  <a:extLst>
                    <a:ext uri="{FF2B5EF4-FFF2-40B4-BE49-F238E27FC236}">
                      <a16:creationId xmlns:a16="http://schemas.microsoft.com/office/drawing/2014/main" id="{8E5CA173-BD5E-41F6-B40A-F952DC51BD4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3">
                  <a:extLst>
                    <a:ext uri="{FF2B5EF4-FFF2-40B4-BE49-F238E27FC236}">
                      <a16:creationId xmlns:a16="http://schemas.microsoft.com/office/drawing/2014/main" id="{62365E49-8CA6-4885-8D7C-C8BDAAB590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4">
                  <a:extLst>
                    <a:ext uri="{FF2B5EF4-FFF2-40B4-BE49-F238E27FC236}">
                      <a16:creationId xmlns:a16="http://schemas.microsoft.com/office/drawing/2014/main" id="{DBA62ABD-5C26-4231-AEA8-4766F76C75B3}"/>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5">
                  <a:extLst>
                    <a:ext uri="{FF2B5EF4-FFF2-40B4-BE49-F238E27FC236}">
                      <a16:creationId xmlns:a16="http://schemas.microsoft.com/office/drawing/2014/main" id="{D8A79C16-3324-47E8-8511-3E8E093C24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6">
                  <a:extLst>
                    <a:ext uri="{FF2B5EF4-FFF2-40B4-BE49-F238E27FC236}">
                      <a16:creationId xmlns:a16="http://schemas.microsoft.com/office/drawing/2014/main" id="{AAF1019F-0B30-4A50-A77A-C8D8496021B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7">
                  <a:extLst>
                    <a:ext uri="{FF2B5EF4-FFF2-40B4-BE49-F238E27FC236}">
                      <a16:creationId xmlns:a16="http://schemas.microsoft.com/office/drawing/2014/main" id="{7E9CC64E-776A-44F2-9265-88E10AD99AA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88">
                  <a:extLst>
                    <a:ext uri="{FF2B5EF4-FFF2-40B4-BE49-F238E27FC236}">
                      <a16:creationId xmlns:a16="http://schemas.microsoft.com/office/drawing/2014/main" id="{72C2264C-7B95-4EE6-B040-54626871C17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89">
                  <a:extLst>
                    <a:ext uri="{FF2B5EF4-FFF2-40B4-BE49-F238E27FC236}">
                      <a16:creationId xmlns:a16="http://schemas.microsoft.com/office/drawing/2014/main" id="{2E777E04-522E-44A1-A0D8-E89799355E4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0">
                  <a:extLst>
                    <a:ext uri="{FF2B5EF4-FFF2-40B4-BE49-F238E27FC236}">
                      <a16:creationId xmlns:a16="http://schemas.microsoft.com/office/drawing/2014/main" id="{CF46B3C6-25F7-47EE-BF27-1BA867D04C91}"/>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91">
                  <a:extLst>
                    <a:ext uri="{FF2B5EF4-FFF2-40B4-BE49-F238E27FC236}">
                      <a16:creationId xmlns:a16="http://schemas.microsoft.com/office/drawing/2014/main" id="{16520BA4-6EDB-4BBE-A698-B3F92B52618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92">
                  <a:extLst>
                    <a:ext uri="{FF2B5EF4-FFF2-40B4-BE49-F238E27FC236}">
                      <a16:creationId xmlns:a16="http://schemas.microsoft.com/office/drawing/2014/main" id="{A90879DE-E673-4447-ADE3-9C6C2D7A9B3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BE88F816-8582-4E4D-A5E1-F87D94D3CFC2}"/>
                </a:ext>
              </a:extLst>
            </p:cNvPr>
            <p:cNvSpPr txBox="1">
              <a:spLocks noChangeArrowheads="1"/>
            </p:cNvSpPr>
            <p:nvPr/>
          </p:nvSpPr>
          <p:spPr bwMode="auto">
            <a:xfrm>
              <a:off x="2305766" y="2000955"/>
              <a:ext cx="2537746" cy="405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kumimoji="0" lang="vi-VN"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Đưa</a:t>
              </a:r>
              <a:r>
                <a:rPr lang="en-US" sz="2799" dirty="0">
                  <a:solidFill>
                    <a:srgbClr val="000000"/>
                  </a:solidFill>
                  <a:latin typeface="Times New Roman" panose="02020603050405020304" pitchFamily="18" charset="0"/>
                  <a:cs typeface="Times New Roman" panose="02020603050405020304" pitchFamily="18" charset="0"/>
                </a:rPr>
                <a:t> ra </a:t>
              </a:r>
              <a:r>
                <a:rPr lang="en-US" sz="2799" dirty="0" err="1">
                  <a:solidFill>
                    <a:srgbClr val="000000"/>
                  </a:solidFill>
                  <a:latin typeface="Times New Roman" panose="02020603050405020304" pitchFamily="18" charset="0"/>
                  <a:cs typeface="Times New Roman" panose="02020603050405020304" pitchFamily="18" charset="0"/>
                </a:rPr>
                <a:t>đề</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xuất</a:t>
              </a:r>
              <a:r>
                <a:rPr lang="en-US" sz="2799" dirty="0">
                  <a:solidFill>
                    <a:srgbClr val="000000"/>
                  </a:solidFill>
                  <a:latin typeface="Times New Roman" panose="02020603050405020304" pitchFamily="18" charset="0"/>
                  <a:cs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114" name="组合 3">
            <a:extLst>
              <a:ext uri="{FF2B5EF4-FFF2-40B4-BE49-F238E27FC236}">
                <a16:creationId xmlns:a16="http://schemas.microsoft.com/office/drawing/2014/main" id="{92A2E42F-7DF8-4472-BC75-C61407873173}"/>
              </a:ext>
            </a:extLst>
          </p:cNvPr>
          <p:cNvGrpSpPr/>
          <p:nvPr/>
        </p:nvGrpSpPr>
        <p:grpSpPr>
          <a:xfrm>
            <a:off x="7786507" y="1509815"/>
            <a:ext cx="3226236" cy="2582169"/>
            <a:chOff x="7522624" y="1711467"/>
            <a:chExt cx="2698523" cy="1980244"/>
          </a:xfrm>
        </p:grpSpPr>
        <p:grpSp>
          <p:nvGrpSpPr>
            <p:cNvPr id="115" name="组合 225">
              <a:extLst>
                <a:ext uri="{FF2B5EF4-FFF2-40B4-BE49-F238E27FC236}">
                  <a16:creationId xmlns:a16="http://schemas.microsoft.com/office/drawing/2014/main" id="{842CE9F7-CFA7-4F9D-A08D-A52B457B799B}"/>
                </a:ext>
              </a:extLst>
            </p:cNvPr>
            <p:cNvGrpSpPr/>
            <p:nvPr/>
          </p:nvGrpSpPr>
          <p:grpSpPr>
            <a:xfrm flipH="1">
              <a:off x="7522624" y="1711467"/>
              <a:ext cx="2698523" cy="1980244"/>
              <a:chOff x="3246438" y="1068388"/>
              <a:chExt cx="5711825" cy="4678363"/>
            </a:xfrm>
            <a:solidFill>
              <a:schemeClr val="tx1"/>
            </a:solidFill>
          </p:grpSpPr>
          <p:sp>
            <p:nvSpPr>
              <p:cNvPr id="117" name="Freeform 5">
                <a:extLst>
                  <a:ext uri="{FF2B5EF4-FFF2-40B4-BE49-F238E27FC236}">
                    <a16:creationId xmlns:a16="http://schemas.microsoft.com/office/drawing/2014/main" id="{6126971F-9CCC-4E9D-9069-802603C4799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6">
                <a:extLst>
                  <a:ext uri="{FF2B5EF4-FFF2-40B4-BE49-F238E27FC236}">
                    <a16:creationId xmlns:a16="http://schemas.microsoft.com/office/drawing/2014/main" id="{619063CF-1B95-40D7-977B-DB31D9A81DA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7">
                <a:extLst>
                  <a:ext uri="{FF2B5EF4-FFF2-40B4-BE49-F238E27FC236}">
                    <a16:creationId xmlns:a16="http://schemas.microsoft.com/office/drawing/2014/main" id="{85E6C7EB-288C-42D7-8E7D-CB7DB92EF0C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8">
                <a:extLst>
                  <a:ext uri="{FF2B5EF4-FFF2-40B4-BE49-F238E27FC236}">
                    <a16:creationId xmlns:a16="http://schemas.microsoft.com/office/drawing/2014/main" id="{939ED54E-65F2-4A72-AD6E-35D4363D025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9">
                <a:extLst>
                  <a:ext uri="{FF2B5EF4-FFF2-40B4-BE49-F238E27FC236}">
                    <a16:creationId xmlns:a16="http://schemas.microsoft.com/office/drawing/2014/main" id="{DEA1149E-09CF-4C96-816C-F171AAB0CD8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0">
                <a:extLst>
                  <a:ext uri="{FF2B5EF4-FFF2-40B4-BE49-F238E27FC236}">
                    <a16:creationId xmlns:a16="http://schemas.microsoft.com/office/drawing/2014/main" id="{273F0B8A-A174-462D-9376-7A5E18EE2FD2}"/>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11">
                <a:extLst>
                  <a:ext uri="{FF2B5EF4-FFF2-40B4-BE49-F238E27FC236}">
                    <a16:creationId xmlns:a16="http://schemas.microsoft.com/office/drawing/2014/main" id="{32FCDEAC-9E2F-447C-B048-D5549970504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4" name="组合 233">
                <a:extLst>
                  <a:ext uri="{FF2B5EF4-FFF2-40B4-BE49-F238E27FC236}">
                    <a16:creationId xmlns:a16="http://schemas.microsoft.com/office/drawing/2014/main" id="{2ED5530B-E556-4C14-AC59-7536CCE70522}"/>
                  </a:ext>
                </a:extLst>
              </p:cNvPr>
              <p:cNvGrpSpPr/>
              <p:nvPr/>
            </p:nvGrpSpPr>
            <p:grpSpPr>
              <a:xfrm>
                <a:off x="3517901" y="1225551"/>
                <a:ext cx="5260975" cy="4090987"/>
                <a:chOff x="3517901" y="1225551"/>
                <a:chExt cx="5260975" cy="4090987"/>
              </a:xfrm>
              <a:grpFill/>
            </p:grpSpPr>
            <p:sp>
              <p:nvSpPr>
                <p:cNvPr id="125" name="Freeform 12">
                  <a:extLst>
                    <a:ext uri="{FF2B5EF4-FFF2-40B4-BE49-F238E27FC236}">
                      <a16:creationId xmlns:a16="http://schemas.microsoft.com/office/drawing/2014/main" id="{02BE4EE9-B218-4C51-9D27-B16029F573B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3">
                  <a:extLst>
                    <a:ext uri="{FF2B5EF4-FFF2-40B4-BE49-F238E27FC236}">
                      <a16:creationId xmlns:a16="http://schemas.microsoft.com/office/drawing/2014/main" id="{4D769706-8073-4361-B471-AB506101C53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4">
                  <a:extLst>
                    <a:ext uri="{FF2B5EF4-FFF2-40B4-BE49-F238E27FC236}">
                      <a16:creationId xmlns:a16="http://schemas.microsoft.com/office/drawing/2014/main" id="{ECB5F365-346D-4A29-88E8-093370BCF52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5">
                  <a:extLst>
                    <a:ext uri="{FF2B5EF4-FFF2-40B4-BE49-F238E27FC236}">
                      <a16:creationId xmlns:a16="http://schemas.microsoft.com/office/drawing/2014/main" id="{2173643D-79D5-49E1-B305-53B8D8677F5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6">
                  <a:extLst>
                    <a:ext uri="{FF2B5EF4-FFF2-40B4-BE49-F238E27FC236}">
                      <a16:creationId xmlns:a16="http://schemas.microsoft.com/office/drawing/2014/main" id="{733B8F6C-8B62-45EB-A07F-AA8FA6129964}"/>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7">
                  <a:extLst>
                    <a:ext uri="{FF2B5EF4-FFF2-40B4-BE49-F238E27FC236}">
                      <a16:creationId xmlns:a16="http://schemas.microsoft.com/office/drawing/2014/main" id="{78F642DA-96AA-41BB-B167-466D1B7129CB}"/>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8">
                  <a:extLst>
                    <a:ext uri="{FF2B5EF4-FFF2-40B4-BE49-F238E27FC236}">
                      <a16:creationId xmlns:a16="http://schemas.microsoft.com/office/drawing/2014/main" id="{5D017DE8-80A5-43C6-857D-A34A6401CC6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19">
                  <a:extLst>
                    <a:ext uri="{FF2B5EF4-FFF2-40B4-BE49-F238E27FC236}">
                      <a16:creationId xmlns:a16="http://schemas.microsoft.com/office/drawing/2014/main" id="{BAF070FD-F0D0-449A-B5AC-E2FB0194D74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0">
                  <a:extLst>
                    <a:ext uri="{FF2B5EF4-FFF2-40B4-BE49-F238E27FC236}">
                      <a16:creationId xmlns:a16="http://schemas.microsoft.com/office/drawing/2014/main" id="{04323BF3-43A8-4D9E-BBF9-D90E0FA0A27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1">
                  <a:extLst>
                    <a:ext uri="{FF2B5EF4-FFF2-40B4-BE49-F238E27FC236}">
                      <a16:creationId xmlns:a16="http://schemas.microsoft.com/office/drawing/2014/main" id="{7581E151-B4CC-471A-BEEE-A1C4B852015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2">
                  <a:extLst>
                    <a:ext uri="{FF2B5EF4-FFF2-40B4-BE49-F238E27FC236}">
                      <a16:creationId xmlns:a16="http://schemas.microsoft.com/office/drawing/2014/main" id="{01BFB04E-A7CC-4552-89C2-C52C2A3730E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3">
                  <a:extLst>
                    <a:ext uri="{FF2B5EF4-FFF2-40B4-BE49-F238E27FC236}">
                      <a16:creationId xmlns:a16="http://schemas.microsoft.com/office/drawing/2014/main" id="{37704C1A-8903-485A-A368-EAEE0FA210E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4">
                  <a:extLst>
                    <a:ext uri="{FF2B5EF4-FFF2-40B4-BE49-F238E27FC236}">
                      <a16:creationId xmlns:a16="http://schemas.microsoft.com/office/drawing/2014/main" id="{BD4B1BB4-B5E7-4427-A751-6BDDFD26F2E3}"/>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5">
                  <a:extLst>
                    <a:ext uri="{FF2B5EF4-FFF2-40B4-BE49-F238E27FC236}">
                      <a16:creationId xmlns:a16="http://schemas.microsoft.com/office/drawing/2014/main" id="{B090AAA7-E04D-4C6D-A918-474469D1484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6">
                  <a:extLst>
                    <a:ext uri="{FF2B5EF4-FFF2-40B4-BE49-F238E27FC236}">
                      <a16:creationId xmlns:a16="http://schemas.microsoft.com/office/drawing/2014/main" id="{52FBAE33-FB6A-4B7B-9B5E-625FE18E4E05}"/>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7">
                  <a:extLst>
                    <a:ext uri="{FF2B5EF4-FFF2-40B4-BE49-F238E27FC236}">
                      <a16:creationId xmlns:a16="http://schemas.microsoft.com/office/drawing/2014/main" id="{7FAFE508-AA01-46F4-9B90-DC3FAA5E88C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8">
                  <a:extLst>
                    <a:ext uri="{FF2B5EF4-FFF2-40B4-BE49-F238E27FC236}">
                      <a16:creationId xmlns:a16="http://schemas.microsoft.com/office/drawing/2014/main" id="{1158138C-14B6-4AF2-B117-90D783CDA4B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29">
                  <a:extLst>
                    <a:ext uri="{FF2B5EF4-FFF2-40B4-BE49-F238E27FC236}">
                      <a16:creationId xmlns:a16="http://schemas.microsoft.com/office/drawing/2014/main" id="{7B272BD5-5EBA-4EDE-B06D-2E8257DE74B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0">
                  <a:extLst>
                    <a:ext uri="{FF2B5EF4-FFF2-40B4-BE49-F238E27FC236}">
                      <a16:creationId xmlns:a16="http://schemas.microsoft.com/office/drawing/2014/main" id="{105C7293-5634-4559-9B61-D3DA9A92981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1">
                  <a:extLst>
                    <a:ext uri="{FF2B5EF4-FFF2-40B4-BE49-F238E27FC236}">
                      <a16:creationId xmlns:a16="http://schemas.microsoft.com/office/drawing/2014/main" id="{06D2CC4B-E470-4D45-B227-6F1767710BC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2">
                  <a:extLst>
                    <a:ext uri="{FF2B5EF4-FFF2-40B4-BE49-F238E27FC236}">
                      <a16:creationId xmlns:a16="http://schemas.microsoft.com/office/drawing/2014/main" id="{8EA9D380-D996-412A-B89E-D635B0B9A33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3">
                  <a:extLst>
                    <a:ext uri="{FF2B5EF4-FFF2-40B4-BE49-F238E27FC236}">
                      <a16:creationId xmlns:a16="http://schemas.microsoft.com/office/drawing/2014/main" id="{5A1583B1-4B31-402E-86C3-0CE15856D83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4">
                  <a:extLst>
                    <a:ext uri="{FF2B5EF4-FFF2-40B4-BE49-F238E27FC236}">
                      <a16:creationId xmlns:a16="http://schemas.microsoft.com/office/drawing/2014/main" id="{2519E93E-A593-4AE0-9548-EA899F85098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5">
                  <a:extLst>
                    <a:ext uri="{FF2B5EF4-FFF2-40B4-BE49-F238E27FC236}">
                      <a16:creationId xmlns:a16="http://schemas.microsoft.com/office/drawing/2014/main" id="{97D31C4A-5D77-44E7-9A0A-FC408B627C5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6">
                  <a:extLst>
                    <a:ext uri="{FF2B5EF4-FFF2-40B4-BE49-F238E27FC236}">
                      <a16:creationId xmlns:a16="http://schemas.microsoft.com/office/drawing/2014/main" id="{4A2110C3-649D-48BB-B7FA-50DED90260A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7">
                  <a:extLst>
                    <a:ext uri="{FF2B5EF4-FFF2-40B4-BE49-F238E27FC236}">
                      <a16:creationId xmlns:a16="http://schemas.microsoft.com/office/drawing/2014/main" id="{C20DBEDD-0FCA-470E-A4F5-B7088F3D696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8">
                  <a:extLst>
                    <a:ext uri="{FF2B5EF4-FFF2-40B4-BE49-F238E27FC236}">
                      <a16:creationId xmlns:a16="http://schemas.microsoft.com/office/drawing/2014/main" id="{751052FB-0CB3-4459-89B6-28BC03837EAE}"/>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39">
                  <a:extLst>
                    <a:ext uri="{FF2B5EF4-FFF2-40B4-BE49-F238E27FC236}">
                      <a16:creationId xmlns:a16="http://schemas.microsoft.com/office/drawing/2014/main" id="{234D2491-5123-496D-A9D4-465C26EF4AE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0">
                  <a:extLst>
                    <a:ext uri="{FF2B5EF4-FFF2-40B4-BE49-F238E27FC236}">
                      <a16:creationId xmlns:a16="http://schemas.microsoft.com/office/drawing/2014/main" id="{101EE94B-F24E-4738-97A4-3F5CD86674C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1">
                  <a:extLst>
                    <a:ext uri="{FF2B5EF4-FFF2-40B4-BE49-F238E27FC236}">
                      <a16:creationId xmlns:a16="http://schemas.microsoft.com/office/drawing/2014/main" id="{EE9EABC2-889A-47F0-AD90-08525168D0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2">
                  <a:extLst>
                    <a:ext uri="{FF2B5EF4-FFF2-40B4-BE49-F238E27FC236}">
                      <a16:creationId xmlns:a16="http://schemas.microsoft.com/office/drawing/2014/main" id="{E41EE781-17F8-49CA-AFA0-4142803438F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3">
                  <a:extLst>
                    <a:ext uri="{FF2B5EF4-FFF2-40B4-BE49-F238E27FC236}">
                      <a16:creationId xmlns:a16="http://schemas.microsoft.com/office/drawing/2014/main" id="{F53EA730-9B9C-463D-92EF-52F4CE0A74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4">
                  <a:extLst>
                    <a:ext uri="{FF2B5EF4-FFF2-40B4-BE49-F238E27FC236}">
                      <a16:creationId xmlns:a16="http://schemas.microsoft.com/office/drawing/2014/main" id="{8AB90DFB-3863-4745-BB24-0298D52A8AD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5">
                  <a:extLst>
                    <a:ext uri="{FF2B5EF4-FFF2-40B4-BE49-F238E27FC236}">
                      <a16:creationId xmlns:a16="http://schemas.microsoft.com/office/drawing/2014/main" id="{4DEC1DA2-1490-4D63-B98E-98DA3237B51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6">
                  <a:extLst>
                    <a:ext uri="{FF2B5EF4-FFF2-40B4-BE49-F238E27FC236}">
                      <a16:creationId xmlns:a16="http://schemas.microsoft.com/office/drawing/2014/main" id="{DE4C31C8-595D-4E65-94F1-B1E6DD74CFAC}"/>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7">
                  <a:extLst>
                    <a:ext uri="{FF2B5EF4-FFF2-40B4-BE49-F238E27FC236}">
                      <a16:creationId xmlns:a16="http://schemas.microsoft.com/office/drawing/2014/main" id="{1980AB75-17AB-46D2-9274-E6AC44F34C4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8">
                  <a:extLst>
                    <a:ext uri="{FF2B5EF4-FFF2-40B4-BE49-F238E27FC236}">
                      <a16:creationId xmlns:a16="http://schemas.microsoft.com/office/drawing/2014/main" id="{83A6C6F3-3173-452A-9A12-B6A5094C428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49">
                  <a:extLst>
                    <a:ext uri="{FF2B5EF4-FFF2-40B4-BE49-F238E27FC236}">
                      <a16:creationId xmlns:a16="http://schemas.microsoft.com/office/drawing/2014/main" id="{44D80083-EFA5-470A-A587-4F378444261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0">
                  <a:extLst>
                    <a:ext uri="{FF2B5EF4-FFF2-40B4-BE49-F238E27FC236}">
                      <a16:creationId xmlns:a16="http://schemas.microsoft.com/office/drawing/2014/main" id="{E9638288-C690-4589-B50F-5790BA8A910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1">
                  <a:extLst>
                    <a:ext uri="{FF2B5EF4-FFF2-40B4-BE49-F238E27FC236}">
                      <a16:creationId xmlns:a16="http://schemas.microsoft.com/office/drawing/2014/main" id="{E78489A6-64E8-4FEA-AF05-E12C2EF2448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2">
                  <a:extLst>
                    <a:ext uri="{FF2B5EF4-FFF2-40B4-BE49-F238E27FC236}">
                      <a16:creationId xmlns:a16="http://schemas.microsoft.com/office/drawing/2014/main" id="{F6EF3866-9FA9-4762-9210-A810DDEB56F6}"/>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3">
                  <a:extLst>
                    <a:ext uri="{FF2B5EF4-FFF2-40B4-BE49-F238E27FC236}">
                      <a16:creationId xmlns:a16="http://schemas.microsoft.com/office/drawing/2014/main" id="{AF5C905B-7E0E-4EEC-AAAD-C550FDC059CB}"/>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4">
                  <a:extLst>
                    <a:ext uri="{FF2B5EF4-FFF2-40B4-BE49-F238E27FC236}">
                      <a16:creationId xmlns:a16="http://schemas.microsoft.com/office/drawing/2014/main" id="{A591105B-01A0-4ADC-8874-8C0114BC0F0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5">
                  <a:extLst>
                    <a:ext uri="{FF2B5EF4-FFF2-40B4-BE49-F238E27FC236}">
                      <a16:creationId xmlns:a16="http://schemas.microsoft.com/office/drawing/2014/main" id="{53AACC3A-C1D6-41FE-8A2A-B624B52DB8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6">
                  <a:extLst>
                    <a:ext uri="{FF2B5EF4-FFF2-40B4-BE49-F238E27FC236}">
                      <a16:creationId xmlns:a16="http://schemas.microsoft.com/office/drawing/2014/main" id="{BD0B2533-C85E-4146-A636-63C29C9895A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7">
                  <a:extLst>
                    <a:ext uri="{FF2B5EF4-FFF2-40B4-BE49-F238E27FC236}">
                      <a16:creationId xmlns:a16="http://schemas.microsoft.com/office/drawing/2014/main" id="{A35D98F2-6728-483D-87A6-30D638BFCDC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8">
                  <a:extLst>
                    <a:ext uri="{FF2B5EF4-FFF2-40B4-BE49-F238E27FC236}">
                      <a16:creationId xmlns:a16="http://schemas.microsoft.com/office/drawing/2014/main" id="{1C348371-A446-4872-BCA2-9EE9A4906AA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59">
                  <a:extLst>
                    <a:ext uri="{FF2B5EF4-FFF2-40B4-BE49-F238E27FC236}">
                      <a16:creationId xmlns:a16="http://schemas.microsoft.com/office/drawing/2014/main" id="{6F24BDC3-C2D1-47F5-B0EA-787E64700E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0">
                  <a:extLst>
                    <a:ext uri="{FF2B5EF4-FFF2-40B4-BE49-F238E27FC236}">
                      <a16:creationId xmlns:a16="http://schemas.microsoft.com/office/drawing/2014/main" id="{421D324A-4C61-47CD-B484-8CE718C20C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1">
                  <a:extLst>
                    <a:ext uri="{FF2B5EF4-FFF2-40B4-BE49-F238E27FC236}">
                      <a16:creationId xmlns:a16="http://schemas.microsoft.com/office/drawing/2014/main" id="{DF70BFCE-2E9D-441A-9CDB-E180A3F8594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2">
                  <a:extLst>
                    <a:ext uri="{FF2B5EF4-FFF2-40B4-BE49-F238E27FC236}">
                      <a16:creationId xmlns:a16="http://schemas.microsoft.com/office/drawing/2014/main" id="{BFB080A4-62BE-4C6D-A280-5EFA40F1FEF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3">
                  <a:extLst>
                    <a:ext uri="{FF2B5EF4-FFF2-40B4-BE49-F238E27FC236}">
                      <a16:creationId xmlns:a16="http://schemas.microsoft.com/office/drawing/2014/main" id="{8AD59DBF-2D57-4262-9E76-30479B863565}"/>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4">
                  <a:extLst>
                    <a:ext uri="{FF2B5EF4-FFF2-40B4-BE49-F238E27FC236}">
                      <a16:creationId xmlns:a16="http://schemas.microsoft.com/office/drawing/2014/main" id="{39789DFB-EFFA-43C3-B20F-32F19611E1F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5">
                  <a:extLst>
                    <a:ext uri="{FF2B5EF4-FFF2-40B4-BE49-F238E27FC236}">
                      <a16:creationId xmlns:a16="http://schemas.microsoft.com/office/drawing/2014/main" id="{FF929848-F005-4A3C-85F3-A2A76BBC23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6">
                  <a:extLst>
                    <a:ext uri="{FF2B5EF4-FFF2-40B4-BE49-F238E27FC236}">
                      <a16:creationId xmlns:a16="http://schemas.microsoft.com/office/drawing/2014/main" id="{DED29765-D42C-4D3D-8168-11AEED2859A1}"/>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7">
                  <a:extLst>
                    <a:ext uri="{FF2B5EF4-FFF2-40B4-BE49-F238E27FC236}">
                      <a16:creationId xmlns:a16="http://schemas.microsoft.com/office/drawing/2014/main" id="{70F5D3E2-0C6B-49C1-81A2-DAA1FDA081B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8">
                  <a:extLst>
                    <a:ext uri="{FF2B5EF4-FFF2-40B4-BE49-F238E27FC236}">
                      <a16:creationId xmlns:a16="http://schemas.microsoft.com/office/drawing/2014/main" id="{671F655B-0E36-49ED-8CAF-36366E86A9C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69">
                  <a:extLst>
                    <a:ext uri="{FF2B5EF4-FFF2-40B4-BE49-F238E27FC236}">
                      <a16:creationId xmlns:a16="http://schemas.microsoft.com/office/drawing/2014/main" id="{805F2140-5450-4CF5-AC8B-6757C8F6900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0">
                  <a:extLst>
                    <a:ext uri="{FF2B5EF4-FFF2-40B4-BE49-F238E27FC236}">
                      <a16:creationId xmlns:a16="http://schemas.microsoft.com/office/drawing/2014/main" id="{1C39F2D7-EC10-46F1-9AE2-A6E3CC4582D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1">
                  <a:extLst>
                    <a:ext uri="{FF2B5EF4-FFF2-40B4-BE49-F238E27FC236}">
                      <a16:creationId xmlns:a16="http://schemas.microsoft.com/office/drawing/2014/main" id="{5B0AA1B6-31A5-489C-A827-EB449026CA5F}"/>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2">
                  <a:extLst>
                    <a:ext uri="{FF2B5EF4-FFF2-40B4-BE49-F238E27FC236}">
                      <a16:creationId xmlns:a16="http://schemas.microsoft.com/office/drawing/2014/main" id="{71B12894-8D38-4DCD-B0DB-357C16BC781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3">
                  <a:extLst>
                    <a:ext uri="{FF2B5EF4-FFF2-40B4-BE49-F238E27FC236}">
                      <a16:creationId xmlns:a16="http://schemas.microsoft.com/office/drawing/2014/main" id="{770ECF51-5AD9-4D83-899E-7F372AB450C3}"/>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4">
                  <a:extLst>
                    <a:ext uri="{FF2B5EF4-FFF2-40B4-BE49-F238E27FC236}">
                      <a16:creationId xmlns:a16="http://schemas.microsoft.com/office/drawing/2014/main" id="{132D4C66-4311-4EDE-A26B-46157FB1CD0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5">
                  <a:extLst>
                    <a:ext uri="{FF2B5EF4-FFF2-40B4-BE49-F238E27FC236}">
                      <a16:creationId xmlns:a16="http://schemas.microsoft.com/office/drawing/2014/main" id="{CA8A5DF4-D862-4835-9BBF-A7291921141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6">
                  <a:extLst>
                    <a:ext uri="{FF2B5EF4-FFF2-40B4-BE49-F238E27FC236}">
                      <a16:creationId xmlns:a16="http://schemas.microsoft.com/office/drawing/2014/main" id="{B238E586-F6BF-485B-8D83-44065CE0E14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7">
                  <a:extLst>
                    <a:ext uri="{FF2B5EF4-FFF2-40B4-BE49-F238E27FC236}">
                      <a16:creationId xmlns:a16="http://schemas.microsoft.com/office/drawing/2014/main" id="{1C184836-5856-4D80-9206-EC5CEABF7B6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8">
                  <a:extLst>
                    <a:ext uri="{FF2B5EF4-FFF2-40B4-BE49-F238E27FC236}">
                      <a16:creationId xmlns:a16="http://schemas.microsoft.com/office/drawing/2014/main" id="{F4D8C92E-D89B-475D-9FC2-910D8CE54B6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79">
                  <a:extLst>
                    <a:ext uri="{FF2B5EF4-FFF2-40B4-BE49-F238E27FC236}">
                      <a16:creationId xmlns:a16="http://schemas.microsoft.com/office/drawing/2014/main" id="{A696AAA7-EAAE-401C-9FB5-E3F1CF2E7D9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0">
                  <a:extLst>
                    <a:ext uri="{FF2B5EF4-FFF2-40B4-BE49-F238E27FC236}">
                      <a16:creationId xmlns:a16="http://schemas.microsoft.com/office/drawing/2014/main" id="{2B262B13-84A8-40B2-BCBD-AF50EFACC7F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1">
                  <a:extLst>
                    <a:ext uri="{FF2B5EF4-FFF2-40B4-BE49-F238E27FC236}">
                      <a16:creationId xmlns:a16="http://schemas.microsoft.com/office/drawing/2014/main" id="{CD331523-17F0-4569-98F3-2836C3BF6D3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2">
                  <a:extLst>
                    <a:ext uri="{FF2B5EF4-FFF2-40B4-BE49-F238E27FC236}">
                      <a16:creationId xmlns:a16="http://schemas.microsoft.com/office/drawing/2014/main" id="{84DC1F44-7B0F-4469-992A-1C3AD68DBF2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3">
                  <a:extLst>
                    <a:ext uri="{FF2B5EF4-FFF2-40B4-BE49-F238E27FC236}">
                      <a16:creationId xmlns:a16="http://schemas.microsoft.com/office/drawing/2014/main" id="{CFE4A642-D3F8-4F48-815E-6548CB49332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4">
                  <a:extLst>
                    <a:ext uri="{FF2B5EF4-FFF2-40B4-BE49-F238E27FC236}">
                      <a16:creationId xmlns:a16="http://schemas.microsoft.com/office/drawing/2014/main" id="{54079CBA-A083-4CEB-8571-7FAFB1B89412}"/>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5">
                  <a:extLst>
                    <a:ext uri="{FF2B5EF4-FFF2-40B4-BE49-F238E27FC236}">
                      <a16:creationId xmlns:a16="http://schemas.microsoft.com/office/drawing/2014/main" id="{FF0A8B95-FA28-4E03-B0FD-1DC288E749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id="{70DDD1CE-71E0-4169-A177-051D3BFA727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id="{38844CFF-E682-4FF8-869A-99C4FE94DC34}"/>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id="{0AAE6DB6-AF4A-4289-8302-DA54278BCD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id="{C4523D08-EAE7-41DD-A9CE-AD27E250F48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id="{A278E4F5-C106-4031-981A-691338F37F5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id="{A38C1843-8555-41B2-9F4C-38380612ADD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id="{7D8D2CE4-0D8D-4101-B571-7A82DFBD306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6" name="文本框 49">
              <a:extLst>
                <a:ext uri="{FF2B5EF4-FFF2-40B4-BE49-F238E27FC236}">
                  <a16:creationId xmlns:a16="http://schemas.microsoft.com/office/drawing/2014/main" id="{D212D029-AB84-41D3-83AF-97EC1C612208}"/>
                </a:ext>
              </a:extLst>
            </p:cNvPr>
            <p:cNvSpPr txBox="1">
              <a:spLocks noChangeArrowheads="1"/>
            </p:cNvSpPr>
            <p:nvPr/>
          </p:nvSpPr>
          <p:spPr bwMode="auto">
            <a:xfrm>
              <a:off x="8039818" y="1997307"/>
              <a:ext cx="2046128" cy="125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defTabSz="914217">
                <a:buNone/>
              </a:pPr>
              <a:r>
                <a:rPr lang="en-US" sz="2799" dirty="0" err="1">
                  <a:solidFill>
                    <a:srgbClr val="000000"/>
                  </a:solidFill>
                  <a:latin typeface="Times New Roman" panose="02020603050405020304" pitchFamily="18" charset="0"/>
                </a:rPr>
                <a:t>Đề</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xuất</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hợp</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lí</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giúp</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gắn</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kết</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tình</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cảm</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trnog</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gia</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đình</a:t>
              </a:r>
              <a:r>
                <a:rPr lang="en-US" sz="2799" dirty="0">
                  <a:solidFill>
                    <a:srgbClr val="000000"/>
                  </a:solidFill>
                  <a:latin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Calibri"/>
                <a:ea typeface="宋体" pitchFamily="2" charset="-122"/>
                <a:cs typeface="+mn-cs"/>
              </a:endParaRPr>
            </a:p>
          </p:txBody>
        </p:sp>
      </p:grpSp>
      <p:grpSp>
        <p:nvGrpSpPr>
          <p:cNvPr id="206" name="组合 452">
            <a:extLst>
              <a:ext uri="{FF2B5EF4-FFF2-40B4-BE49-F238E27FC236}">
                <a16:creationId xmlns:a16="http://schemas.microsoft.com/office/drawing/2014/main" id="{EFC9EAF5-C1BE-4F26-8173-8BEADEBC68A5}"/>
              </a:ext>
            </a:extLst>
          </p:cNvPr>
          <p:cNvGrpSpPr/>
          <p:nvPr/>
        </p:nvGrpSpPr>
        <p:grpSpPr>
          <a:xfrm>
            <a:off x="4473460" y="2539340"/>
            <a:ext cx="3005355" cy="3217518"/>
            <a:chOff x="4427538" y="954088"/>
            <a:chExt cx="3333750" cy="3729038"/>
          </a:xfrm>
        </p:grpSpPr>
        <p:sp>
          <p:nvSpPr>
            <p:cNvPr id="207" name="Freeform 5">
              <a:extLst>
                <a:ext uri="{FF2B5EF4-FFF2-40B4-BE49-F238E27FC236}">
                  <a16:creationId xmlns:a16="http://schemas.microsoft.com/office/drawing/2014/main" id="{08CFE96F-C625-43B9-A266-B1E6BD6653EC}"/>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8" name="Freeform 6">
              <a:extLst>
                <a:ext uri="{FF2B5EF4-FFF2-40B4-BE49-F238E27FC236}">
                  <a16:creationId xmlns:a16="http://schemas.microsoft.com/office/drawing/2014/main" id="{DC05AB9D-520D-4347-B8E3-4F6B04EBBB66}"/>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9" name="Freeform 7">
              <a:extLst>
                <a:ext uri="{FF2B5EF4-FFF2-40B4-BE49-F238E27FC236}">
                  <a16:creationId xmlns:a16="http://schemas.microsoft.com/office/drawing/2014/main" id="{485B01F6-9241-4882-8230-7AB0CD7AFC3B}"/>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0" name="Freeform 8">
              <a:extLst>
                <a:ext uri="{FF2B5EF4-FFF2-40B4-BE49-F238E27FC236}">
                  <a16:creationId xmlns:a16="http://schemas.microsoft.com/office/drawing/2014/main" id="{6B3BEE55-D4F6-45DF-86C4-2F4D5DC9ECD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1" name="Freeform 9">
              <a:extLst>
                <a:ext uri="{FF2B5EF4-FFF2-40B4-BE49-F238E27FC236}">
                  <a16:creationId xmlns:a16="http://schemas.microsoft.com/office/drawing/2014/main" id="{A8473F33-C3FF-418B-85EC-74F6EDA2726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2" name="Freeform 10">
              <a:extLst>
                <a:ext uri="{FF2B5EF4-FFF2-40B4-BE49-F238E27FC236}">
                  <a16:creationId xmlns:a16="http://schemas.microsoft.com/office/drawing/2014/main" id="{EEAC74AA-2583-46DC-B615-8ABC0474E80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3" name="Freeform 11">
              <a:extLst>
                <a:ext uri="{FF2B5EF4-FFF2-40B4-BE49-F238E27FC236}">
                  <a16:creationId xmlns:a16="http://schemas.microsoft.com/office/drawing/2014/main" id="{1AE7FAB0-5583-474F-A85D-117738AA63B9}"/>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4" name="Freeform 12">
              <a:extLst>
                <a:ext uri="{FF2B5EF4-FFF2-40B4-BE49-F238E27FC236}">
                  <a16:creationId xmlns:a16="http://schemas.microsoft.com/office/drawing/2014/main" id="{3D1D1522-507B-4D05-B86F-F7BCA746DDC5}"/>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5" name="Freeform 13">
              <a:extLst>
                <a:ext uri="{FF2B5EF4-FFF2-40B4-BE49-F238E27FC236}">
                  <a16:creationId xmlns:a16="http://schemas.microsoft.com/office/drawing/2014/main" id="{3D5156D5-D7F7-4822-A596-DDEA7ED7873B}"/>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6" name="Freeform 14">
              <a:extLst>
                <a:ext uri="{FF2B5EF4-FFF2-40B4-BE49-F238E27FC236}">
                  <a16:creationId xmlns:a16="http://schemas.microsoft.com/office/drawing/2014/main" id="{F9B0F40E-3FF5-4008-8B39-EFCA460D556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7" name="Freeform 15">
              <a:extLst>
                <a:ext uri="{FF2B5EF4-FFF2-40B4-BE49-F238E27FC236}">
                  <a16:creationId xmlns:a16="http://schemas.microsoft.com/office/drawing/2014/main" id="{424F0199-9594-476B-AC8F-5056A4C1984E}"/>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8" name="Freeform 16">
              <a:extLst>
                <a:ext uri="{FF2B5EF4-FFF2-40B4-BE49-F238E27FC236}">
                  <a16:creationId xmlns:a16="http://schemas.microsoft.com/office/drawing/2014/main" id="{F0CBBAA3-178A-4807-94AE-C175B8BF4C58}"/>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9" name="Freeform 17">
              <a:extLst>
                <a:ext uri="{FF2B5EF4-FFF2-40B4-BE49-F238E27FC236}">
                  <a16:creationId xmlns:a16="http://schemas.microsoft.com/office/drawing/2014/main" id="{C2186B83-744D-416D-99B0-7622991C0981}"/>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0" name="Freeform 18">
              <a:extLst>
                <a:ext uri="{FF2B5EF4-FFF2-40B4-BE49-F238E27FC236}">
                  <a16:creationId xmlns:a16="http://schemas.microsoft.com/office/drawing/2014/main" id="{1554413C-6426-4236-B5A7-5EC59BA55398}"/>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1" name="Freeform 19">
              <a:extLst>
                <a:ext uri="{FF2B5EF4-FFF2-40B4-BE49-F238E27FC236}">
                  <a16:creationId xmlns:a16="http://schemas.microsoft.com/office/drawing/2014/main" id="{37146407-709D-4605-9C40-C0325C8A4D9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2" name="Freeform 20">
              <a:extLst>
                <a:ext uri="{FF2B5EF4-FFF2-40B4-BE49-F238E27FC236}">
                  <a16:creationId xmlns:a16="http://schemas.microsoft.com/office/drawing/2014/main" id="{576798AB-7864-4955-893A-B0D87B0183A7}"/>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3" name="Freeform 21">
              <a:extLst>
                <a:ext uri="{FF2B5EF4-FFF2-40B4-BE49-F238E27FC236}">
                  <a16:creationId xmlns:a16="http://schemas.microsoft.com/office/drawing/2014/main" id="{97AE8DE9-5400-4AEE-93F9-FCBE89780704}"/>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4" name="Freeform 22">
              <a:extLst>
                <a:ext uri="{FF2B5EF4-FFF2-40B4-BE49-F238E27FC236}">
                  <a16:creationId xmlns:a16="http://schemas.microsoft.com/office/drawing/2014/main" id="{9EB58D88-A2E6-4543-8DA4-7CA4C404CB81}"/>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5" name="Freeform 23">
              <a:extLst>
                <a:ext uri="{FF2B5EF4-FFF2-40B4-BE49-F238E27FC236}">
                  <a16:creationId xmlns:a16="http://schemas.microsoft.com/office/drawing/2014/main" id="{3C4B2206-D1F9-49E7-BAF2-BCAE09E9D565}"/>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6" name="Freeform 24">
              <a:extLst>
                <a:ext uri="{FF2B5EF4-FFF2-40B4-BE49-F238E27FC236}">
                  <a16:creationId xmlns:a16="http://schemas.microsoft.com/office/drawing/2014/main" id="{0427A229-A40F-4F05-842F-61A00A7C9F1C}"/>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7" name="Freeform 25">
              <a:extLst>
                <a:ext uri="{FF2B5EF4-FFF2-40B4-BE49-F238E27FC236}">
                  <a16:creationId xmlns:a16="http://schemas.microsoft.com/office/drawing/2014/main" id="{3786497E-ACF3-46DE-BB62-A4B02A4EDB33}"/>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8" name="Freeform 26">
              <a:extLst>
                <a:ext uri="{FF2B5EF4-FFF2-40B4-BE49-F238E27FC236}">
                  <a16:creationId xmlns:a16="http://schemas.microsoft.com/office/drawing/2014/main" id="{7896A32D-CF65-4C35-8D46-45A9FAFB2146}"/>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9" name="Freeform 27">
              <a:extLst>
                <a:ext uri="{FF2B5EF4-FFF2-40B4-BE49-F238E27FC236}">
                  <a16:creationId xmlns:a16="http://schemas.microsoft.com/office/drawing/2014/main" id="{48E46BB8-FECB-4CA8-A0BB-6349005F7870}"/>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0" name="Freeform 28">
              <a:extLst>
                <a:ext uri="{FF2B5EF4-FFF2-40B4-BE49-F238E27FC236}">
                  <a16:creationId xmlns:a16="http://schemas.microsoft.com/office/drawing/2014/main" id="{A654593F-912E-410D-9C8C-02228B5D55CC}"/>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1" name="Freeform 29">
              <a:extLst>
                <a:ext uri="{FF2B5EF4-FFF2-40B4-BE49-F238E27FC236}">
                  <a16:creationId xmlns:a16="http://schemas.microsoft.com/office/drawing/2014/main" id="{E8624080-55C6-4639-BBE1-E357D436AAF3}"/>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2" name="Freeform 30">
              <a:extLst>
                <a:ext uri="{FF2B5EF4-FFF2-40B4-BE49-F238E27FC236}">
                  <a16:creationId xmlns:a16="http://schemas.microsoft.com/office/drawing/2014/main" id="{11FCF08C-BF0C-4AE7-A4CB-8A63ACF4913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3" name="Freeform 31">
              <a:extLst>
                <a:ext uri="{FF2B5EF4-FFF2-40B4-BE49-F238E27FC236}">
                  <a16:creationId xmlns:a16="http://schemas.microsoft.com/office/drawing/2014/main" id="{0DB83931-691D-43E3-B00F-31313A47B08D}"/>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4" name="Freeform 32">
              <a:extLst>
                <a:ext uri="{FF2B5EF4-FFF2-40B4-BE49-F238E27FC236}">
                  <a16:creationId xmlns:a16="http://schemas.microsoft.com/office/drawing/2014/main" id="{22C79554-08FB-4E0A-B9D6-C547BDA6FD6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5" name="Freeform 33">
              <a:extLst>
                <a:ext uri="{FF2B5EF4-FFF2-40B4-BE49-F238E27FC236}">
                  <a16:creationId xmlns:a16="http://schemas.microsoft.com/office/drawing/2014/main" id="{A1BED2B7-26E9-4DA5-A675-0EB0A1420118}"/>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6" name="Freeform 34">
              <a:extLst>
                <a:ext uri="{FF2B5EF4-FFF2-40B4-BE49-F238E27FC236}">
                  <a16:creationId xmlns:a16="http://schemas.microsoft.com/office/drawing/2014/main" id="{7FC78F5C-DF77-48E5-A076-58A3ECF20272}"/>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7" name="Freeform 35">
              <a:extLst>
                <a:ext uri="{FF2B5EF4-FFF2-40B4-BE49-F238E27FC236}">
                  <a16:creationId xmlns:a16="http://schemas.microsoft.com/office/drawing/2014/main" id="{CADAA9CB-B32D-4A84-9802-30FBADBA2827}"/>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8" name="Freeform 36">
              <a:extLst>
                <a:ext uri="{FF2B5EF4-FFF2-40B4-BE49-F238E27FC236}">
                  <a16:creationId xmlns:a16="http://schemas.microsoft.com/office/drawing/2014/main" id="{A6F91EEC-E554-452B-8C77-27694621D1E3}"/>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9" name="Freeform 37">
              <a:extLst>
                <a:ext uri="{FF2B5EF4-FFF2-40B4-BE49-F238E27FC236}">
                  <a16:creationId xmlns:a16="http://schemas.microsoft.com/office/drawing/2014/main" id="{96997D64-27ED-4204-84EE-54FB54DA2FDB}"/>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0" name="Freeform 38">
              <a:extLst>
                <a:ext uri="{FF2B5EF4-FFF2-40B4-BE49-F238E27FC236}">
                  <a16:creationId xmlns:a16="http://schemas.microsoft.com/office/drawing/2014/main" id="{B3B3B610-E1C0-48C6-8903-3380F4771E86}"/>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1" name="Freeform 39">
              <a:extLst>
                <a:ext uri="{FF2B5EF4-FFF2-40B4-BE49-F238E27FC236}">
                  <a16:creationId xmlns:a16="http://schemas.microsoft.com/office/drawing/2014/main" id="{4D3EBD3F-ED04-4175-8436-F02390F55B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2" name="Freeform 40">
              <a:extLst>
                <a:ext uri="{FF2B5EF4-FFF2-40B4-BE49-F238E27FC236}">
                  <a16:creationId xmlns:a16="http://schemas.microsoft.com/office/drawing/2014/main" id="{7086D0F0-41B9-403A-8A31-8854B903B759}"/>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3" name="Freeform 41">
              <a:extLst>
                <a:ext uri="{FF2B5EF4-FFF2-40B4-BE49-F238E27FC236}">
                  <a16:creationId xmlns:a16="http://schemas.microsoft.com/office/drawing/2014/main" id="{242448C5-9CD8-46EB-B06D-9D762178E71E}"/>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4" name="Freeform 42">
              <a:extLst>
                <a:ext uri="{FF2B5EF4-FFF2-40B4-BE49-F238E27FC236}">
                  <a16:creationId xmlns:a16="http://schemas.microsoft.com/office/drawing/2014/main" id="{4CAC61C9-9481-421D-A6A5-954BDFB2A275}"/>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5" name="Freeform 43">
              <a:extLst>
                <a:ext uri="{FF2B5EF4-FFF2-40B4-BE49-F238E27FC236}">
                  <a16:creationId xmlns:a16="http://schemas.microsoft.com/office/drawing/2014/main" id="{34D20ED5-595D-4A4B-BEE5-42AA7C875EFB}"/>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6" name="Freeform 44">
              <a:extLst>
                <a:ext uri="{FF2B5EF4-FFF2-40B4-BE49-F238E27FC236}">
                  <a16:creationId xmlns:a16="http://schemas.microsoft.com/office/drawing/2014/main" id="{34A283E9-9C1B-4E97-B894-2D9F34DA5532}"/>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7" name="Freeform 45">
              <a:extLst>
                <a:ext uri="{FF2B5EF4-FFF2-40B4-BE49-F238E27FC236}">
                  <a16:creationId xmlns:a16="http://schemas.microsoft.com/office/drawing/2014/main" id="{AA398211-8378-48A6-BE46-C3A319E0AA0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8" name="Freeform 46">
              <a:extLst>
                <a:ext uri="{FF2B5EF4-FFF2-40B4-BE49-F238E27FC236}">
                  <a16:creationId xmlns:a16="http://schemas.microsoft.com/office/drawing/2014/main" id="{B5422F84-13F9-41BF-B083-9B256CE09E8F}"/>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833964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6"/>
                                        </p:tgtEl>
                                        <p:attrNameLst>
                                          <p:attrName>style.visibility</p:attrName>
                                        </p:attrNameLst>
                                      </p:cBhvr>
                                      <p:to>
                                        <p:strVal val="visible"/>
                                      </p:to>
                                    </p:set>
                                    <p:animEffect transition="in" filter="barn(inVertical)">
                                      <p:cBhvr>
                                        <p:cTn id="38" dur="500"/>
                                        <p:tgtEl>
                                          <p:spTgt spid="20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barn(inVertical)">
                                      <p:cBhvr>
                                        <p:cTn id="4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9233" y="1261238"/>
            <a:ext cx="2763317" cy="2209339"/>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1736263" y="1703102"/>
            <a:ext cx="1911099" cy="707886"/>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Xác định được mục đích viết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id="{5B099D9A-4075-406C-A1F6-B7AAA8071D6D}"/>
              </a:ext>
            </a:extLst>
          </p:cNvPr>
          <p:cNvSpPr txBox="1"/>
          <p:nvPr/>
        </p:nvSpPr>
        <p:spPr>
          <a:xfrm>
            <a:off x="1210753" y="83718"/>
            <a:ext cx="2377150" cy="769313"/>
          </a:xfrm>
          <a:prstGeom prst="rect">
            <a:avLst/>
          </a:prstGeom>
          <a:noFill/>
        </p:spPr>
        <p:txBody>
          <a:bodyPr vert="horz" wrap="square" rtlCol="0">
            <a:spAutoFit/>
          </a:bodyPr>
          <a:lstStyle/>
          <a:p>
            <a:pPr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học</a:t>
            </a:r>
            <a:endPar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id="{4AF0D3A7-9861-4A52-B1DB-CF5BC12624E8}"/>
              </a:ext>
            </a:extLst>
          </p:cNvPr>
          <p:cNvPicPr>
            <a:picLocks noChangeAspect="1"/>
          </p:cNvPicPr>
          <p:nvPr/>
        </p:nvPicPr>
        <p:blipFill>
          <a:blip r:embed="rId4"/>
          <a:stretch>
            <a:fillRect/>
          </a:stretch>
        </p:blipFill>
        <p:spPr>
          <a:xfrm>
            <a:off x="4825556" y="1652098"/>
            <a:ext cx="2763317" cy="2209339"/>
          </a:xfrm>
          <a:prstGeom prst="rect">
            <a:avLst/>
          </a:prstGeom>
        </p:spPr>
      </p:pic>
      <p:pic>
        <p:nvPicPr>
          <p:cNvPr id="18" name="图片 69">
            <a:extLst>
              <a:ext uri="{FF2B5EF4-FFF2-40B4-BE49-F238E27FC236}">
                <a16:creationId xmlns:a16="http://schemas.microsoft.com/office/drawing/2014/main"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id="{5BA63FFC-8413-44C3-A37E-0A07997EF13A}"/>
              </a:ext>
            </a:extLst>
          </p:cNvPr>
          <p:cNvSpPr/>
          <p:nvPr/>
        </p:nvSpPr>
        <p:spPr>
          <a:xfrm>
            <a:off x="5172586" y="2093962"/>
            <a:ext cx="1911099" cy="1015663"/>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Chỉ ra được ý kiến, lí lẽ, bằng chứng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4" name="图片 59">
            <a:extLst>
              <a:ext uri="{FF2B5EF4-FFF2-40B4-BE49-F238E27FC236}">
                <a16:creationId xmlns:a16="http://schemas.microsoft.com/office/drawing/2014/main" id="{F83A6626-746B-4986-B7BD-0BA8FD0B1B8E}"/>
              </a:ext>
            </a:extLst>
          </p:cNvPr>
          <p:cNvPicPr>
            <a:picLocks noChangeAspect="1"/>
          </p:cNvPicPr>
          <p:nvPr/>
        </p:nvPicPr>
        <p:blipFill>
          <a:blip r:embed="rId4"/>
          <a:stretch>
            <a:fillRect/>
          </a:stretch>
        </p:blipFill>
        <p:spPr>
          <a:xfrm>
            <a:off x="8131775" y="1803535"/>
            <a:ext cx="2763317" cy="2209339"/>
          </a:xfrm>
          <a:prstGeom prst="rect">
            <a:avLst/>
          </a:prstGeom>
        </p:spPr>
      </p:pic>
      <p:pic>
        <p:nvPicPr>
          <p:cNvPr id="28" name="图片 69">
            <a:extLst>
              <a:ext uri="{FF2B5EF4-FFF2-40B4-BE49-F238E27FC236}">
                <a16:creationId xmlns:a16="http://schemas.microsoft.com/office/drawing/2014/main"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sp>
        <p:nvSpPr>
          <p:cNvPr id="29" name="Rectangle 28">
            <a:extLst>
              <a:ext uri="{FF2B5EF4-FFF2-40B4-BE49-F238E27FC236}">
                <a16:creationId xmlns:a16="http://schemas.microsoft.com/office/drawing/2014/main" id="{F3345EB3-B40B-45FD-BB4B-36B93A55D407}"/>
              </a:ext>
            </a:extLst>
          </p:cNvPr>
          <p:cNvSpPr/>
          <p:nvPr/>
        </p:nvSpPr>
        <p:spPr>
          <a:xfrm>
            <a:off x="8646623" y="2132853"/>
            <a:ext cx="1911099" cy="1015663"/>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Viết theo kết cấu 3 phần: MB, TB, KB</a:t>
            </a:r>
            <a:r>
              <a:rPr lang="en-US" sz="2000" b="1" i="1" dirty="0">
                <a:solidFill>
                  <a:srgbClr val="002060"/>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30" name="图片 59">
            <a:extLst>
              <a:ext uri="{FF2B5EF4-FFF2-40B4-BE49-F238E27FC236}">
                <a16:creationId xmlns:a16="http://schemas.microsoft.com/office/drawing/2014/main" id="{7A49C9F0-9CD0-49E4-A439-24242D0B92E2}"/>
              </a:ext>
            </a:extLst>
          </p:cNvPr>
          <p:cNvPicPr>
            <a:picLocks noChangeAspect="1"/>
          </p:cNvPicPr>
          <p:nvPr/>
        </p:nvPicPr>
        <p:blipFill>
          <a:blip r:embed="rId4"/>
          <a:stretch>
            <a:fillRect/>
          </a:stretch>
        </p:blipFill>
        <p:spPr>
          <a:xfrm>
            <a:off x="5330235" y="4480419"/>
            <a:ext cx="2763317" cy="2209339"/>
          </a:xfrm>
          <a:prstGeom prst="rect">
            <a:avLst/>
          </a:prstGeom>
        </p:spPr>
      </p:pic>
      <p:pic>
        <p:nvPicPr>
          <p:cNvPr id="31" name="图片 69">
            <a:extLst>
              <a:ext uri="{FF2B5EF4-FFF2-40B4-BE49-F238E27FC236}">
                <a16:creationId xmlns:a16="http://schemas.microsoft.com/office/drawing/2014/main"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sp>
        <p:nvSpPr>
          <p:cNvPr id="32" name="Rectangle 31">
            <a:extLst>
              <a:ext uri="{FF2B5EF4-FFF2-40B4-BE49-F238E27FC236}">
                <a16:creationId xmlns:a16="http://schemas.microsoft.com/office/drawing/2014/main" id="{3BD9C4DE-6BBC-491F-9921-0F1A26F4485B}"/>
              </a:ext>
            </a:extLst>
          </p:cNvPr>
          <p:cNvSpPr/>
          <p:nvPr/>
        </p:nvSpPr>
        <p:spPr>
          <a:xfrm>
            <a:off x="5677265" y="4922283"/>
            <a:ext cx="1911099" cy="1323439"/>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Sử dụng các từ để lập luận giúp cho bài văn logic, chặt chẽ</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33" name="图片 59">
            <a:extLst>
              <a:ext uri="{FF2B5EF4-FFF2-40B4-BE49-F238E27FC236}">
                <a16:creationId xmlns:a16="http://schemas.microsoft.com/office/drawing/2014/main" id="{4D2F0C4E-635A-43C7-B801-16BAA810E8DE}"/>
              </a:ext>
            </a:extLst>
          </p:cNvPr>
          <p:cNvPicPr>
            <a:picLocks noChangeAspect="1"/>
          </p:cNvPicPr>
          <p:nvPr/>
        </p:nvPicPr>
        <p:blipFill>
          <a:blip r:embed="rId4"/>
          <a:stretch>
            <a:fillRect/>
          </a:stretch>
        </p:blipFill>
        <p:spPr>
          <a:xfrm>
            <a:off x="1748287" y="4409127"/>
            <a:ext cx="2763317" cy="2209339"/>
          </a:xfrm>
          <a:prstGeom prst="rect">
            <a:avLst/>
          </a:prstGeom>
        </p:spPr>
      </p:pic>
      <p:pic>
        <p:nvPicPr>
          <p:cNvPr id="34" name="图片 69">
            <a:extLst>
              <a:ext uri="{FF2B5EF4-FFF2-40B4-BE49-F238E27FC236}">
                <a16:creationId xmlns:a16="http://schemas.microsoft.com/office/drawing/2014/main"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
        <p:nvSpPr>
          <p:cNvPr id="35" name="Rectangle 34">
            <a:extLst>
              <a:ext uri="{FF2B5EF4-FFF2-40B4-BE49-F238E27FC236}">
                <a16:creationId xmlns:a16="http://schemas.microsoft.com/office/drawing/2014/main" id="{7C53CD4C-F7C4-44B1-8D30-7F0A12C5D35C}"/>
              </a:ext>
            </a:extLst>
          </p:cNvPr>
          <p:cNvSpPr/>
          <p:nvPr/>
        </p:nvSpPr>
        <p:spPr>
          <a:xfrm>
            <a:off x="2180048" y="4614506"/>
            <a:ext cx="1911099" cy="1631216"/>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Những lí lẽ, bằng chứng quan trọng đưa ra sau để tạo điểm nhấn…</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5260345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barn(inVertical)">
                                      <p:cBhvr>
                                        <p:cTn id="88" dur="500"/>
                                        <p:tgtEl>
                                          <p:spTgt spid="29"/>
                                        </p:tgtEl>
                                      </p:cBhvr>
                                    </p:animEffect>
                                  </p:childTnLst>
                                </p:cTn>
                              </p:par>
                              <p:par>
                                <p:cTn id="89" presetID="16" presetClass="entr" presetSubtype="21"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barn(inVertical)">
                                      <p:cBhvr>
                                        <p:cTn id="96" dur="500"/>
                                        <p:tgtEl>
                                          <p:spTgt spid="32"/>
                                        </p:tgtEl>
                                      </p:cBhvr>
                                    </p:animEffect>
                                  </p:childTnLst>
                                </p:cTn>
                              </p:par>
                              <p:par>
                                <p:cTn id="97" presetID="16" presetClass="entr" presetSubtype="21"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barn(inVertical)">
                                      <p:cBhvr>
                                        <p:cTn id="104" dur="500"/>
                                        <p:tgtEl>
                                          <p:spTgt spid="35"/>
                                        </p:tgtEl>
                                      </p:cBhvr>
                                    </p:animEffect>
                                  </p:childTnLst>
                                </p:cTn>
                              </p:par>
                              <p:par>
                                <p:cTn id="105" presetID="16" presetClass="entr" presetSubtype="2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barn(inVertical)">
                                      <p:cBhvr>
                                        <p:cTn id="10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P spid="29" grpId="0"/>
      <p:bldP spid="32"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75A9F598-C29B-4DBE-B713-18C6556C49E2}"/>
              </a:ext>
            </a:extLst>
          </p:cNvPr>
          <p:cNvPicPr>
            <a:picLocks noChangeAspect="1"/>
          </p:cNvPicPr>
          <p:nvPr/>
        </p:nvPicPr>
        <p:blipFill>
          <a:blip r:embed="rId2"/>
          <a:stretch>
            <a:fillRect/>
          </a:stretch>
        </p:blipFill>
        <p:spPr>
          <a:xfrm>
            <a:off x="587327" y="1720663"/>
            <a:ext cx="4521569" cy="3416673"/>
          </a:xfrm>
          <a:prstGeom prst="rect">
            <a:avLst/>
          </a:prstGeom>
        </p:spPr>
      </p:pic>
      <p:sp>
        <p:nvSpPr>
          <p:cNvPr id="6" name="TextBox 5">
            <a:extLst>
              <a:ext uri="{FF2B5EF4-FFF2-40B4-BE49-F238E27FC236}">
                <a16:creationId xmlns:a16="http://schemas.microsoft.com/office/drawing/2014/main"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trễ hẹn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3064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grpSp>
        <p:nvGrpSpPr>
          <p:cNvPr id="4" name="组合 44">
            <a:extLst>
              <a:ext uri="{FF2B5EF4-FFF2-40B4-BE49-F238E27FC236}">
                <a16:creationId xmlns:a16="http://schemas.microsoft.com/office/drawing/2014/main" id="{468826E0-7A31-44C3-B4BF-CB0C0E7DFDF2}"/>
              </a:ext>
            </a:extLst>
          </p:cNvPr>
          <p:cNvGrpSpPr/>
          <p:nvPr/>
        </p:nvGrpSpPr>
        <p:grpSpPr>
          <a:xfrm>
            <a:off x="5513755" y="3853774"/>
            <a:ext cx="4356573" cy="324283"/>
            <a:chOff x="4531763" y="904319"/>
            <a:chExt cx="3274666" cy="206375"/>
          </a:xfrm>
        </p:grpSpPr>
        <p:sp>
          <p:nvSpPr>
            <p:cNvPr id="6" name="Freeform 139">
              <a:extLst>
                <a:ext uri="{FF2B5EF4-FFF2-40B4-BE49-F238E27FC236}">
                  <a16:creationId xmlns:a16="http://schemas.microsoft.com/office/drawing/2014/main"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39">
              <a:extLst>
                <a:ext uri="{FF2B5EF4-FFF2-40B4-BE49-F238E27FC236}">
                  <a16:creationId xmlns:a16="http://schemas.microsoft.com/office/drawing/2014/main"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39">
              <a:extLst>
                <a:ext uri="{FF2B5EF4-FFF2-40B4-BE49-F238E27FC236}">
                  <a16:creationId xmlns:a16="http://schemas.microsoft.com/office/drawing/2014/main"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39">
              <a:extLst>
                <a:ext uri="{FF2B5EF4-FFF2-40B4-BE49-F238E27FC236}">
                  <a16:creationId xmlns:a16="http://schemas.microsoft.com/office/drawing/2014/main"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39">
              <a:extLst>
                <a:ext uri="{FF2B5EF4-FFF2-40B4-BE49-F238E27FC236}">
                  <a16:creationId xmlns:a16="http://schemas.microsoft.com/office/drawing/2014/main"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39">
              <a:extLst>
                <a:ext uri="{FF2B5EF4-FFF2-40B4-BE49-F238E27FC236}">
                  <a16:creationId xmlns:a16="http://schemas.microsoft.com/office/drawing/2014/main"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39">
              <a:extLst>
                <a:ext uri="{FF2B5EF4-FFF2-40B4-BE49-F238E27FC236}">
                  <a16:creationId xmlns:a16="http://schemas.microsoft.com/office/drawing/2014/main"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39">
              <a:extLst>
                <a:ext uri="{FF2B5EF4-FFF2-40B4-BE49-F238E27FC236}">
                  <a16:creationId xmlns:a16="http://schemas.microsoft.com/office/drawing/2014/main"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 name="图片 68">
            <a:extLst>
              <a:ext uri="{FF2B5EF4-FFF2-40B4-BE49-F238E27FC236}">
                <a16:creationId xmlns:a16="http://schemas.microsoft.com/office/drawing/2014/main" id="{182AC1EC-00BC-4BF0-A841-749EADF55F6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32292" y="1137888"/>
            <a:ext cx="3167669" cy="5150808"/>
          </a:xfrm>
          <a:prstGeom prst="rect">
            <a:avLst/>
          </a:prstGeom>
        </p:spPr>
      </p:pic>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10172673" y="504589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65434" y="6288696"/>
            <a:ext cx="1326564" cy="510152"/>
          </a:xfrm>
          <a:prstGeom prst="rect">
            <a:avLst/>
          </a:prstGeom>
        </p:spPr>
      </p:pic>
      <p:sp>
        <p:nvSpPr>
          <p:cNvPr id="25" name="文本框 41">
            <a:extLst>
              <a:ext uri="{FF2B5EF4-FFF2-40B4-BE49-F238E27FC236}">
                <a16:creationId xmlns:a16="http://schemas.microsoft.com/office/drawing/2014/main" id="{25EFD4B2-71A3-4CE8-8336-8C143AADE4EF}"/>
              </a:ext>
            </a:extLst>
          </p:cNvPr>
          <p:cNvSpPr txBox="1"/>
          <p:nvPr/>
        </p:nvSpPr>
        <p:spPr>
          <a:xfrm>
            <a:off x="4722442" y="1723477"/>
            <a:ext cx="7469558" cy="1754070"/>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lvl="0" defTabSz="914217"/>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III.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hành</a:t>
            </a:r>
            <a:endParaRPr kumimoji="0" lang="zh-CN" altLang="en-US"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73832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40715B-AC2A-4EA8-92D3-B63C55B0169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41</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45040541-0D98-4930-840A-EF02833A9019}"/>
              </a:ext>
            </a:extLst>
          </p:cNvPr>
          <p:cNvPicPr>
            <a:picLocks noChangeAspect="1"/>
          </p:cNvPicPr>
          <p:nvPr/>
        </p:nvPicPr>
        <p:blipFill>
          <a:blip r:embed="rId2"/>
          <a:stretch>
            <a:fillRect/>
          </a:stretch>
        </p:blipFill>
        <p:spPr>
          <a:xfrm>
            <a:off x="1224793" y="0"/>
            <a:ext cx="9504726" cy="6858000"/>
          </a:xfrm>
          <a:prstGeom prst="rect">
            <a:avLst/>
          </a:prstGeom>
        </p:spPr>
      </p:pic>
    </p:spTree>
    <p:extLst>
      <p:ext uri="{BB962C8B-B14F-4D97-AF65-F5344CB8AC3E}">
        <p14:creationId xmlns:p14="http://schemas.microsoft.com/office/powerpoint/2010/main" val="327480781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9233" y="1261238"/>
            <a:ext cx="2763317" cy="2209339"/>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1736263" y="1703102"/>
            <a:ext cx="1911099" cy="400110"/>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Xác định đề tài;</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id="{5B099D9A-4075-406C-A1F6-B7AAA8071D6D}"/>
              </a:ext>
            </a:extLst>
          </p:cNvPr>
          <p:cNvSpPr txBox="1"/>
          <p:nvPr/>
        </p:nvSpPr>
        <p:spPr>
          <a:xfrm>
            <a:off x="1210753" y="83718"/>
            <a:ext cx="7098500" cy="76931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1. Chuẩn bị trước khi viết</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id="{4AF0D3A7-9861-4A52-B1DB-CF5BC12624E8}"/>
              </a:ext>
            </a:extLst>
          </p:cNvPr>
          <p:cNvPicPr>
            <a:picLocks noChangeAspect="1"/>
          </p:cNvPicPr>
          <p:nvPr/>
        </p:nvPicPr>
        <p:blipFill>
          <a:blip r:embed="rId4"/>
          <a:stretch>
            <a:fillRect/>
          </a:stretch>
        </p:blipFill>
        <p:spPr>
          <a:xfrm>
            <a:off x="4825556" y="1652098"/>
            <a:ext cx="2763317" cy="2209339"/>
          </a:xfrm>
          <a:prstGeom prst="rect">
            <a:avLst/>
          </a:prstGeom>
        </p:spPr>
      </p:pic>
      <p:pic>
        <p:nvPicPr>
          <p:cNvPr id="18" name="图片 69">
            <a:extLst>
              <a:ext uri="{FF2B5EF4-FFF2-40B4-BE49-F238E27FC236}">
                <a16:creationId xmlns:a16="http://schemas.microsoft.com/office/drawing/2014/main"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id="{5BA63FFC-8413-44C3-A37E-0A07997EF13A}"/>
              </a:ext>
            </a:extLst>
          </p:cNvPr>
          <p:cNvSpPr/>
          <p:nvPr/>
        </p:nvSpPr>
        <p:spPr>
          <a:xfrm>
            <a:off x="5172586" y="2093962"/>
            <a:ext cx="1911099" cy="400110"/>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Thu thập tư liệu</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69">
            <a:extLst>
              <a:ext uri="{FF2B5EF4-FFF2-40B4-BE49-F238E27FC236}">
                <a16:creationId xmlns:a16="http://schemas.microsoft.com/office/drawing/2014/main"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pic>
        <p:nvPicPr>
          <p:cNvPr id="31" name="图片 69">
            <a:extLst>
              <a:ext uri="{FF2B5EF4-FFF2-40B4-BE49-F238E27FC236}">
                <a16:creationId xmlns:a16="http://schemas.microsoft.com/office/drawing/2014/main"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pic>
        <p:nvPicPr>
          <p:cNvPr id="34" name="图片 69">
            <a:extLst>
              <a:ext uri="{FF2B5EF4-FFF2-40B4-BE49-F238E27FC236}">
                <a16:creationId xmlns:a16="http://schemas.microsoft.com/office/drawing/2014/main"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Tree>
    <p:extLst>
      <p:ext uri="{BB962C8B-B14F-4D97-AF65-F5344CB8AC3E}">
        <p14:creationId xmlns:p14="http://schemas.microsoft.com/office/powerpoint/2010/main" val="2248688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9233" y="1261238"/>
            <a:ext cx="2763317" cy="2209339"/>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1736263" y="1703102"/>
            <a:ext cx="1911099" cy="523220"/>
          </a:xfrm>
          <a:prstGeom prst="rect">
            <a:avLst/>
          </a:prstGeom>
        </p:spPr>
        <p:txBody>
          <a:bodyPr wrap="square">
            <a:spAutoFit/>
          </a:bodyPr>
          <a:lstStyle/>
          <a:p>
            <a:pPr lvl="0" algn="just" defTabSz="914217"/>
            <a:r>
              <a:rPr lang="vi-VN" sz="2800" b="1" i="1" dirty="0">
                <a:solidFill>
                  <a:srgbClr val="002060"/>
                </a:solidFill>
                <a:latin typeface="Times New Roman" panose="02020603050405020304" pitchFamily="18" charset="0"/>
                <a:cs typeface="Times New Roman" panose="02020603050405020304" pitchFamily="18" charset="0"/>
              </a:rPr>
              <a:t>Tìm ý</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id="{5B099D9A-4075-406C-A1F6-B7AAA8071D6D}"/>
              </a:ext>
            </a:extLst>
          </p:cNvPr>
          <p:cNvSpPr txBox="1"/>
          <p:nvPr/>
        </p:nvSpPr>
        <p:spPr>
          <a:xfrm>
            <a:off x="1210753" y="83718"/>
            <a:ext cx="7098500" cy="76931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2. Tìm ý, lập dàn ý</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id="{4AF0D3A7-9861-4A52-B1DB-CF5BC12624E8}"/>
              </a:ext>
            </a:extLst>
          </p:cNvPr>
          <p:cNvPicPr>
            <a:picLocks noChangeAspect="1"/>
          </p:cNvPicPr>
          <p:nvPr/>
        </p:nvPicPr>
        <p:blipFill>
          <a:blip r:embed="rId4"/>
          <a:stretch>
            <a:fillRect/>
          </a:stretch>
        </p:blipFill>
        <p:spPr>
          <a:xfrm>
            <a:off x="4825556" y="1652098"/>
            <a:ext cx="2763317" cy="2209339"/>
          </a:xfrm>
          <a:prstGeom prst="rect">
            <a:avLst/>
          </a:prstGeom>
        </p:spPr>
      </p:pic>
      <p:pic>
        <p:nvPicPr>
          <p:cNvPr id="18" name="图片 69">
            <a:extLst>
              <a:ext uri="{FF2B5EF4-FFF2-40B4-BE49-F238E27FC236}">
                <a16:creationId xmlns:a16="http://schemas.microsoft.com/office/drawing/2014/main"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id="{5BA63FFC-8413-44C3-A37E-0A07997EF13A}"/>
              </a:ext>
            </a:extLst>
          </p:cNvPr>
          <p:cNvSpPr/>
          <p:nvPr/>
        </p:nvSpPr>
        <p:spPr>
          <a:xfrm>
            <a:off x="5172586" y="2093962"/>
            <a:ext cx="1911099" cy="523220"/>
          </a:xfrm>
          <a:prstGeom prst="rect">
            <a:avLst/>
          </a:prstGeom>
        </p:spPr>
        <p:txBody>
          <a:bodyPr wrap="square">
            <a:spAutoFit/>
          </a:bodyPr>
          <a:lstStyle/>
          <a:p>
            <a:pPr lvl="0" algn="just" defTabSz="914217"/>
            <a:r>
              <a:rPr lang="vi-VN" sz="2800" b="1" i="1" dirty="0">
                <a:solidFill>
                  <a:srgbClr val="002060"/>
                </a:solidFill>
                <a:latin typeface="Times New Roman" panose="02020603050405020304" pitchFamily="18" charset="0"/>
                <a:cs typeface="Times New Roman" panose="02020603050405020304" pitchFamily="18" charset="0"/>
              </a:rPr>
              <a:t>Lập dàn ý</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69">
            <a:extLst>
              <a:ext uri="{FF2B5EF4-FFF2-40B4-BE49-F238E27FC236}">
                <a16:creationId xmlns:a16="http://schemas.microsoft.com/office/drawing/2014/main"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pic>
        <p:nvPicPr>
          <p:cNvPr id="31" name="图片 69">
            <a:extLst>
              <a:ext uri="{FF2B5EF4-FFF2-40B4-BE49-F238E27FC236}">
                <a16:creationId xmlns:a16="http://schemas.microsoft.com/office/drawing/2014/main"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pic>
        <p:nvPicPr>
          <p:cNvPr id="34" name="图片 69">
            <a:extLst>
              <a:ext uri="{FF2B5EF4-FFF2-40B4-BE49-F238E27FC236}">
                <a16:creationId xmlns:a16="http://schemas.microsoft.com/office/drawing/2014/main"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Tree>
    <p:extLst>
      <p:ext uri="{BB962C8B-B14F-4D97-AF65-F5344CB8AC3E}">
        <p14:creationId xmlns:p14="http://schemas.microsoft.com/office/powerpoint/2010/main" val="977880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5606A5-9A05-4654-A7A4-75461C99C3A0}"/>
              </a:ext>
            </a:extLst>
          </p:cNvPr>
          <p:cNvGrpSpPr>
            <a:grpSpLocks/>
          </p:cNvGrpSpPr>
          <p:nvPr/>
        </p:nvGrpSpPr>
        <p:grpSpPr bwMode="auto">
          <a:xfrm>
            <a:off x="1132514" y="448955"/>
            <a:ext cx="9613783" cy="5523863"/>
            <a:chOff x="1608" y="1152"/>
            <a:chExt cx="8616" cy="6780"/>
          </a:xfrm>
        </p:grpSpPr>
        <p:sp>
          <p:nvSpPr>
            <p:cNvPr id="3" name="Oval 2">
              <a:extLst>
                <a:ext uri="{FF2B5EF4-FFF2-40B4-BE49-F238E27FC236}">
                  <a16:creationId xmlns:a16="http://schemas.microsoft.com/office/drawing/2014/main" id="{A006099E-3E00-4C2B-A3D1-597A27E3C6AA}"/>
                </a:ext>
              </a:extLst>
            </p:cNvPr>
            <p:cNvSpPr>
              <a:spLocks noChangeArrowheads="1"/>
            </p:cNvSpPr>
            <p:nvPr/>
          </p:nvSpPr>
          <p:spPr bwMode="auto">
            <a:xfrm>
              <a:off x="4656" y="3444"/>
              <a:ext cx="2448" cy="2160"/>
            </a:xfrm>
            <a:prstGeom prst="ellipse">
              <a:avLst/>
            </a:prstGeom>
            <a:solidFill>
              <a:srgbClr val="FFFFFF"/>
            </a:solidFill>
            <a:ln w="19050">
              <a:solidFill>
                <a:srgbClr val="538135"/>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 tượng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A7055565-6A0B-4D22-BE5D-14F2013A91CB}"/>
                </a:ext>
              </a:extLst>
            </p:cNvPr>
            <p:cNvSpPr>
              <a:spLocks noChangeArrowheads="1"/>
            </p:cNvSpPr>
            <p:nvPr/>
          </p:nvSpPr>
          <p:spPr bwMode="auto">
            <a:xfrm>
              <a:off x="4716" y="1152"/>
              <a:ext cx="2256" cy="1548"/>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a:t>
              </a:r>
              <a:r>
                <a:rPr kumimoji="0" lang="en-US" sz="12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AutoShape 5">
              <a:extLst>
                <a:ext uri="{FF2B5EF4-FFF2-40B4-BE49-F238E27FC236}">
                  <a16:creationId xmlns:a16="http://schemas.microsoft.com/office/drawing/2014/main" id="{50E149CF-A571-4944-BEB4-7992B57CF37F}"/>
                </a:ext>
              </a:extLst>
            </p:cNvPr>
            <p:cNvSpPr>
              <a:spLocks noChangeArrowheads="1"/>
            </p:cNvSpPr>
            <p:nvPr/>
          </p:nvSpPr>
          <p:spPr bwMode="auto">
            <a:xfrm>
              <a:off x="7188" y="4140"/>
              <a:ext cx="612"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AutoShape 6">
              <a:extLst>
                <a:ext uri="{FF2B5EF4-FFF2-40B4-BE49-F238E27FC236}">
                  <a16:creationId xmlns:a16="http://schemas.microsoft.com/office/drawing/2014/main" id="{40CB740A-A394-4355-9738-3C9B26218DEB}"/>
                </a:ext>
              </a:extLst>
            </p:cNvPr>
            <p:cNvSpPr>
              <a:spLocks noChangeArrowheads="1"/>
            </p:cNvSpPr>
            <p:nvPr/>
          </p:nvSpPr>
          <p:spPr bwMode="auto">
            <a:xfrm rot="16200000">
              <a:off x="5577" y="2664"/>
              <a:ext cx="612"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AutoShape 7">
              <a:extLst>
                <a:ext uri="{FF2B5EF4-FFF2-40B4-BE49-F238E27FC236}">
                  <a16:creationId xmlns:a16="http://schemas.microsoft.com/office/drawing/2014/main" id="{44548711-7C63-4F5A-9419-2258A755ED7B}"/>
                </a:ext>
              </a:extLst>
            </p:cNvPr>
            <p:cNvSpPr>
              <a:spLocks noChangeArrowheads="1"/>
            </p:cNvSpPr>
            <p:nvPr/>
          </p:nvSpPr>
          <p:spPr bwMode="auto">
            <a:xfrm rot="5630965">
              <a:off x="5692" y="5514"/>
              <a:ext cx="550"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AutoShape 8">
              <a:extLst>
                <a:ext uri="{FF2B5EF4-FFF2-40B4-BE49-F238E27FC236}">
                  <a16:creationId xmlns:a16="http://schemas.microsoft.com/office/drawing/2014/main" id="{1D229DB6-C566-4B2E-B8EF-9A80730E9716}"/>
                </a:ext>
              </a:extLst>
            </p:cNvPr>
            <p:cNvSpPr>
              <a:spLocks noChangeArrowheads="1"/>
            </p:cNvSpPr>
            <p:nvPr/>
          </p:nvSpPr>
          <p:spPr bwMode="auto">
            <a:xfrm rot="10800000">
              <a:off x="3960" y="4056"/>
              <a:ext cx="612"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Oval 8">
              <a:extLst>
                <a:ext uri="{FF2B5EF4-FFF2-40B4-BE49-F238E27FC236}">
                  <a16:creationId xmlns:a16="http://schemas.microsoft.com/office/drawing/2014/main" id="{0A5747BC-719F-4848-BDB6-B22EFD08AE94}"/>
                </a:ext>
              </a:extLst>
            </p:cNvPr>
            <p:cNvSpPr>
              <a:spLocks noChangeArrowheads="1"/>
            </p:cNvSpPr>
            <p:nvPr/>
          </p:nvSpPr>
          <p:spPr bwMode="auto">
            <a:xfrm>
              <a:off x="7968" y="3876"/>
              <a:ext cx="2256" cy="1548"/>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4</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5D13591-C5AD-4875-98B7-B64B5EC45D96}"/>
                </a:ext>
              </a:extLst>
            </p:cNvPr>
            <p:cNvSpPr>
              <a:spLocks noChangeArrowheads="1"/>
            </p:cNvSpPr>
            <p:nvPr/>
          </p:nvSpPr>
          <p:spPr bwMode="auto">
            <a:xfrm>
              <a:off x="4848" y="6384"/>
              <a:ext cx="2256" cy="1548"/>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3</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C2CDAB02-8DAE-41E2-9B17-173000087749}"/>
                </a:ext>
              </a:extLst>
            </p:cNvPr>
            <p:cNvSpPr>
              <a:spLocks noChangeArrowheads="1"/>
            </p:cNvSpPr>
            <p:nvPr/>
          </p:nvSpPr>
          <p:spPr bwMode="auto">
            <a:xfrm>
              <a:off x="1608" y="3684"/>
              <a:ext cx="2256" cy="1548"/>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2</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95595993"/>
      </p:ext>
    </p:extLst>
  </p:cSld>
  <p:clrMapOvr>
    <a:masterClrMapping/>
  </p:clrMapOvr>
  <p:transition spd="slow">
    <p:comb/>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955D18A-EAAB-437E-95B4-C21E6AD30186}"/>
              </a:ext>
            </a:extLst>
          </p:cNvPr>
          <p:cNvGraphicFramePr>
            <a:graphicFrameLocks noGrp="1"/>
          </p:cNvGraphicFramePr>
          <p:nvPr/>
        </p:nvGraphicFramePr>
        <p:xfrm>
          <a:off x="668321" y="268448"/>
          <a:ext cx="9750805" cy="5334455"/>
        </p:xfrm>
        <a:graphic>
          <a:graphicData uri="http://schemas.openxmlformats.org/drawingml/2006/table">
            <a:tbl>
              <a:tblPr/>
              <a:tblGrid>
                <a:gridCol w="1994999">
                  <a:extLst>
                    <a:ext uri="{9D8B030D-6E8A-4147-A177-3AD203B41FA5}">
                      <a16:colId xmlns:a16="http://schemas.microsoft.com/office/drawing/2014/main" val="282375085"/>
                    </a:ext>
                  </a:extLst>
                </a:gridCol>
                <a:gridCol w="7755806">
                  <a:extLst>
                    <a:ext uri="{9D8B030D-6E8A-4147-A177-3AD203B41FA5}">
                      <a16:colId xmlns:a16="http://schemas.microsoft.com/office/drawing/2014/main" val="3856113077"/>
                    </a:ext>
                  </a:extLst>
                </a:gridCol>
              </a:tblGrid>
              <a:tr h="1173101">
                <a:tc>
                  <a:txBody>
                    <a:bodyPr/>
                    <a:lstStyle/>
                    <a:p>
                      <a:pPr algn="ct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Hiện tượng tôi quan 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Ý kiến của tôi về hiện 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15021383"/>
                  </a:ext>
                </a:extLst>
              </a:tr>
              <a:tr h="3044518">
                <a:tc>
                  <a:txBody>
                    <a:bodyPr/>
                    <a:lstStyle/>
                    <a:p>
                      <a:pPr algn="ct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Lí lẽ 1………………………</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Bằng chứng 1: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Lí lẽ 2:…………………………</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Bằng chứng 2:…………………</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Trao đổi với ý kiến trái chiều (nếu 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035469790"/>
                  </a:ext>
                </a:extLst>
              </a:tr>
              <a:tr h="558418">
                <a:tc rowSpan="2">
                  <a:txBody>
                    <a:bodyPr/>
                    <a:lstStyle/>
                    <a:p>
                      <a:pPr algn="ct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lại vấn 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53731014"/>
                  </a:ext>
                </a:extLst>
              </a:tr>
              <a:tr h="558418">
                <a:tc vMerge="1">
                  <a:txBody>
                    <a:bodyPr/>
                    <a:lstStyle/>
                    <a:p>
                      <a:endParaRPr lang="en-US"/>
                    </a:p>
                  </a:txBody>
                  <a:tcPr/>
                </a:tc>
                <a:tc>
                  <a:txBody>
                    <a:bodyPr/>
                    <a:lstStyle/>
                    <a:p>
                      <a:pP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Giải pháp của tôi……………………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27951196"/>
                  </a:ext>
                </a:extLst>
              </a:tr>
            </a:tbl>
          </a:graphicData>
        </a:graphic>
      </p:graphicFrame>
    </p:spTree>
    <p:extLst>
      <p:ext uri="{BB962C8B-B14F-4D97-AF65-F5344CB8AC3E}">
        <p14:creationId xmlns:p14="http://schemas.microsoft.com/office/powerpoint/2010/main" val="4147851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9233" y="1261238"/>
            <a:ext cx="2763317" cy="2209339"/>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1736263" y="1703102"/>
            <a:ext cx="1911099" cy="1384995"/>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Viết</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từng</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đoạn</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theo</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bố</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cục</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id="{5B099D9A-4075-406C-A1F6-B7AAA8071D6D}"/>
              </a:ext>
            </a:extLst>
          </p:cNvPr>
          <p:cNvSpPr txBox="1"/>
          <p:nvPr/>
        </p:nvSpPr>
        <p:spPr>
          <a:xfrm>
            <a:off x="1210753" y="83718"/>
            <a:ext cx="7098500" cy="76931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3. Viết bài văn</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id="{4AF0D3A7-9861-4A52-B1DB-CF5BC12624E8}"/>
              </a:ext>
            </a:extLst>
          </p:cNvPr>
          <p:cNvPicPr>
            <a:picLocks noChangeAspect="1"/>
          </p:cNvPicPr>
          <p:nvPr/>
        </p:nvPicPr>
        <p:blipFill>
          <a:blip r:embed="rId4"/>
          <a:stretch>
            <a:fillRect/>
          </a:stretch>
        </p:blipFill>
        <p:spPr>
          <a:xfrm>
            <a:off x="4825556" y="1652098"/>
            <a:ext cx="2763317" cy="2209339"/>
          </a:xfrm>
          <a:prstGeom prst="rect">
            <a:avLst/>
          </a:prstGeom>
        </p:spPr>
      </p:pic>
      <p:pic>
        <p:nvPicPr>
          <p:cNvPr id="18" name="图片 69">
            <a:extLst>
              <a:ext uri="{FF2B5EF4-FFF2-40B4-BE49-F238E27FC236}">
                <a16:creationId xmlns:a16="http://schemas.microsoft.com/office/drawing/2014/main"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id="{5BA63FFC-8413-44C3-A37E-0A07997EF13A}"/>
              </a:ext>
            </a:extLst>
          </p:cNvPr>
          <p:cNvSpPr/>
          <p:nvPr/>
        </p:nvSpPr>
        <p:spPr>
          <a:xfrm>
            <a:off x="5172586" y="2093962"/>
            <a:ext cx="1911099" cy="954107"/>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Trình</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bày</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sạch</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đẹp</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69">
            <a:extLst>
              <a:ext uri="{FF2B5EF4-FFF2-40B4-BE49-F238E27FC236}">
                <a16:creationId xmlns:a16="http://schemas.microsoft.com/office/drawing/2014/main"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pic>
        <p:nvPicPr>
          <p:cNvPr id="31" name="图片 69">
            <a:extLst>
              <a:ext uri="{FF2B5EF4-FFF2-40B4-BE49-F238E27FC236}">
                <a16:creationId xmlns:a16="http://schemas.microsoft.com/office/drawing/2014/main"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pic>
        <p:nvPicPr>
          <p:cNvPr id="34" name="图片 69">
            <a:extLst>
              <a:ext uri="{FF2B5EF4-FFF2-40B4-BE49-F238E27FC236}">
                <a16:creationId xmlns:a16="http://schemas.microsoft.com/office/drawing/2014/main"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Tree>
    <p:extLst>
      <p:ext uri="{BB962C8B-B14F-4D97-AF65-F5344CB8AC3E}">
        <p14:creationId xmlns:p14="http://schemas.microsoft.com/office/powerpoint/2010/main" val="1670217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9233" y="1261238"/>
            <a:ext cx="2763317" cy="2209339"/>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1736263" y="1703102"/>
            <a:ext cx="1911099" cy="523220"/>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Hình</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thức</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id="{5B099D9A-4075-406C-A1F6-B7AAA8071D6D}"/>
              </a:ext>
            </a:extLst>
          </p:cNvPr>
          <p:cNvSpPr txBox="1"/>
          <p:nvPr/>
        </p:nvSpPr>
        <p:spPr>
          <a:xfrm>
            <a:off x="1210753" y="83718"/>
            <a:ext cx="9292264" cy="76931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4. Chỉnh sửa, rút kinh nghiệm.</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id="{4AF0D3A7-9861-4A52-B1DB-CF5BC12624E8}"/>
              </a:ext>
            </a:extLst>
          </p:cNvPr>
          <p:cNvPicPr>
            <a:picLocks noChangeAspect="1"/>
          </p:cNvPicPr>
          <p:nvPr/>
        </p:nvPicPr>
        <p:blipFill>
          <a:blip r:embed="rId4"/>
          <a:stretch>
            <a:fillRect/>
          </a:stretch>
        </p:blipFill>
        <p:spPr>
          <a:xfrm>
            <a:off x="4825556" y="1652098"/>
            <a:ext cx="2763317" cy="2209339"/>
          </a:xfrm>
          <a:prstGeom prst="rect">
            <a:avLst/>
          </a:prstGeom>
        </p:spPr>
      </p:pic>
      <p:pic>
        <p:nvPicPr>
          <p:cNvPr id="18" name="图片 69">
            <a:extLst>
              <a:ext uri="{FF2B5EF4-FFF2-40B4-BE49-F238E27FC236}">
                <a16:creationId xmlns:a16="http://schemas.microsoft.com/office/drawing/2014/main"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id="{5BA63FFC-8413-44C3-A37E-0A07997EF13A}"/>
              </a:ext>
            </a:extLst>
          </p:cNvPr>
          <p:cNvSpPr/>
          <p:nvPr/>
        </p:nvSpPr>
        <p:spPr>
          <a:xfrm>
            <a:off x="5172586" y="2093962"/>
            <a:ext cx="1911099" cy="523220"/>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Nội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dung.</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69">
            <a:extLst>
              <a:ext uri="{FF2B5EF4-FFF2-40B4-BE49-F238E27FC236}">
                <a16:creationId xmlns:a16="http://schemas.microsoft.com/office/drawing/2014/main"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pic>
        <p:nvPicPr>
          <p:cNvPr id="31" name="图片 69">
            <a:extLst>
              <a:ext uri="{FF2B5EF4-FFF2-40B4-BE49-F238E27FC236}">
                <a16:creationId xmlns:a16="http://schemas.microsoft.com/office/drawing/2014/main"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pic>
        <p:nvPicPr>
          <p:cNvPr id="34" name="图片 69">
            <a:extLst>
              <a:ext uri="{FF2B5EF4-FFF2-40B4-BE49-F238E27FC236}">
                <a16:creationId xmlns:a16="http://schemas.microsoft.com/office/drawing/2014/main"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Tree>
    <p:extLst>
      <p:ext uri="{BB962C8B-B14F-4D97-AF65-F5344CB8AC3E}">
        <p14:creationId xmlns:p14="http://schemas.microsoft.com/office/powerpoint/2010/main" val="4131652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DFA2C1E-E734-4F44-B669-B90ECE0D04CA}"/>
              </a:ext>
            </a:extLst>
          </p:cNvPr>
          <p:cNvGraphicFramePr>
            <a:graphicFrameLocks noGrp="1"/>
          </p:cNvGraphicFramePr>
          <p:nvPr>
            <p:extLst>
              <p:ext uri="{D42A27DB-BD31-4B8C-83A1-F6EECF244321}">
                <p14:modId xmlns:p14="http://schemas.microsoft.com/office/powerpoint/2010/main" val="2914726287"/>
              </p:ext>
            </p:extLst>
          </p:nvPr>
        </p:nvGraphicFramePr>
        <p:xfrm>
          <a:off x="901592" y="741446"/>
          <a:ext cx="9207141" cy="5375108"/>
        </p:xfrm>
        <a:graphic>
          <a:graphicData uri="http://schemas.openxmlformats.org/drawingml/2006/table">
            <a:tbl>
              <a:tblPr firstRow="1" firstCol="1" bandRow="1"/>
              <a:tblGrid>
                <a:gridCol w="1406900">
                  <a:extLst>
                    <a:ext uri="{9D8B030D-6E8A-4147-A177-3AD203B41FA5}">
                      <a16:colId xmlns:a16="http://schemas.microsoft.com/office/drawing/2014/main" val="4269882204"/>
                    </a:ext>
                  </a:extLst>
                </a:gridCol>
                <a:gridCol w="6256936">
                  <a:extLst>
                    <a:ext uri="{9D8B030D-6E8A-4147-A177-3AD203B41FA5}">
                      <a16:colId xmlns:a16="http://schemas.microsoft.com/office/drawing/2014/main" val="1312913323"/>
                    </a:ext>
                  </a:extLst>
                </a:gridCol>
                <a:gridCol w="1543305">
                  <a:extLst>
                    <a:ext uri="{9D8B030D-6E8A-4147-A177-3AD203B41FA5}">
                      <a16:colId xmlns:a16="http://schemas.microsoft.com/office/drawing/2014/main" val="1061877684"/>
                    </a:ext>
                  </a:extLst>
                </a:gridCol>
              </a:tblGrid>
              <a:tr h="1117777">
                <a:tc>
                  <a:txBody>
                    <a:bodyPr/>
                    <a:lstStyle/>
                    <a:p>
                      <a:pPr algn="ctr">
                        <a:lnSpc>
                          <a:spcPct val="150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Các phần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Nội dung kiểm 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Đạt/chưa 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23119680"/>
                  </a:ext>
                </a:extLst>
              </a:tr>
              <a:tr h="523259">
                <a:tc rowSpan="2">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dẫn dắt vào vấn đề cần bàn luận.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50000"/>
                        </a:lnSpc>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57453738"/>
                  </a:ext>
                </a:extLst>
              </a:tr>
              <a:tr h="594518">
                <a:tc vMerge="1">
                  <a:txBody>
                    <a:bodyPr/>
                    <a:lstStyle/>
                    <a:p>
                      <a:endParaRPr lang="en-US"/>
                    </a:p>
                  </a:txBody>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cụ thể hiện tượng sẽ bàn luận.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11621991"/>
                  </a:ext>
                </a:extLst>
              </a:tr>
              <a:tr h="523259">
                <a:tc rowSpan="4">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rõ ràng ý kiến về hiện tượng.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50000"/>
                        </a:lnSpc>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330426435"/>
                  </a:ext>
                </a:extLst>
              </a:tr>
              <a:tr h="523259">
                <a:tc vMerge="1">
                  <a:txBody>
                    <a:bodyPr/>
                    <a:lstStyle/>
                    <a:p>
                      <a:endParaRPr lang="en-US"/>
                    </a:p>
                  </a:txBody>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được ít nhất hai lí lẽ cụ thể để làm rõ ỷ kiến.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066602696"/>
                  </a:ext>
                </a:extLst>
              </a:tr>
              <a:tr h="523259">
                <a:tc vMerge="1">
                  <a:txBody>
                    <a:bodyPr/>
                    <a:lstStyle/>
                    <a:p>
                      <a:endParaRPr lang="en-US"/>
                    </a:p>
                  </a:txBody>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 ra được bằng chứng thuyết phục để củng cố cho lí lẽ.</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335133325"/>
                  </a:ext>
                </a:extLst>
              </a:tr>
              <a:tr h="523259">
                <a:tc vMerge="1">
                  <a:txBody>
                    <a:bodyPr/>
                    <a:lstStyle/>
                    <a:p>
                      <a:endParaRPr lang="en-US"/>
                    </a:p>
                  </a:txBody>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 sắp xếp các lí lẽ, bằng chứng theo một trình tự hợp lí.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592446303"/>
                  </a:ext>
                </a:extLst>
              </a:tr>
              <a:tr h="523259">
                <a:tc rowSpan="2">
                  <a:txBody>
                    <a:bodyPr/>
                    <a:lstStyle/>
                    <a:p>
                      <a:pPr>
                        <a:lnSpc>
                          <a:spcPct val="150000"/>
                        </a:lnSpc>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 định lại ý kiến của mình.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3101688"/>
                  </a:ext>
                </a:extLst>
              </a:tr>
              <a:tr h="523259">
                <a:tc vMerge="1">
                  <a:txBody>
                    <a:bodyPr/>
                    <a:lstStyle/>
                    <a:p>
                      <a:endParaRPr lang="en-US"/>
                    </a:p>
                  </a:txBody>
                  <a:tcPr/>
                </a:tc>
                <a:tc>
                  <a:txBody>
                    <a:bodyPr/>
                    <a:lstStyle/>
                    <a:p>
                      <a:pPr>
                        <a:lnSpc>
                          <a:spcPct val="150000"/>
                        </a:lnSpc>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 xuất được những giải pháp.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6410524"/>
                  </a:ext>
                </a:extLst>
              </a:tr>
            </a:tbl>
          </a:graphicData>
        </a:graphic>
      </p:graphicFrame>
      <p:sp>
        <p:nvSpPr>
          <p:cNvPr id="4" name="TextBox 3">
            <a:extLst>
              <a:ext uri="{FF2B5EF4-FFF2-40B4-BE49-F238E27FC236}">
                <a16:creationId xmlns:a16="http://schemas.microsoft.com/office/drawing/2014/main" id="{1C518F89-E57F-4732-9202-10CF1565E0E1}"/>
              </a:ext>
            </a:extLst>
          </p:cNvPr>
          <p:cNvSpPr txBox="1"/>
          <p:nvPr/>
        </p:nvSpPr>
        <p:spPr>
          <a:xfrm>
            <a:off x="2457974" y="33560"/>
            <a:ext cx="4923143" cy="707886"/>
          </a:xfrm>
          <a:prstGeom prst="rect">
            <a:avLst/>
          </a:prstGeom>
          <a:noFill/>
        </p:spPr>
        <p:txBody>
          <a:bodyPr wrap="none" rtlCol="0">
            <a:spAutoFit/>
          </a:bodyPr>
          <a:lstStyle/>
          <a:p>
            <a:r>
              <a:rPr lang="en-US" dirty="0"/>
              <a:t>		</a:t>
            </a:r>
            <a:r>
              <a:rPr lang="en-US" sz="4000" dirty="0">
                <a:latin typeface="Times New Roman" panose="02020603050405020304" pitchFamily="18" charset="0"/>
                <a:cs typeface="Times New Roman" panose="02020603050405020304" pitchFamily="18" charset="0"/>
              </a:rPr>
              <a:t>BẢNG KIỂM</a:t>
            </a:r>
          </a:p>
        </p:txBody>
      </p:sp>
    </p:spTree>
    <p:extLst>
      <p:ext uri="{BB962C8B-B14F-4D97-AF65-F5344CB8AC3E}">
        <p14:creationId xmlns:p14="http://schemas.microsoft.com/office/powerpoint/2010/main" val="179630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id="{F7669892-921E-4C06-8E87-4D7BEE52D011}"/>
              </a:ext>
            </a:extLst>
          </p:cNvPr>
          <p:cNvGrpSpPr/>
          <p:nvPr/>
        </p:nvGrpSpPr>
        <p:grpSpPr>
          <a:xfrm>
            <a:off x="3239162" y="1213162"/>
            <a:ext cx="5713677" cy="2337529"/>
            <a:chOff x="3238500" y="1789966"/>
            <a:chExt cx="5715000" cy="2338070"/>
          </a:xfrm>
        </p:grpSpPr>
        <p:sp>
          <p:nvSpPr>
            <p:cNvPr id="13" name="文本框 283">
              <a:extLst>
                <a:ext uri="{FF2B5EF4-FFF2-40B4-BE49-F238E27FC236}">
                  <a16:creationId xmlns:a16="http://schemas.microsoft.com/office/drawing/2014/main" id="{192A6D67-F623-4427-AD7F-F91A32D1486D}"/>
                </a:ext>
              </a:extLst>
            </p:cNvPr>
            <p:cNvSpPr txBox="1"/>
            <p:nvPr/>
          </p:nvSpPr>
          <p:spPr>
            <a:xfrm>
              <a:off x="3594117" y="3019913"/>
              <a:ext cx="5034082" cy="1108123"/>
            </a:xfrm>
            <a:prstGeom prst="rect">
              <a:avLst/>
            </a:prstGeom>
            <a:noFill/>
          </p:spPr>
          <p:txBody>
            <a:bodyPr wrap="none" rtlCol="0">
              <a:spAutoFit/>
            </a:bodyPr>
            <a:lstStyle/>
            <a:p>
              <a:pPr algn="ctr" defTabSz="914217"/>
              <a:r>
                <a:rPr lang="en-US" altLang="zh-CN"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LUYỆN TẬP</a:t>
              </a:r>
              <a:endParaRPr lang="zh-CN" altLang="en-US"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id="{9C6ACA75-01C4-483A-8EA7-A8C0D2092203}"/>
                </a:ext>
              </a:extLst>
            </p:cNvPr>
            <p:cNvSpPr txBox="1"/>
            <p:nvPr/>
          </p:nvSpPr>
          <p:spPr>
            <a:xfrm>
              <a:off x="6027435" y="1789966"/>
              <a:ext cx="184773" cy="1108123"/>
            </a:xfrm>
            <a:prstGeom prst="rect">
              <a:avLst/>
            </a:prstGeom>
            <a:noFill/>
          </p:spPr>
          <p:txBody>
            <a:bodyPr wrap="none" rtlCol="0">
              <a:spAutoFit/>
            </a:bodyPr>
            <a:lstStyle/>
            <a:p>
              <a:pPr algn="ctr" defTabSz="914217"/>
              <a:endParaRPr lang="zh-CN" altLang="en-US" sz="6599" b="1" spc="6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354586595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5</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bạo hành trẻ em</a:t>
            </a:r>
            <a:r>
              <a:rPr lang="en-US" sz="32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A171E719-3B5B-408C-839B-AF93AC86772E}"/>
              </a:ext>
            </a:extLst>
          </p:cNvPr>
          <p:cNvPicPr>
            <a:picLocks noChangeAspect="1"/>
          </p:cNvPicPr>
          <p:nvPr/>
        </p:nvPicPr>
        <p:blipFill>
          <a:blip r:embed="rId2"/>
          <a:stretch>
            <a:fillRect/>
          </a:stretch>
        </p:blipFill>
        <p:spPr>
          <a:xfrm>
            <a:off x="891622" y="1856387"/>
            <a:ext cx="4214603" cy="3145226"/>
          </a:xfrm>
          <a:prstGeom prst="rect">
            <a:avLst/>
          </a:prstGeom>
        </p:spPr>
      </p:pic>
    </p:spTree>
    <p:extLst>
      <p:ext uri="{BB962C8B-B14F-4D97-AF65-F5344CB8AC3E}">
        <p14:creationId xmlns:p14="http://schemas.microsoft.com/office/powerpoint/2010/main" val="2939416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67C72C88-020A-4FFC-B4C2-C94BDB3B9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10229088" cy="3408607"/>
          </a:xfrm>
          <a:prstGeom prst="rect">
            <a:avLst/>
          </a:prstGeom>
        </p:spPr>
      </p:pic>
      <p:pic>
        <p:nvPicPr>
          <p:cNvPr id="12" name="图片 11">
            <a:extLst>
              <a:ext uri="{FF2B5EF4-FFF2-40B4-BE49-F238E27FC236}">
                <a16:creationId xmlns:a16="http://schemas.microsoft.com/office/drawing/2014/main" id="{64ADBC87-88DA-4B4D-AFE2-74A03BAE6B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id="{B0540165-AD3A-4AB0-9693-5AB6FC49D9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23" name="图片 22">
            <a:extLst>
              <a:ext uri="{FF2B5EF4-FFF2-40B4-BE49-F238E27FC236}">
                <a16:creationId xmlns:a16="http://schemas.microsoft.com/office/drawing/2014/main" id="{BD4A6BB4-1F69-4247-819B-24BC0ACDBEC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4070968" y="1760857"/>
            <a:ext cx="957544" cy="957544"/>
          </a:xfrm>
          <a:prstGeom prst="rect">
            <a:avLst/>
          </a:prstGeom>
        </p:spPr>
      </p:pic>
      <p:cxnSp>
        <p:nvCxnSpPr>
          <p:cNvPr id="25" name="直接连接符 24">
            <a:extLst>
              <a:ext uri="{FF2B5EF4-FFF2-40B4-BE49-F238E27FC236}">
                <a16:creationId xmlns:a16="http://schemas.microsoft.com/office/drawing/2014/main" id="{966C03D4-F6EF-4948-9A00-7410B8DD0AAD}"/>
              </a:ext>
            </a:extLst>
          </p:cNvPr>
          <p:cNvCxnSpPr>
            <a:cxnSpLocks/>
          </p:cNvCxnSpPr>
          <p:nvPr/>
        </p:nvCxnSpPr>
        <p:spPr>
          <a:xfrm>
            <a:off x="3288319" y="2594054"/>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46F97EE-797A-4045-8A09-5949046ADE27}"/>
              </a:ext>
            </a:extLst>
          </p:cNvPr>
          <p:cNvSpPr txBox="1"/>
          <p:nvPr/>
        </p:nvSpPr>
        <p:spPr>
          <a:xfrm>
            <a:off x="2145898" y="2568479"/>
            <a:ext cx="51890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TRÒ CHƠI KHÁM PHÁ TRI THỨC</a:t>
            </a:r>
            <a:endParaRPr kumimoji="0" lang="zh-CN" altLang="en-US" sz="4400" b="1" i="0" u="none" strike="noStrike" kern="1200" cap="none" spc="300" normalizeH="0" baseline="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3" name="直接连接符 32">
            <a:extLst>
              <a:ext uri="{FF2B5EF4-FFF2-40B4-BE49-F238E27FC236}">
                <a16:creationId xmlns:a16="http://schemas.microsoft.com/office/drawing/2014/main" id="{CB840751-6C28-401E-B959-05F23B916B20}"/>
              </a:ext>
            </a:extLst>
          </p:cNvPr>
          <p:cNvCxnSpPr>
            <a:cxnSpLocks/>
          </p:cNvCxnSpPr>
          <p:nvPr/>
        </p:nvCxnSpPr>
        <p:spPr>
          <a:xfrm>
            <a:off x="3169211" y="4609705"/>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8185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844911" y="987407"/>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8" name="Picture 37">
            <a:extLst>
              <a:ext uri="{FF2B5EF4-FFF2-40B4-BE49-F238E27FC236}">
                <a16:creationId xmlns:a16="http://schemas.microsoft.com/office/drawing/2014/main" id="{FA800B74-A1D2-46AC-B965-7AB82C950023}"/>
              </a:ext>
            </a:extLst>
          </p:cNvPr>
          <p:cNvPicPr>
            <a:picLocks noChangeAspect="1"/>
          </p:cNvPicPr>
          <p:nvPr/>
        </p:nvPicPr>
        <p:blipFill>
          <a:blip r:embed="rId5"/>
          <a:stretch>
            <a:fillRect/>
          </a:stretch>
        </p:blipFill>
        <p:spPr>
          <a:xfrm>
            <a:off x="3903079" y="1813835"/>
            <a:ext cx="4919898" cy="2749534"/>
          </a:xfrm>
          <a:prstGeom prst="rect">
            <a:avLst/>
          </a:prstGeom>
        </p:spPr>
      </p:pic>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41451" y="2179178"/>
            <a:ext cx="3034846" cy="3841637"/>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10568331" y="-231432"/>
            <a:ext cx="1863402" cy="1863402"/>
          </a:xfrm>
          <a:prstGeom prst="rect">
            <a:avLst/>
          </a:prstGeom>
        </p:spPr>
      </p:pic>
      <p:pic>
        <p:nvPicPr>
          <p:cNvPr id="15" name="图片 20">
            <a:hlinkClick r:id="rId10" action="ppaction://hlinksldjump"/>
            <a:extLst>
              <a:ext uri="{FF2B5EF4-FFF2-40B4-BE49-F238E27FC236}">
                <a16:creationId xmlns:a16="http://schemas.microsoft.com/office/drawing/2014/main" id="{29B8D7F3-CA54-4BA6-8001-ADC7A3AEEEF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12D98F5E-1C1A-4428-A2FF-71D4F9B7370A}"/>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D0713D7A-C738-4EE1-9E75-F7EF9EDA5046}"/>
              </a:ext>
            </a:extLst>
          </p:cNvPr>
          <p:cNvPicPr>
            <a:picLocks noChangeAspect="1"/>
          </p:cNvPicPr>
          <p:nvPr/>
        </p:nvPicPr>
        <p:blipFill>
          <a:blip r:embed="rId12"/>
          <a:stretch>
            <a:fillRect/>
          </a:stretch>
        </p:blipFill>
        <p:spPr>
          <a:xfrm>
            <a:off x="3876357" y="1806963"/>
            <a:ext cx="2938209" cy="1505843"/>
          </a:xfrm>
          <a:prstGeom prst="rect">
            <a:avLst/>
          </a:prstGeom>
        </p:spPr>
      </p:pic>
      <p:pic>
        <p:nvPicPr>
          <p:cNvPr id="23" name="Picture 22">
            <a:extLst>
              <a:ext uri="{FF2B5EF4-FFF2-40B4-BE49-F238E27FC236}">
                <a16:creationId xmlns:a16="http://schemas.microsoft.com/office/drawing/2014/main" id="{1946B566-291F-4FD6-9CAE-4F4E4877C8CF}"/>
              </a:ext>
            </a:extLst>
          </p:cNvPr>
          <p:cNvPicPr>
            <a:picLocks noChangeAspect="1"/>
          </p:cNvPicPr>
          <p:nvPr/>
        </p:nvPicPr>
        <p:blipFill>
          <a:blip r:embed="rId13"/>
          <a:stretch>
            <a:fillRect/>
          </a:stretch>
        </p:blipFill>
        <p:spPr>
          <a:xfrm>
            <a:off x="6826602" y="1798593"/>
            <a:ext cx="2017951" cy="2780017"/>
          </a:xfrm>
          <a:prstGeom prst="rect">
            <a:avLst/>
          </a:prstGeom>
        </p:spPr>
      </p:pic>
      <p:pic>
        <p:nvPicPr>
          <p:cNvPr id="28" name="Picture 27">
            <a:extLst>
              <a:ext uri="{FF2B5EF4-FFF2-40B4-BE49-F238E27FC236}">
                <a16:creationId xmlns:a16="http://schemas.microsoft.com/office/drawing/2014/main" id="{1ED6264E-CFC9-47A2-8C26-8949E345C1D7}"/>
              </a:ext>
            </a:extLst>
          </p:cNvPr>
          <p:cNvPicPr>
            <a:picLocks noChangeAspect="1"/>
          </p:cNvPicPr>
          <p:nvPr/>
        </p:nvPicPr>
        <p:blipFill>
          <a:blip r:embed="rId14"/>
          <a:stretch>
            <a:fillRect/>
          </a:stretch>
        </p:blipFill>
        <p:spPr>
          <a:xfrm>
            <a:off x="6814566" y="1758614"/>
            <a:ext cx="2029987" cy="2827903"/>
          </a:xfrm>
          <a:prstGeom prst="rect">
            <a:avLst/>
          </a:prstGeom>
        </p:spPr>
      </p:pic>
      <p:pic>
        <p:nvPicPr>
          <p:cNvPr id="29" name="Picture 28">
            <a:extLst>
              <a:ext uri="{FF2B5EF4-FFF2-40B4-BE49-F238E27FC236}">
                <a16:creationId xmlns:a16="http://schemas.microsoft.com/office/drawing/2014/main" id="{B30AC45D-F8A9-4F1A-8A82-EFEBC80E7F5C}"/>
              </a:ext>
            </a:extLst>
          </p:cNvPr>
          <p:cNvPicPr>
            <a:picLocks noChangeAspect="1"/>
          </p:cNvPicPr>
          <p:nvPr/>
        </p:nvPicPr>
        <p:blipFill>
          <a:blip r:embed="rId15"/>
          <a:stretch>
            <a:fillRect/>
          </a:stretch>
        </p:blipFill>
        <p:spPr>
          <a:xfrm>
            <a:off x="3877363" y="3281860"/>
            <a:ext cx="2949239" cy="1304657"/>
          </a:xfrm>
          <a:prstGeom prst="rect">
            <a:avLst/>
          </a:prstGeom>
        </p:spPr>
      </p:pic>
      <p:sp>
        <p:nvSpPr>
          <p:cNvPr id="31" name="Rectangle 30">
            <a:hlinkClick r:id="rId16" action="ppaction://hlinksldjump"/>
            <a:extLst>
              <a:ext uri="{FF2B5EF4-FFF2-40B4-BE49-F238E27FC236}">
                <a16:creationId xmlns:a16="http://schemas.microsoft.com/office/drawing/2014/main" id="{7338D662-D62F-40EA-AAE7-76E128EEFE85}"/>
              </a:ext>
            </a:extLst>
          </p:cNvPr>
          <p:cNvSpPr/>
          <p:nvPr/>
        </p:nvSpPr>
        <p:spPr>
          <a:xfrm>
            <a:off x="2503963" y="1927131"/>
            <a:ext cx="696286" cy="6349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1</a:t>
            </a:r>
          </a:p>
        </p:txBody>
      </p:sp>
      <p:sp>
        <p:nvSpPr>
          <p:cNvPr id="32" name="Rectangle 31">
            <a:hlinkClick r:id="rId17" action="ppaction://hlinksldjump"/>
            <a:extLst>
              <a:ext uri="{FF2B5EF4-FFF2-40B4-BE49-F238E27FC236}">
                <a16:creationId xmlns:a16="http://schemas.microsoft.com/office/drawing/2014/main" id="{99441708-F2FB-449D-9FF4-66BFB4E269FD}"/>
              </a:ext>
            </a:extLst>
          </p:cNvPr>
          <p:cNvSpPr/>
          <p:nvPr/>
        </p:nvSpPr>
        <p:spPr>
          <a:xfrm>
            <a:off x="2503963" y="2573307"/>
            <a:ext cx="696286" cy="6349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2</a:t>
            </a:r>
          </a:p>
        </p:txBody>
      </p:sp>
      <p:sp>
        <p:nvSpPr>
          <p:cNvPr id="33" name="Rectangle 32">
            <a:hlinkClick r:id="rId18" action="ppaction://hlinksldjump"/>
            <a:extLst>
              <a:ext uri="{FF2B5EF4-FFF2-40B4-BE49-F238E27FC236}">
                <a16:creationId xmlns:a16="http://schemas.microsoft.com/office/drawing/2014/main" id="{04A886CC-4ACA-4293-96B2-1BCEA4D67A89}"/>
              </a:ext>
            </a:extLst>
          </p:cNvPr>
          <p:cNvSpPr/>
          <p:nvPr/>
        </p:nvSpPr>
        <p:spPr>
          <a:xfrm>
            <a:off x="2503963" y="3208256"/>
            <a:ext cx="696286" cy="6349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3</a:t>
            </a:r>
          </a:p>
        </p:txBody>
      </p:sp>
      <p:sp>
        <p:nvSpPr>
          <p:cNvPr id="34" name="Rectangle 33">
            <a:hlinkClick r:id="rId19" action="ppaction://hlinksldjump"/>
            <a:extLst>
              <a:ext uri="{FF2B5EF4-FFF2-40B4-BE49-F238E27FC236}">
                <a16:creationId xmlns:a16="http://schemas.microsoft.com/office/drawing/2014/main" id="{868E68A6-37CE-476B-8360-72D63E566D6B}"/>
              </a:ext>
            </a:extLst>
          </p:cNvPr>
          <p:cNvSpPr/>
          <p:nvPr/>
        </p:nvSpPr>
        <p:spPr>
          <a:xfrm>
            <a:off x="2503963" y="3825132"/>
            <a:ext cx="696286" cy="6349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4</a:t>
            </a:r>
          </a:p>
        </p:txBody>
      </p:sp>
      <p:sp>
        <p:nvSpPr>
          <p:cNvPr id="39" name="TextBox 38">
            <a:extLst>
              <a:ext uri="{FF2B5EF4-FFF2-40B4-BE49-F238E27FC236}">
                <a16:creationId xmlns:a16="http://schemas.microsoft.com/office/drawing/2014/main" id="{1226410A-139D-42BA-9837-BF05125B263C}"/>
              </a:ext>
            </a:extLst>
          </p:cNvPr>
          <p:cNvSpPr txBox="1"/>
          <p:nvPr/>
        </p:nvSpPr>
        <p:spPr>
          <a:xfrm>
            <a:off x="4082253" y="1110808"/>
            <a:ext cx="4413388"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BỨC ẢNH BÍ MẬT</a:t>
            </a:r>
          </a:p>
        </p:txBody>
      </p:sp>
      <p:sp>
        <p:nvSpPr>
          <p:cNvPr id="40" name="Rectangle: Rounded Corners 39">
            <a:hlinkClick r:id="rId20" action="ppaction://hlinksldjump"/>
            <a:extLst>
              <a:ext uri="{FF2B5EF4-FFF2-40B4-BE49-F238E27FC236}">
                <a16:creationId xmlns:a16="http://schemas.microsoft.com/office/drawing/2014/main" id="{3C924E4C-FB19-4958-A120-53FF8AF05C32}"/>
              </a:ext>
            </a:extLst>
          </p:cNvPr>
          <p:cNvSpPr/>
          <p:nvPr/>
        </p:nvSpPr>
        <p:spPr>
          <a:xfrm>
            <a:off x="2706304" y="4971148"/>
            <a:ext cx="1723083" cy="646176"/>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416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3"/>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9"/>
                  </p:tgtEl>
                </p:cond>
              </p:nextCondLst>
            </p:seq>
          </p:childTnLst>
        </p:cTn>
      </p:par>
    </p:tnLst>
    <p:bldLst>
      <p:bldP spid="31" grpId="0" animBg="1"/>
      <p:bldP spid="32" grpId="0" animBg="1"/>
      <p:bldP spid="33"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29B8D7F3-CA54-4BA6-8001-ADC7A3AEEEF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12D98F5E-1C1A-4428-A2FF-71D4F9B7370A}"/>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4" name="Arrow: Right 3">
            <a:hlinkClick r:id="rId10" action="ppaction://hlinksldjump"/>
            <a:extLst>
              <a:ext uri="{FF2B5EF4-FFF2-40B4-BE49-F238E27FC236}">
                <a16:creationId xmlns:a16="http://schemas.microsoft.com/office/drawing/2014/main" id="{4AE9C7BA-A857-4C62-8A1B-96B465C3CA19}"/>
              </a:ext>
            </a:extLst>
          </p:cNvPr>
          <p:cNvSpPr/>
          <p:nvPr/>
        </p:nvSpPr>
        <p:spPr>
          <a:xfrm>
            <a:off x="1828800" y="3756239"/>
            <a:ext cx="1348341" cy="7738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192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888045" y="4330070"/>
            <a:ext cx="6631398" cy="1141788"/>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Xác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mục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đích</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5" name="图片 20">
            <a:hlinkClick r:id="rId8" action="ppaction://hlinksldjump"/>
            <a:extLst>
              <a:ext uri="{FF2B5EF4-FFF2-40B4-BE49-F238E27FC236}">
                <a16:creationId xmlns:a16="http://schemas.microsoft.com/office/drawing/2014/main" id="{A913875A-7626-4A5D-8266-A3D171A849A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B6055E98-95CF-4AD7-BA24-BBE0008D35E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20" name="Arrow: Right 19">
            <a:hlinkClick r:id="rId10" action="ppaction://hlinksldjump"/>
            <a:extLst>
              <a:ext uri="{FF2B5EF4-FFF2-40B4-BE49-F238E27FC236}">
                <a16:creationId xmlns:a16="http://schemas.microsoft.com/office/drawing/2014/main" id="{A0DF2A3A-9E64-4F9E-B026-C51AF3E0DFD1}"/>
              </a:ext>
            </a:extLst>
          </p:cNvPr>
          <p:cNvSpPr/>
          <p:nvPr/>
        </p:nvSpPr>
        <p:spPr>
          <a:xfrm>
            <a:off x="1644242" y="3291315"/>
            <a:ext cx="1348341" cy="7738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24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Việc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dùng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hệ</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thống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lí</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lẽ</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dẫn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chứng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được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gọi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là</a:t>
            </a:r>
            <a:r>
              <a:rPr lang="en-US" sz="3200" i="1"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367867" y="4316413"/>
            <a:ext cx="4082041"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Lập</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1D6D2205-7011-4C2F-A019-D8397C2A72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A6C2BAFF-CCE1-440C-B06B-FFEF564E54A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20" name="Arrow: Right 19">
            <a:hlinkClick r:id="rId10" action="ppaction://hlinksldjump"/>
            <a:extLst>
              <a:ext uri="{FF2B5EF4-FFF2-40B4-BE49-F238E27FC236}">
                <a16:creationId xmlns:a16="http://schemas.microsoft.com/office/drawing/2014/main" id="{2DF0F58B-56DA-45BC-B30F-72B7F1A24B0A}"/>
              </a:ext>
            </a:extLst>
          </p:cNvPr>
          <p:cNvSpPr/>
          <p:nvPr/>
        </p:nvSpPr>
        <p:spPr>
          <a:xfrm>
            <a:off x="1881805" y="3502847"/>
            <a:ext cx="1348341" cy="7738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22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viết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thiệu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được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hiện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tượng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viết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quan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tâm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được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gọi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5972961" y="4330070"/>
            <a:ext cx="3431422"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Mở</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A182CCA6-7287-4F16-8288-2B099DBC3AD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2F9914B9-8A2B-4C60-BC5D-32B54F18A742}"/>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20" name="Arrow: Right 19">
            <a:hlinkClick r:id="rId10" action="ppaction://hlinksldjump"/>
            <a:extLst>
              <a:ext uri="{FF2B5EF4-FFF2-40B4-BE49-F238E27FC236}">
                <a16:creationId xmlns:a16="http://schemas.microsoft.com/office/drawing/2014/main" id="{22AA9503-EB53-439C-B38D-D3E9957083D5}"/>
              </a:ext>
            </a:extLst>
          </p:cNvPr>
          <p:cNvSpPr/>
          <p:nvPr/>
        </p:nvSpPr>
        <p:spPr>
          <a:xfrm>
            <a:off x="2176799" y="3627705"/>
            <a:ext cx="1348341" cy="7738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449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id="{F7669892-921E-4C06-8E87-4D7BEE52D011}"/>
              </a:ext>
            </a:extLst>
          </p:cNvPr>
          <p:cNvGrpSpPr/>
          <p:nvPr/>
        </p:nvGrpSpPr>
        <p:grpSpPr>
          <a:xfrm>
            <a:off x="3415331" y="1473220"/>
            <a:ext cx="5713677" cy="2337529"/>
            <a:chOff x="3238500" y="1789966"/>
            <a:chExt cx="5715000" cy="2338070"/>
          </a:xfrm>
        </p:grpSpPr>
        <p:sp>
          <p:nvSpPr>
            <p:cNvPr id="13" name="文本框 283">
              <a:extLst>
                <a:ext uri="{FF2B5EF4-FFF2-40B4-BE49-F238E27FC236}">
                  <a16:creationId xmlns:a16="http://schemas.microsoft.com/office/drawing/2014/main" id="{192A6D67-F623-4427-AD7F-F91A32D1486D}"/>
                </a:ext>
              </a:extLst>
            </p:cNvPr>
            <p:cNvSpPr txBox="1"/>
            <p:nvPr/>
          </p:nvSpPr>
          <p:spPr>
            <a:xfrm>
              <a:off x="3750832" y="3019913"/>
              <a:ext cx="4720655" cy="1108123"/>
            </a:xfrm>
            <a:prstGeom prst="rect">
              <a:avLst/>
            </a:prstGeom>
            <a:noFill/>
          </p:spPr>
          <p:txBody>
            <a:bodyPr wrap="none" rtlCol="0">
              <a:spAutoFit/>
            </a:bodyPr>
            <a:lstStyle/>
            <a:p>
              <a:pPr algn="ctr" defTabSz="914217"/>
              <a:r>
                <a:rPr lang="en-US" altLang="zh-CN"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VẬN DỤNG</a:t>
              </a:r>
              <a:endParaRPr lang="zh-CN" altLang="en-US"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id="{9C6ACA75-01C4-483A-8EA7-A8C0D2092203}"/>
                </a:ext>
              </a:extLst>
            </p:cNvPr>
            <p:cNvSpPr txBox="1"/>
            <p:nvPr/>
          </p:nvSpPr>
          <p:spPr>
            <a:xfrm>
              <a:off x="6027435" y="1789966"/>
              <a:ext cx="184773" cy="1108123"/>
            </a:xfrm>
            <a:prstGeom prst="rect">
              <a:avLst/>
            </a:prstGeom>
            <a:noFill/>
          </p:spPr>
          <p:txBody>
            <a:bodyPr wrap="none" rtlCol="0">
              <a:spAutoFit/>
            </a:bodyPr>
            <a:lstStyle/>
            <a:p>
              <a:pPr algn="ctr" defTabSz="914217"/>
              <a:endParaRPr lang="zh-CN" altLang="en-US" sz="6599" b="1" spc="6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2915797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9231" y="1261238"/>
            <a:ext cx="6320085" cy="4335524"/>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506959" y="2062679"/>
            <a:ext cx="4238218" cy="1569276"/>
          </a:xfrm>
          <a:prstGeom prst="rect">
            <a:avLst/>
          </a:prstGeom>
        </p:spPr>
        <p:txBody>
          <a:bodyPr wrap="square">
            <a:spAutoFit/>
          </a:bodyPr>
          <a:lstStyle/>
          <a:p>
            <a:pPr algn="just" defTabSz="914217"/>
            <a:r>
              <a:rPr lang="en-US" sz="3199" b="1" i="1" dirty="0">
                <a:solidFill>
                  <a:srgbClr val="002060"/>
                </a:solidFill>
                <a:latin typeface="Times New Roman" panose="02020603050405020304" pitchFamily="18" charset="0"/>
                <a:ea typeface="黑体"/>
                <a:cs typeface="Times New Roman" panose="02020603050405020304" pitchFamily="18" charset="0"/>
              </a:rPr>
              <a:t>- S</a:t>
            </a:r>
            <a:r>
              <a:rPr lang="vi-VN" sz="3199" b="1" i="1" dirty="0">
                <a:solidFill>
                  <a:srgbClr val="002060"/>
                </a:solidFill>
                <a:latin typeface="Times New Roman" panose="02020603050405020304" pitchFamily="18" charset="0"/>
                <a:ea typeface="黑体"/>
                <a:cs typeface="Times New Roman" panose="02020603050405020304" pitchFamily="18" charset="0"/>
              </a:rPr>
              <a:t>ư</a:t>
            </a:r>
            <a:r>
              <a:rPr lang="en-US" sz="3199" b="1" i="1" dirty="0">
                <a:solidFill>
                  <a:srgbClr val="002060"/>
                </a:solidFill>
                <a:latin typeface="Times New Roman" panose="02020603050405020304" pitchFamily="18" charset="0"/>
                <a:ea typeface="黑体"/>
                <a:cs typeface="Times New Roman" panose="02020603050405020304" pitchFamily="18" charset="0"/>
              </a:rPr>
              <a:t>u </a:t>
            </a:r>
            <a:r>
              <a:rPr lang="en-US" sz="3199" b="1" i="1" dirty="0" err="1">
                <a:solidFill>
                  <a:srgbClr val="002060"/>
                </a:solidFill>
                <a:latin typeface="Times New Roman" panose="02020603050405020304" pitchFamily="18" charset="0"/>
                <a:ea typeface="黑体"/>
                <a:cs typeface="Times New Roman" panose="02020603050405020304" pitchFamily="18" charset="0"/>
              </a:rPr>
              <a:t>tầm</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các</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văn</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bản</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nghị</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luận</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về</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hiện</a:t>
            </a:r>
            <a:r>
              <a:rPr lang="en-US" sz="3199" b="1" i="1" dirty="0">
                <a:solidFill>
                  <a:srgbClr val="002060"/>
                </a:solidFill>
                <a:latin typeface="Times New Roman" panose="02020603050405020304" pitchFamily="18" charset="0"/>
                <a:ea typeface="黑体"/>
                <a:cs typeface="Times New Roman" panose="02020603050405020304" pitchFamily="18" charset="0"/>
              </a:rPr>
              <a:t> t</a:t>
            </a:r>
            <a:r>
              <a:rPr lang="vi-VN" sz="3199" b="1" i="1" dirty="0">
                <a:solidFill>
                  <a:srgbClr val="002060"/>
                </a:solidFill>
                <a:latin typeface="Times New Roman" panose="02020603050405020304" pitchFamily="18" charset="0"/>
                <a:ea typeface="黑体"/>
                <a:cs typeface="Times New Roman" panose="02020603050405020304" pitchFamily="18" charset="0"/>
              </a:rPr>
              <a:t>ư</a:t>
            </a:r>
            <a:r>
              <a:rPr lang="en-US" sz="3199" b="1" i="1" dirty="0" err="1">
                <a:solidFill>
                  <a:srgbClr val="002060"/>
                </a:solidFill>
                <a:latin typeface="Times New Roman" panose="02020603050405020304" pitchFamily="18" charset="0"/>
                <a:ea typeface="黑体"/>
                <a:cs typeface="Times New Roman" panose="02020603050405020304" pitchFamily="18" charset="0"/>
              </a:rPr>
              <a:t>ợng</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đời</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sống</a:t>
            </a:r>
            <a:r>
              <a:rPr lang="en-US" sz="3199" b="1" i="1" dirty="0">
                <a:solidFill>
                  <a:srgbClr val="002060"/>
                </a:solidFill>
                <a:latin typeface="Times New Roman" panose="02020603050405020304" pitchFamily="18" charset="0"/>
                <a:ea typeface="黑体"/>
                <a:cs typeface="Times New Roman" panose="02020603050405020304" pitchFamily="18" charset="0"/>
              </a:rPr>
              <a:t>. </a:t>
            </a:r>
            <a:endParaRPr lang="en-US" sz="3199" b="1" dirty="0">
              <a:solidFill>
                <a:srgbClr val="002060"/>
              </a:solidFill>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Rectangle 15">
            <a:extLst>
              <a:ext uri="{FF2B5EF4-FFF2-40B4-BE49-F238E27FC236}">
                <a16:creationId xmlns:a16="http://schemas.microsoft.com/office/drawing/2014/main" id="{453D16FA-B838-4EA5-9A69-191420FE4D89}"/>
              </a:ext>
            </a:extLst>
          </p:cNvPr>
          <p:cNvSpPr/>
          <p:nvPr/>
        </p:nvSpPr>
        <p:spPr>
          <a:xfrm>
            <a:off x="2506959" y="3643818"/>
            <a:ext cx="4238218" cy="1076961"/>
          </a:xfrm>
          <a:prstGeom prst="rect">
            <a:avLst/>
          </a:prstGeom>
        </p:spPr>
        <p:txBody>
          <a:bodyPr wrap="square">
            <a:spAutoFit/>
          </a:bodyPr>
          <a:lstStyle/>
          <a:p>
            <a:pPr algn="just" defTabSz="914217"/>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Khát</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quát</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nội</a:t>
            </a:r>
            <a:r>
              <a:rPr lang="en-US" sz="3199" b="1" i="1" dirty="0">
                <a:solidFill>
                  <a:srgbClr val="002060"/>
                </a:solidFill>
                <a:latin typeface="Times New Roman" panose="02020603050405020304" pitchFamily="18" charset="0"/>
                <a:ea typeface="黑体"/>
                <a:cs typeface="Times New Roman" panose="02020603050405020304" pitchFamily="18" charset="0"/>
              </a:rPr>
              <a:t> dung </a:t>
            </a:r>
            <a:r>
              <a:rPr lang="en-US" sz="3199" b="1" i="1" dirty="0" err="1">
                <a:solidFill>
                  <a:srgbClr val="002060"/>
                </a:solidFill>
                <a:latin typeface="Times New Roman" panose="02020603050405020304" pitchFamily="18" charset="0"/>
                <a:ea typeface="黑体"/>
                <a:cs typeface="Times New Roman" panose="02020603050405020304" pitchFamily="18" charset="0"/>
              </a:rPr>
              <a:t>bằng</a:t>
            </a:r>
            <a:r>
              <a:rPr lang="en-US" sz="3199" b="1" i="1" dirty="0">
                <a:solidFill>
                  <a:srgbClr val="002060"/>
                </a:solidFill>
                <a:latin typeface="Times New Roman" panose="02020603050405020304" pitchFamily="18" charset="0"/>
                <a:ea typeface="黑体"/>
                <a:cs typeface="Times New Roman" panose="02020603050405020304" pitchFamily="18" charset="0"/>
              </a:rPr>
              <a:t> s</a:t>
            </a:r>
            <a:r>
              <a:rPr lang="vi-VN" sz="3199" b="1" i="1" dirty="0">
                <a:solidFill>
                  <a:srgbClr val="002060"/>
                </a:solidFill>
                <a:latin typeface="Times New Roman" panose="02020603050405020304" pitchFamily="18" charset="0"/>
                <a:ea typeface="黑体"/>
                <a:cs typeface="Times New Roman" panose="02020603050405020304" pitchFamily="18" charset="0"/>
              </a:rPr>
              <a:t>ơ</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đồ</a:t>
            </a:r>
            <a:r>
              <a:rPr lang="en-US" sz="3199" b="1" i="1" dirty="0">
                <a:solidFill>
                  <a:srgbClr val="002060"/>
                </a:solidFill>
                <a:latin typeface="Times New Roman" panose="02020603050405020304" pitchFamily="18" charset="0"/>
                <a:ea typeface="黑体"/>
                <a:cs typeface="Times New Roman" panose="02020603050405020304" pitchFamily="18" charset="0"/>
              </a:rPr>
              <a:t>. </a:t>
            </a:r>
            <a:endParaRPr lang="en-US" sz="3199" b="1" dirty="0">
              <a:solidFill>
                <a:srgbClr val="002060"/>
              </a:solidFill>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4630190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377505" y="1261238"/>
            <a:ext cx="3775045" cy="2209339"/>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901315" y="1703102"/>
            <a:ext cx="2746047" cy="1384995"/>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cũ</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hoàn</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thành</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theo</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yêu</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cầu</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id="{5B099D9A-4075-406C-A1F6-B7AAA8071D6D}"/>
              </a:ext>
            </a:extLst>
          </p:cNvPr>
          <p:cNvSpPr txBox="1"/>
          <p:nvPr/>
        </p:nvSpPr>
        <p:spPr>
          <a:xfrm>
            <a:off x="1210753" y="83718"/>
            <a:ext cx="7098500" cy="769313"/>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HƯỚNG</a:t>
            </a:r>
            <a:r>
              <a:rPr kumimoji="0" lang="en-US" altLang="zh-CN" sz="4399" b="1" i="0" u="none" strike="noStrike" kern="1200" cap="none" spc="0" normalizeH="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DẪN TỰ HỌC</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id="{4AF0D3A7-9861-4A52-B1DB-CF5BC12624E8}"/>
              </a:ext>
            </a:extLst>
          </p:cNvPr>
          <p:cNvPicPr>
            <a:picLocks noChangeAspect="1"/>
          </p:cNvPicPr>
          <p:nvPr/>
        </p:nvPicPr>
        <p:blipFill>
          <a:blip r:embed="rId4"/>
          <a:stretch>
            <a:fillRect/>
          </a:stretch>
        </p:blipFill>
        <p:spPr>
          <a:xfrm>
            <a:off x="4825556" y="1652098"/>
            <a:ext cx="3924161" cy="2209339"/>
          </a:xfrm>
          <a:prstGeom prst="rect">
            <a:avLst/>
          </a:prstGeom>
        </p:spPr>
      </p:pic>
      <p:pic>
        <p:nvPicPr>
          <p:cNvPr id="18" name="图片 69">
            <a:extLst>
              <a:ext uri="{FF2B5EF4-FFF2-40B4-BE49-F238E27FC236}">
                <a16:creationId xmlns:a16="http://schemas.microsoft.com/office/drawing/2014/main"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id="{5BA63FFC-8413-44C3-A37E-0A07997EF13A}"/>
              </a:ext>
            </a:extLst>
          </p:cNvPr>
          <p:cNvSpPr/>
          <p:nvPr/>
        </p:nvSpPr>
        <p:spPr>
          <a:xfrm>
            <a:off x="5172586" y="2093962"/>
            <a:ext cx="3136667" cy="954107"/>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mới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chuẩn</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bị</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nói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và</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nghe</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69">
            <a:extLst>
              <a:ext uri="{FF2B5EF4-FFF2-40B4-BE49-F238E27FC236}">
                <a16:creationId xmlns:a16="http://schemas.microsoft.com/office/drawing/2014/main"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pic>
        <p:nvPicPr>
          <p:cNvPr id="31" name="图片 69">
            <a:extLst>
              <a:ext uri="{FF2B5EF4-FFF2-40B4-BE49-F238E27FC236}">
                <a16:creationId xmlns:a16="http://schemas.microsoft.com/office/drawing/2014/main"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pic>
        <p:nvPicPr>
          <p:cNvPr id="34" name="图片 69">
            <a:extLst>
              <a:ext uri="{FF2B5EF4-FFF2-40B4-BE49-F238E27FC236}">
                <a16:creationId xmlns:a16="http://schemas.microsoft.com/office/drawing/2014/main"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Tree>
    <p:extLst>
      <p:ext uri="{BB962C8B-B14F-4D97-AF65-F5344CB8AC3E}">
        <p14:creationId xmlns:p14="http://schemas.microsoft.com/office/powerpoint/2010/main" val="1890033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id="{F7669892-921E-4C06-8E87-4D7BEE52D011}"/>
              </a:ext>
            </a:extLst>
          </p:cNvPr>
          <p:cNvGrpSpPr/>
          <p:nvPr/>
        </p:nvGrpSpPr>
        <p:grpSpPr>
          <a:xfrm>
            <a:off x="3304075" y="1473220"/>
            <a:ext cx="5966506" cy="2337529"/>
            <a:chOff x="3127218" y="1789966"/>
            <a:chExt cx="5967887" cy="2338070"/>
          </a:xfrm>
        </p:grpSpPr>
        <p:sp>
          <p:nvSpPr>
            <p:cNvPr id="13" name="文本框 283">
              <a:extLst>
                <a:ext uri="{FF2B5EF4-FFF2-40B4-BE49-F238E27FC236}">
                  <a16:creationId xmlns:a16="http://schemas.microsoft.com/office/drawing/2014/main" id="{192A6D67-F623-4427-AD7F-F91A32D1486D}"/>
                </a:ext>
              </a:extLst>
            </p:cNvPr>
            <p:cNvSpPr txBox="1"/>
            <p:nvPr/>
          </p:nvSpPr>
          <p:spPr>
            <a:xfrm>
              <a:off x="3127218" y="3019913"/>
              <a:ext cx="5967887" cy="1108123"/>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HẸN GẶP LẠI!</a:t>
              </a:r>
              <a:endParaRPr kumimoji="0" lang="zh-CN" altLang="en-US"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id="{9C6ACA75-01C4-483A-8EA7-A8C0D2092203}"/>
                </a:ext>
              </a:extLst>
            </p:cNvPr>
            <p:cNvSpPr txBox="1"/>
            <p:nvPr/>
          </p:nvSpPr>
          <p:spPr>
            <a:xfrm>
              <a:off x="6027435" y="1789966"/>
              <a:ext cx="184773" cy="1108123"/>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6599" b="1" i="0" u="none" strike="noStrike" kern="1200" cap="none" spc="60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486638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6</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3.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ô nhiễm môi trường</a:t>
            </a:r>
            <a:r>
              <a:rPr lang="en-US" sz="32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EB2BC45-4C6F-4A5A-B1B6-CFA4E1C6F40C}"/>
              </a:ext>
            </a:extLst>
          </p:cNvPr>
          <p:cNvPicPr>
            <a:picLocks noChangeAspect="1"/>
          </p:cNvPicPr>
          <p:nvPr/>
        </p:nvPicPr>
        <p:blipFill>
          <a:blip r:embed="rId2"/>
          <a:stretch>
            <a:fillRect/>
          </a:stretch>
        </p:blipFill>
        <p:spPr>
          <a:xfrm>
            <a:off x="821462" y="2028793"/>
            <a:ext cx="4352273" cy="3365327"/>
          </a:xfrm>
          <a:prstGeom prst="rect">
            <a:avLst/>
          </a:prstGeom>
        </p:spPr>
      </p:pic>
    </p:spTree>
    <p:extLst>
      <p:ext uri="{BB962C8B-B14F-4D97-AF65-F5344CB8AC3E}">
        <p14:creationId xmlns:p14="http://schemas.microsoft.com/office/powerpoint/2010/main" val="2081853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7</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4.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trục lợi tiền từ thiện</a:t>
            </a:r>
            <a:r>
              <a:rPr lang="en-US" sz="32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0FFCA922-3589-434E-92E9-485A5060B977}"/>
              </a:ext>
            </a:extLst>
          </p:cNvPr>
          <p:cNvPicPr>
            <a:picLocks noChangeAspect="1"/>
          </p:cNvPicPr>
          <p:nvPr/>
        </p:nvPicPr>
        <p:blipFill>
          <a:blip r:embed="rId2"/>
          <a:stretch>
            <a:fillRect/>
          </a:stretch>
        </p:blipFill>
        <p:spPr>
          <a:xfrm>
            <a:off x="298321" y="1651765"/>
            <a:ext cx="5276511" cy="3868191"/>
          </a:xfrm>
          <a:prstGeom prst="rect">
            <a:avLst/>
          </a:prstGeom>
        </p:spPr>
      </p:pic>
    </p:spTree>
    <p:extLst>
      <p:ext uri="{BB962C8B-B14F-4D97-AF65-F5344CB8AC3E}">
        <p14:creationId xmlns:p14="http://schemas.microsoft.com/office/powerpoint/2010/main" val="3685253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8</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làm cây ATM để chia sẻ với người khó khăn</a:t>
            </a:r>
            <a:r>
              <a:rPr lang="en-US" sz="32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BA680626-184F-457B-AD36-0550A954EBAC}"/>
              </a:ext>
            </a:extLst>
          </p:cNvPr>
          <p:cNvPicPr>
            <a:picLocks noChangeAspect="1"/>
          </p:cNvPicPr>
          <p:nvPr/>
        </p:nvPicPr>
        <p:blipFill>
          <a:blip r:embed="rId2"/>
          <a:stretch>
            <a:fillRect/>
          </a:stretch>
        </p:blipFill>
        <p:spPr>
          <a:xfrm>
            <a:off x="244182" y="2022794"/>
            <a:ext cx="5187095" cy="3421661"/>
          </a:xfrm>
          <a:prstGeom prst="rect">
            <a:avLst/>
          </a:prstGeom>
        </p:spPr>
      </p:pic>
    </p:spTree>
    <p:extLst>
      <p:ext uri="{BB962C8B-B14F-4D97-AF65-F5344CB8AC3E}">
        <p14:creationId xmlns:p14="http://schemas.microsoft.com/office/powerpoint/2010/main" val="420647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9</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6.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hiến máu nhân đạo</a:t>
            </a:r>
            <a:r>
              <a:rPr lang="en-US" sz="32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6B702914-ADA6-43DC-9AD4-0A05AD71BF03}"/>
              </a:ext>
            </a:extLst>
          </p:cNvPr>
          <p:cNvPicPr>
            <a:picLocks noChangeAspect="1"/>
          </p:cNvPicPr>
          <p:nvPr/>
        </p:nvPicPr>
        <p:blipFill>
          <a:blip r:embed="rId2"/>
          <a:stretch>
            <a:fillRect/>
          </a:stretch>
        </p:blipFill>
        <p:spPr>
          <a:xfrm>
            <a:off x="298321" y="2183945"/>
            <a:ext cx="5249482" cy="3101119"/>
          </a:xfrm>
          <a:prstGeom prst="rect">
            <a:avLst/>
          </a:prstGeom>
        </p:spPr>
      </p:pic>
    </p:spTree>
    <p:extLst>
      <p:ext uri="{BB962C8B-B14F-4D97-AF65-F5344CB8AC3E}">
        <p14:creationId xmlns:p14="http://schemas.microsoft.com/office/powerpoint/2010/main" val="4292433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139</TotalTime>
  <Words>2480</Words>
  <Application>Microsoft Office PowerPoint</Application>
  <PresentationFormat>Widescreen</PresentationFormat>
  <Paragraphs>300</Paragraphs>
  <Slides>59</Slides>
  <Notes>6</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59</vt:i4>
      </vt:variant>
    </vt:vector>
  </HeadingPairs>
  <TitlesOfParts>
    <vt:vector size="78" baseType="lpstr">
      <vt:lpstr>微软雅黑</vt:lpstr>
      <vt:lpstr>宋体</vt:lpstr>
      <vt:lpstr>.VnTime</vt:lpstr>
      <vt:lpstr>Arial</vt:lpstr>
      <vt:lpstr>Arial Unicode MS</vt:lpstr>
      <vt:lpstr>Calibri</vt:lpstr>
      <vt:lpstr>等线</vt:lpstr>
      <vt:lpstr>等线 Light</vt:lpstr>
      <vt:lpstr>ITC Avant Garde Std Bk</vt:lpstr>
      <vt:lpstr>黑体</vt:lpstr>
      <vt:lpstr>华文细黑</vt:lpstr>
      <vt:lpstr>华文新魏</vt:lpstr>
      <vt:lpstr>Times New Roman</vt:lpstr>
      <vt:lpstr>VNI Times</vt:lpstr>
      <vt:lpstr>字魂59号-创粗黑</vt:lpstr>
      <vt:lpstr>方正静蕾简体</vt: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Windows</cp:lastModifiedBy>
  <cp:revision>51</cp:revision>
  <dcterms:created xsi:type="dcterms:W3CDTF">2021-11-30T15:42:07Z</dcterms:created>
  <dcterms:modified xsi:type="dcterms:W3CDTF">2025-02-08T15:31:49Z</dcterms:modified>
</cp:coreProperties>
</file>