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9" r:id="rId2"/>
    <p:sldId id="288" r:id="rId3"/>
    <p:sldId id="267" r:id="rId4"/>
    <p:sldId id="260" r:id="rId5"/>
    <p:sldId id="289" r:id="rId6"/>
    <p:sldId id="262" r:id="rId7"/>
    <p:sldId id="268" r:id="rId8"/>
    <p:sldId id="290" r:id="rId9"/>
    <p:sldId id="291" r:id="rId10"/>
    <p:sldId id="292" r:id="rId11"/>
    <p:sldId id="293" r:id="rId12"/>
    <p:sldId id="294" r:id="rId13"/>
    <p:sldId id="295" r:id="rId14"/>
    <p:sldId id="264" r:id="rId15"/>
    <p:sldId id="296" r:id="rId16"/>
    <p:sldId id="276" r:id="rId17"/>
    <p:sldId id="298" r:id="rId18"/>
    <p:sldId id="297" r:id="rId19"/>
    <p:sldId id="299" r:id="rId20"/>
    <p:sldId id="300" r:id="rId21"/>
    <p:sldId id="301" r:id="rId22"/>
    <p:sldId id="302" r:id="rId23"/>
    <p:sldId id="303" r:id="rId24"/>
    <p:sldId id="304" r:id="rId25"/>
    <p:sldId id="305" r:id="rId26"/>
    <p:sldId id="273" r:id="rId27"/>
    <p:sldId id="306" r:id="rId28"/>
    <p:sldId id="309" r:id="rId29"/>
    <p:sldId id="307" r:id="rId30"/>
    <p:sldId id="283" r:id="rId31"/>
    <p:sldId id="308" r:id="rId32"/>
    <p:sldId id="266"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2818"/>
    <a:srgbClr val="D47A9A"/>
    <a:srgbClr val="79AB8F"/>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5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8616E-0897-4F1E-BCF3-75D3CD00D958}" type="datetimeFigureOut">
              <a:rPr lang="zh-CN" altLang="en-US" smtClean="0"/>
              <a:t>2025/2/8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3D438-62EA-4D56-838A-795158A218BE}" type="slidenum">
              <a:rPr lang="zh-CN" altLang="en-US" smtClean="0"/>
              <a:t>‹#›</a:t>
            </a:fld>
            <a:endParaRPr lang="zh-CN" altLang="en-US"/>
          </a:p>
        </p:txBody>
      </p:sp>
    </p:spTree>
    <p:extLst>
      <p:ext uri="{BB962C8B-B14F-4D97-AF65-F5344CB8AC3E}">
        <p14:creationId xmlns:p14="http://schemas.microsoft.com/office/powerpoint/2010/main" val="54812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1</a:t>
            </a:fld>
            <a:endParaRPr lang="zh-CN" altLang="en-US"/>
          </a:p>
        </p:txBody>
      </p:sp>
    </p:spTree>
    <p:extLst>
      <p:ext uri="{BB962C8B-B14F-4D97-AF65-F5344CB8AC3E}">
        <p14:creationId xmlns:p14="http://schemas.microsoft.com/office/powerpoint/2010/main" val="340554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695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64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14</a:t>
            </a:fld>
            <a:endParaRPr lang="zh-CN" altLang="en-US"/>
          </a:p>
        </p:txBody>
      </p:sp>
    </p:spTree>
    <p:extLst>
      <p:ext uri="{BB962C8B-B14F-4D97-AF65-F5344CB8AC3E}">
        <p14:creationId xmlns:p14="http://schemas.microsoft.com/office/powerpoint/2010/main" val="2763670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16</a:t>
            </a:fld>
            <a:endParaRPr lang="zh-CN" altLang="en-US"/>
          </a:p>
        </p:txBody>
      </p:sp>
    </p:spTree>
    <p:extLst>
      <p:ext uri="{BB962C8B-B14F-4D97-AF65-F5344CB8AC3E}">
        <p14:creationId xmlns:p14="http://schemas.microsoft.com/office/powerpoint/2010/main" val="412531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17</a:t>
            </a:fld>
            <a:endParaRPr lang="zh-CN" altLang="en-US"/>
          </a:p>
        </p:txBody>
      </p:sp>
    </p:spTree>
    <p:extLst>
      <p:ext uri="{BB962C8B-B14F-4D97-AF65-F5344CB8AC3E}">
        <p14:creationId xmlns:p14="http://schemas.microsoft.com/office/powerpoint/2010/main" val="391144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4117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1908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634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348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23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2</a:t>
            </a:fld>
            <a:endParaRPr lang="zh-CN" altLang="en-US"/>
          </a:p>
        </p:txBody>
      </p:sp>
    </p:spTree>
    <p:extLst>
      <p:ext uri="{BB962C8B-B14F-4D97-AF65-F5344CB8AC3E}">
        <p14:creationId xmlns:p14="http://schemas.microsoft.com/office/powerpoint/2010/main" val="2477733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9857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8264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26</a:t>
            </a:fld>
            <a:endParaRPr lang="zh-CN" altLang="en-US"/>
          </a:p>
        </p:txBody>
      </p:sp>
    </p:spTree>
    <p:extLst>
      <p:ext uri="{BB962C8B-B14F-4D97-AF65-F5344CB8AC3E}">
        <p14:creationId xmlns:p14="http://schemas.microsoft.com/office/powerpoint/2010/main" val="2814683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27</a:t>
            </a:fld>
            <a:endParaRPr lang="zh-CN" altLang="en-US"/>
          </a:p>
        </p:txBody>
      </p:sp>
    </p:spTree>
    <p:extLst>
      <p:ext uri="{BB962C8B-B14F-4D97-AF65-F5344CB8AC3E}">
        <p14:creationId xmlns:p14="http://schemas.microsoft.com/office/powerpoint/2010/main" val="2490264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29</a:t>
            </a:fld>
            <a:endParaRPr lang="zh-CN" altLang="en-US"/>
          </a:p>
        </p:txBody>
      </p:sp>
    </p:spTree>
    <p:extLst>
      <p:ext uri="{BB962C8B-B14F-4D97-AF65-F5344CB8AC3E}">
        <p14:creationId xmlns:p14="http://schemas.microsoft.com/office/powerpoint/2010/main" val="3148591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30</a:t>
            </a:fld>
            <a:endParaRPr lang="zh-CN" altLang="en-US"/>
          </a:p>
        </p:txBody>
      </p:sp>
    </p:spTree>
    <p:extLst>
      <p:ext uri="{BB962C8B-B14F-4D97-AF65-F5344CB8AC3E}">
        <p14:creationId xmlns:p14="http://schemas.microsoft.com/office/powerpoint/2010/main" val="3832141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31</a:t>
            </a:fld>
            <a:endParaRPr lang="zh-CN" altLang="en-US"/>
          </a:p>
        </p:txBody>
      </p:sp>
    </p:spTree>
    <p:extLst>
      <p:ext uri="{BB962C8B-B14F-4D97-AF65-F5344CB8AC3E}">
        <p14:creationId xmlns:p14="http://schemas.microsoft.com/office/powerpoint/2010/main" val="2479349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32</a:t>
            </a:fld>
            <a:endParaRPr lang="zh-CN" altLang="en-US"/>
          </a:p>
        </p:txBody>
      </p:sp>
    </p:spTree>
    <p:extLst>
      <p:ext uri="{BB962C8B-B14F-4D97-AF65-F5344CB8AC3E}">
        <p14:creationId xmlns:p14="http://schemas.microsoft.com/office/powerpoint/2010/main" val="26180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2944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4</a:t>
            </a:fld>
            <a:endParaRPr lang="zh-CN" altLang="en-US"/>
          </a:p>
        </p:txBody>
      </p:sp>
    </p:spTree>
    <p:extLst>
      <p:ext uri="{BB962C8B-B14F-4D97-AF65-F5344CB8AC3E}">
        <p14:creationId xmlns:p14="http://schemas.microsoft.com/office/powerpoint/2010/main" val="122267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631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6</a:t>
            </a:fld>
            <a:endParaRPr lang="zh-CN" altLang="en-US"/>
          </a:p>
        </p:txBody>
      </p:sp>
    </p:spTree>
    <p:extLst>
      <p:ext uri="{BB962C8B-B14F-4D97-AF65-F5344CB8AC3E}">
        <p14:creationId xmlns:p14="http://schemas.microsoft.com/office/powerpoint/2010/main" val="1140311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33D438-62EA-4D56-838A-795158A218BE}" type="slidenum">
              <a:rPr lang="zh-CN" altLang="en-US" smtClean="0"/>
              <a:t>7</a:t>
            </a:fld>
            <a:endParaRPr lang="zh-CN" altLang="en-US"/>
          </a:p>
        </p:txBody>
      </p:sp>
    </p:spTree>
    <p:extLst>
      <p:ext uri="{BB962C8B-B14F-4D97-AF65-F5344CB8AC3E}">
        <p14:creationId xmlns:p14="http://schemas.microsoft.com/office/powerpoint/2010/main" val="2390792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3859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2479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375A8E8-0F77-4BA7-A563-5A12A96B40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2" r="8334"/>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fad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20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7.xml"/><Relationship Id="rId7"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0.xml"/><Relationship Id="rId11" Type="http://schemas.openxmlformats.org/officeDocument/2006/relationships/slide" Target="slide24.xml"/><Relationship Id="rId5" Type="http://schemas.openxmlformats.org/officeDocument/2006/relationships/slide" Target="slide19.xml"/><Relationship Id="rId10" Type="http://schemas.openxmlformats.org/officeDocument/2006/relationships/slide" Target="slide16.xml"/><Relationship Id="rId4" Type="http://schemas.openxmlformats.org/officeDocument/2006/relationships/slide" Target="slide18.xml"/><Relationship Id="rId9" Type="http://schemas.openxmlformats.org/officeDocument/2006/relationships/slide" Target="slide23.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32886C7-F0F4-434F-A253-9076BB3E1922}"/>
              </a:ext>
            </a:extLst>
          </p:cNvPr>
          <p:cNvSpPr/>
          <p:nvPr/>
        </p:nvSpPr>
        <p:spPr>
          <a:xfrm>
            <a:off x="1469666" y="1190893"/>
            <a:ext cx="2790123" cy="584775"/>
          </a:xfrm>
          <a:prstGeom prst="rect">
            <a:avLst/>
          </a:prstGeom>
        </p:spPr>
        <p:txBody>
          <a:bodyPr wrap="none">
            <a:spAutoFit/>
          </a:bodyPr>
          <a:lstStyle/>
          <a:p>
            <a:r>
              <a:rPr lang="en-US" altLang="zh-CN" sz="3200" b="1"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Tiết</a:t>
            </a:r>
            <a:r>
              <a:rPr lang="en-US" altLang="zh-CN" sz="3200" b="1"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b="1" spc="300" dirty="0" smtClean="0">
                <a:solidFill>
                  <a:srgbClr val="562818"/>
                </a:solidFill>
                <a:latin typeface="Times New Roman" panose="02020603050405020304" pitchFamily="18" charset="0"/>
                <a:ea typeface="Tahoma" panose="020B0604030504040204" pitchFamily="34" charset="0"/>
                <a:cs typeface="Times New Roman" panose="02020603050405020304" pitchFamily="18" charset="0"/>
              </a:rPr>
              <a:t>102     </a:t>
            </a:r>
            <a:endParaRPr lang="zh-CN" altLang="en-US"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142" y="970273"/>
            <a:ext cx="5259716" cy="5307484"/>
          </a:xfrm>
          <a:prstGeom prst="rect">
            <a:avLst/>
          </a:prstGeom>
        </p:spPr>
      </p:pic>
      <p:pic>
        <p:nvPicPr>
          <p:cNvPr id="5" name="七公主 - Sweet Heart">
            <a:hlinkClick r:id="" action="ppaction://media"/>
            <a:extLst>
              <a:ext uri="{FF2B5EF4-FFF2-40B4-BE49-F238E27FC236}">
                <a16:creationId xmlns:a16="http://schemas.microsoft.com/office/drawing/2014/main" id="{9AC32593-C78A-4F58-9C7F-3038480D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883" y="7353300"/>
            <a:ext cx="590550" cy="590550"/>
          </a:xfrm>
          <a:prstGeom prst="rect">
            <a:avLst/>
          </a:prstGeom>
        </p:spPr>
      </p:pic>
      <p:sp>
        <p:nvSpPr>
          <p:cNvPr id="7" name="矩形 21">
            <a:extLst>
              <a:ext uri="{FF2B5EF4-FFF2-40B4-BE49-F238E27FC236}">
                <a16:creationId xmlns:a16="http://schemas.microsoft.com/office/drawing/2014/main" id="{40D53ABC-4D61-4C7D-86A5-7B552CC8621B}"/>
              </a:ext>
            </a:extLst>
          </p:cNvPr>
          <p:cNvSpPr/>
          <p:nvPr/>
        </p:nvSpPr>
        <p:spPr>
          <a:xfrm>
            <a:off x="1225909" y="1923959"/>
            <a:ext cx="7171471" cy="1569660"/>
          </a:xfrm>
          <a:prstGeom prst="rect">
            <a:avLst/>
          </a:prstGeom>
        </p:spPr>
        <p:txBody>
          <a:bodyPr wrap="square">
            <a:spAutoFit/>
          </a:bodyPr>
          <a:lstStyle/>
          <a:p>
            <a:pPr algn="ctr"/>
            <a:r>
              <a:rPr lang="en-US" altLang="zh-CN" sz="3200" b="1"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PHẢI CHĂNG CHỈ CÓ NGỌT NGÀO MỚI LÀM NÊN HẠNH PHÚC?</a:t>
            </a:r>
            <a:endParaRPr lang="zh-CN" altLang="en-US"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
        <p:nvSpPr>
          <p:cNvPr id="8" name="矩形 21">
            <a:extLst>
              <a:ext uri="{FF2B5EF4-FFF2-40B4-BE49-F238E27FC236}">
                <a16:creationId xmlns:a16="http://schemas.microsoft.com/office/drawing/2014/main" id="{DDCC7111-0C4A-4AB8-96D4-F34E8BB04BE8}"/>
              </a:ext>
            </a:extLst>
          </p:cNvPr>
          <p:cNvSpPr/>
          <p:nvPr/>
        </p:nvSpPr>
        <p:spPr>
          <a:xfrm>
            <a:off x="3000092" y="3721753"/>
            <a:ext cx="4482894" cy="584775"/>
          </a:xfrm>
          <a:prstGeom prst="rect">
            <a:avLst/>
          </a:prstGeom>
        </p:spPr>
        <p:txBody>
          <a:bodyPr wrap="none">
            <a:spAutoFit/>
          </a:bodyPr>
          <a:lstStyle/>
          <a:p>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Phạm</a:t>
            </a:r>
            <a:r>
              <a:rPr lang="en-US" altLang="zh-CN" sz="3200"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Thị</a:t>
            </a:r>
            <a:r>
              <a:rPr lang="en-US" altLang="zh-CN" sz="3200"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Ngọc</a:t>
            </a:r>
            <a:r>
              <a:rPr lang="en-US" altLang="zh-CN" sz="3200"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Diễm</a:t>
            </a:r>
            <a:endParaRPr lang="zh-CN" altLang="en-US"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
        <p:nvSpPr>
          <p:cNvPr id="9" name="矩形 21">
            <a:extLst>
              <a:ext uri="{FF2B5EF4-FFF2-40B4-BE49-F238E27FC236}">
                <a16:creationId xmlns:a16="http://schemas.microsoft.com/office/drawing/2014/main" id="{08542CFB-511F-4C42-AAEB-422D44F12021}"/>
              </a:ext>
            </a:extLst>
          </p:cNvPr>
          <p:cNvSpPr/>
          <p:nvPr/>
        </p:nvSpPr>
        <p:spPr>
          <a:xfrm>
            <a:off x="3000092" y="4680018"/>
            <a:ext cx="4676280" cy="584775"/>
          </a:xfrm>
          <a:prstGeom prst="rect">
            <a:avLst/>
          </a:prstGeom>
        </p:spPr>
        <p:txBody>
          <a:bodyPr wrap="none">
            <a:spAutoFit/>
          </a:bodyPr>
          <a:lstStyle/>
          <a:p>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Giáo</a:t>
            </a:r>
            <a:r>
              <a:rPr lang="en-US" altLang="zh-CN" sz="3200"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Tahoma" panose="020B0604030504040204" pitchFamily="34" charset="0"/>
                <a:cs typeface="Times New Roman" panose="02020603050405020304" pitchFamily="18" charset="0"/>
              </a:rPr>
              <a:t>viên</a:t>
            </a:r>
            <a:r>
              <a:rPr lang="en-US" altLang="zh-CN" sz="3200" spc="300" dirty="0">
                <a:solidFill>
                  <a:srgbClr val="562818"/>
                </a:solidFill>
                <a:latin typeface="Times New Roman" panose="02020603050405020304" pitchFamily="18" charset="0"/>
                <a:ea typeface="Tahoma" panose="020B0604030504040204" pitchFamily="34" charset="0"/>
                <a:cs typeface="Times New Roman" panose="02020603050405020304" pitchFamily="18" charset="0"/>
              </a:rPr>
              <a:t>:…………….</a:t>
            </a:r>
            <a:endParaRPr lang="zh-CN" altLang="en-US"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775571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nodeType="afterEffect">
                                  <p:stCondLst>
                                    <p:cond delay="1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A18DF531-A3D5-424F-953C-BF93A791B7F0}"/>
              </a:ext>
            </a:extLst>
          </p:cNvPr>
          <p:cNvGrpSpPr/>
          <p:nvPr/>
        </p:nvGrpSpPr>
        <p:grpSpPr>
          <a:xfrm>
            <a:off x="1358583" y="1451918"/>
            <a:ext cx="6082452" cy="2474130"/>
            <a:chOff x="1358583" y="1451918"/>
            <a:chExt cx="5129093" cy="504257"/>
          </a:xfrm>
        </p:grpSpPr>
        <p:pic>
          <p:nvPicPr>
            <p:cNvPr id="4" name="图片 3">
              <a:extLst>
                <a:ext uri="{FF2B5EF4-FFF2-40B4-BE49-F238E27FC236}">
                  <a16:creationId xmlns:a16="http://schemas.microsoft.com/office/drawing/2014/main" id="{050ECFFB-8767-469B-8055-5888FF714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583" y="1451918"/>
              <a:ext cx="5129093" cy="504257"/>
            </a:xfrm>
            <a:prstGeom prst="rect">
              <a:avLst/>
            </a:prstGeom>
          </p:spPr>
        </p:pic>
        <p:sp>
          <p:nvSpPr>
            <p:cNvPr id="2" name="矩形 1">
              <a:extLst>
                <a:ext uri="{FF2B5EF4-FFF2-40B4-BE49-F238E27FC236}">
                  <a16:creationId xmlns:a16="http://schemas.microsoft.com/office/drawing/2014/main" id="{EA8F5D83-861B-4619-A946-29499E7408DF}"/>
                </a:ext>
              </a:extLst>
            </p:cNvPr>
            <p:cNvSpPr/>
            <p:nvPr/>
          </p:nvSpPr>
          <p:spPr>
            <a:xfrm>
              <a:off x="2240474" y="1606817"/>
              <a:ext cx="3186085" cy="1944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Hoàn</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thành</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phiếu</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học</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tập</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sau</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pic>
        <p:nvPicPr>
          <p:cNvPr id="8" name="图片 7">
            <a:extLst>
              <a:ext uri="{FF2B5EF4-FFF2-40B4-BE49-F238E27FC236}">
                <a16:creationId xmlns:a16="http://schemas.microsoft.com/office/drawing/2014/main" id="{ADDFCF38-78FA-4094-B36A-922809A1B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0" y="1517965"/>
            <a:ext cx="4619856" cy="4619856"/>
          </a:xfrm>
          <a:prstGeom prst="rect">
            <a:avLst/>
          </a:prstGeom>
        </p:spPr>
      </p:pic>
    </p:spTree>
    <p:extLst>
      <p:ext uri="{BB962C8B-B14F-4D97-AF65-F5344CB8AC3E}">
        <p14:creationId xmlns:p14="http://schemas.microsoft.com/office/powerpoint/2010/main" val="27391147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600"/>
                            </p:stCondLst>
                            <p:childTnLst>
                              <p:par>
                                <p:cTn id="9" presetID="10" presetClass="entr" presetSubtype="0" fill="hold" nodeType="afterEffect">
                                  <p:stCondLst>
                                    <p:cond delay="1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04BD7C0-EDEF-44A7-9A18-A8AEFEBEDBA1}"/>
              </a:ext>
            </a:extLst>
          </p:cNvPr>
          <p:cNvGraphicFramePr>
            <a:graphicFrameLocks noGrp="1"/>
          </p:cNvGraphicFramePr>
          <p:nvPr>
            <p:extLst>
              <p:ext uri="{D42A27DB-BD31-4B8C-83A1-F6EECF244321}">
                <p14:modId xmlns:p14="http://schemas.microsoft.com/office/powerpoint/2010/main" val="1383501768"/>
              </p:ext>
            </p:extLst>
          </p:nvPr>
        </p:nvGraphicFramePr>
        <p:xfrm>
          <a:off x="2877424" y="2089239"/>
          <a:ext cx="6937695" cy="2679521"/>
        </p:xfrm>
        <a:graphic>
          <a:graphicData uri="http://schemas.openxmlformats.org/drawingml/2006/table">
            <a:tbl>
              <a:tblPr firstRow="1" firstCol="1" bandRow="1"/>
              <a:tblGrid>
                <a:gridCol w="1527959">
                  <a:extLst>
                    <a:ext uri="{9D8B030D-6E8A-4147-A177-3AD203B41FA5}">
                      <a16:colId xmlns:a16="http://schemas.microsoft.com/office/drawing/2014/main" val="1319726511"/>
                    </a:ext>
                  </a:extLst>
                </a:gridCol>
                <a:gridCol w="2653515">
                  <a:extLst>
                    <a:ext uri="{9D8B030D-6E8A-4147-A177-3AD203B41FA5}">
                      <a16:colId xmlns:a16="http://schemas.microsoft.com/office/drawing/2014/main" val="41865318"/>
                    </a:ext>
                  </a:extLst>
                </a:gridCol>
                <a:gridCol w="2756221">
                  <a:extLst>
                    <a:ext uri="{9D8B030D-6E8A-4147-A177-3AD203B41FA5}">
                      <a16:colId xmlns:a16="http://schemas.microsoft.com/office/drawing/2014/main" val="537622622"/>
                    </a:ext>
                  </a:extLst>
                </a:gridCol>
              </a:tblGrid>
              <a:tr h="691580">
                <a:tc>
                  <a:txBody>
                    <a:bodyPr/>
                    <a:lstStyle/>
                    <a:p>
                      <a:pPr algn="ctr">
                        <a:lnSpc>
                          <a:spcPct val="115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966759"/>
                  </a:ext>
                </a:extLst>
              </a:tr>
              <a:tr h="1006570">
                <a:tc>
                  <a:txBody>
                    <a:bodyPr/>
                    <a:lstStyle/>
                    <a:p>
                      <a:pPr algn="just">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554565"/>
                  </a:ext>
                </a:extLst>
              </a:tr>
              <a:tr h="981371">
                <a:tc>
                  <a:txBody>
                    <a:bodyPr/>
                    <a:lstStyle/>
                    <a:p>
                      <a:pPr algn="just">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415903"/>
                  </a:ext>
                </a:extLst>
              </a:tr>
            </a:tbl>
          </a:graphicData>
        </a:graphic>
      </p:graphicFrame>
      <p:sp>
        <p:nvSpPr>
          <p:cNvPr id="3" name="TextBox 2">
            <a:extLst>
              <a:ext uri="{FF2B5EF4-FFF2-40B4-BE49-F238E27FC236}">
                <a16:creationId xmlns:a16="http://schemas.microsoft.com/office/drawing/2014/main" id="{391F8098-AB2D-4D42-B156-FB946F44D8C3}"/>
              </a:ext>
            </a:extLst>
          </p:cNvPr>
          <p:cNvSpPr txBox="1"/>
          <p:nvPr/>
        </p:nvSpPr>
        <p:spPr>
          <a:xfrm>
            <a:off x="4730796" y="1392573"/>
            <a:ext cx="3230949"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PHIẾU HỌC TẬP</a:t>
            </a:r>
          </a:p>
        </p:txBody>
      </p:sp>
    </p:spTree>
    <p:extLst>
      <p:ext uri="{BB962C8B-B14F-4D97-AF65-F5344CB8AC3E}">
        <p14:creationId xmlns:p14="http://schemas.microsoft.com/office/powerpoint/2010/main" val="981464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04BD7C0-EDEF-44A7-9A18-A8AEFEBEDBA1}"/>
              </a:ext>
            </a:extLst>
          </p:cNvPr>
          <p:cNvGraphicFramePr>
            <a:graphicFrameLocks noGrp="1"/>
          </p:cNvGraphicFramePr>
          <p:nvPr>
            <p:extLst>
              <p:ext uri="{D42A27DB-BD31-4B8C-83A1-F6EECF244321}">
                <p14:modId xmlns:p14="http://schemas.microsoft.com/office/powerpoint/2010/main" val="3572463855"/>
              </p:ext>
            </p:extLst>
          </p:nvPr>
        </p:nvGraphicFramePr>
        <p:xfrm>
          <a:off x="1182848" y="1291905"/>
          <a:ext cx="9418039" cy="4657853"/>
        </p:xfrm>
        <a:graphic>
          <a:graphicData uri="http://schemas.openxmlformats.org/drawingml/2006/table">
            <a:tbl>
              <a:tblPr firstRow="1" firstCol="1" bandRow="1"/>
              <a:tblGrid>
                <a:gridCol w="2074230">
                  <a:extLst>
                    <a:ext uri="{9D8B030D-6E8A-4147-A177-3AD203B41FA5}">
                      <a16:colId xmlns:a16="http://schemas.microsoft.com/office/drawing/2014/main" val="1319726511"/>
                    </a:ext>
                  </a:extLst>
                </a:gridCol>
                <a:gridCol w="3602192">
                  <a:extLst>
                    <a:ext uri="{9D8B030D-6E8A-4147-A177-3AD203B41FA5}">
                      <a16:colId xmlns:a16="http://schemas.microsoft.com/office/drawing/2014/main" val="41865318"/>
                    </a:ext>
                  </a:extLst>
                </a:gridCol>
                <a:gridCol w="3741617">
                  <a:extLst>
                    <a:ext uri="{9D8B030D-6E8A-4147-A177-3AD203B41FA5}">
                      <a16:colId xmlns:a16="http://schemas.microsoft.com/office/drawing/2014/main" val="537622622"/>
                    </a:ext>
                  </a:extLst>
                </a:gridCol>
              </a:tblGrid>
              <a:tr h="469783">
                <a:tc>
                  <a:txBody>
                    <a:bodyPr/>
                    <a:lstStyle/>
                    <a:p>
                      <a:pPr algn="ctr">
                        <a:lnSpc>
                          <a:spcPct val="115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966759"/>
                  </a:ext>
                </a:extLst>
              </a:tr>
              <a:tr h="1794952">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554565"/>
                  </a:ext>
                </a:extLst>
              </a:tr>
              <a:tr h="2393118">
                <a:tc>
                  <a:txBody>
                    <a:bodyPr/>
                    <a:lstStyle/>
                    <a:p>
                      <a:pPr algn="just">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415903"/>
                  </a:ext>
                </a:extLst>
              </a:tr>
            </a:tbl>
          </a:graphicData>
        </a:graphic>
      </p:graphicFrame>
      <p:sp>
        <p:nvSpPr>
          <p:cNvPr id="4" name="TextBox 3">
            <a:extLst>
              <a:ext uri="{FF2B5EF4-FFF2-40B4-BE49-F238E27FC236}">
                <a16:creationId xmlns:a16="http://schemas.microsoft.com/office/drawing/2014/main" id="{9B7CE923-83CC-4478-AC35-3616BE2EF498}"/>
              </a:ext>
            </a:extLst>
          </p:cNvPr>
          <p:cNvSpPr txBox="1"/>
          <p:nvPr/>
        </p:nvSpPr>
        <p:spPr>
          <a:xfrm>
            <a:off x="1182848" y="1761472"/>
            <a:ext cx="2231471" cy="707886"/>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Ngọt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phúc</a:t>
            </a:r>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C1E38EE-667A-4F85-9C36-F9186961C794}"/>
              </a:ext>
            </a:extLst>
          </p:cNvPr>
          <p:cNvSpPr txBox="1"/>
          <p:nvPr/>
        </p:nvSpPr>
        <p:spPr>
          <a:xfrm>
            <a:off x="3279499" y="1761472"/>
            <a:ext cx="3591083"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Ngọt ngào mang đến cho con người sự thoải mái, bình yên.</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2333213-262D-4564-A572-3A409E5B81CD}"/>
              </a:ext>
            </a:extLst>
          </p:cNvPr>
          <p:cNvSpPr txBox="1"/>
          <p:nvPr/>
        </p:nvSpPr>
        <p:spPr>
          <a:xfrm>
            <a:off x="3279499" y="2469358"/>
            <a:ext cx="3591083" cy="1015663"/>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Cuộc sống sung túc giúp con người làm điều mình thíhc mà không bị giới hạn</a:t>
            </a:r>
            <a:r>
              <a:rPr lang="en-US" sz="2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A56575CB-9AB1-4786-96AD-8ACA9B618E17}"/>
              </a:ext>
            </a:extLst>
          </p:cNvPr>
          <p:cNvSpPr txBox="1"/>
          <p:nvPr/>
        </p:nvSpPr>
        <p:spPr>
          <a:xfrm>
            <a:off x="6942394" y="1761472"/>
            <a:ext cx="3591083"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Cử chỉ quan tâm, yêu thương của cha mẹ cho con cái</a:t>
            </a:r>
            <a:r>
              <a:rPr lang="en-US" sz="2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2BAEA4F5-41E2-45CD-89AF-C7E0FAC0E02A}"/>
              </a:ext>
            </a:extLst>
          </p:cNvPr>
          <p:cNvSpPr txBox="1"/>
          <p:nvPr/>
        </p:nvSpPr>
        <p:spPr>
          <a:xfrm>
            <a:off x="6942394" y="2452364"/>
            <a:ext cx="3591083" cy="400110"/>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Tỉ phú Bin Gết-xờ.</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80A1B02-54D2-40BB-B801-7D2A09715359}"/>
              </a:ext>
            </a:extLst>
          </p:cNvPr>
          <p:cNvSpPr txBox="1"/>
          <p:nvPr/>
        </p:nvSpPr>
        <p:spPr>
          <a:xfrm>
            <a:off x="1182848" y="3809718"/>
            <a:ext cx="1937857" cy="163121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Hạnh phúc không chỉ đến từ ngọt ngào mà còn có thể đến từ nỗi đau.</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CCE97B0-5E5E-45DF-B0CF-7B8801281025}"/>
              </a:ext>
            </a:extLst>
          </p:cNvPr>
          <p:cNvSpPr txBox="1"/>
          <p:nvPr/>
        </p:nvSpPr>
        <p:spPr>
          <a:xfrm>
            <a:off x="3414319" y="3747893"/>
            <a:ext cx="3070371" cy="1323439"/>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Khi trải qua đau khổ để tìm thấy hạnh phúc, ta mới nhận ra hạnh phúc đáng trân trọng.</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F93E1EA-9375-49F1-86F0-8C8577CFCE8A}"/>
              </a:ext>
            </a:extLst>
          </p:cNvPr>
          <p:cNvSpPr txBox="1"/>
          <p:nvPr/>
        </p:nvSpPr>
        <p:spPr>
          <a:xfrm>
            <a:off x="7085303" y="3621947"/>
            <a:ext cx="3070371"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Quá trình sinh con của người mẹ.</a:t>
            </a:r>
          </a:p>
        </p:txBody>
      </p:sp>
      <p:sp>
        <p:nvSpPr>
          <p:cNvPr id="12" name="TextBox 11">
            <a:extLst>
              <a:ext uri="{FF2B5EF4-FFF2-40B4-BE49-F238E27FC236}">
                <a16:creationId xmlns:a16="http://schemas.microsoft.com/office/drawing/2014/main" id="{323D219F-5C9E-47E8-AF0D-AF4D4DCB9D19}"/>
              </a:ext>
            </a:extLst>
          </p:cNvPr>
          <p:cNvSpPr txBox="1"/>
          <p:nvPr/>
        </p:nvSpPr>
        <p:spPr>
          <a:xfrm>
            <a:off x="7085302" y="4560426"/>
            <a:ext cx="3070371" cy="707886"/>
          </a:xfrm>
          <a:prstGeom prst="rect">
            <a:avLst/>
          </a:prstGeom>
          <a:noFill/>
        </p:spPr>
        <p:txBody>
          <a:bodyPr wrap="square" rtlCol="0">
            <a:spAutoFit/>
          </a:bodyPr>
          <a:lstStyle/>
          <a:p>
            <a:pPr algn="just"/>
            <a:r>
              <a:rPr lang="vi-VN" sz="2000" dirty="0">
                <a:latin typeface="Times New Roman" panose="02020603050405020304" pitchFamily="18" charset="0"/>
                <a:cs typeface="Times New Roman" panose="02020603050405020304" pitchFamily="18" charset="0"/>
              </a:rPr>
              <a:t>- “Đóa hoa yêu múa” Võ Thị Ngọc Nữ.</a:t>
            </a:r>
          </a:p>
        </p:txBody>
      </p:sp>
    </p:spTree>
    <p:extLst>
      <p:ext uri="{BB962C8B-B14F-4D97-AF65-F5344CB8AC3E}">
        <p14:creationId xmlns:p14="http://schemas.microsoft.com/office/powerpoint/2010/main" val="11336506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32886C7-F0F4-434F-A253-9076BB3E1922}"/>
              </a:ext>
            </a:extLst>
          </p:cNvPr>
          <p:cNvSpPr/>
          <p:nvPr/>
        </p:nvSpPr>
        <p:spPr>
          <a:xfrm>
            <a:off x="1524157" y="2349733"/>
            <a:ext cx="7109056"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LUYỆN</a:t>
            </a:r>
            <a:r>
              <a:rPr kumimoji="0" lang="en-US" altLang="zh-CN" sz="8000" b="0" i="0" u="none" strike="noStrike" kern="1200" cap="none" spc="300" normalizeH="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TẬP</a:t>
            </a:r>
            <a:endParaRPr kumimoji="0" lang="zh-CN" altLang="en-US"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267" y="944636"/>
            <a:ext cx="5259716" cy="5307484"/>
          </a:xfrm>
          <a:prstGeom prst="rect">
            <a:avLst/>
          </a:prstGeom>
        </p:spPr>
      </p:pic>
      <p:pic>
        <p:nvPicPr>
          <p:cNvPr id="5" name="七公主 - Sweet Heart">
            <a:hlinkClick r:id="" action="ppaction://media"/>
            <a:extLst>
              <a:ext uri="{FF2B5EF4-FFF2-40B4-BE49-F238E27FC236}">
                <a16:creationId xmlns:a16="http://schemas.microsoft.com/office/drawing/2014/main" id="{9AC32593-C78A-4F58-9C7F-3038480D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883" y="7353300"/>
            <a:ext cx="590550" cy="590550"/>
          </a:xfrm>
          <a:prstGeom prst="rect">
            <a:avLst/>
          </a:prstGeom>
        </p:spPr>
      </p:pic>
    </p:spTree>
    <p:extLst>
      <p:ext uri="{BB962C8B-B14F-4D97-AF65-F5344CB8AC3E}">
        <p14:creationId xmlns:p14="http://schemas.microsoft.com/office/powerpoint/2010/main" val="346733499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1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600"/>
                            </p:stCondLst>
                            <p:childTnLst>
                              <p:par>
                                <p:cTn id="12" presetID="10" presetClass="entr" presetSubtype="0" fill="hold" nodeType="afterEffect">
                                  <p:stCondLst>
                                    <p:cond delay="1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5"/>
                </p:tgtEl>
              </p:cMediaNode>
            </p:audio>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69350A-BC47-4F53-81A1-382C90EC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317" y="720693"/>
            <a:ext cx="4780683" cy="4824100"/>
          </a:xfrm>
          <a:prstGeom prst="rect">
            <a:avLst/>
          </a:prstGeom>
        </p:spPr>
      </p:pic>
      <p:sp>
        <p:nvSpPr>
          <p:cNvPr id="4" name="矩形 3">
            <a:extLst>
              <a:ext uri="{FF2B5EF4-FFF2-40B4-BE49-F238E27FC236}">
                <a16:creationId xmlns:a16="http://schemas.microsoft.com/office/drawing/2014/main" id="{E2EF2F91-5AA4-48BC-891D-4D4E0EAE80E3}"/>
              </a:ext>
            </a:extLst>
          </p:cNvPr>
          <p:cNvSpPr/>
          <p:nvPr/>
        </p:nvSpPr>
        <p:spPr>
          <a:xfrm>
            <a:off x="5488385" y="2417119"/>
            <a:ext cx="4935371" cy="1754326"/>
          </a:xfrm>
          <a:prstGeom prst="rect">
            <a:avLst/>
          </a:prstGeom>
        </p:spPr>
        <p:txBody>
          <a:bodyPr wrap="square">
            <a:spAutoFit/>
          </a:bodyPr>
          <a:lstStyle/>
          <a:p>
            <a:r>
              <a:rPr lang="en-US" altLang="zh-CN" sz="54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TRÒ CHƠI Ô CHỮ BÍ MẬT</a:t>
            </a:r>
            <a:endParaRPr lang="zh-CN" altLang="en-US" sz="54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9233398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3" action="ppaction://hlinksldjump"/>
            <a:extLst>
              <a:ext uri="{FF2B5EF4-FFF2-40B4-BE49-F238E27FC236}">
                <a16:creationId xmlns:a16="http://schemas.microsoft.com/office/drawing/2014/main" id="{5A694AFA-9B80-4FF0-92A7-C641E457ED72}"/>
              </a:ext>
            </a:extLst>
          </p:cNvPr>
          <p:cNvSpPr/>
          <p:nvPr/>
        </p:nvSpPr>
        <p:spPr>
          <a:xfrm>
            <a:off x="1085316" y="1538243"/>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 name="Oval 2">
            <a:hlinkClick r:id="rId4" action="ppaction://hlinksldjump"/>
            <a:extLst>
              <a:ext uri="{FF2B5EF4-FFF2-40B4-BE49-F238E27FC236}">
                <a16:creationId xmlns:a16="http://schemas.microsoft.com/office/drawing/2014/main" id="{762ACC5F-470E-4BB1-8A6A-5F3CB8A3E13B}"/>
              </a:ext>
            </a:extLst>
          </p:cNvPr>
          <p:cNvSpPr/>
          <p:nvPr/>
        </p:nvSpPr>
        <p:spPr>
          <a:xfrm>
            <a:off x="1085316" y="2042445"/>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 name="Oval 3">
            <a:hlinkClick r:id="rId5" action="ppaction://hlinksldjump"/>
            <a:extLst>
              <a:ext uri="{FF2B5EF4-FFF2-40B4-BE49-F238E27FC236}">
                <a16:creationId xmlns:a16="http://schemas.microsoft.com/office/drawing/2014/main" id="{607A5D1C-ED48-4FBD-9B09-D78846000DA5}"/>
              </a:ext>
            </a:extLst>
          </p:cNvPr>
          <p:cNvSpPr/>
          <p:nvPr/>
        </p:nvSpPr>
        <p:spPr>
          <a:xfrm>
            <a:off x="1085316" y="2546647"/>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 name="Oval 4">
            <a:hlinkClick r:id="rId6" action="ppaction://hlinksldjump"/>
            <a:extLst>
              <a:ext uri="{FF2B5EF4-FFF2-40B4-BE49-F238E27FC236}">
                <a16:creationId xmlns:a16="http://schemas.microsoft.com/office/drawing/2014/main" id="{3B76C5A3-EC1E-40C2-9CB4-7D21F0254A02}"/>
              </a:ext>
            </a:extLst>
          </p:cNvPr>
          <p:cNvSpPr/>
          <p:nvPr/>
        </p:nvSpPr>
        <p:spPr>
          <a:xfrm>
            <a:off x="1085315" y="3050849"/>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6" name="Oval 5">
            <a:hlinkClick r:id="rId7" action="ppaction://hlinksldjump"/>
            <a:extLst>
              <a:ext uri="{FF2B5EF4-FFF2-40B4-BE49-F238E27FC236}">
                <a16:creationId xmlns:a16="http://schemas.microsoft.com/office/drawing/2014/main" id="{FF4A506D-733E-4D8D-9D51-0E4FAD33554A}"/>
              </a:ext>
            </a:extLst>
          </p:cNvPr>
          <p:cNvSpPr/>
          <p:nvPr/>
        </p:nvSpPr>
        <p:spPr>
          <a:xfrm>
            <a:off x="1085314" y="3555051"/>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7" name="Oval 6">
            <a:hlinkClick r:id="rId8" action="ppaction://hlinksldjump"/>
            <a:extLst>
              <a:ext uri="{FF2B5EF4-FFF2-40B4-BE49-F238E27FC236}">
                <a16:creationId xmlns:a16="http://schemas.microsoft.com/office/drawing/2014/main" id="{5EE7DC86-75F6-44B2-A513-99FF66E19FE0}"/>
              </a:ext>
            </a:extLst>
          </p:cNvPr>
          <p:cNvSpPr/>
          <p:nvPr/>
        </p:nvSpPr>
        <p:spPr>
          <a:xfrm>
            <a:off x="1085314" y="4059253"/>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8" name="Oval 7">
            <a:hlinkClick r:id="rId9" action="ppaction://hlinksldjump"/>
            <a:extLst>
              <a:ext uri="{FF2B5EF4-FFF2-40B4-BE49-F238E27FC236}">
                <a16:creationId xmlns:a16="http://schemas.microsoft.com/office/drawing/2014/main" id="{AC2B8E99-4A17-4B1D-9331-266DAE003717}"/>
              </a:ext>
            </a:extLst>
          </p:cNvPr>
          <p:cNvSpPr/>
          <p:nvPr/>
        </p:nvSpPr>
        <p:spPr>
          <a:xfrm>
            <a:off x="1085314" y="4563455"/>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10" name="Oval 9">
            <a:hlinkClick r:id="rId10" action="ppaction://hlinksldjump"/>
            <a:extLst>
              <a:ext uri="{FF2B5EF4-FFF2-40B4-BE49-F238E27FC236}">
                <a16:creationId xmlns:a16="http://schemas.microsoft.com/office/drawing/2014/main" id="{9E6248DD-CD27-484A-9D91-B0D991E5A555}"/>
              </a:ext>
            </a:extLst>
          </p:cNvPr>
          <p:cNvSpPr/>
          <p:nvPr/>
        </p:nvSpPr>
        <p:spPr>
          <a:xfrm>
            <a:off x="1085313" y="1034041"/>
            <a:ext cx="512747" cy="5042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2" name="Rectangle: Rounded Corners 11">
            <a:extLst>
              <a:ext uri="{FF2B5EF4-FFF2-40B4-BE49-F238E27FC236}">
                <a16:creationId xmlns:a16="http://schemas.microsoft.com/office/drawing/2014/main" id="{86D52993-D588-4FE4-9C28-775B0BE41BE1}"/>
              </a:ext>
            </a:extLst>
          </p:cNvPr>
          <p:cNvSpPr/>
          <p:nvPr/>
        </p:nvSpPr>
        <p:spPr>
          <a:xfrm>
            <a:off x="3708876" y="136733"/>
            <a:ext cx="4640365" cy="683664"/>
          </a:xfrm>
          <a:prstGeom prst="roundRect">
            <a:avLst>
              <a:gd name="adj" fmla="val 50000"/>
            </a:avLst>
          </a:prstGeom>
          <a:ln w="7620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CHỮ BÍ MẬT</a:t>
            </a:r>
          </a:p>
        </p:txBody>
      </p:sp>
      <p:sp>
        <p:nvSpPr>
          <p:cNvPr id="22" name="Oval 21">
            <a:extLst>
              <a:ext uri="{FF2B5EF4-FFF2-40B4-BE49-F238E27FC236}">
                <a16:creationId xmlns:a16="http://schemas.microsoft.com/office/drawing/2014/main" id="{3EC1FFD0-A07C-40D1-9A44-F0E2915811C0}"/>
              </a:ext>
            </a:extLst>
          </p:cNvPr>
          <p:cNvSpPr/>
          <p:nvPr/>
        </p:nvSpPr>
        <p:spPr>
          <a:xfrm>
            <a:off x="1714491" y="153824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3" name="Oval 22">
            <a:extLst>
              <a:ext uri="{FF2B5EF4-FFF2-40B4-BE49-F238E27FC236}">
                <a16:creationId xmlns:a16="http://schemas.microsoft.com/office/drawing/2014/main" id="{BDB0B095-4D64-4164-A83D-16FDEDA8F34C}"/>
              </a:ext>
            </a:extLst>
          </p:cNvPr>
          <p:cNvSpPr/>
          <p:nvPr/>
        </p:nvSpPr>
        <p:spPr>
          <a:xfrm>
            <a:off x="1714491"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4" name="Oval 23">
            <a:extLst>
              <a:ext uri="{FF2B5EF4-FFF2-40B4-BE49-F238E27FC236}">
                <a16:creationId xmlns:a16="http://schemas.microsoft.com/office/drawing/2014/main" id="{EA689ECF-1FD3-41A6-90E6-63581F1E29F9}"/>
              </a:ext>
            </a:extLst>
          </p:cNvPr>
          <p:cNvSpPr/>
          <p:nvPr/>
        </p:nvSpPr>
        <p:spPr>
          <a:xfrm>
            <a:off x="1714491" y="2546647"/>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5" name="Oval 24">
            <a:extLst>
              <a:ext uri="{FF2B5EF4-FFF2-40B4-BE49-F238E27FC236}">
                <a16:creationId xmlns:a16="http://schemas.microsoft.com/office/drawing/2014/main" id="{A33D294A-DDC9-4CD9-BA14-562E489E79A3}"/>
              </a:ext>
            </a:extLst>
          </p:cNvPr>
          <p:cNvSpPr/>
          <p:nvPr/>
        </p:nvSpPr>
        <p:spPr>
          <a:xfrm>
            <a:off x="1714490"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26" name="Oval 25">
            <a:extLst>
              <a:ext uri="{FF2B5EF4-FFF2-40B4-BE49-F238E27FC236}">
                <a16:creationId xmlns:a16="http://schemas.microsoft.com/office/drawing/2014/main" id="{34A9676D-8561-4213-90E5-5BE8B7727635}"/>
              </a:ext>
            </a:extLst>
          </p:cNvPr>
          <p:cNvSpPr/>
          <p:nvPr/>
        </p:nvSpPr>
        <p:spPr>
          <a:xfrm>
            <a:off x="1714489" y="355505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27" name="Oval 26">
            <a:extLst>
              <a:ext uri="{FF2B5EF4-FFF2-40B4-BE49-F238E27FC236}">
                <a16:creationId xmlns:a16="http://schemas.microsoft.com/office/drawing/2014/main" id="{264B942E-18AC-4476-A97A-DC9E016D1A6F}"/>
              </a:ext>
            </a:extLst>
          </p:cNvPr>
          <p:cNvSpPr/>
          <p:nvPr/>
        </p:nvSpPr>
        <p:spPr>
          <a:xfrm>
            <a:off x="1714489"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28" name="Oval 27">
            <a:extLst>
              <a:ext uri="{FF2B5EF4-FFF2-40B4-BE49-F238E27FC236}">
                <a16:creationId xmlns:a16="http://schemas.microsoft.com/office/drawing/2014/main" id="{29833313-5045-4C7F-9B24-5EDA3F5BFBFB}"/>
              </a:ext>
            </a:extLst>
          </p:cNvPr>
          <p:cNvSpPr/>
          <p:nvPr/>
        </p:nvSpPr>
        <p:spPr>
          <a:xfrm>
            <a:off x="1714489"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0" name="Oval 29">
            <a:extLst>
              <a:ext uri="{FF2B5EF4-FFF2-40B4-BE49-F238E27FC236}">
                <a16:creationId xmlns:a16="http://schemas.microsoft.com/office/drawing/2014/main" id="{25FCDDFE-92CA-4E13-80AD-D581A37C4075}"/>
              </a:ext>
            </a:extLst>
          </p:cNvPr>
          <p:cNvSpPr/>
          <p:nvPr/>
        </p:nvSpPr>
        <p:spPr>
          <a:xfrm>
            <a:off x="1714488" y="103404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3" name="Oval 32">
            <a:extLst>
              <a:ext uri="{FF2B5EF4-FFF2-40B4-BE49-F238E27FC236}">
                <a16:creationId xmlns:a16="http://schemas.microsoft.com/office/drawing/2014/main" id="{DBD7DC8C-716E-410E-9ADE-4CABBF6EAFDF}"/>
              </a:ext>
            </a:extLst>
          </p:cNvPr>
          <p:cNvSpPr/>
          <p:nvPr/>
        </p:nvSpPr>
        <p:spPr>
          <a:xfrm>
            <a:off x="3736531" y="253166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36" name="Oval 35">
            <a:extLst>
              <a:ext uri="{FF2B5EF4-FFF2-40B4-BE49-F238E27FC236}">
                <a16:creationId xmlns:a16="http://schemas.microsoft.com/office/drawing/2014/main" id="{94B6FC93-0973-4695-9555-7A15795312F2}"/>
              </a:ext>
            </a:extLst>
          </p:cNvPr>
          <p:cNvSpPr/>
          <p:nvPr/>
        </p:nvSpPr>
        <p:spPr>
          <a:xfrm>
            <a:off x="3242304"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42" name="Oval 41">
            <a:extLst>
              <a:ext uri="{FF2B5EF4-FFF2-40B4-BE49-F238E27FC236}">
                <a16:creationId xmlns:a16="http://schemas.microsoft.com/office/drawing/2014/main" id="{A01BA6B2-95C2-4D72-87D5-1BAFB897E19A}"/>
              </a:ext>
            </a:extLst>
          </p:cNvPr>
          <p:cNvSpPr/>
          <p:nvPr/>
        </p:nvSpPr>
        <p:spPr>
          <a:xfrm>
            <a:off x="4277315" y="253694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43" name="Oval 42">
            <a:extLst>
              <a:ext uri="{FF2B5EF4-FFF2-40B4-BE49-F238E27FC236}">
                <a16:creationId xmlns:a16="http://schemas.microsoft.com/office/drawing/2014/main" id="{B7EA9D94-CD76-4EA3-BF89-B9D791C6153E}"/>
              </a:ext>
            </a:extLst>
          </p:cNvPr>
          <p:cNvSpPr/>
          <p:nvPr/>
        </p:nvSpPr>
        <p:spPr>
          <a:xfrm>
            <a:off x="3789544"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45" name="Oval 44">
            <a:extLst>
              <a:ext uri="{FF2B5EF4-FFF2-40B4-BE49-F238E27FC236}">
                <a16:creationId xmlns:a16="http://schemas.microsoft.com/office/drawing/2014/main" id="{04284A3E-DBF9-4D99-94EE-8C738873FC58}"/>
              </a:ext>
            </a:extLst>
          </p:cNvPr>
          <p:cNvSpPr/>
          <p:nvPr/>
        </p:nvSpPr>
        <p:spPr>
          <a:xfrm>
            <a:off x="3789543"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Oval 49">
            <a:extLst>
              <a:ext uri="{FF2B5EF4-FFF2-40B4-BE49-F238E27FC236}">
                <a16:creationId xmlns:a16="http://schemas.microsoft.com/office/drawing/2014/main" id="{522D0758-F6A5-4843-8D00-264B7466DEAB}"/>
              </a:ext>
            </a:extLst>
          </p:cNvPr>
          <p:cNvSpPr/>
          <p:nvPr/>
        </p:nvSpPr>
        <p:spPr>
          <a:xfrm>
            <a:off x="4315929"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1" name="Oval 50">
            <a:extLst>
              <a:ext uri="{FF2B5EF4-FFF2-40B4-BE49-F238E27FC236}">
                <a16:creationId xmlns:a16="http://schemas.microsoft.com/office/drawing/2014/main" id="{009D6A46-A53D-4845-A1A7-B09B92F268CD}"/>
              </a:ext>
            </a:extLst>
          </p:cNvPr>
          <p:cNvSpPr/>
          <p:nvPr/>
        </p:nvSpPr>
        <p:spPr>
          <a:xfrm>
            <a:off x="4794167" y="255358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2" name="Oval 51">
            <a:extLst>
              <a:ext uri="{FF2B5EF4-FFF2-40B4-BE49-F238E27FC236}">
                <a16:creationId xmlns:a16="http://schemas.microsoft.com/office/drawing/2014/main" id="{E524ED54-FF4D-45C6-901C-0B6375B58BC6}"/>
              </a:ext>
            </a:extLst>
          </p:cNvPr>
          <p:cNvSpPr/>
          <p:nvPr/>
        </p:nvSpPr>
        <p:spPr>
          <a:xfrm>
            <a:off x="4315928"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4" name="Oval 53">
            <a:extLst>
              <a:ext uri="{FF2B5EF4-FFF2-40B4-BE49-F238E27FC236}">
                <a16:creationId xmlns:a16="http://schemas.microsoft.com/office/drawing/2014/main" id="{809BEDB2-0541-42EA-BA76-CDFC07A2CDE1}"/>
              </a:ext>
            </a:extLst>
          </p:cNvPr>
          <p:cNvSpPr/>
          <p:nvPr/>
        </p:nvSpPr>
        <p:spPr>
          <a:xfrm>
            <a:off x="4315927"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5" name="Oval 54">
            <a:extLst>
              <a:ext uri="{FF2B5EF4-FFF2-40B4-BE49-F238E27FC236}">
                <a16:creationId xmlns:a16="http://schemas.microsoft.com/office/drawing/2014/main" id="{231CB748-47A7-4064-8517-5102DBCC805C}"/>
              </a:ext>
            </a:extLst>
          </p:cNvPr>
          <p:cNvSpPr/>
          <p:nvPr/>
        </p:nvSpPr>
        <p:spPr>
          <a:xfrm>
            <a:off x="4315927"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9" name="Oval 58">
            <a:extLst>
              <a:ext uri="{FF2B5EF4-FFF2-40B4-BE49-F238E27FC236}">
                <a16:creationId xmlns:a16="http://schemas.microsoft.com/office/drawing/2014/main" id="{8A715B40-EA58-4638-BE5A-B4983B99A761}"/>
              </a:ext>
            </a:extLst>
          </p:cNvPr>
          <p:cNvSpPr/>
          <p:nvPr/>
        </p:nvSpPr>
        <p:spPr>
          <a:xfrm>
            <a:off x="4828676"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0" name="Oval 59">
            <a:extLst>
              <a:ext uri="{FF2B5EF4-FFF2-40B4-BE49-F238E27FC236}">
                <a16:creationId xmlns:a16="http://schemas.microsoft.com/office/drawing/2014/main" id="{34CEBDCF-7F14-4B3E-803F-34D825D91ADA}"/>
              </a:ext>
            </a:extLst>
          </p:cNvPr>
          <p:cNvSpPr/>
          <p:nvPr/>
        </p:nvSpPr>
        <p:spPr>
          <a:xfrm>
            <a:off x="6928167" y="255675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1" name="Oval 60">
            <a:extLst>
              <a:ext uri="{FF2B5EF4-FFF2-40B4-BE49-F238E27FC236}">
                <a16:creationId xmlns:a16="http://schemas.microsoft.com/office/drawing/2014/main" id="{28F77952-B989-4643-A7C1-C2FE91FEBBFE}"/>
              </a:ext>
            </a:extLst>
          </p:cNvPr>
          <p:cNvSpPr/>
          <p:nvPr/>
        </p:nvSpPr>
        <p:spPr>
          <a:xfrm>
            <a:off x="4828675"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3" name="Oval 62">
            <a:extLst>
              <a:ext uri="{FF2B5EF4-FFF2-40B4-BE49-F238E27FC236}">
                <a16:creationId xmlns:a16="http://schemas.microsoft.com/office/drawing/2014/main" id="{F17E64F1-043A-4FF3-8E2C-2723EA6E4F3A}"/>
              </a:ext>
            </a:extLst>
          </p:cNvPr>
          <p:cNvSpPr/>
          <p:nvPr/>
        </p:nvSpPr>
        <p:spPr>
          <a:xfrm>
            <a:off x="4828674"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4" name="Oval 63">
            <a:extLst>
              <a:ext uri="{FF2B5EF4-FFF2-40B4-BE49-F238E27FC236}">
                <a16:creationId xmlns:a16="http://schemas.microsoft.com/office/drawing/2014/main" id="{48E66D8D-2846-45B6-AAD7-A319D5C34A05}"/>
              </a:ext>
            </a:extLst>
          </p:cNvPr>
          <p:cNvSpPr/>
          <p:nvPr/>
        </p:nvSpPr>
        <p:spPr>
          <a:xfrm>
            <a:off x="4828674"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7" name="Oval 66">
            <a:extLst>
              <a:ext uri="{FF2B5EF4-FFF2-40B4-BE49-F238E27FC236}">
                <a16:creationId xmlns:a16="http://schemas.microsoft.com/office/drawing/2014/main" id="{EE68F001-3EBD-47D6-AD9E-D0E149140013}"/>
              </a:ext>
            </a:extLst>
          </p:cNvPr>
          <p:cNvSpPr/>
          <p:nvPr/>
        </p:nvSpPr>
        <p:spPr>
          <a:xfrm>
            <a:off x="5854158" y="153824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8" name="Oval 67">
            <a:extLst>
              <a:ext uri="{FF2B5EF4-FFF2-40B4-BE49-F238E27FC236}">
                <a16:creationId xmlns:a16="http://schemas.microsoft.com/office/drawing/2014/main" id="{A607AA32-96CD-414E-AE2E-37306BF90F9B}"/>
              </a:ext>
            </a:extLst>
          </p:cNvPr>
          <p:cNvSpPr/>
          <p:nvPr/>
        </p:nvSpPr>
        <p:spPr>
          <a:xfrm>
            <a:off x="5854158" y="2042444"/>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9" name="Oval 68">
            <a:extLst>
              <a:ext uri="{FF2B5EF4-FFF2-40B4-BE49-F238E27FC236}">
                <a16:creationId xmlns:a16="http://schemas.microsoft.com/office/drawing/2014/main" id="{4019301E-2BFA-4FF4-A7E5-A78B03F05EE3}"/>
              </a:ext>
            </a:extLst>
          </p:cNvPr>
          <p:cNvSpPr/>
          <p:nvPr/>
        </p:nvSpPr>
        <p:spPr>
          <a:xfrm>
            <a:off x="5854158" y="2546646"/>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0" name="Oval 69">
            <a:extLst>
              <a:ext uri="{FF2B5EF4-FFF2-40B4-BE49-F238E27FC236}">
                <a16:creationId xmlns:a16="http://schemas.microsoft.com/office/drawing/2014/main" id="{8DFF686D-4D57-4A88-B4D0-D85D1C76EFAF}"/>
              </a:ext>
            </a:extLst>
          </p:cNvPr>
          <p:cNvSpPr/>
          <p:nvPr/>
        </p:nvSpPr>
        <p:spPr>
          <a:xfrm>
            <a:off x="5854157" y="3050848"/>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1" name="Oval 70">
            <a:extLst>
              <a:ext uri="{FF2B5EF4-FFF2-40B4-BE49-F238E27FC236}">
                <a16:creationId xmlns:a16="http://schemas.microsoft.com/office/drawing/2014/main" id="{0618980E-F768-4D15-9352-AACCDC87AC5D}"/>
              </a:ext>
            </a:extLst>
          </p:cNvPr>
          <p:cNvSpPr/>
          <p:nvPr/>
        </p:nvSpPr>
        <p:spPr>
          <a:xfrm>
            <a:off x="5854156" y="355505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2" name="Oval 71">
            <a:extLst>
              <a:ext uri="{FF2B5EF4-FFF2-40B4-BE49-F238E27FC236}">
                <a16:creationId xmlns:a16="http://schemas.microsoft.com/office/drawing/2014/main" id="{28115F87-C5C5-407D-BAF5-1EC5AE1604AA}"/>
              </a:ext>
            </a:extLst>
          </p:cNvPr>
          <p:cNvSpPr/>
          <p:nvPr/>
        </p:nvSpPr>
        <p:spPr>
          <a:xfrm>
            <a:off x="5854156" y="405925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3" name="Oval 72">
            <a:extLst>
              <a:ext uri="{FF2B5EF4-FFF2-40B4-BE49-F238E27FC236}">
                <a16:creationId xmlns:a16="http://schemas.microsoft.com/office/drawing/2014/main" id="{239FB95D-6773-491E-A5F5-F79D5651D4E3}"/>
              </a:ext>
            </a:extLst>
          </p:cNvPr>
          <p:cNvSpPr/>
          <p:nvPr/>
        </p:nvSpPr>
        <p:spPr>
          <a:xfrm>
            <a:off x="5854156" y="4563454"/>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5" name="Oval 74">
            <a:extLst>
              <a:ext uri="{FF2B5EF4-FFF2-40B4-BE49-F238E27FC236}">
                <a16:creationId xmlns:a16="http://schemas.microsoft.com/office/drawing/2014/main" id="{0BCB9DAC-835D-45C2-9B1F-84CE4216B71B}"/>
              </a:ext>
            </a:extLst>
          </p:cNvPr>
          <p:cNvSpPr/>
          <p:nvPr/>
        </p:nvSpPr>
        <p:spPr>
          <a:xfrm>
            <a:off x="5867795" y="103404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6" name="Oval 75">
            <a:extLst>
              <a:ext uri="{FF2B5EF4-FFF2-40B4-BE49-F238E27FC236}">
                <a16:creationId xmlns:a16="http://schemas.microsoft.com/office/drawing/2014/main" id="{7DC91B49-223B-4080-AD81-EF00D40BDFE6}"/>
              </a:ext>
            </a:extLst>
          </p:cNvPr>
          <p:cNvSpPr/>
          <p:nvPr/>
        </p:nvSpPr>
        <p:spPr>
          <a:xfrm>
            <a:off x="5327774" y="153824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7" name="Oval 76">
            <a:extLst>
              <a:ext uri="{FF2B5EF4-FFF2-40B4-BE49-F238E27FC236}">
                <a16:creationId xmlns:a16="http://schemas.microsoft.com/office/drawing/2014/main" id="{717D1328-76B4-4F33-BE1E-F6A7B20D8F36}"/>
              </a:ext>
            </a:extLst>
          </p:cNvPr>
          <p:cNvSpPr/>
          <p:nvPr/>
        </p:nvSpPr>
        <p:spPr>
          <a:xfrm>
            <a:off x="5327774" y="2042444"/>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8" name="Oval 77">
            <a:extLst>
              <a:ext uri="{FF2B5EF4-FFF2-40B4-BE49-F238E27FC236}">
                <a16:creationId xmlns:a16="http://schemas.microsoft.com/office/drawing/2014/main" id="{0906BAAB-4EF7-40C6-87B7-49D9E9BCFB83}"/>
              </a:ext>
            </a:extLst>
          </p:cNvPr>
          <p:cNvSpPr/>
          <p:nvPr/>
        </p:nvSpPr>
        <p:spPr>
          <a:xfrm>
            <a:off x="5327774" y="2546646"/>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9" name="Oval 78">
            <a:extLst>
              <a:ext uri="{FF2B5EF4-FFF2-40B4-BE49-F238E27FC236}">
                <a16:creationId xmlns:a16="http://schemas.microsoft.com/office/drawing/2014/main" id="{6B8ADC61-42B8-482E-9F6F-49B5F3B389BA}"/>
              </a:ext>
            </a:extLst>
          </p:cNvPr>
          <p:cNvSpPr/>
          <p:nvPr/>
        </p:nvSpPr>
        <p:spPr>
          <a:xfrm>
            <a:off x="5327773" y="3050848"/>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0" name="Oval 79">
            <a:extLst>
              <a:ext uri="{FF2B5EF4-FFF2-40B4-BE49-F238E27FC236}">
                <a16:creationId xmlns:a16="http://schemas.microsoft.com/office/drawing/2014/main" id="{68E788F6-6B8C-4A10-984A-56777E04BDEC}"/>
              </a:ext>
            </a:extLst>
          </p:cNvPr>
          <p:cNvSpPr/>
          <p:nvPr/>
        </p:nvSpPr>
        <p:spPr>
          <a:xfrm>
            <a:off x="5327772" y="355505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1" name="Oval 80">
            <a:extLst>
              <a:ext uri="{FF2B5EF4-FFF2-40B4-BE49-F238E27FC236}">
                <a16:creationId xmlns:a16="http://schemas.microsoft.com/office/drawing/2014/main" id="{19FB442D-43C9-4A52-A627-E18E8A9216F1}"/>
              </a:ext>
            </a:extLst>
          </p:cNvPr>
          <p:cNvSpPr/>
          <p:nvPr/>
        </p:nvSpPr>
        <p:spPr>
          <a:xfrm>
            <a:off x="5327772" y="405925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2" name="Oval 81">
            <a:extLst>
              <a:ext uri="{FF2B5EF4-FFF2-40B4-BE49-F238E27FC236}">
                <a16:creationId xmlns:a16="http://schemas.microsoft.com/office/drawing/2014/main" id="{40AA46B8-5BCA-4E71-956D-B943490735AC}"/>
              </a:ext>
            </a:extLst>
          </p:cNvPr>
          <p:cNvSpPr/>
          <p:nvPr/>
        </p:nvSpPr>
        <p:spPr>
          <a:xfrm>
            <a:off x="5327772" y="4563454"/>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84" name="Oval 83">
            <a:extLst>
              <a:ext uri="{FF2B5EF4-FFF2-40B4-BE49-F238E27FC236}">
                <a16:creationId xmlns:a16="http://schemas.microsoft.com/office/drawing/2014/main" id="{E72097F9-14BE-48E4-94FC-0D60C998CB49}"/>
              </a:ext>
            </a:extLst>
          </p:cNvPr>
          <p:cNvSpPr/>
          <p:nvPr/>
        </p:nvSpPr>
        <p:spPr>
          <a:xfrm>
            <a:off x="5327771" y="103404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39" name="Oval 138">
            <a:extLst>
              <a:ext uri="{FF2B5EF4-FFF2-40B4-BE49-F238E27FC236}">
                <a16:creationId xmlns:a16="http://schemas.microsoft.com/office/drawing/2014/main" id="{785F2E41-2F0D-4412-AF50-474569678AAC}"/>
              </a:ext>
            </a:extLst>
          </p:cNvPr>
          <p:cNvSpPr/>
          <p:nvPr/>
        </p:nvSpPr>
        <p:spPr>
          <a:xfrm>
            <a:off x="6387760" y="153824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0" name="Oval 139">
            <a:extLst>
              <a:ext uri="{FF2B5EF4-FFF2-40B4-BE49-F238E27FC236}">
                <a16:creationId xmlns:a16="http://schemas.microsoft.com/office/drawing/2014/main" id="{9107D8DC-1918-4A91-B7C1-8FB6FAEFAF92}"/>
              </a:ext>
            </a:extLst>
          </p:cNvPr>
          <p:cNvSpPr/>
          <p:nvPr/>
        </p:nvSpPr>
        <p:spPr>
          <a:xfrm>
            <a:off x="6387760"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1" name="Oval 140">
            <a:extLst>
              <a:ext uri="{FF2B5EF4-FFF2-40B4-BE49-F238E27FC236}">
                <a16:creationId xmlns:a16="http://schemas.microsoft.com/office/drawing/2014/main" id="{AE30E5B1-D0AD-43EE-AA74-CE43063C4796}"/>
              </a:ext>
            </a:extLst>
          </p:cNvPr>
          <p:cNvSpPr/>
          <p:nvPr/>
        </p:nvSpPr>
        <p:spPr>
          <a:xfrm>
            <a:off x="6387760" y="2546647"/>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2" name="Oval 141">
            <a:extLst>
              <a:ext uri="{FF2B5EF4-FFF2-40B4-BE49-F238E27FC236}">
                <a16:creationId xmlns:a16="http://schemas.microsoft.com/office/drawing/2014/main" id="{317853B8-5CF7-46A6-B618-9D41BEB96B2C}"/>
              </a:ext>
            </a:extLst>
          </p:cNvPr>
          <p:cNvSpPr/>
          <p:nvPr/>
        </p:nvSpPr>
        <p:spPr>
          <a:xfrm>
            <a:off x="6387759"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3" name="Oval 142">
            <a:extLst>
              <a:ext uri="{FF2B5EF4-FFF2-40B4-BE49-F238E27FC236}">
                <a16:creationId xmlns:a16="http://schemas.microsoft.com/office/drawing/2014/main" id="{45373D77-9154-45C6-B67D-9CB800E123F3}"/>
              </a:ext>
            </a:extLst>
          </p:cNvPr>
          <p:cNvSpPr/>
          <p:nvPr/>
        </p:nvSpPr>
        <p:spPr>
          <a:xfrm>
            <a:off x="6387758" y="355505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4" name="Oval 143">
            <a:extLst>
              <a:ext uri="{FF2B5EF4-FFF2-40B4-BE49-F238E27FC236}">
                <a16:creationId xmlns:a16="http://schemas.microsoft.com/office/drawing/2014/main" id="{1B8D5B55-73A8-4BC2-89DE-499A3958224C}"/>
              </a:ext>
            </a:extLst>
          </p:cNvPr>
          <p:cNvSpPr/>
          <p:nvPr/>
        </p:nvSpPr>
        <p:spPr>
          <a:xfrm>
            <a:off x="6387758" y="405925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5" name="Oval 144">
            <a:extLst>
              <a:ext uri="{FF2B5EF4-FFF2-40B4-BE49-F238E27FC236}">
                <a16:creationId xmlns:a16="http://schemas.microsoft.com/office/drawing/2014/main" id="{0721EB92-B0B5-4B8A-99C6-0F15C55DA436}"/>
              </a:ext>
            </a:extLst>
          </p:cNvPr>
          <p:cNvSpPr/>
          <p:nvPr/>
        </p:nvSpPr>
        <p:spPr>
          <a:xfrm>
            <a:off x="6387758"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7" name="Oval 146">
            <a:extLst>
              <a:ext uri="{FF2B5EF4-FFF2-40B4-BE49-F238E27FC236}">
                <a16:creationId xmlns:a16="http://schemas.microsoft.com/office/drawing/2014/main" id="{5FA734D6-4546-4FDF-834F-0C34614FA028}"/>
              </a:ext>
            </a:extLst>
          </p:cNvPr>
          <p:cNvSpPr/>
          <p:nvPr/>
        </p:nvSpPr>
        <p:spPr>
          <a:xfrm>
            <a:off x="6387757" y="103404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8" name="Oval 147">
            <a:extLst>
              <a:ext uri="{FF2B5EF4-FFF2-40B4-BE49-F238E27FC236}">
                <a16:creationId xmlns:a16="http://schemas.microsoft.com/office/drawing/2014/main" id="{0FA12565-4763-448B-8EB8-A3F472795BB7}"/>
              </a:ext>
            </a:extLst>
          </p:cNvPr>
          <p:cNvSpPr/>
          <p:nvPr/>
        </p:nvSpPr>
        <p:spPr>
          <a:xfrm>
            <a:off x="6934999" y="153824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49" name="Oval 148">
            <a:extLst>
              <a:ext uri="{FF2B5EF4-FFF2-40B4-BE49-F238E27FC236}">
                <a16:creationId xmlns:a16="http://schemas.microsoft.com/office/drawing/2014/main" id="{4DD00C7B-2FEF-4BAB-9C57-402DB252A45C}"/>
              </a:ext>
            </a:extLst>
          </p:cNvPr>
          <p:cNvSpPr/>
          <p:nvPr/>
        </p:nvSpPr>
        <p:spPr>
          <a:xfrm>
            <a:off x="6934999"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1" name="Oval 150">
            <a:extLst>
              <a:ext uri="{FF2B5EF4-FFF2-40B4-BE49-F238E27FC236}">
                <a16:creationId xmlns:a16="http://schemas.microsoft.com/office/drawing/2014/main" id="{F381B44D-FBED-453A-A308-D8133DDA6CDA}"/>
              </a:ext>
            </a:extLst>
          </p:cNvPr>
          <p:cNvSpPr/>
          <p:nvPr/>
        </p:nvSpPr>
        <p:spPr>
          <a:xfrm>
            <a:off x="6934998" y="3050849"/>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2" name="Oval 151">
            <a:extLst>
              <a:ext uri="{FF2B5EF4-FFF2-40B4-BE49-F238E27FC236}">
                <a16:creationId xmlns:a16="http://schemas.microsoft.com/office/drawing/2014/main" id="{4CDEADDB-04AB-433C-8956-9A3BE5678BC0}"/>
              </a:ext>
            </a:extLst>
          </p:cNvPr>
          <p:cNvSpPr/>
          <p:nvPr/>
        </p:nvSpPr>
        <p:spPr>
          <a:xfrm>
            <a:off x="6934997" y="355505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4" name="Oval 153">
            <a:extLst>
              <a:ext uri="{FF2B5EF4-FFF2-40B4-BE49-F238E27FC236}">
                <a16:creationId xmlns:a16="http://schemas.microsoft.com/office/drawing/2014/main" id="{AE761E15-5733-410B-8223-45BD9E93BD86}"/>
              </a:ext>
            </a:extLst>
          </p:cNvPr>
          <p:cNvSpPr/>
          <p:nvPr/>
        </p:nvSpPr>
        <p:spPr>
          <a:xfrm>
            <a:off x="6934997"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6" name="Oval 155">
            <a:extLst>
              <a:ext uri="{FF2B5EF4-FFF2-40B4-BE49-F238E27FC236}">
                <a16:creationId xmlns:a16="http://schemas.microsoft.com/office/drawing/2014/main" id="{D7DB8911-D600-4CC6-83F2-F270C75F66B2}"/>
              </a:ext>
            </a:extLst>
          </p:cNvPr>
          <p:cNvSpPr/>
          <p:nvPr/>
        </p:nvSpPr>
        <p:spPr>
          <a:xfrm>
            <a:off x="6934996" y="103404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7" name="Oval 156">
            <a:extLst>
              <a:ext uri="{FF2B5EF4-FFF2-40B4-BE49-F238E27FC236}">
                <a16:creationId xmlns:a16="http://schemas.microsoft.com/office/drawing/2014/main" id="{F666BCC7-6611-4CDB-90E7-1340390E9738}"/>
              </a:ext>
            </a:extLst>
          </p:cNvPr>
          <p:cNvSpPr/>
          <p:nvPr/>
        </p:nvSpPr>
        <p:spPr>
          <a:xfrm>
            <a:off x="7461383" y="153824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8" name="Oval 157">
            <a:extLst>
              <a:ext uri="{FF2B5EF4-FFF2-40B4-BE49-F238E27FC236}">
                <a16:creationId xmlns:a16="http://schemas.microsoft.com/office/drawing/2014/main" id="{9099EB3E-6D6C-448E-B63B-8B7E5B698A75}"/>
              </a:ext>
            </a:extLst>
          </p:cNvPr>
          <p:cNvSpPr/>
          <p:nvPr/>
        </p:nvSpPr>
        <p:spPr>
          <a:xfrm>
            <a:off x="7461383"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1" name="Oval 160">
            <a:extLst>
              <a:ext uri="{FF2B5EF4-FFF2-40B4-BE49-F238E27FC236}">
                <a16:creationId xmlns:a16="http://schemas.microsoft.com/office/drawing/2014/main" id="{869771A0-F8FF-499F-BAD7-B32171D8A1E3}"/>
              </a:ext>
            </a:extLst>
          </p:cNvPr>
          <p:cNvSpPr/>
          <p:nvPr/>
        </p:nvSpPr>
        <p:spPr>
          <a:xfrm>
            <a:off x="7461381" y="355505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3" name="Oval 162">
            <a:extLst>
              <a:ext uri="{FF2B5EF4-FFF2-40B4-BE49-F238E27FC236}">
                <a16:creationId xmlns:a16="http://schemas.microsoft.com/office/drawing/2014/main" id="{04DB3425-1316-41B3-B260-93CFBDD9ECFD}"/>
              </a:ext>
            </a:extLst>
          </p:cNvPr>
          <p:cNvSpPr/>
          <p:nvPr/>
        </p:nvSpPr>
        <p:spPr>
          <a:xfrm>
            <a:off x="7461381" y="456345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5" name="Oval 164">
            <a:extLst>
              <a:ext uri="{FF2B5EF4-FFF2-40B4-BE49-F238E27FC236}">
                <a16:creationId xmlns:a16="http://schemas.microsoft.com/office/drawing/2014/main" id="{9A19F112-83FC-4E77-9E68-C412DF393594}"/>
              </a:ext>
            </a:extLst>
          </p:cNvPr>
          <p:cNvSpPr/>
          <p:nvPr/>
        </p:nvSpPr>
        <p:spPr>
          <a:xfrm>
            <a:off x="7461380" y="103404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6" name="Oval 165">
            <a:extLst>
              <a:ext uri="{FF2B5EF4-FFF2-40B4-BE49-F238E27FC236}">
                <a16:creationId xmlns:a16="http://schemas.microsoft.com/office/drawing/2014/main" id="{AEF7D3F1-6F4A-47A5-8B40-024BC3E8B22F}"/>
              </a:ext>
            </a:extLst>
          </p:cNvPr>
          <p:cNvSpPr/>
          <p:nvPr/>
        </p:nvSpPr>
        <p:spPr>
          <a:xfrm>
            <a:off x="7974130" y="1538243"/>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7" name="Oval 166">
            <a:extLst>
              <a:ext uri="{FF2B5EF4-FFF2-40B4-BE49-F238E27FC236}">
                <a16:creationId xmlns:a16="http://schemas.microsoft.com/office/drawing/2014/main" id="{64378C21-DB37-4068-9805-0FE99FE1F77D}"/>
              </a:ext>
            </a:extLst>
          </p:cNvPr>
          <p:cNvSpPr/>
          <p:nvPr/>
        </p:nvSpPr>
        <p:spPr>
          <a:xfrm>
            <a:off x="7974130" y="2042445"/>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70" name="Oval 169">
            <a:extLst>
              <a:ext uri="{FF2B5EF4-FFF2-40B4-BE49-F238E27FC236}">
                <a16:creationId xmlns:a16="http://schemas.microsoft.com/office/drawing/2014/main" id="{CBCB9515-3FE8-4168-A73F-18302A29DE25}"/>
              </a:ext>
            </a:extLst>
          </p:cNvPr>
          <p:cNvSpPr/>
          <p:nvPr/>
        </p:nvSpPr>
        <p:spPr>
          <a:xfrm>
            <a:off x="7974128" y="355505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74" name="Oval 173">
            <a:extLst>
              <a:ext uri="{FF2B5EF4-FFF2-40B4-BE49-F238E27FC236}">
                <a16:creationId xmlns:a16="http://schemas.microsoft.com/office/drawing/2014/main" id="{534019E1-D707-4E8F-9215-6D59B36F54A5}"/>
              </a:ext>
            </a:extLst>
          </p:cNvPr>
          <p:cNvSpPr/>
          <p:nvPr/>
        </p:nvSpPr>
        <p:spPr>
          <a:xfrm>
            <a:off x="7974127" y="1034041"/>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83" name="Oval 182">
            <a:extLst>
              <a:ext uri="{FF2B5EF4-FFF2-40B4-BE49-F238E27FC236}">
                <a16:creationId xmlns:a16="http://schemas.microsoft.com/office/drawing/2014/main" id="{D0F7F3F8-6FA2-4437-B652-DBAD00CF989D}"/>
              </a:ext>
            </a:extLst>
          </p:cNvPr>
          <p:cNvSpPr/>
          <p:nvPr/>
        </p:nvSpPr>
        <p:spPr>
          <a:xfrm>
            <a:off x="9013249" y="103404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84" name="Oval 183">
            <a:extLst>
              <a:ext uri="{FF2B5EF4-FFF2-40B4-BE49-F238E27FC236}">
                <a16:creationId xmlns:a16="http://schemas.microsoft.com/office/drawing/2014/main" id="{99CF4290-1DA1-4542-8C1B-891B000F01AC}"/>
              </a:ext>
            </a:extLst>
          </p:cNvPr>
          <p:cNvSpPr/>
          <p:nvPr/>
        </p:nvSpPr>
        <p:spPr>
          <a:xfrm>
            <a:off x="8473228" y="1538242"/>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88" name="Oval 187">
            <a:extLst>
              <a:ext uri="{FF2B5EF4-FFF2-40B4-BE49-F238E27FC236}">
                <a16:creationId xmlns:a16="http://schemas.microsoft.com/office/drawing/2014/main" id="{4BD819AD-1F2D-4DE3-8FC3-4D2E2B1FE7B1}"/>
              </a:ext>
            </a:extLst>
          </p:cNvPr>
          <p:cNvSpPr/>
          <p:nvPr/>
        </p:nvSpPr>
        <p:spPr>
          <a:xfrm>
            <a:off x="8473226" y="355505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92" name="Oval 191">
            <a:extLst>
              <a:ext uri="{FF2B5EF4-FFF2-40B4-BE49-F238E27FC236}">
                <a16:creationId xmlns:a16="http://schemas.microsoft.com/office/drawing/2014/main" id="{CFFB483D-D001-4AB8-9284-A8BC0517B97A}"/>
              </a:ext>
            </a:extLst>
          </p:cNvPr>
          <p:cNvSpPr/>
          <p:nvPr/>
        </p:nvSpPr>
        <p:spPr>
          <a:xfrm>
            <a:off x="8473225" y="1034040"/>
            <a:ext cx="512747" cy="5042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01" name="Oval 200">
            <a:extLst>
              <a:ext uri="{FF2B5EF4-FFF2-40B4-BE49-F238E27FC236}">
                <a16:creationId xmlns:a16="http://schemas.microsoft.com/office/drawing/2014/main" id="{FED706D3-1DA6-48A1-912C-A7BBD5F5742F}"/>
              </a:ext>
            </a:extLst>
          </p:cNvPr>
          <p:cNvSpPr/>
          <p:nvPr/>
        </p:nvSpPr>
        <p:spPr>
          <a:xfrm>
            <a:off x="8999610"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202" name="Oval 201">
            <a:extLst>
              <a:ext uri="{FF2B5EF4-FFF2-40B4-BE49-F238E27FC236}">
                <a16:creationId xmlns:a16="http://schemas.microsoft.com/office/drawing/2014/main" id="{9765384E-5736-4B60-B1C5-405D85585871}"/>
              </a:ext>
            </a:extLst>
          </p:cNvPr>
          <p:cNvSpPr/>
          <p:nvPr/>
        </p:nvSpPr>
        <p:spPr>
          <a:xfrm>
            <a:off x="5854153"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imes New Roman" panose="02020603050405020304" pitchFamily="18" charset="0"/>
                <a:cs typeface="Times New Roman" panose="02020603050405020304" pitchFamily="18" charset="0"/>
              </a:rPr>
              <a:t>Ạ</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3" name="Oval 202">
            <a:extLst>
              <a:ext uri="{FF2B5EF4-FFF2-40B4-BE49-F238E27FC236}">
                <a16:creationId xmlns:a16="http://schemas.microsoft.com/office/drawing/2014/main" id="{F421331E-5B0D-432E-B5CD-3AF7161BB6B7}"/>
              </a:ext>
            </a:extLst>
          </p:cNvPr>
          <p:cNvSpPr/>
          <p:nvPr/>
        </p:nvSpPr>
        <p:spPr>
          <a:xfrm>
            <a:off x="5854153"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p>
        </p:txBody>
      </p:sp>
      <p:sp>
        <p:nvSpPr>
          <p:cNvPr id="204" name="Oval 203">
            <a:extLst>
              <a:ext uri="{FF2B5EF4-FFF2-40B4-BE49-F238E27FC236}">
                <a16:creationId xmlns:a16="http://schemas.microsoft.com/office/drawing/2014/main" id="{CB7763C6-C5E7-4214-A8CD-D0855AD5FB96}"/>
              </a:ext>
            </a:extLst>
          </p:cNvPr>
          <p:cNvSpPr/>
          <p:nvPr/>
        </p:nvSpPr>
        <p:spPr>
          <a:xfrm>
            <a:off x="5854153" y="2546646"/>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t>
            </a:r>
          </a:p>
        </p:txBody>
      </p:sp>
      <p:sp>
        <p:nvSpPr>
          <p:cNvPr id="205" name="Oval 204">
            <a:extLst>
              <a:ext uri="{FF2B5EF4-FFF2-40B4-BE49-F238E27FC236}">
                <a16:creationId xmlns:a16="http://schemas.microsoft.com/office/drawing/2014/main" id="{48544036-E0B9-40B1-BD46-75D2036A6BDE}"/>
              </a:ext>
            </a:extLst>
          </p:cNvPr>
          <p:cNvSpPr/>
          <p:nvPr/>
        </p:nvSpPr>
        <p:spPr>
          <a:xfrm>
            <a:off x="5854152"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p>
        </p:txBody>
      </p:sp>
      <p:sp>
        <p:nvSpPr>
          <p:cNvPr id="206" name="Oval 205">
            <a:extLst>
              <a:ext uri="{FF2B5EF4-FFF2-40B4-BE49-F238E27FC236}">
                <a16:creationId xmlns:a16="http://schemas.microsoft.com/office/drawing/2014/main" id="{A7756428-26A1-4C14-8421-B2FAA1663F18}"/>
              </a:ext>
            </a:extLst>
          </p:cNvPr>
          <p:cNvSpPr/>
          <p:nvPr/>
        </p:nvSpPr>
        <p:spPr>
          <a:xfrm>
            <a:off x="5854151"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t>
            </a:r>
          </a:p>
        </p:txBody>
      </p:sp>
      <p:sp>
        <p:nvSpPr>
          <p:cNvPr id="207" name="Oval 206">
            <a:extLst>
              <a:ext uri="{FF2B5EF4-FFF2-40B4-BE49-F238E27FC236}">
                <a16:creationId xmlns:a16="http://schemas.microsoft.com/office/drawing/2014/main" id="{215B6826-BC2E-4304-9271-C9DAB0437436}"/>
              </a:ext>
            </a:extLst>
          </p:cNvPr>
          <p:cNvSpPr/>
          <p:nvPr/>
        </p:nvSpPr>
        <p:spPr>
          <a:xfrm>
            <a:off x="5854151" y="405925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imes New Roman" panose="02020603050405020304" pitchFamily="18" charset="0"/>
                <a:cs typeface="Times New Roman" panose="02020603050405020304" pitchFamily="18" charset="0"/>
              </a:rPr>
              <a:t>Ú</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8" name="Oval 207">
            <a:extLst>
              <a:ext uri="{FF2B5EF4-FFF2-40B4-BE49-F238E27FC236}">
                <a16:creationId xmlns:a16="http://schemas.microsoft.com/office/drawing/2014/main" id="{7427014C-1D57-4F16-8F76-8838F2DD358C}"/>
              </a:ext>
            </a:extLst>
          </p:cNvPr>
          <p:cNvSpPr/>
          <p:nvPr/>
        </p:nvSpPr>
        <p:spPr>
          <a:xfrm>
            <a:off x="5854151"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p>
        </p:txBody>
      </p:sp>
      <p:sp>
        <p:nvSpPr>
          <p:cNvPr id="210" name="Oval 209">
            <a:extLst>
              <a:ext uri="{FF2B5EF4-FFF2-40B4-BE49-F238E27FC236}">
                <a16:creationId xmlns:a16="http://schemas.microsoft.com/office/drawing/2014/main" id="{3F213CA5-C366-4E98-8D1A-30C352BF3839}"/>
              </a:ext>
            </a:extLst>
          </p:cNvPr>
          <p:cNvSpPr/>
          <p:nvPr/>
        </p:nvSpPr>
        <p:spPr>
          <a:xfrm>
            <a:off x="5867790"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t>
            </a:r>
          </a:p>
        </p:txBody>
      </p:sp>
      <p:sp>
        <p:nvSpPr>
          <p:cNvPr id="222" name="Oval 221">
            <a:extLst>
              <a:ext uri="{FF2B5EF4-FFF2-40B4-BE49-F238E27FC236}">
                <a16:creationId xmlns:a16="http://schemas.microsoft.com/office/drawing/2014/main" id="{EA3A3570-C7A8-425A-A7E7-D0CB43693C15}"/>
              </a:ext>
            </a:extLst>
          </p:cNvPr>
          <p:cNvSpPr/>
          <p:nvPr/>
        </p:nvSpPr>
        <p:spPr>
          <a:xfrm>
            <a:off x="3739939" y="253629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S</a:t>
            </a:r>
          </a:p>
        </p:txBody>
      </p:sp>
      <p:sp>
        <p:nvSpPr>
          <p:cNvPr id="225" name="Oval 224">
            <a:extLst>
              <a:ext uri="{FF2B5EF4-FFF2-40B4-BE49-F238E27FC236}">
                <a16:creationId xmlns:a16="http://schemas.microsoft.com/office/drawing/2014/main" id="{CFC2EE05-DB18-4EF0-BD2C-7414E9812FCD}"/>
              </a:ext>
            </a:extLst>
          </p:cNvPr>
          <p:cNvSpPr/>
          <p:nvPr/>
        </p:nvSpPr>
        <p:spPr>
          <a:xfrm>
            <a:off x="3242303" y="4059251"/>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S</a:t>
            </a:r>
          </a:p>
        </p:txBody>
      </p:sp>
      <p:sp>
        <p:nvSpPr>
          <p:cNvPr id="231" name="Oval 230">
            <a:extLst>
              <a:ext uri="{FF2B5EF4-FFF2-40B4-BE49-F238E27FC236}">
                <a16:creationId xmlns:a16="http://schemas.microsoft.com/office/drawing/2014/main" id="{4F844D24-1A65-4B80-B642-213D20C7C6E9}"/>
              </a:ext>
            </a:extLst>
          </p:cNvPr>
          <p:cNvSpPr/>
          <p:nvPr/>
        </p:nvSpPr>
        <p:spPr>
          <a:xfrm>
            <a:off x="4284846" y="254159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Ứ</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32" name="Oval 231">
            <a:extLst>
              <a:ext uri="{FF2B5EF4-FFF2-40B4-BE49-F238E27FC236}">
                <a16:creationId xmlns:a16="http://schemas.microsoft.com/office/drawing/2014/main" id="{815058BE-5903-49BB-87A8-A25F8A6D20D1}"/>
              </a:ext>
            </a:extLst>
          </p:cNvPr>
          <p:cNvSpPr/>
          <p:nvPr/>
        </p:nvSpPr>
        <p:spPr>
          <a:xfrm>
            <a:off x="3789541"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X</a:t>
            </a:r>
          </a:p>
        </p:txBody>
      </p:sp>
      <p:sp>
        <p:nvSpPr>
          <p:cNvPr id="234" name="Oval 233">
            <a:extLst>
              <a:ext uri="{FF2B5EF4-FFF2-40B4-BE49-F238E27FC236}">
                <a16:creationId xmlns:a16="http://schemas.microsoft.com/office/drawing/2014/main" id="{F7CE699F-543B-4B4D-A20C-E094C62010E1}"/>
              </a:ext>
            </a:extLst>
          </p:cNvPr>
          <p:cNvSpPr/>
          <p:nvPr/>
        </p:nvSpPr>
        <p:spPr>
          <a:xfrm>
            <a:off x="3789540" y="405925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U</a:t>
            </a:r>
          </a:p>
        </p:txBody>
      </p:sp>
      <p:sp>
        <p:nvSpPr>
          <p:cNvPr id="239" name="Oval 238">
            <a:extLst>
              <a:ext uri="{FF2B5EF4-FFF2-40B4-BE49-F238E27FC236}">
                <a16:creationId xmlns:a16="http://schemas.microsoft.com/office/drawing/2014/main" id="{4A175F0E-9075-4B51-B545-D3A4B2414FE7}"/>
              </a:ext>
            </a:extLst>
          </p:cNvPr>
          <p:cNvSpPr/>
          <p:nvPr/>
        </p:nvSpPr>
        <p:spPr>
          <a:xfrm>
            <a:off x="4315919"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Đ</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40" name="Oval 239">
            <a:extLst>
              <a:ext uri="{FF2B5EF4-FFF2-40B4-BE49-F238E27FC236}">
                <a16:creationId xmlns:a16="http://schemas.microsoft.com/office/drawing/2014/main" id="{D5F7560E-B15C-4F05-B3B1-82D7AEB43E9F}"/>
              </a:ext>
            </a:extLst>
          </p:cNvPr>
          <p:cNvSpPr/>
          <p:nvPr/>
        </p:nvSpPr>
        <p:spPr>
          <a:xfrm>
            <a:off x="4801195" y="2556759"/>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a:t>
            </a:r>
          </a:p>
        </p:txBody>
      </p:sp>
      <p:sp>
        <p:nvSpPr>
          <p:cNvPr id="241" name="Oval 240">
            <a:extLst>
              <a:ext uri="{FF2B5EF4-FFF2-40B4-BE49-F238E27FC236}">
                <a16:creationId xmlns:a16="http://schemas.microsoft.com/office/drawing/2014/main" id="{8598560E-6B83-433B-A06F-953AD31BA6F8}"/>
              </a:ext>
            </a:extLst>
          </p:cNvPr>
          <p:cNvSpPr/>
          <p:nvPr/>
        </p:nvSpPr>
        <p:spPr>
          <a:xfrm>
            <a:off x="4315918"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Ô</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43" name="Oval 242">
            <a:extLst>
              <a:ext uri="{FF2B5EF4-FFF2-40B4-BE49-F238E27FC236}">
                <a16:creationId xmlns:a16="http://schemas.microsoft.com/office/drawing/2014/main" id="{3B8A9EBE-A139-4141-A301-4C5AD9FF8BEE}"/>
              </a:ext>
            </a:extLst>
          </p:cNvPr>
          <p:cNvSpPr/>
          <p:nvPr/>
        </p:nvSpPr>
        <p:spPr>
          <a:xfrm>
            <a:off x="4315917" y="405925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244" name="Oval 243">
            <a:extLst>
              <a:ext uri="{FF2B5EF4-FFF2-40B4-BE49-F238E27FC236}">
                <a16:creationId xmlns:a16="http://schemas.microsoft.com/office/drawing/2014/main" id="{04BF7B79-F085-4814-A57A-508E75F24A81}"/>
              </a:ext>
            </a:extLst>
          </p:cNvPr>
          <p:cNvSpPr/>
          <p:nvPr/>
        </p:nvSpPr>
        <p:spPr>
          <a:xfrm>
            <a:off x="4315917"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248" name="Oval 247">
            <a:extLst>
              <a:ext uri="{FF2B5EF4-FFF2-40B4-BE49-F238E27FC236}">
                <a16:creationId xmlns:a16="http://schemas.microsoft.com/office/drawing/2014/main" id="{CA1CCE0E-E3BE-4AA7-88EC-3E10B76DCFAE}"/>
              </a:ext>
            </a:extLst>
          </p:cNvPr>
          <p:cNvSpPr/>
          <p:nvPr/>
        </p:nvSpPr>
        <p:spPr>
          <a:xfrm>
            <a:off x="4827916"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Ò</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49" name="Oval 248">
            <a:extLst>
              <a:ext uri="{FF2B5EF4-FFF2-40B4-BE49-F238E27FC236}">
                <a16:creationId xmlns:a16="http://schemas.microsoft.com/office/drawing/2014/main" id="{A8E70C54-E921-43E4-9640-3FFABC26978D}"/>
              </a:ext>
            </a:extLst>
          </p:cNvPr>
          <p:cNvSpPr/>
          <p:nvPr/>
        </p:nvSpPr>
        <p:spPr>
          <a:xfrm>
            <a:off x="6907711" y="2546645"/>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a:t>
            </a:r>
          </a:p>
        </p:txBody>
      </p:sp>
      <p:sp>
        <p:nvSpPr>
          <p:cNvPr id="250" name="Oval 249">
            <a:extLst>
              <a:ext uri="{FF2B5EF4-FFF2-40B4-BE49-F238E27FC236}">
                <a16:creationId xmlns:a16="http://schemas.microsoft.com/office/drawing/2014/main" id="{AAD32214-65E5-4E48-82E5-9192A935AB1B}"/>
              </a:ext>
            </a:extLst>
          </p:cNvPr>
          <p:cNvSpPr/>
          <p:nvPr/>
        </p:nvSpPr>
        <p:spPr>
          <a:xfrm>
            <a:off x="4827915"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252" name="Oval 251">
            <a:extLst>
              <a:ext uri="{FF2B5EF4-FFF2-40B4-BE49-F238E27FC236}">
                <a16:creationId xmlns:a16="http://schemas.microsoft.com/office/drawing/2014/main" id="{974E6146-F6BB-4990-85CB-F8EC2FEDD1BD}"/>
              </a:ext>
            </a:extLst>
          </p:cNvPr>
          <p:cNvSpPr/>
          <p:nvPr/>
        </p:nvSpPr>
        <p:spPr>
          <a:xfrm>
            <a:off x="4827914" y="405925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a:t>
            </a:r>
          </a:p>
        </p:txBody>
      </p:sp>
      <p:sp>
        <p:nvSpPr>
          <p:cNvPr id="253" name="Oval 252">
            <a:extLst>
              <a:ext uri="{FF2B5EF4-FFF2-40B4-BE49-F238E27FC236}">
                <a16:creationId xmlns:a16="http://schemas.microsoft.com/office/drawing/2014/main" id="{6D6055F9-B267-431E-A1F5-BE67DF2E7060}"/>
              </a:ext>
            </a:extLst>
          </p:cNvPr>
          <p:cNvSpPr/>
          <p:nvPr/>
        </p:nvSpPr>
        <p:spPr>
          <a:xfrm>
            <a:off x="4827914"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Ư</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56" name="Oval 255">
            <a:extLst>
              <a:ext uri="{FF2B5EF4-FFF2-40B4-BE49-F238E27FC236}">
                <a16:creationId xmlns:a16="http://schemas.microsoft.com/office/drawing/2014/main" id="{32413B6E-08EF-4F57-B79E-355F1A9C202D}"/>
              </a:ext>
            </a:extLst>
          </p:cNvPr>
          <p:cNvSpPr/>
          <p:nvPr/>
        </p:nvSpPr>
        <p:spPr>
          <a:xfrm>
            <a:off x="5310517"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a:t>
            </a:r>
          </a:p>
        </p:txBody>
      </p:sp>
      <p:sp>
        <p:nvSpPr>
          <p:cNvPr id="257" name="Oval 256">
            <a:extLst>
              <a:ext uri="{FF2B5EF4-FFF2-40B4-BE49-F238E27FC236}">
                <a16:creationId xmlns:a16="http://schemas.microsoft.com/office/drawing/2014/main" id="{E49DA0BB-3E08-45E0-8F33-94127AEBF4A8}"/>
              </a:ext>
            </a:extLst>
          </p:cNvPr>
          <p:cNvSpPr/>
          <p:nvPr/>
        </p:nvSpPr>
        <p:spPr>
          <a:xfrm>
            <a:off x="5327759"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A</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58" name="Oval 257">
            <a:extLst>
              <a:ext uri="{FF2B5EF4-FFF2-40B4-BE49-F238E27FC236}">
                <a16:creationId xmlns:a16="http://schemas.microsoft.com/office/drawing/2014/main" id="{3B479D37-507A-4831-9684-3DBB8BC3E5AC}"/>
              </a:ext>
            </a:extLst>
          </p:cNvPr>
          <p:cNvSpPr/>
          <p:nvPr/>
        </p:nvSpPr>
        <p:spPr>
          <a:xfrm>
            <a:off x="5310517" y="2546646"/>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K</a:t>
            </a:r>
          </a:p>
        </p:txBody>
      </p:sp>
      <p:sp>
        <p:nvSpPr>
          <p:cNvPr id="259" name="Oval 258">
            <a:extLst>
              <a:ext uri="{FF2B5EF4-FFF2-40B4-BE49-F238E27FC236}">
                <a16:creationId xmlns:a16="http://schemas.microsoft.com/office/drawing/2014/main" id="{4C32E6F1-14DF-43D9-B5D1-C901C2B59764}"/>
              </a:ext>
            </a:extLst>
          </p:cNvPr>
          <p:cNvSpPr/>
          <p:nvPr/>
        </p:nvSpPr>
        <p:spPr>
          <a:xfrm>
            <a:off x="5310516"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a:t>
            </a:r>
          </a:p>
        </p:txBody>
      </p:sp>
      <p:sp>
        <p:nvSpPr>
          <p:cNvPr id="260" name="Oval 259">
            <a:extLst>
              <a:ext uri="{FF2B5EF4-FFF2-40B4-BE49-F238E27FC236}">
                <a16:creationId xmlns:a16="http://schemas.microsoft.com/office/drawing/2014/main" id="{DB048E08-6CE9-4D34-83DE-BAC4A9297A3D}"/>
              </a:ext>
            </a:extLst>
          </p:cNvPr>
          <p:cNvSpPr/>
          <p:nvPr/>
        </p:nvSpPr>
        <p:spPr>
          <a:xfrm>
            <a:off x="5331374"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t>
            </a:r>
          </a:p>
        </p:txBody>
      </p:sp>
      <p:sp>
        <p:nvSpPr>
          <p:cNvPr id="261" name="Oval 260">
            <a:extLst>
              <a:ext uri="{FF2B5EF4-FFF2-40B4-BE49-F238E27FC236}">
                <a16:creationId xmlns:a16="http://schemas.microsoft.com/office/drawing/2014/main" id="{58D4064B-D818-436F-ACFF-8019F3C78349}"/>
              </a:ext>
            </a:extLst>
          </p:cNvPr>
          <p:cNvSpPr/>
          <p:nvPr/>
        </p:nvSpPr>
        <p:spPr>
          <a:xfrm>
            <a:off x="5327759" y="4059251"/>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t>
            </a:r>
          </a:p>
        </p:txBody>
      </p:sp>
      <p:sp>
        <p:nvSpPr>
          <p:cNvPr id="262" name="Oval 261">
            <a:extLst>
              <a:ext uri="{FF2B5EF4-FFF2-40B4-BE49-F238E27FC236}">
                <a16:creationId xmlns:a16="http://schemas.microsoft.com/office/drawing/2014/main" id="{C5BEF424-DB76-4867-99CE-A67E9C929438}"/>
              </a:ext>
            </a:extLst>
          </p:cNvPr>
          <p:cNvSpPr/>
          <p:nvPr/>
        </p:nvSpPr>
        <p:spPr>
          <a:xfrm>
            <a:off x="5310515"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Ớ</a:t>
            </a:r>
          </a:p>
        </p:txBody>
      </p:sp>
      <p:sp>
        <p:nvSpPr>
          <p:cNvPr id="264" name="Oval 263">
            <a:extLst>
              <a:ext uri="{FF2B5EF4-FFF2-40B4-BE49-F238E27FC236}">
                <a16:creationId xmlns:a16="http://schemas.microsoft.com/office/drawing/2014/main" id="{63BC4D47-18F2-4338-BA4E-71B49643C7C0}"/>
              </a:ext>
            </a:extLst>
          </p:cNvPr>
          <p:cNvSpPr/>
          <p:nvPr/>
        </p:nvSpPr>
        <p:spPr>
          <a:xfrm>
            <a:off x="5324154"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K</a:t>
            </a:r>
          </a:p>
        </p:txBody>
      </p:sp>
      <p:sp>
        <p:nvSpPr>
          <p:cNvPr id="265" name="Oval 264">
            <a:extLst>
              <a:ext uri="{FF2B5EF4-FFF2-40B4-BE49-F238E27FC236}">
                <a16:creationId xmlns:a16="http://schemas.microsoft.com/office/drawing/2014/main" id="{6B5BB057-050F-4A5D-848E-45BF8C276184}"/>
              </a:ext>
            </a:extLst>
          </p:cNvPr>
          <p:cNvSpPr/>
          <p:nvPr/>
        </p:nvSpPr>
        <p:spPr>
          <a:xfrm>
            <a:off x="6375854"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266" name="Oval 265">
            <a:extLst>
              <a:ext uri="{FF2B5EF4-FFF2-40B4-BE49-F238E27FC236}">
                <a16:creationId xmlns:a16="http://schemas.microsoft.com/office/drawing/2014/main" id="{31F5CB23-43E1-442B-8612-FE549241E727}"/>
              </a:ext>
            </a:extLst>
          </p:cNvPr>
          <p:cNvSpPr/>
          <p:nvPr/>
        </p:nvSpPr>
        <p:spPr>
          <a:xfrm>
            <a:off x="6375854"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a:t>
            </a:r>
          </a:p>
        </p:txBody>
      </p:sp>
      <p:sp>
        <p:nvSpPr>
          <p:cNvPr id="267" name="Oval 266">
            <a:extLst>
              <a:ext uri="{FF2B5EF4-FFF2-40B4-BE49-F238E27FC236}">
                <a16:creationId xmlns:a16="http://schemas.microsoft.com/office/drawing/2014/main" id="{5E1E708A-F3C7-4F64-95FC-92027968DDEF}"/>
              </a:ext>
            </a:extLst>
          </p:cNvPr>
          <p:cNvSpPr/>
          <p:nvPr/>
        </p:nvSpPr>
        <p:spPr>
          <a:xfrm>
            <a:off x="6375854" y="2546646"/>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Ỏ</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68" name="Oval 267">
            <a:extLst>
              <a:ext uri="{FF2B5EF4-FFF2-40B4-BE49-F238E27FC236}">
                <a16:creationId xmlns:a16="http://schemas.microsoft.com/office/drawing/2014/main" id="{8A187E3C-71F4-4743-9887-9715C2A46B7D}"/>
              </a:ext>
            </a:extLst>
          </p:cNvPr>
          <p:cNvSpPr/>
          <p:nvPr/>
        </p:nvSpPr>
        <p:spPr>
          <a:xfrm>
            <a:off x="6375853"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a:t>
            </a:r>
          </a:p>
        </p:txBody>
      </p:sp>
      <p:sp>
        <p:nvSpPr>
          <p:cNvPr id="269" name="Oval 268">
            <a:extLst>
              <a:ext uri="{FF2B5EF4-FFF2-40B4-BE49-F238E27FC236}">
                <a16:creationId xmlns:a16="http://schemas.microsoft.com/office/drawing/2014/main" id="{79C409DA-C0BB-4102-A7A8-7197F78BAC02}"/>
              </a:ext>
            </a:extLst>
          </p:cNvPr>
          <p:cNvSpPr/>
          <p:nvPr/>
        </p:nvSpPr>
        <p:spPr>
          <a:xfrm>
            <a:off x="6375852"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Ấ</a:t>
            </a:r>
          </a:p>
        </p:txBody>
      </p:sp>
      <p:sp>
        <p:nvSpPr>
          <p:cNvPr id="270" name="Oval 269">
            <a:extLst>
              <a:ext uri="{FF2B5EF4-FFF2-40B4-BE49-F238E27FC236}">
                <a16:creationId xmlns:a16="http://schemas.microsoft.com/office/drawing/2014/main" id="{95A9665D-4217-49DF-9D80-BEFF1899FCF9}"/>
              </a:ext>
            </a:extLst>
          </p:cNvPr>
          <p:cNvSpPr/>
          <p:nvPr/>
        </p:nvSpPr>
        <p:spPr>
          <a:xfrm>
            <a:off x="6375852" y="405925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a:t>
            </a:r>
          </a:p>
        </p:txBody>
      </p:sp>
      <p:sp>
        <p:nvSpPr>
          <p:cNvPr id="271" name="Oval 270">
            <a:extLst>
              <a:ext uri="{FF2B5EF4-FFF2-40B4-BE49-F238E27FC236}">
                <a16:creationId xmlns:a16="http://schemas.microsoft.com/office/drawing/2014/main" id="{F56D7E03-44CB-4430-B99A-845F71313B00}"/>
              </a:ext>
            </a:extLst>
          </p:cNvPr>
          <p:cNvSpPr/>
          <p:nvPr/>
        </p:nvSpPr>
        <p:spPr>
          <a:xfrm>
            <a:off x="6375852"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M</a:t>
            </a:r>
          </a:p>
        </p:txBody>
      </p:sp>
      <p:sp>
        <p:nvSpPr>
          <p:cNvPr id="273" name="Oval 272">
            <a:extLst>
              <a:ext uri="{FF2B5EF4-FFF2-40B4-BE49-F238E27FC236}">
                <a16:creationId xmlns:a16="http://schemas.microsoft.com/office/drawing/2014/main" id="{B5982DE6-0A6C-4610-8B2A-0AA3D11F888A}"/>
              </a:ext>
            </a:extLst>
          </p:cNvPr>
          <p:cNvSpPr/>
          <p:nvPr/>
        </p:nvSpPr>
        <p:spPr>
          <a:xfrm>
            <a:off x="6389491"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Ổ</a:t>
            </a:r>
          </a:p>
        </p:txBody>
      </p:sp>
      <p:sp>
        <p:nvSpPr>
          <p:cNvPr id="274" name="Oval 273">
            <a:extLst>
              <a:ext uri="{FF2B5EF4-FFF2-40B4-BE49-F238E27FC236}">
                <a16:creationId xmlns:a16="http://schemas.microsoft.com/office/drawing/2014/main" id="{C73E304E-237D-423F-867B-92D186B0CFA2}"/>
              </a:ext>
            </a:extLst>
          </p:cNvPr>
          <p:cNvSpPr/>
          <p:nvPr/>
        </p:nvSpPr>
        <p:spPr>
          <a:xfrm>
            <a:off x="6937366"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a:t>
            </a:r>
          </a:p>
        </p:txBody>
      </p:sp>
      <p:sp>
        <p:nvSpPr>
          <p:cNvPr id="275" name="Oval 274">
            <a:extLst>
              <a:ext uri="{FF2B5EF4-FFF2-40B4-BE49-F238E27FC236}">
                <a16:creationId xmlns:a16="http://schemas.microsoft.com/office/drawing/2014/main" id="{864D3E9E-9364-41B9-AEBA-7E3616DE6B4B}"/>
              </a:ext>
            </a:extLst>
          </p:cNvPr>
          <p:cNvSpPr/>
          <p:nvPr/>
        </p:nvSpPr>
        <p:spPr>
          <a:xfrm>
            <a:off x="6937366"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a:t>
            </a:r>
          </a:p>
        </p:txBody>
      </p:sp>
      <p:sp>
        <p:nvSpPr>
          <p:cNvPr id="277" name="Oval 276">
            <a:extLst>
              <a:ext uri="{FF2B5EF4-FFF2-40B4-BE49-F238E27FC236}">
                <a16:creationId xmlns:a16="http://schemas.microsoft.com/office/drawing/2014/main" id="{9CC86655-6983-472E-A8BA-3264EA23FA16}"/>
              </a:ext>
            </a:extLst>
          </p:cNvPr>
          <p:cNvSpPr/>
          <p:nvPr/>
        </p:nvSpPr>
        <p:spPr>
          <a:xfrm>
            <a:off x="6937365" y="3050848"/>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a:t>
            </a:r>
          </a:p>
        </p:txBody>
      </p:sp>
      <p:sp>
        <p:nvSpPr>
          <p:cNvPr id="278" name="Oval 277">
            <a:extLst>
              <a:ext uri="{FF2B5EF4-FFF2-40B4-BE49-F238E27FC236}">
                <a16:creationId xmlns:a16="http://schemas.microsoft.com/office/drawing/2014/main" id="{AF0F346D-6552-4F56-BFAD-C4D3F4D09C42}"/>
              </a:ext>
            </a:extLst>
          </p:cNvPr>
          <p:cNvSpPr/>
          <p:nvPr/>
        </p:nvSpPr>
        <p:spPr>
          <a:xfrm>
            <a:off x="6937364"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t>
            </a:r>
          </a:p>
        </p:txBody>
      </p:sp>
      <p:sp>
        <p:nvSpPr>
          <p:cNvPr id="280" name="Oval 279">
            <a:extLst>
              <a:ext uri="{FF2B5EF4-FFF2-40B4-BE49-F238E27FC236}">
                <a16:creationId xmlns:a16="http://schemas.microsoft.com/office/drawing/2014/main" id="{4D36951A-CC09-4EB6-A1DD-E8D5303F1689}"/>
              </a:ext>
            </a:extLst>
          </p:cNvPr>
          <p:cNvSpPr/>
          <p:nvPr/>
        </p:nvSpPr>
        <p:spPr>
          <a:xfrm>
            <a:off x="6937364" y="456345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Ắ</a:t>
            </a:r>
          </a:p>
        </p:txBody>
      </p:sp>
      <p:sp>
        <p:nvSpPr>
          <p:cNvPr id="282" name="Oval 281">
            <a:extLst>
              <a:ext uri="{FF2B5EF4-FFF2-40B4-BE49-F238E27FC236}">
                <a16:creationId xmlns:a16="http://schemas.microsoft.com/office/drawing/2014/main" id="{371A0E28-66B5-49CE-90D7-C21A916857CA}"/>
              </a:ext>
            </a:extLst>
          </p:cNvPr>
          <p:cNvSpPr/>
          <p:nvPr/>
        </p:nvSpPr>
        <p:spPr>
          <a:xfrm>
            <a:off x="6951003"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a:t>
            </a:r>
          </a:p>
        </p:txBody>
      </p:sp>
      <p:sp>
        <p:nvSpPr>
          <p:cNvPr id="283" name="Oval 282">
            <a:extLst>
              <a:ext uri="{FF2B5EF4-FFF2-40B4-BE49-F238E27FC236}">
                <a16:creationId xmlns:a16="http://schemas.microsoft.com/office/drawing/2014/main" id="{2DB3B839-235D-4A5A-BDCC-819E826CB881}"/>
              </a:ext>
            </a:extLst>
          </p:cNvPr>
          <p:cNvSpPr/>
          <p:nvPr/>
        </p:nvSpPr>
        <p:spPr>
          <a:xfrm>
            <a:off x="7434098"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Ạ</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84" name="Oval 283">
            <a:extLst>
              <a:ext uri="{FF2B5EF4-FFF2-40B4-BE49-F238E27FC236}">
                <a16:creationId xmlns:a16="http://schemas.microsoft.com/office/drawing/2014/main" id="{832DAAF0-9254-47B8-A662-3D58D29D02F8}"/>
              </a:ext>
            </a:extLst>
          </p:cNvPr>
          <p:cNvSpPr/>
          <p:nvPr/>
        </p:nvSpPr>
        <p:spPr>
          <a:xfrm>
            <a:off x="7457265" y="204750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Ê</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87" name="Oval 286">
            <a:extLst>
              <a:ext uri="{FF2B5EF4-FFF2-40B4-BE49-F238E27FC236}">
                <a16:creationId xmlns:a16="http://schemas.microsoft.com/office/drawing/2014/main" id="{17A10D34-AE30-4618-8E38-0DE301C9964A}"/>
              </a:ext>
            </a:extLst>
          </p:cNvPr>
          <p:cNvSpPr/>
          <p:nvPr/>
        </p:nvSpPr>
        <p:spPr>
          <a:xfrm>
            <a:off x="7475009" y="3555049"/>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a:t>
            </a:r>
          </a:p>
        </p:txBody>
      </p:sp>
      <p:sp>
        <p:nvSpPr>
          <p:cNvPr id="289" name="Oval 288">
            <a:extLst>
              <a:ext uri="{FF2B5EF4-FFF2-40B4-BE49-F238E27FC236}">
                <a16:creationId xmlns:a16="http://schemas.microsoft.com/office/drawing/2014/main" id="{5EB881B3-A5D2-404D-ABDF-A5663013C9FA}"/>
              </a:ext>
            </a:extLst>
          </p:cNvPr>
          <p:cNvSpPr/>
          <p:nvPr/>
        </p:nvSpPr>
        <p:spPr>
          <a:xfrm>
            <a:off x="7459014" y="4563451"/>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t>
            </a:r>
          </a:p>
        </p:txBody>
      </p:sp>
      <p:sp>
        <p:nvSpPr>
          <p:cNvPr id="291" name="Oval 290">
            <a:extLst>
              <a:ext uri="{FF2B5EF4-FFF2-40B4-BE49-F238E27FC236}">
                <a16:creationId xmlns:a16="http://schemas.microsoft.com/office/drawing/2014/main" id="{2850C031-F6EE-48D4-B074-17158EF94946}"/>
              </a:ext>
            </a:extLst>
          </p:cNvPr>
          <p:cNvSpPr/>
          <p:nvPr/>
        </p:nvSpPr>
        <p:spPr>
          <a:xfrm>
            <a:off x="7447735"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U</a:t>
            </a:r>
          </a:p>
        </p:txBody>
      </p:sp>
      <p:sp>
        <p:nvSpPr>
          <p:cNvPr id="292" name="Oval 291">
            <a:extLst>
              <a:ext uri="{FF2B5EF4-FFF2-40B4-BE49-F238E27FC236}">
                <a16:creationId xmlns:a16="http://schemas.microsoft.com/office/drawing/2014/main" id="{CE761E75-71FF-4D79-9FCA-930496F543E8}"/>
              </a:ext>
            </a:extLst>
          </p:cNvPr>
          <p:cNvSpPr/>
          <p:nvPr/>
        </p:nvSpPr>
        <p:spPr>
          <a:xfrm>
            <a:off x="8473225"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a:t>
            </a:r>
          </a:p>
        </p:txBody>
      </p:sp>
      <p:sp>
        <p:nvSpPr>
          <p:cNvPr id="296" name="Oval 295">
            <a:extLst>
              <a:ext uri="{FF2B5EF4-FFF2-40B4-BE49-F238E27FC236}">
                <a16:creationId xmlns:a16="http://schemas.microsoft.com/office/drawing/2014/main" id="{C0E0A57C-F907-4C52-A992-3354E97E2196}"/>
              </a:ext>
            </a:extLst>
          </p:cNvPr>
          <p:cNvSpPr/>
          <p:nvPr/>
        </p:nvSpPr>
        <p:spPr>
          <a:xfrm>
            <a:off x="8473223"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a:t>
            </a:r>
          </a:p>
        </p:txBody>
      </p:sp>
      <p:sp>
        <p:nvSpPr>
          <p:cNvPr id="300" name="Oval 299">
            <a:extLst>
              <a:ext uri="{FF2B5EF4-FFF2-40B4-BE49-F238E27FC236}">
                <a16:creationId xmlns:a16="http://schemas.microsoft.com/office/drawing/2014/main" id="{CCE358F3-60A1-4946-9276-1DD2445E0E9B}"/>
              </a:ext>
            </a:extLst>
          </p:cNvPr>
          <p:cNvSpPr/>
          <p:nvPr/>
        </p:nvSpPr>
        <p:spPr>
          <a:xfrm>
            <a:off x="8486862"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Ệ</a:t>
            </a:r>
          </a:p>
        </p:txBody>
      </p:sp>
      <p:sp>
        <p:nvSpPr>
          <p:cNvPr id="301" name="Oval 300">
            <a:extLst>
              <a:ext uri="{FF2B5EF4-FFF2-40B4-BE49-F238E27FC236}">
                <a16:creationId xmlns:a16="http://schemas.microsoft.com/office/drawing/2014/main" id="{1C10A117-E311-4CC1-90E0-382B173A78BA}"/>
              </a:ext>
            </a:extLst>
          </p:cNvPr>
          <p:cNvSpPr/>
          <p:nvPr/>
        </p:nvSpPr>
        <p:spPr>
          <a:xfrm>
            <a:off x="7974118" y="1538242"/>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N</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02" name="Oval 301">
            <a:extLst>
              <a:ext uri="{FF2B5EF4-FFF2-40B4-BE49-F238E27FC236}">
                <a16:creationId xmlns:a16="http://schemas.microsoft.com/office/drawing/2014/main" id="{CCFE60F7-E9C6-411F-9FB1-7ED354EB12AE}"/>
              </a:ext>
            </a:extLst>
          </p:cNvPr>
          <p:cNvSpPr/>
          <p:nvPr/>
        </p:nvSpPr>
        <p:spPr>
          <a:xfrm>
            <a:off x="7974118" y="2042444"/>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a:t>
            </a:r>
          </a:p>
        </p:txBody>
      </p:sp>
      <p:sp>
        <p:nvSpPr>
          <p:cNvPr id="305" name="Oval 304">
            <a:extLst>
              <a:ext uri="{FF2B5EF4-FFF2-40B4-BE49-F238E27FC236}">
                <a16:creationId xmlns:a16="http://schemas.microsoft.com/office/drawing/2014/main" id="{A0A3345A-B639-4E75-87D3-7DC57EE0E8A4}"/>
              </a:ext>
            </a:extLst>
          </p:cNvPr>
          <p:cNvSpPr/>
          <p:nvPr/>
        </p:nvSpPr>
        <p:spPr>
          <a:xfrm>
            <a:off x="7974116" y="355505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Ạ</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09" name="Oval 308">
            <a:extLst>
              <a:ext uri="{FF2B5EF4-FFF2-40B4-BE49-F238E27FC236}">
                <a16:creationId xmlns:a16="http://schemas.microsoft.com/office/drawing/2014/main" id="{9881F39C-5295-43F1-9E37-F8A59A893CB2}"/>
              </a:ext>
            </a:extLst>
          </p:cNvPr>
          <p:cNvSpPr/>
          <p:nvPr/>
        </p:nvSpPr>
        <p:spPr>
          <a:xfrm>
            <a:off x="7987755" y="1034040"/>
            <a:ext cx="512747" cy="5042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Y</a:t>
            </a:r>
          </a:p>
        </p:txBody>
      </p:sp>
      <p:sp>
        <p:nvSpPr>
          <p:cNvPr id="11" name="Rectangle: Rounded Corners 10">
            <a:hlinkClick r:id="rId11" action="ppaction://hlinksldjump"/>
            <a:extLst>
              <a:ext uri="{FF2B5EF4-FFF2-40B4-BE49-F238E27FC236}">
                <a16:creationId xmlns:a16="http://schemas.microsoft.com/office/drawing/2014/main" id="{FDD6BF8B-F7CE-4607-A6BD-52C32D1CE3E3}"/>
              </a:ext>
            </a:extLst>
          </p:cNvPr>
          <p:cNvSpPr/>
          <p:nvPr/>
        </p:nvSpPr>
        <p:spPr>
          <a:xfrm>
            <a:off x="8985970" y="5450217"/>
            <a:ext cx="2322390" cy="457200"/>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BÀI </a:t>
            </a:r>
            <a:r>
              <a:rPr lang="en-US" sz="2800" dirty="0">
                <a:latin typeface="Times New Roman" panose="02020603050405020304" pitchFamily="18" charset="0"/>
                <a:cs typeface="Times New Roman" panose="02020603050405020304" pitchFamily="18" charset="0"/>
                <a:hlinkClick r:id="rId11" action="ppaction://hlinksldjump"/>
              </a:rPr>
              <a:t>HỌC</a:t>
            </a:r>
            <a:endParaRPr lang="en-US" sz="2800" dirty="0">
              <a:latin typeface="Times New Roman" panose="02020603050405020304" pitchFamily="18" charset="0"/>
              <a:cs typeface="Times New Roman" panose="02020603050405020304" pitchFamily="18" charset="0"/>
            </a:endParaRPr>
          </a:p>
        </p:txBody>
      </p:sp>
      <p:sp>
        <p:nvSpPr>
          <p:cNvPr id="310" name="TextBox 309">
            <a:extLst>
              <a:ext uri="{FF2B5EF4-FFF2-40B4-BE49-F238E27FC236}">
                <a16:creationId xmlns:a16="http://schemas.microsoft.com/office/drawing/2014/main" id="{9F740308-9B73-40AD-B3B8-E5998F949E25}"/>
              </a:ext>
            </a:extLst>
          </p:cNvPr>
          <p:cNvSpPr txBox="1"/>
          <p:nvPr/>
        </p:nvSpPr>
        <p:spPr>
          <a:xfrm>
            <a:off x="-935437" y="938077"/>
            <a:ext cx="873635" cy="1200329"/>
          </a:xfrm>
          <a:prstGeom prst="rect">
            <a:avLst/>
          </a:prstGeom>
          <a:noFill/>
        </p:spPr>
        <p:txBody>
          <a:bodyPr wrap="square" rtlCol="0">
            <a:spAutoFit/>
          </a:bodyPr>
          <a:lstStyle/>
          <a:p>
            <a:pPr algn="just"/>
            <a:r>
              <a:rPr lang="en-US" sz="1200" dirty="0" err="1"/>
              <a:t>Thầy</a:t>
            </a:r>
            <a:r>
              <a:rPr lang="en-US" sz="1200" dirty="0"/>
              <a:t> </a:t>
            </a:r>
            <a:r>
              <a:rPr lang="en-US" sz="1200" dirty="0" err="1"/>
              <a:t>cô</a:t>
            </a:r>
            <a:r>
              <a:rPr lang="en-US" sz="1200" dirty="0"/>
              <a:t> </a:t>
            </a:r>
            <a:r>
              <a:rPr lang="en-US" sz="1200" dirty="0" err="1"/>
              <a:t>nhấp</a:t>
            </a:r>
            <a:r>
              <a:rPr lang="en-US" sz="1200" dirty="0"/>
              <a:t> </a:t>
            </a:r>
            <a:r>
              <a:rPr lang="en-US" sz="1200" dirty="0" err="1"/>
              <a:t>vào</a:t>
            </a:r>
            <a:r>
              <a:rPr lang="en-US" sz="1200" dirty="0"/>
              <a:t> ô </a:t>
            </a:r>
            <a:r>
              <a:rPr lang="en-US" sz="1200" dirty="0" err="1"/>
              <a:t>vòng</a:t>
            </a:r>
            <a:r>
              <a:rPr lang="en-US" sz="1200" dirty="0"/>
              <a:t> </a:t>
            </a:r>
            <a:r>
              <a:rPr lang="en-US" sz="1200" dirty="0" err="1"/>
              <a:t>tròn</a:t>
            </a:r>
            <a:r>
              <a:rPr lang="en-US" sz="1200" dirty="0"/>
              <a:t> </a:t>
            </a:r>
            <a:r>
              <a:rPr lang="en-US" sz="1200" dirty="0" err="1"/>
              <a:t>màu</a:t>
            </a:r>
            <a:r>
              <a:rPr lang="en-US" sz="1200" dirty="0"/>
              <a:t> </a:t>
            </a:r>
            <a:r>
              <a:rPr lang="en-US" sz="1200" dirty="0" err="1"/>
              <a:t>đỏ</a:t>
            </a:r>
            <a:r>
              <a:rPr lang="en-US" sz="1200" dirty="0"/>
              <a:t> </a:t>
            </a:r>
            <a:r>
              <a:rPr lang="en-US" sz="1200" dirty="0" err="1"/>
              <a:t>để</a:t>
            </a:r>
            <a:r>
              <a:rPr lang="en-US" sz="1200" dirty="0"/>
              <a:t> </a:t>
            </a:r>
            <a:r>
              <a:rPr lang="en-US" sz="1200" dirty="0" err="1"/>
              <a:t>chọn</a:t>
            </a:r>
            <a:r>
              <a:rPr lang="en-US" sz="1200" dirty="0"/>
              <a:t> </a:t>
            </a:r>
            <a:r>
              <a:rPr lang="en-US" sz="1200" dirty="0" err="1"/>
              <a:t>câu</a:t>
            </a:r>
            <a:r>
              <a:rPr lang="en-US" sz="1200" dirty="0"/>
              <a:t> </a:t>
            </a:r>
            <a:r>
              <a:rPr lang="en-US" sz="1200" dirty="0" err="1"/>
              <a:t>hỏi</a:t>
            </a:r>
            <a:endParaRPr lang="en-US" sz="1200" dirty="0"/>
          </a:p>
        </p:txBody>
      </p:sp>
      <p:sp>
        <p:nvSpPr>
          <p:cNvPr id="311" name="TextBox 310">
            <a:extLst>
              <a:ext uri="{FF2B5EF4-FFF2-40B4-BE49-F238E27FC236}">
                <a16:creationId xmlns:a16="http://schemas.microsoft.com/office/drawing/2014/main" id="{47E16780-0C25-4557-A842-AE36B7956711}"/>
              </a:ext>
            </a:extLst>
          </p:cNvPr>
          <p:cNvSpPr txBox="1"/>
          <p:nvPr/>
        </p:nvSpPr>
        <p:spPr>
          <a:xfrm>
            <a:off x="-964763" y="2606821"/>
            <a:ext cx="873635" cy="1200329"/>
          </a:xfrm>
          <a:prstGeom prst="rect">
            <a:avLst/>
          </a:prstGeom>
          <a:noFill/>
        </p:spPr>
        <p:txBody>
          <a:bodyPr wrap="square" rtlCol="0">
            <a:spAutoFit/>
          </a:bodyPr>
          <a:lstStyle/>
          <a:p>
            <a:pPr algn="just"/>
            <a:r>
              <a:rPr lang="en-US" sz="1200" dirty="0" err="1"/>
              <a:t>Thầy</a:t>
            </a:r>
            <a:r>
              <a:rPr lang="en-US" sz="1200" dirty="0"/>
              <a:t> </a:t>
            </a:r>
            <a:r>
              <a:rPr lang="en-US" sz="1200" dirty="0" err="1"/>
              <a:t>cô</a:t>
            </a:r>
            <a:r>
              <a:rPr lang="en-US" sz="1200" dirty="0"/>
              <a:t> </a:t>
            </a:r>
            <a:r>
              <a:rPr lang="en-US" sz="1200" dirty="0" err="1"/>
              <a:t>nhấp</a:t>
            </a:r>
            <a:r>
              <a:rPr lang="en-US" sz="1200" dirty="0"/>
              <a:t> </a:t>
            </a:r>
            <a:r>
              <a:rPr lang="en-US" sz="1200" dirty="0" err="1"/>
              <a:t>vào</a:t>
            </a:r>
            <a:r>
              <a:rPr lang="en-US" sz="1200" dirty="0"/>
              <a:t> ô </a:t>
            </a:r>
            <a:r>
              <a:rPr lang="en-US" sz="1200" dirty="0" err="1"/>
              <a:t>vòng</a:t>
            </a:r>
            <a:r>
              <a:rPr lang="en-US" sz="1200" dirty="0"/>
              <a:t> </a:t>
            </a:r>
            <a:r>
              <a:rPr lang="en-US" sz="1200" dirty="0" err="1"/>
              <a:t>tròn</a:t>
            </a:r>
            <a:r>
              <a:rPr lang="en-US" sz="1200" dirty="0"/>
              <a:t> </a:t>
            </a:r>
            <a:r>
              <a:rPr lang="en-US" sz="1200" dirty="0" err="1"/>
              <a:t>màu</a:t>
            </a:r>
            <a:r>
              <a:rPr lang="en-US" sz="1200" dirty="0"/>
              <a:t> </a:t>
            </a:r>
            <a:r>
              <a:rPr lang="en-US" sz="1200" dirty="0" err="1"/>
              <a:t>xanh</a:t>
            </a:r>
            <a:r>
              <a:rPr lang="en-US" sz="1200" dirty="0"/>
              <a:t> </a:t>
            </a:r>
            <a:r>
              <a:rPr lang="en-US" sz="1200" dirty="0" err="1"/>
              <a:t>để</a:t>
            </a:r>
            <a:r>
              <a:rPr lang="en-US" sz="1200" dirty="0"/>
              <a:t> </a:t>
            </a:r>
            <a:r>
              <a:rPr lang="en-US" sz="1200" dirty="0" err="1"/>
              <a:t>chạy</a:t>
            </a:r>
            <a:r>
              <a:rPr lang="en-US" sz="1200" dirty="0"/>
              <a:t> ra ô </a:t>
            </a:r>
            <a:r>
              <a:rPr lang="en-US" sz="1200" dirty="0" err="1"/>
              <a:t>chữ</a:t>
            </a:r>
            <a:r>
              <a:rPr lang="en-US" sz="1200" dirty="0"/>
              <a:t>.</a:t>
            </a:r>
          </a:p>
        </p:txBody>
      </p:sp>
    </p:spTree>
    <p:extLst>
      <p:ext uri="{BB962C8B-B14F-4D97-AF65-F5344CB8AC3E}">
        <p14:creationId xmlns:p14="http://schemas.microsoft.com/office/powerpoint/2010/main" val="12100034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iterate type="lt">
                                    <p:tmPct val="0"/>
                                  </p:iterate>
                                  <p:childTnLst>
                                    <p:animClr clrSpc="rgb" dir="cw">
                                      <p:cBhvr override="childStyle">
                                        <p:cTn id="11" dur="250" autoRev="1" fill="remove"/>
                                        <p:tgtEl>
                                          <p:spTgt spid="12"/>
                                        </p:tgtEl>
                                        <p:attrNameLst>
                                          <p:attrName>style.color</p:attrName>
                                        </p:attrNameLst>
                                      </p:cBhvr>
                                      <p:to>
                                        <a:schemeClr val="bg1"/>
                                      </p:to>
                                    </p:animClr>
                                    <p:animClr clrSpc="rgb" dir="cw">
                                      <p:cBhvr>
                                        <p:cTn id="12" dur="250" autoRev="1" fill="remove"/>
                                        <p:tgtEl>
                                          <p:spTgt spid="12"/>
                                        </p:tgtEl>
                                        <p:attrNameLst>
                                          <p:attrName>fillcolor</p:attrName>
                                        </p:attrNameLst>
                                      </p:cBhvr>
                                      <p:to>
                                        <a:schemeClr val="bg1"/>
                                      </p:to>
                                    </p:animClr>
                                    <p:set>
                                      <p:cBhvr>
                                        <p:cTn id="13" dur="250" autoRev="1" fill="remove"/>
                                        <p:tgtEl>
                                          <p:spTgt spid="12"/>
                                        </p:tgtEl>
                                        <p:attrNameLst>
                                          <p:attrName>fill.type</p:attrName>
                                        </p:attrNameLst>
                                      </p:cBhvr>
                                      <p:to>
                                        <p:strVal val="solid"/>
                                      </p:to>
                                    </p:set>
                                    <p:set>
                                      <p:cBhvr>
                                        <p:cTn id="14" dur="250" autoRev="1" fill="remove"/>
                                        <p:tgtEl>
                                          <p:spTgt spid="1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Vertical)">
                                      <p:cBhvr>
                                        <p:cTn id="58" dur="500"/>
                                        <p:tgtEl>
                                          <p:spTgt spid="2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arn(inVertical)">
                                      <p:cBhvr>
                                        <p:cTn id="76" dur="500"/>
                                        <p:tgtEl>
                                          <p:spTgt spid="4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barn(inVertical)">
                                      <p:cBhvr>
                                        <p:cTn id="79" dur="500"/>
                                        <p:tgtEl>
                                          <p:spTgt spid="4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barn(inVertical)">
                                      <p:cBhvr>
                                        <p:cTn id="82" dur="500"/>
                                        <p:tgtEl>
                                          <p:spTgt spid="50"/>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barn(inVertical)">
                                      <p:cBhvr>
                                        <p:cTn id="85" dur="500"/>
                                        <p:tgtEl>
                                          <p:spTgt spid="5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barn(inVertical)">
                                      <p:cBhvr>
                                        <p:cTn id="88" dur="500"/>
                                        <p:tgtEl>
                                          <p:spTgt spid="52"/>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barn(inVertical)">
                                      <p:cBhvr>
                                        <p:cTn id="94" dur="500"/>
                                        <p:tgtEl>
                                          <p:spTgt spid="55"/>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barn(inVertical)">
                                      <p:cBhvr>
                                        <p:cTn id="97" dur="500"/>
                                        <p:tgtEl>
                                          <p:spTgt spid="59"/>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barn(inVertical)">
                                      <p:cBhvr>
                                        <p:cTn id="100" dur="500"/>
                                        <p:tgtEl>
                                          <p:spTgt spid="60"/>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barn(inVertical)">
                                      <p:cBhvr>
                                        <p:cTn id="103" dur="500"/>
                                        <p:tgtEl>
                                          <p:spTgt spid="61"/>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63"/>
                                        </p:tgtEl>
                                        <p:attrNameLst>
                                          <p:attrName>style.visibility</p:attrName>
                                        </p:attrNameLst>
                                      </p:cBhvr>
                                      <p:to>
                                        <p:strVal val="visible"/>
                                      </p:to>
                                    </p:set>
                                    <p:animEffect transition="in" filter="barn(inVertical)">
                                      <p:cBhvr>
                                        <p:cTn id="106" dur="500"/>
                                        <p:tgtEl>
                                          <p:spTgt spid="63"/>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64"/>
                                        </p:tgtEl>
                                        <p:attrNameLst>
                                          <p:attrName>style.visibility</p:attrName>
                                        </p:attrNameLst>
                                      </p:cBhvr>
                                      <p:to>
                                        <p:strVal val="visible"/>
                                      </p:to>
                                    </p:set>
                                    <p:animEffect transition="in" filter="barn(inVertical)">
                                      <p:cBhvr>
                                        <p:cTn id="109" dur="500"/>
                                        <p:tgtEl>
                                          <p:spTgt spid="64"/>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67"/>
                                        </p:tgtEl>
                                        <p:attrNameLst>
                                          <p:attrName>style.visibility</p:attrName>
                                        </p:attrNameLst>
                                      </p:cBhvr>
                                      <p:to>
                                        <p:strVal val="visible"/>
                                      </p:to>
                                    </p:set>
                                    <p:animEffect transition="in" filter="barn(inVertical)">
                                      <p:cBhvr>
                                        <p:cTn id="112" dur="500"/>
                                        <p:tgtEl>
                                          <p:spTgt spid="6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barn(inVertical)">
                                      <p:cBhvr>
                                        <p:cTn id="115" dur="500"/>
                                        <p:tgtEl>
                                          <p:spTgt spid="6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69"/>
                                        </p:tgtEl>
                                        <p:attrNameLst>
                                          <p:attrName>style.visibility</p:attrName>
                                        </p:attrNameLst>
                                      </p:cBhvr>
                                      <p:to>
                                        <p:strVal val="visible"/>
                                      </p:to>
                                    </p:set>
                                    <p:animEffect transition="in" filter="barn(inVertical)">
                                      <p:cBhvr>
                                        <p:cTn id="118" dur="500"/>
                                        <p:tgtEl>
                                          <p:spTgt spid="69"/>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70"/>
                                        </p:tgtEl>
                                        <p:attrNameLst>
                                          <p:attrName>style.visibility</p:attrName>
                                        </p:attrNameLst>
                                      </p:cBhvr>
                                      <p:to>
                                        <p:strVal val="visible"/>
                                      </p:to>
                                    </p:set>
                                    <p:animEffect transition="in" filter="barn(inVertical)">
                                      <p:cBhvr>
                                        <p:cTn id="121" dur="500"/>
                                        <p:tgtEl>
                                          <p:spTgt spid="70"/>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71"/>
                                        </p:tgtEl>
                                        <p:attrNameLst>
                                          <p:attrName>style.visibility</p:attrName>
                                        </p:attrNameLst>
                                      </p:cBhvr>
                                      <p:to>
                                        <p:strVal val="visible"/>
                                      </p:to>
                                    </p:set>
                                    <p:animEffect transition="in" filter="barn(inVertical)">
                                      <p:cBhvr>
                                        <p:cTn id="124" dur="500"/>
                                        <p:tgtEl>
                                          <p:spTgt spid="71"/>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barn(inVertical)">
                                      <p:cBhvr>
                                        <p:cTn id="127" dur="500"/>
                                        <p:tgtEl>
                                          <p:spTgt spid="72"/>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73"/>
                                        </p:tgtEl>
                                        <p:attrNameLst>
                                          <p:attrName>style.visibility</p:attrName>
                                        </p:attrNameLst>
                                      </p:cBhvr>
                                      <p:to>
                                        <p:strVal val="visible"/>
                                      </p:to>
                                    </p:set>
                                    <p:animEffect transition="in" filter="barn(inVertical)">
                                      <p:cBhvr>
                                        <p:cTn id="130" dur="500"/>
                                        <p:tgtEl>
                                          <p:spTgt spid="73"/>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75"/>
                                        </p:tgtEl>
                                        <p:attrNameLst>
                                          <p:attrName>style.visibility</p:attrName>
                                        </p:attrNameLst>
                                      </p:cBhvr>
                                      <p:to>
                                        <p:strVal val="visible"/>
                                      </p:to>
                                    </p:set>
                                    <p:animEffect transition="in" filter="barn(inVertical)">
                                      <p:cBhvr>
                                        <p:cTn id="133" dur="500"/>
                                        <p:tgtEl>
                                          <p:spTgt spid="75"/>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76"/>
                                        </p:tgtEl>
                                        <p:attrNameLst>
                                          <p:attrName>style.visibility</p:attrName>
                                        </p:attrNameLst>
                                      </p:cBhvr>
                                      <p:to>
                                        <p:strVal val="visible"/>
                                      </p:to>
                                    </p:set>
                                    <p:animEffect transition="in" filter="barn(inVertical)">
                                      <p:cBhvr>
                                        <p:cTn id="136" dur="500"/>
                                        <p:tgtEl>
                                          <p:spTgt spid="76"/>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77"/>
                                        </p:tgtEl>
                                        <p:attrNameLst>
                                          <p:attrName>style.visibility</p:attrName>
                                        </p:attrNameLst>
                                      </p:cBhvr>
                                      <p:to>
                                        <p:strVal val="visible"/>
                                      </p:to>
                                    </p:set>
                                    <p:animEffect transition="in" filter="barn(inVertical)">
                                      <p:cBhvr>
                                        <p:cTn id="139" dur="500"/>
                                        <p:tgtEl>
                                          <p:spTgt spid="77"/>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barn(inVertical)">
                                      <p:cBhvr>
                                        <p:cTn id="142" dur="500"/>
                                        <p:tgtEl>
                                          <p:spTgt spid="78"/>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79"/>
                                        </p:tgtEl>
                                        <p:attrNameLst>
                                          <p:attrName>style.visibility</p:attrName>
                                        </p:attrNameLst>
                                      </p:cBhvr>
                                      <p:to>
                                        <p:strVal val="visible"/>
                                      </p:to>
                                    </p:set>
                                    <p:animEffect transition="in" filter="barn(inVertical)">
                                      <p:cBhvr>
                                        <p:cTn id="145" dur="500"/>
                                        <p:tgtEl>
                                          <p:spTgt spid="79"/>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80"/>
                                        </p:tgtEl>
                                        <p:attrNameLst>
                                          <p:attrName>style.visibility</p:attrName>
                                        </p:attrNameLst>
                                      </p:cBhvr>
                                      <p:to>
                                        <p:strVal val="visible"/>
                                      </p:to>
                                    </p:set>
                                    <p:animEffect transition="in" filter="barn(inVertical)">
                                      <p:cBhvr>
                                        <p:cTn id="148" dur="500"/>
                                        <p:tgtEl>
                                          <p:spTgt spid="80"/>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81"/>
                                        </p:tgtEl>
                                        <p:attrNameLst>
                                          <p:attrName>style.visibility</p:attrName>
                                        </p:attrNameLst>
                                      </p:cBhvr>
                                      <p:to>
                                        <p:strVal val="visible"/>
                                      </p:to>
                                    </p:set>
                                    <p:animEffect transition="in" filter="barn(inVertical)">
                                      <p:cBhvr>
                                        <p:cTn id="151" dur="500"/>
                                        <p:tgtEl>
                                          <p:spTgt spid="81"/>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82"/>
                                        </p:tgtEl>
                                        <p:attrNameLst>
                                          <p:attrName>style.visibility</p:attrName>
                                        </p:attrNameLst>
                                      </p:cBhvr>
                                      <p:to>
                                        <p:strVal val="visible"/>
                                      </p:to>
                                    </p:set>
                                    <p:animEffect transition="in" filter="barn(inVertical)">
                                      <p:cBhvr>
                                        <p:cTn id="154" dur="500"/>
                                        <p:tgtEl>
                                          <p:spTgt spid="82"/>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84"/>
                                        </p:tgtEl>
                                        <p:attrNameLst>
                                          <p:attrName>style.visibility</p:attrName>
                                        </p:attrNameLst>
                                      </p:cBhvr>
                                      <p:to>
                                        <p:strVal val="visible"/>
                                      </p:to>
                                    </p:set>
                                    <p:animEffect transition="in" filter="barn(inVertical)">
                                      <p:cBhvr>
                                        <p:cTn id="157" dur="500"/>
                                        <p:tgtEl>
                                          <p:spTgt spid="84"/>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139"/>
                                        </p:tgtEl>
                                        <p:attrNameLst>
                                          <p:attrName>style.visibility</p:attrName>
                                        </p:attrNameLst>
                                      </p:cBhvr>
                                      <p:to>
                                        <p:strVal val="visible"/>
                                      </p:to>
                                    </p:set>
                                    <p:animEffect transition="in" filter="barn(inVertical)">
                                      <p:cBhvr>
                                        <p:cTn id="160" dur="500"/>
                                        <p:tgtEl>
                                          <p:spTgt spid="139"/>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140"/>
                                        </p:tgtEl>
                                        <p:attrNameLst>
                                          <p:attrName>style.visibility</p:attrName>
                                        </p:attrNameLst>
                                      </p:cBhvr>
                                      <p:to>
                                        <p:strVal val="visible"/>
                                      </p:to>
                                    </p:set>
                                    <p:animEffect transition="in" filter="barn(inVertical)">
                                      <p:cBhvr>
                                        <p:cTn id="163" dur="500"/>
                                        <p:tgtEl>
                                          <p:spTgt spid="140"/>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141"/>
                                        </p:tgtEl>
                                        <p:attrNameLst>
                                          <p:attrName>style.visibility</p:attrName>
                                        </p:attrNameLst>
                                      </p:cBhvr>
                                      <p:to>
                                        <p:strVal val="visible"/>
                                      </p:to>
                                    </p:set>
                                    <p:animEffect transition="in" filter="barn(inVertical)">
                                      <p:cBhvr>
                                        <p:cTn id="166" dur="500"/>
                                        <p:tgtEl>
                                          <p:spTgt spid="141"/>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142"/>
                                        </p:tgtEl>
                                        <p:attrNameLst>
                                          <p:attrName>style.visibility</p:attrName>
                                        </p:attrNameLst>
                                      </p:cBhvr>
                                      <p:to>
                                        <p:strVal val="visible"/>
                                      </p:to>
                                    </p:set>
                                    <p:animEffect transition="in" filter="barn(inVertical)">
                                      <p:cBhvr>
                                        <p:cTn id="169" dur="500"/>
                                        <p:tgtEl>
                                          <p:spTgt spid="142"/>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143"/>
                                        </p:tgtEl>
                                        <p:attrNameLst>
                                          <p:attrName>style.visibility</p:attrName>
                                        </p:attrNameLst>
                                      </p:cBhvr>
                                      <p:to>
                                        <p:strVal val="visible"/>
                                      </p:to>
                                    </p:set>
                                    <p:animEffect transition="in" filter="barn(inVertical)">
                                      <p:cBhvr>
                                        <p:cTn id="172" dur="500"/>
                                        <p:tgtEl>
                                          <p:spTgt spid="143"/>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144"/>
                                        </p:tgtEl>
                                        <p:attrNameLst>
                                          <p:attrName>style.visibility</p:attrName>
                                        </p:attrNameLst>
                                      </p:cBhvr>
                                      <p:to>
                                        <p:strVal val="visible"/>
                                      </p:to>
                                    </p:set>
                                    <p:animEffect transition="in" filter="barn(inVertical)">
                                      <p:cBhvr>
                                        <p:cTn id="175" dur="500"/>
                                        <p:tgtEl>
                                          <p:spTgt spid="144"/>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145"/>
                                        </p:tgtEl>
                                        <p:attrNameLst>
                                          <p:attrName>style.visibility</p:attrName>
                                        </p:attrNameLst>
                                      </p:cBhvr>
                                      <p:to>
                                        <p:strVal val="visible"/>
                                      </p:to>
                                    </p:set>
                                    <p:animEffect transition="in" filter="barn(inVertical)">
                                      <p:cBhvr>
                                        <p:cTn id="178" dur="500"/>
                                        <p:tgtEl>
                                          <p:spTgt spid="145"/>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147"/>
                                        </p:tgtEl>
                                        <p:attrNameLst>
                                          <p:attrName>style.visibility</p:attrName>
                                        </p:attrNameLst>
                                      </p:cBhvr>
                                      <p:to>
                                        <p:strVal val="visible"/>
                                      </p:to>
                                    </p:set>
                                    <p:animEffect transition="in" filter="barn(inVertical)">
                                      <p:cBhvr>
                                        <p:cTn id="181" dur="500"/>
                                        <p:tgtEl>
                                          <p:spTgt spid="147"/>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148"/>
                                        </p:tgtEl>
                                        <p:attrNameLst>
                                          <p:attrName>style.visibility</p:attrName>
                                        </p:attrNameLst>
                                      </p:cBhvr>
                                      <p:to>
                                        <p:strVal val="visible"/>
                                      </p:to>
                                    </p:set>
                                    <p:animEffect transition="in" filter="barn(inVertical)">
                                      <p:cBhvr>
                                        <p:cTn id="184" dur="500"/>
                                        <p:tgtEl>
                                          <p:spTgt spid="148"/>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149"/>
                                        </p:tgtEl>
                                        <p:attrNameLst>
                                          <p:attrName>style.visibility</p:attrName>
                                        </p:attrNameLst>
                                      </p:cBhvr>
                                      <p:to>
                                        <p:strVal val="visible"/>
                                      </p:to>
                                    </p:set>
                                    <p:animEffect transition="in" filter="barn(inVertical)">
                                      <p:cBhvr>
                                        <p:cTn id="187" dur="500"/>
                                        <p:tgtEl>
                                          <p:spTgt spid="149"/>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151"/>
                                        </p:tgtEl>
                                        <p:attrNameLst>
                                          <p:attrName>style.visibility</p:attrName>
                                        </p:attrNameLst>
                                      </p:cBhvr>
                                      <p:to>
                                        <p:strVal val="visible"/>
                                      </p:to>
                                    </p:set>
                                    <p:animEffect transition="in" filter="barn(inVertical)">
                                      <p:cBhvr>
                                        <p:cTn id="190" dur="500"/>
                                        <p:tgtEl>
                                          <p:spTgt spid="151"/>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152"/>
                                        </p:tgtEl>
                                        <p:attrNameLst>
                                          <p:attrName>style.visibility</p:attrName>
                                        </p:attrNameLst>
                                      </p:cBhvr>
                                      <p:to>
                                        <p:strVal val="visible"/>
                                      </p:to>
                                    </p:set>
                                    <p:animEffect transition="in" filter="barn(inVertical)">
                                      <p:cBhvr>
                                        <p:cTn id="193" dur="500"/>
                                        <p:tgtEl>
                                          <p:spTgt spid="152"/>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154"/>
                                        </p:tgtEl>
                                        <p:attrNameLst>
                                          <p:attrName>style.visibility</p:attrName>
                                        </p:attrNameLst>
                                      </p:cBhvr>
                                      <p:to>
                                        <p:strVal val="visible"/>
                                      </p:to>
                                    </p:set>
                                    <p:animEffect transition="in" filter="barn(inVertical)">
                                      <p:cBhvr>
                                        <p:cTn id="196" dur="500"/>
                                        <p:tgtEl>
                                          <p:spTgt spid="154"/>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156"/>
                                        </p:tgtEl>
                                        <p:attrNameLst>
                                          <p:attrName>style.visibility</p:attrName>
                                        </p:attrNameLst>
                                      </p:cBhvr>
                                      <p:to>
                                        <p:strVal val="visible"/>
                                      </p:to>
                                    </p:set>
                                    <p:animEffect transition="in" filter="barn(inVertical)">
                                      <p:cBhvr>
                                        <p:cTn id="199" dur="500"/>
                                        <p:tgtEl>
                                          <p:spTgt spid="156"/>
                                        </p:tgtEl>
                                      </p:cBhvr>
                                    </p:animEffect>
                                  </p:childTnLst>
                                </p:cTn>
                              </p:par>
                              <p:par>
                                <p:cTn id="200" presetID="16" presetClass="entr" presetSubtype="21" fill="hold" grpId="0" nodeType="with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barn(inVertical)">
                                      <p:cBhvr>
                                        <p:cTn id="202" dur="500"/>
                                        <p:tgtEl>
                                          <p:spTgt spid="157"/>
                                        </p:tgtEl>
                                      </p:cBhvr>
                                    </p:animEffect>
                                  </p:childTnLst>
                                </p:cTn>
                              </p:par>
                              <p:par>
                                <p:cTn id="203" presetID="16" presetClass="entr" presetSubtype="21" fill="hold" grpId="0" nodeType="withEffect">
                                  <p:stCondLst>
                                    <p:cond delay="0"/>
                                  </p:stCondLst>
                                  <p:childTnLst>
                                    <p:set>
                                      <p:cBhvr>
                                        <p:cTn id="204" dur="1" fill="hold">
                                          <p:stCondLst>
                                            <p:cond delay="0"/>
                                          </p:stCondLst>
                                        </p:cTn>
                                        <p:tgtEl>
                                          <p:spTgt spid="158"/>
                                        </p:tgtEl>
                                        <p:attrNameLst>
                                          <p:attrName>style.visibility</p:attrName>
                                        </p:attrNameLst>
                                      </p:cBhvr>
                                      <p:to>
                                        <p:strVal val="visible"/>
                                      </p:to>
                                    </p:set>
                                    <p:animEffect transition="in" filter="barn(inVertical)">
                                      <p:cBhvr>
                                        <p:cTn id="205" dur="500"/>
                                        <p:tgtEl>
                                          <p:spTgt spid="158"/>
                                        </p:tgtEl>
                                      </p:cBhvr>
                                    </p:animEffect>
                                  </p:childTnLst>
                                </p:cTn>
                              </p:par>
                              <p:par>
                                <p:cTn id="206" presetID="16" presetClass="entr" presetSubtype="21" fill="hold" grpId="0" nodeType="withEffect">
                                  <p:stCondLst>
                                    <p:cond delay="0"/>
                                  </p:stCondLst>
                                  <p:childTnLst>
                                    <p:set>
                                      <p:cBhvr>
                                        <p:cTn id="207" dur="1" fill="hold">
                                          <p:stCondLst>
                                            <p:cond delay="0"/>
                                          </p:stCondLst>
                                        </p:cTn>
                                        <p:tgtEl>
                                          <p:spTgt spid="161"/>
                                        </p:tgtEl>
                                        <p:attrNameLst>
                                          <p:attrName>style.visibility</p:attrName>
                                        </p:attrNameLst>
                                      </p:cBhvr>
                                      <p:to>
                                        <p:strVal val="visible"/>
                                      </p:to>
                                    </p:set>
                                    <p:animEffect transition="in" filter="barn(inVertical)">
                                      <p:cBhvr>
                                        <p:cTn id="208" dur="500"/>
                                        <p:tgtEl>
                                          <p:spTgt spid="161"/>
                                        </p:tgtEl>
                                      </p:cBhvr>
                                    </p:animEffect>
                                  </p:childTnLst>
                                </p:cTn>
                              </p:par>
                              <p:par>
                                <p:cTn id="209" presetID="16" presetClass="entr" presetSubtype="21" fill="hold" grpId="0" nodeType="withEffect">
                                  <p:stCondLst>
                                    <p:cond delay="0"/>
                                  </p:stCondLst>
                                  <p:childTnLst>
                                    <p:set>
                                      <p:cBhvr>
                                        <p:cTn id="210" dur="1" fill="hold">
                                          <p:stCondLst>
                                            <p:cond delay="0"/>
                                          </p:stCondLst>
                                        </p:cTn>
                                        <p:tgtEl>
                                          <p:spTgt spid="163"/>
                                        </p:tgtEl>
                                        <p:attrNameLst>
                                          <p:attrName>style.visibility</p:attrName>
                                        </p:attrNameLst>
                                      </p:cBhvr>
                                      <p:to>
                                        <p:strVal val="visible"/>
                                      </p:to>
                                    </p:set>
                                    <p:animEffect transition="in" filter="barn(inVertical)">
                                      <p:cBhvr>
                                        <p:cTn id="211" dur="500"/>
                                        <p:tgtEl>
                                          <p:spTgt spid="163"/>
                                        </p:tgtEl>
                                      </p:cBhvr>
                                    </p:animEffect>
                                  </p:childTnLst>
                                </p:cTn>
                              </p:par>
                              <p:par>
                                <p:cTn id="212" presetID="16" presetClass="entr" presetSubtype="21" fill="hold" grpId="0" nodeType="withEffect">
                                  <p:stCondLst>
                                    <p:cond delay="0"/>
                                  </p:stCondLst>
                                  <p:childTnLst>
                                    <p:set>
                                      <p:cBhvr>
                                        <p:cTn id="213" dur="1" fill="hold">
                                          <p:stCondLst>
                                            <p:cond delay="0"/>
                                          </p:stCondLst>
                                        </p:cTn>
                                        <p:tgtEl>
                                          <p:spTgt spid="165"/>
                                        </p:tgtEl>
                                        <p:attrNameLst>
                                          <p:attrName>style.visibility</p:attrName>
                                        </p:attrNameLst>
                                      </p:cBhvr>
                                      <p:to>
                                        <p:strVal val="visible"/>
                                      </p:to>
                                    </p:set>
                                    <p:animEffect transition="in" filter="barn(inVertical)">
                                      <p:cBhvr>
                                        <p:cTn id="214" dur="500"/>
                                        <p:tgtEl>
                                          <p:spTgt spid="165"/>
                                        </p:tgtEl>
                                      </p:cBhvr>
                                    </p:animEffect>
                                  </p:childTnLst>
                                </p:cTn>
                              </p:par>
                              <p:par>
                                <p:cTn id="215" presetID="16" presetClass="entr" presetSubtype="21" fill="hold" grpId="0" nodeType="withEffect">
                                  <p:stCondLst>
                                    <p:cond delay="0"/>
                                  </p:stCondLst>
                                  <p:childTnLst>
                                    <p:set>
                                      <p:cBhvr>
                                        <p:cTn id="216" dur="1" fill="hold">
                                          <p:stCondLst>
                                            <p:cond delay="0"/>
                                          </p:stCondLst>
                                        </p:cTn>
                                        <p:tgtEl>
                                          <p:spTgt spid="166"/>
                                        </p:tgtEl>
                                        <p:attrNameLst>
                                          <p:attrName>style.visibility</p:attrName>
                                        </p:attrNameLst>
                                      </p:cBhvr>
                                      <p:to>
                                        <p:strVal val="visible"/>
                                      </p:to>
                                    </p:set>
                                    <p:animEffect transition="in" filter="barn(inVertical)">
                                      <p:cBhvr>
                                        <p:cTn id="217" dur="500"/>
                                        <p:tgtEl>
                                          <p:spTgt spid="166"/>
                                        </p:tgtEl>
                                      </p:cBhvr>
                                    </p:animEffect>
                                  </p:childTnLst>
                                </p:cTn>
                              </p:par>
                              <p:par>
                                <p:cTn id="218" presetID="16" presetClass="entr" presetSubtype="21" fill="hold" grpId="0" nodeType="withEffect">
                                  <p:stCondLst>
                                    <p:cond delay="0"/>
                                  </p:stCondLst>
                                  <p:childTnLst>
                                    <p:set>
                                      <p:cBhvr>
                                        <p:cTn id="219" dur="1" fill="hold">
                                          <p:stCondLst>
                                            <p:cond delay="0"/>
                                          </p:stCondLst>
                                        </p:cTn>
                                        <p:tgtEl>
                                          <p:spTgt spid="167"/>
                                        </p:tgtEl>
                                        <p:attrNameLst>
                                          <p:attrName>style.visibility</p:attrName>
                                        </p:attrNameLst>
                                      </p:cBhvr>
                                      <p:to>
                                        <p:strVal val="visible"/>
                                      </p:to>
                                    </p:set>
                                    <p:animEffect transition="in" filter="barn(inVertical)">
                                      <p:cBhvr>
                                        <p:cTn id="220" dur="500"/>
                                        <p:tgtEl>
                                          <p:spTgt spid="167"/>
                                        </p:tgtEl>
                                      </p:cBhvr>
                                    </p:animEffect>
                                  </p:childTnLst>
                                </p:cTn>
                              </p:par>
                              <p:par>
                                <p:cTn id="221" presetID="16" presetClass="entr" presetSubtype="21" fill="hold" grpId="0" nodeType="withEffect">
                                  <p:stCondLst>
                                    <p:cond delay="0"/>
                                  </p:stCondLst>
                                  <p:childTnLst>
                                    <p:set>
                                      <p:cBhvr>
                                        <p:cTn id="222" dur="1" fill="hold">
                                          <p:stCondLst>
                                            <p:cond delay="0"/>
                                          </p:stCondLst>
                                        </p:cTn>
                                        <p:tgtEl>
                                          <p:spTgt spid="170"/>
                                        </p:tgtEl>
                                        <p:attrNameLst>
                                          <p:attrName>style.visibility</p:attrName>
                                        </p:attrNameLst>
                                      </p:cBhvr>
                                      <p:to>
                                        <p:strVal val="visible"/>
                                      </p:to>
                                    </p:set>
                                    <p:animEffect transition="in" filter="barn(inVertical)">
                                      <p:cBhvr>
                                        <p:cTn id="223" dur="500"/>
                                        <p:tgtEl>
                                          <p:spTgt spid="170"/>
                                        </p:tgtEl>
                                      </p:cBhvr>
                                    </p:animEffect>
                                  </p:childTnLst>
                                </p:cTn>
                              </p:par>
                              <p:par>
                                <p:cTn id="224" presetID="16" presetClass="entr" presetSubtype="21" fill="hold" grpId="0" nodeType="withEffect">
                                  <p:stCondLst>
                                    <p:cond delay="0"/>
                                  </p:stCondLst>
                                  <p:childTnLst>
                                    <p:set>
                                      <p:cBhvr>
                                        <p:cTn id="225" dur="1" fill="hold">
                                          <p:stCondLst>
                                            <p:cond delay="0"/>
                                          </p:stCondLst>
                                        </p:cTn>
                                        <p:tgtEl>
                                          <p:spTgt spid="174"/>
                                        </p:tgtEl>
                                        <p:attrNameLst>
                                          <p:attrName>style.visibility</p:attrName>
                                        </p:attrNameLst>
                                      </p:cBhvr>
                                      <p:to>
                                        <p:strVal val="visible"/>
                                      </p:to>
                                    </p:set>
                                    <p:animEffect transition="in" filter="barn(inVertical)">
                                      <p:cBhvr>
                                        <p:cTn id="226" dur="500"/>
                                        <p:tgtEl>
                                          <p:spTgt spid="174"/>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183"/>
                                        </p:tgtEl>
                                        <p:attrNameLst>
                                          <p:attrName>style.visibility</p:attrName>
                                        </p:attrNameLst>
                                      </p:cBhvr>
                                      <p:to>
                                        <p:strVal val="visible"/>
                                      </p:to>
                                    </p:set>
                                    <p:animEffect transition="in" filter="barn(inVertical)">
                                      <p:cBhvr>
                                        <p:cTn id="229" dur="500"/>
                                        <p:tgtEl>
                                          <p:spTgt spid="183"/>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84"/>
                                        </p:tgtEl>
                                        <p:attrNameLst>
                                          <p:attrName>style.visibility</p:attrName>
                                        </p:attrNameLst>
                                      </p:cBhvr>
                                      <p:to>
                                        <p:strVal val="visible"/>
                                      </p:to>
                                    </p:set>
                                    <p:animEffect transition="in" filter="barn(inVertical)">
                                      <p:cBhvr>
                                        <p:cTn id="232" dur="500"/>
                                        <p:tgtEl>
                                          <p:spTgt spid="184"/>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88"/>
                                        </p:tgtEl>
                                        <p:attrNameLst>
                                          <p:attrName>style.visibility</p:attrName>
                                        </p:attrNameLst>
                                      </p:cBhvr>
                                      <p:to>
                                        <p:strVal val="visible"/>
                                      </p:to>
                                    </p:set>
                                    <p:animEffect transition="in" filter="barn(inVertical)">
                                      <p:cBhvr>
                                        <p:cTn id="235" dur="500"/>
                                        <p:tgtEl>
                                          <p:spTgt spid="188"/>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92"/>
                                        </p:tgtEl>
                                        <p:attrNameLst>
                                          <p:attrName>style.visibility</p:attrName>
                                        </p:attrNameLst>
                                      </p:cBhvr>
                                      <p:to>
                                        <p:strVal val="visible"/>
                                      </p:to>
                                    </p:set>
                                    <p:animEffect transition="in" filter="barn(inVertical)">
                                      <p:cBhvr>
                                        <p:cTn id="238"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9" restart="whenNotActive" fill="hold" evtFilter="cancelBubble" nodeType="interactiveSeq">
                <p:stCondLst>
                  <p:cond evt="onClick" delay="0">
                    <p:tgtEl>
                      <p:spTgt spid="22"/>
                    </p:tgtEl>
                  </p:cond>
                </p:stCondLst>
                <p:endSync evt="end" delay="0">
                  <p:rtn val="all"/>
                </p:endSync>
                <p:childTnLst>
                  <p:par>
                    <p:cTn id="240" fill="hold">
                      <p:stCondLst>
                        <p:cond delay="0"/>
                      </p:stCondLst>
                      <p:childTnLst>
                        <p:par>
                          <p:cTn id="241" fill="hold">
                            <p:stCondLst>
                              <p:cond delay="0"/>
                            </p:stCondLst>
                            <p:childTnLst>
                              <p:par>
                                <p:cTn id="242" presetID="16" presetClass="entr" presetSubtype="21" fill="hold" grpId="0" nodeType="clickEffect">
                                  <p:stCondLst>
                                    <p:cond delay="0"/>
                                  </p:stCondLst>
                                  <p:childTnLst>
                                    <p:set>
                                      <p:cBhvr>
                                        <p:cTn id="243" dur="1" fill="hold">
                                          <p:stCondLst>
                                            <p:cond delay="0"/>
                                          </p:stCondLst>
                                        </p:cTn>
                                        <p:tgtEl>
                                          <p:spTgt spid="256"/>
                                        </p:tgtEl>
                                        <p:attrNameLst>
                                          <p:attrName>style.visibility</p:attrName>
                                        </p:attrNameLst>
                                      </p:cBhvr>
                                      <p:to>
                                        <p:strVal val="visible"/>
                                      </p:to>
                                    </p:set>
                                    <p:animEffect transition="in" filter="barn(inVertical)">
                                      <p:cBhvr>
                                        <p:cTn id="244" dur="500"/>
                                        <p:tgtEl>
                                          <p:spTgt spid="256"/>
                                        </p:tgtEl>
                                      </p:cBhvr>
                                    </p:animEffect>
                                  </p:childTnLst>
                                  <p:subTnLst>
                                    <p:audio>
                                      <p:cMediaNode>
                                        <p:cTn display="0" masterRel="sameClick">
                                          <p:stCondLst>
                                            <p:cond evt="begin" delay="0">
                                              <p:tn val="242"/>
                                            </p:cond>
                                          </p:stCondLst>
                                          <p:endCondLst>
                                            <p:cond evt="onStopAudio" delay="0">
                                              <p:tgtEl>
                                                <p:sldTgt/>
                                              </p:tgtEl>
                                            </p:cond>
                                          </p:endCondLst>
                                        </p:cTn>
                                        <p:tgtEl>
                                          <p:sndTgt r:embed="rId2" name="applause.wav"/>
                                        </p:tgtEl>
                                      </p:cMediaNode>
                                    </p:audio>
                                  </p:subTnLst>
                                </p:cTn>
                              </p:par>
                              <p:par>
                                <p:cTn id="245" presetID="16" presetClass="entr" presetSubtype="21" fill="hold" grpId="0" nodeType="withEffect">
                                  <p:stCondLst>
                                    <p:cond delay="0"/>
                                  </p:stCondLst>
                                  <p:childTnLst>
                                    <p:set>
                                      <p:cBhvr>
                                        <p:cTn id="246" dur="1" fill="hold">
                                          <p:stCondLst>
                                            <p:cond delay="0"/>
                                          </p:stCondLst>
                                        </p:cTn>
                                        <p:tgtEl>
                                          <p:spTgt spid="202"/>
                                        </p:tgtEl>
                                        <p:attrNameLst>
                                          <p:attrName>style.visibility</p:attrName>
                                        </p:attrNameLst>
                                      </p:cBhvr>
                                      <p:to>
                                        <p:strVal val="visible"/>
                                      </p:to>
                                    </p:set>
                                    <p:animEffect transition="in" filter="barn(inVertical)">
                                      <p:cBhvr>
                                        <p:cTn id="247" dur="500"/>
                                        <p:tgtEl>
                                          <p:spTgt spid="202"/>
                                        </p:tgtEl>
                                      </p:cBhvr>
                                    </p:animEffect>
                                  </p:childTnLst>
                                  <p:subTnLst>
                                    <p:audio>
                                      <p:cMediaNode>
                                        <p:cTn display="0" masterRel="sameClick">
                                          <p:stCondLst>
                                            <p:cond evt="begin" delay="0">
                                              <p:tn val="245"/>
                                            </p:cond>
                                          </p:stCondLst>
                                          <p:endCondLst>
                                            <p:cond evt="onStopAudio" delay="0">
                                              <p:tgtEl>
                                                <p:sldTgt/>
                                              </p:tgtEl>
                                            </p:cond>
                                          </p:endCondLst>
                                        </p:cTn>
                                        <p:tgtEl>
                                          <p:sndTgt r:embed="rId2" name="applause.wav"/>
                                        </p:tgtEl>
                                      </p:cMediaNode>
                                    </p:audio>
                                  </p:subTnLst>
                                </p:cTn>
                              </p:par>
                              <p:par>
                                <p:cTn id="248" presetID="16" presetClass="entr" presetSubtype="21" fill="hold" grpId="0" nodeType="withEffect">
                                  <p:stCondLst>
                                    <p:cond delay="0"/>
                                  </p:stCondLst>
                                  <p:childTnLst>
                                    <p:set>
                                      <p:cBhvr>
                                        <p:cTn id="249" dur="1" fill="hold">
                                          <p:stCondLst>
                                            <p:cond delay="0"/>
                                          </p:stCondLst>
                                        </p:cTn>
                                        <p:tgtEl>
                                          <p:spTgt spid="265"/>
                                        </p:tgtEl>
                                        <p:attrNameLst>
                                          <p:attrName>style.visibility</p:attrName>
                                        </p:attrNameLst>
                                      </p:cBhvr>
                                      <p:to>
                                        <p:strVal val="visible"/>
                                      </p:to>
                                    </p:set>
                                    <p:animEffect transition="in" filter="barn(inVertical)">
                                      <p:cBhvr>
                                        <p:cTn id="250" dur="500"/>
                                        <p:tgtEl>
                                          <p:spTgt spid="265"/>
                                        </p:tgtEl>
                                      </p:cBhvr>
                                    </p:animEffect>
                                  </p:childTnLst>
                                  <p:subTnLst>
                                    <p:audio>
                                      <p:cMediaNode>
                                        <p:cTn display="0" masterRel="sameClick">
                                          <p:stCondLst>
                                            <p:cond evt="begin" delay="0">
                                              <p:tn val="248"/>
                                            </p:cond>
                                          </p:stCondLst>
                                          <p:endCondLst>
                                            <p:cond evt="onStopAudio" delay="0">
                                              <p:tgtEl>
                                                <p:sldTgt/>
                                              </p:tgtEl>
                                            </p:cond>
                                          </p:endCondLst>
                                        </p:cTn>
                                        <p:tgtEl>
                                          <p:sndTgt r:embed="rId2" name="applause.wav"/>
                                        </p:tgtEl>
                                      </p:cMediaNode>
                                    </p:audio>
                                  </p:subTnLst>
                                </p:cTn>
                              </p:par>
                              <p:par>
                                <p:cTn id="251" presetID="16" presetClass="entr" presetSubtype="21" fill="hold" grpId="0" nodeType="withEffect">
                                  <p:stCondLst>
                                    <p:cond delay="0"/>
                                  </p:stCondLst>
                                  <p:childTnLst>
                                    <p:set>
                                      <p:cBhvr>
                                        <p:cTn id="252" dur="1" fill="hold">
                                          <p:stCondLst>
                                            <p:cond delay="0"/>
                                          </p:stCondLst>
                                        </p:cTn>
                                        <p:tgtEl>
                                          <p:spTgt spid="274"/>
                                        </p:tgtEl>
                                        <p:attrNameLst>
                                          <p:attrName>style.visibility</p:attrName>
                                        </p:attrNameLst>
                                      </p:cBhvr>
                                      <p:to>
                                        <p:strVal val="visible"/>
                                      </p:to>
                                    </p:set>
                                    <p:animEffect transition="in" filter="barn(inVertical)">
                                      <p:cBhvr>
                                        <p:cTn id="253" dur="500"/>
                                        <p:tgtEl>
                                          <p:spTgt spid="274"/>
                                        </p:tgtEl>
                                      </p:cBhvr>
                                    </p:animEffect>
                                  </p:childTnLst>
                                  <p:subTnLst>
                                    <p:audio>
                                      <p:cMediaNode>
                                        <p:cTn display="0" masterRel="sameClick">
                                          <p:stCondLst>
                                            <p:cond evt="begin" delay="0">
                                              <p:tn val="251"/>
                                            </p:cond>
                                          </p:stCondLst>
                                          <p:endCondLst>
                                            <p:cond evt="onStopAudio" delay="0">
                                              <p:tgtEl>
                                                <p:sldTgt/>
                                              </p:tgtEl>
                                            </p:cond>
                                          </p:endCondLst>
                                        </p:cTn>
                                        <p:tgtEl>
                                          <p:sndTgt r:embed="rId2" name="applause.wav"/>
                                        </p:tgtEl>
                                      </p:cMediaNode>
                                    </p:audio>
                                  </p:subTnLst>
                                </p:cTn>
                              </p:par>
                              <p:par>
                                <p:cTn id="254" presetID="16" presetClass="entr" presetSubtype="21" fill="hold" grpId="0" nodeType="withEffect">
                                  <p:stCondLst>
                                    <p:cond delay="0"/>
                                  </p:stCondLst>
                                  <p:childTnLst>
                                    <p:set>
                                      <p:cBhvr>
                                        <p:cTn id="255" dur="1" fill="hold">
                                          <p:stCondLst>
                                            <p:cond delay="0"/>
                                          </p:stCondLst>
                                        </p:cTn>
                                        <p:tgtEl>
                                          <p:spTgt spid="283"/>
                                        </p:tgtEl>
                                        <p:attrNameLst>
                                          <p:attrName>style.visibility</p:attrName>
                                        </p:attrNameLst>
                                      </p:cBhvr>
                                      <p:to>
                                        <p:strVal val="visible"/>
                                      </p:to>
                                    </p:set>
                                    <p:animEffect transition="in" filter="barn(inVertical)">
                                      <p:cBhvr>
                                        <p:cTn id="256" dur="500"/>
                                        <p:tgtEl>
                                          <p:spTgt spid="283"/>
                                        </p:tgtEl>
                                      </p:cBhvr>
                                    </p:animEffect>
                                  </p:childTnLst>
                                  <p:subTnLst>
                                    <p:audio>
                                      <p:cMediaNode>
                                        <p:cTn display="0" masterRel="sameClick">
                                          <p:stCondLst>
                                            <p:cond evt="begin" delay="0">
                                              <p:tn val="254"/>
                                            </p:cond>
                                          </p:stCondLst>
                                          <p:endCondLst>
                                            <p:cond evt="onStopAudio" delay="0">
                                              <p:tgtEl>
                                                <p:sldTgt/>
                                              </p:tgtEl>
                                            </p:cond>
                                          </p:endCondLst>
                                        </p:cTn>
                                        <p:tgtEl>
                                          <p:sndTgt r:embed="rId2" name="applause.wav"/>
                                        </p:tgtEl>
                                      </p:cMediaNode>
                                    </p:audio>
                                  </p:subTnLst>
                                </p:cTn>
                              </p:par>
                              <p:par>
                                <p:cTn id="257" presetID="16" presetClass="entr" presetSubtype="21" fill="hold" grpId="0" nodeType="withEffect">
                                  <p:stCondLst>
                                    <p:cond delay="0"/>
                                  </p:stCondLst>
                                  <p:childTnLst>
                                    <p:set>
                                      <p:cBhvr>
                                        <p:cTn id="258" dur="1" fill="hold">
                                          <p:stCondLst>
                                            <p:cond delay="0"/>
                                          </p:stCondLst>
                                        </p:cTn>
                                        <p:tgtEl>
                                          <p:spTgt spid="301"/>
                                        </p:tgtEl>
                                        <p:attrNameLst>
                                          <p:attrName>style.visibility</p:attrName>
                                        </p:attrNameLst>
                                      </p:cBhvr>
                                      <p:to>
                                        <p:strVal val="visible"/>
                                      </p:to>
                                    </p:set>
                                    <p:animEffect transition="in" filter="barn(inVertical)">
                                      <p:cBhvr>
                                        <p:cTn id="259" dur="500"/>
                                        <p:tgtEl>
                                          <p:spTgt spid="301"/>
                                        </p:tgtEl>
                                      </p:cBhvr>
                                    </p:animEffect>
                                  </p:childTnLst>
                                  <p:subTnLst>
                                    <p:audio>
                                      <p:cMediaNode>
                                        <p:cTn display="0" masterRel="sameClick">
                                          <p:stCondLst>
                                            <p:cond evt="begin" delay="0">
                                              <p:tn val="257"/>
                                            </p:cond>
                                          </p:stCondLst>
                                          <p:endCondLst>
                                            <p:cond evt="onStopAudio" delay="0">
                                              <p:tgtEl>
                                                <p:sldTgt/>
                                              </p:tgtEl>
                                            </p:cond>
                                          </p:endCondLst>
                                        </p:cTn>
                                        <p:tgtEl>
                                          <p:sndTgt r:embed="rId2" name="applause.wav"/>
                                        </p:tgtEl>
                                      </p:cMediaNode>
                                    </p:audio>
                                  </p:subTnLst>
                                </p:cTn>
                              </p:par>
                              <p:par>
                                <p:cTn id="260" presetID="16" presetClass="entr" presetSubtype="21" fill="hold" grpId="0" nodeType="withEffect">
                                  <p:stCondLst>
                                    <p:cond delay="0"/>
                                  </p:stCondLst>
                                  <p:childTnLst>
                                    <p:set>
                                      <p:cBhvr>
                                        <p:cTn id="261" dur="1" fill="hold">
                                          <p:stCondLst>
                                            <p:cond delay="0"/>
                                          </p:stCondLst>
                                        </p:cTn>
                                        <p:tgtEl>
                                          <p:spTgt spid="292"/>
                                        </p:tgtEl>
                                        <p:attrNameLst>
                                          <p:attrName>style.visibility</p:attrName>
                                        </p:attrNameLst>
                                      </p:cBhvr>
                                      <p:to>
                                        <p:strVal val="visible"/>
                                      </p:to>
                                    </p:set>
                                    <p:animEffect transition="in" filter="barn(inVertical)">
                                      <p:cBhvr>
                                        <p:cTn id="262" dur="500"/>
                                        <p:tgtEl>
                                          <p:spTgt spid="292"/>
                                        </p:tgtEl>
                                      </p:cBhvr>
                                    </p:animEffect>
                                  </p:childTnLst>
                                  <p:subTnLst>
                                    <p:audio>
                                      <p:cMediaNode>
                                        <p:cTn display="0" masterRel="sameClick">
                                          <p:stCondLst>
                                            <p:cond evt="begin" delay="0">
                                              <p:tn val="2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seq concurrent="1" nextAc="seek">
              <p:cTn id="263" restart="whenNotActive" fill="hold" evtFilter="cancelBubble" nodeType="interactiveSeq">
                <p:stCondLst>
                  <p:cond evt="onClick" delay="0">
                    <p:tgtEl>
                      <p:spTgt spid="23"/>
                    </p:tgtEl>
                  </p:cond>
                </p:stCondLst>
                <p:endSync evt="end" delay="0">
                  <p:rtn val="all"/>
                </p:endSync>
                <p:childTnLst>
                  <p:par>
                    <p:cTn id="264" fill="hold">
                      <p:stCondLst>
                        <p:cond delay="0"/>
                      </p:stCondLst>
                      <p:childTnLst>
                        <p:par>
                          <p:cTn id="265" fill="hold">
                            <p:stCondLst>
                              <p:cond delay="0"/>
                            </p:stCondLst>
                            <p:childTnLst>
                              <p:par>
                                <p:cTn id="266" presetID="16" presetClass="entr" presetSubtype="21" fill="hold" grpId="0" nodeType="clickEffect">
                                  <p:stCondLst>
                                    <p:cond delay="0"/>
                                  </p:stCondLst>
                                  <p:childTnLst>
                                    <p:set>
                                      <p:cBhvr>
                                        <p:cTn id="267" dur="1" fill="hold">
                                          <p:stCondLst>
                                            <p:cond delay="0"/>
                                          </p:stCondLst>
                                        </p:cTn>
                                        <p:tgtEl>
                                          <p:spTgt spid="239"/>
                                        </p:tgtEl>
                                        <p:attrNameLst>
                                          <p:attrName>style.visibility</p:attrName>
                                        </p:attrNameLst>
                                      </p:cBhvr>
                                      <p:to>
                                        <p:strVal val="visible"/>
                                      </p:to>
                                    </p:set>
                                    <p:animEffect transition="in" filter="barn(inVertical)">
                                      <p:cBhvr>
                                        <p:cTn id="268" dur="500"/>
                                        <p:tgtEl>
                                          <p:spTgt spid="239"/>
                                        </p:tgtEl>
                                      </p:cBhvr>
                                    </p:animEffect>
                                  </p:childTnLst>
                                  <p:subTnLst>
                                    <p:audio>
                                      <p:cMediaNode>
                                        <p:cTn display="0" masterRel="sameClick">
                                          <p:stCondLst>
                                            <p:cond evt="begin" delay="0">
                                              <p:tn val="266"/>
                                            </p:cond>
                                          </p:stCondLst>
                                          <p:endCondLst>
                                            <p:cond evt="onStopAudio" delay="0">
                                              <p:tgtEl>
                                                <p:sldTgt/>
                                              </p:tgtEl>
                                            </p:cond>
                                          </p:endCondLst>
                                        </p:cTn>
                                        <p:tgtEl>
                                          <p:sndTgt r:embed="rId2" name="applause.wav"/>
                                        </p:tgtEl>
                                      </p:cMediaNode>
                                    </p:audio>
                                  </p:subTnLst>
                                </p:cTn>
                              </p:par>
                              <p:par>
                                <p:cTn id="269" presetID="16" presetClass="entr" presetSubtype="21" fill="hold" grpId="0" nodeType="withEffect">
                                  <p:stCondLst>
                                    <p:cond delay="0"/>
                                  </p:stCondLst>
                                  <p:childTnLst>
                                    <p:set>
                                      <p:cBhvr>
                                        <p:cTn id="270" dur="1" fill="hold">
                                          <p:stCondLst>
                                            <p:cond delay="0"/>
                                          </p:stCondLst>
                                        </p:cTn>
                                        <p:tgtEl>
                                          <p:spTgt spid="248"/>
                                        </p:tgtEl>
                                        <p:attrNameLst>
                                          <p:attrName>style.visibility</p:attrName>
                                        </p:attrNameLst>
                                      </p:cBhvr>
                                      <p:to>
                                        <p:strVal val="visible"/>
                                      </p:to>
                                    </p:set>
                                    <p:animEffect transition="in" filter="barn(inVertical)">
                                      <p:cBhvr>
                                        <p:cTn id="271" dur="500"/>
                                        <p:tgtEl>
                                          <p:spTgt spid="248"/>
                                        </p:tgtEl>
                                      </p:cBhvr>
                                    </p:animEffect>
                                  </p:childTnLst>
                                  <p:subTnLst>
                                    <p:audio>
                                      <p:cMediaNode>
                                        <p:cTn display="0" masterRel="sameClick">
                                          <p:stCondLst>
                                            <p:cond evt="begin" delay="0">
                                              <p:tn val="269"/>
                                            </p:cond>
                                          </p:stCondLst>
                                          <p:endCondLst>
                                            <p:cond evt="onStopAudio" delay="0">
                                              <p:tgtEl>
                                                <p:sldTgt/>
                                              </p:tgtEl>
                                            </p:cond>
                                          </p:endCondLst>
                                        </p:cTn>
                                        <p:tgtEl>
                                          <p:sndTgt r:embed="rId2" name="applause.wav"/>
                                        </p:tgtEl>
                                      </p:cMediaNode>
                                    </p:audio>
                                  </p:subTnLst>
                                </p:cTn>
                              </p:par>
                              <p:par>
                                <p:cTn id="272" presetID="16" presetClass="entr" presetSubtype="21" fill="hold" grpId="0" nodeType="withEffect">
                                  <p:stCondLst>
                                    <p:cond delay="0"/>
                                  </p:stCondLst>
                                  <p:childTnLst>
                                    <p:set>
                                      <p:cBhvr>
                                        <p:cTn id="273" dur="1" fill="hold">
                                          <p:stCondLst>
                                            <p:cond delay="0"/>
                                          </p:stCondLst>
                                        </p:cTn>
                                        <p:tgtEl>
                                          <p:spTgt spid="257"/>
                                        </p:tgtEl>
                                        <p:attrNameLst>
                                          <p:attrName>style.visibility</p:attrName>
                                        </p:attrNameLst>
                                      </p:cBhvr>
                                      <p:to>
                                        <p:strVal val="visible"/>
                                      </p:to>
                                    </p:set>
                                    <p:animEffect transition="in" filter="barn(inVertical)">
                                      <p:cBhvr>
                                        <p:cTn id="274" dur="500"/>
                                        <p:tgtEl>
                                          <p:spTgt spid="257"/>
                                        </p:tgtEl>
                                      </p:cBhvr>
                                    </p:animEffect>
                                  </p:childTnLst>
                                  <p:subTnLst>
                                    <p:audio>
                                      <p:cMediaNode>
                                        <p:cTn display="0" masterRel="sameClick">
                                          <p:stCondLst>
                                            <p:cond evt="begin" delay="0">
                                              <p:tn val="272"/>
                                            </p:cond>
                                          </p:stCondLst>
                                          <p:endCondLst>
                                            <p:cond evt="onStopAudio" delay="0">
                                              <p:tgtEl>
                                                <p:sldTgt/>
                                              </p:tgtEl>
                                            </p:cond>
                                          </p:endCondLst>
                                        </p:cTn>
                                        <p:tgtEl>
                                          <p:sndTgt r:embed="rId2" name="applause.wav"/>
                                        </p:tgtEl>
                                      </p:cMediaNode>
                                    </p:audio>
                                  </p:subTnLst>
                                </p:cTn>
                              </p:par>
                              <p:par>
                                <p:cTn id="275" presetID="16" presetClass="entr" presetSubtype="21" fill="hold" grpId="0" nodeType="withEffect">
                                  <p:stCondLst>
                                    <p:cond delay="0"/>
                                  </p:stCondLst>
                                  <p:childTnLst>
                                    <p:set>
                                      <p:cBhvr>
                                        <p:cTn id="276" dur="1" fill="hold">
                                          <p:stCondLst>
                                            <p:cond delay="0"/>
                                          </p:stCondLst>
                                        </p:cTn>
                                        <p:tgtEl>
                                          <p:spTgt spid="203"/>
                                        </p:tgtEl>
                                        <p:attrNameLst>
                                          <p:attrName>style.visibility</p:attrName>
                                        </p:attrNameLst>
                                      </p:cBhvr>
                                      <p:to>
                                        <p:strVal val="visible"/>
                                      </p:to>
                                    </p:set>
                                    <p:animEffect transition="in" filter="barn(inVertical)">
                                      <p:cBhvr>
                                        <p:cTn id="277" dur="500"/>
                                        <p:tgtEl>
                                          <p:spTgt spid="203"/>
                                        </p:tgtEl>
                                      </p:cBhvr>
                                    </p:animEffect>
                                  </p:childTnLst>
                                  <p:subTnLst>
                                    <p:audio>
                                      <p:cMediaNode>
                                        <p:cTn display="0" masterRel="sameClick">
                                          <p:stCondLst>
                                            <p:cond evt="begin" delay="0">
                                              <p:tn val="275"/>
                                            </p:cond>
                                          </p:stCondLst>
                                          <p:endCondLst>
                                            <p:cond evt="onStopAudio" delay="0">
                                              <p:tgtEl>
                                                <p:sldTgt/>
                                              </p:tgtEl>
                                            </p:cond>
                                          </p:endCondLst>
                                        </p:cTn>
                                        <p:tgtEl>
                                          <p:sndTgt r:embed="rId2" name="applause.wav"/>
                                        </p:tgtEl>
                                      </p:cMediaNode>
                                    </p:audio>
                                  </p:subTnLst>
                                </p:cTn>
                              </p:par>
                              <p:par>
                                <p:cTn id="278" presetID="16" presetClass="entr" presetSubtype="21" fill="hold" grpId="0" nodeType="withEffect">
                                  <p:stCondLst>
                                    <p:cond delay="0"/>
                                  </p:stCondLst>
                                  <p:childTnLst>
                                    <p:set>
                                      <p:cBhvr>
                                        <p:cTn id="279" dur="1" fill="hold">
                                          <p:stCondLst>
                                            <p:cond delay="0"/>
                                          </p:stCondLst>
                                        </p:cTn>
                                        <p:tgtEl>
                                          <p:spTgt spid="266"/>
                                        </p:tgtEl>
                                        <p:attrNameLst>
                                          <p:attrName>style.visibility</p:attrName>
                                        </p:attrNameLst>
                                      </p:cBhvr>
                                      <p:to>
                                        <p:strVal val="visible"/>
                                      </p:to>
                                    </p:set>
                                    <p:animEffect transition="in" filter="barn(inVertical)">
                                      <p:cBhvr>
                                        <p:cTn id="280" dur="500"/>
                                        <p:tgtEl>
                                          <p:spTgt spid="266"/>
                                        </p:tgtEl>
                                      </p:cBhvr>
                                    </p:animEffect>
                                  </p:childTnLst>
                                  <p:subTnLst>
                                    <p:audio>
                                      <p:cMediaNode>
                                        <p:cTn display="0" masterRel="sameClick">
                                          <p:stCondLst>
                                            <p:cond evt="begin" delay="0">
                                              <p:tn val="278"/>
                                            </p:cond>
                                          </p:stCondLst>
                                          <p:endCondLst>
                                            <p:cond evt="onStopAudio" delay="0">
                                              <p:tgtEl>
                                                <p:sldTgt/>
                                              </p:tgtEl>
                                            </p:cond>
                                          </p:endCondLst>
                                        </p:cTn>
                                        <p:tgtEl>
                                          <p:sndTgt r:embed="rId2" name="applause.wav"/>
                                        </p:tgtEl>
                                      </p:cMediaNode>
                                    </p:audio>
                                  </p:subTnLst>
                                </p:cTn>
                              </p:par>
                              <p:par>
                                <p:cTn id="281" presetID="16" presetClass="entr" presetSubtype="21" fill="hold" grpId="0" nodeType="withEffect">
                                  <p:stCondLst>
                                    <p:cond delay="0"/>
                                  </p:stCondLst>
                                  <p:childTnLst>
                                    <p:set>
                                      <p:cBhvr>
                                        <p:cTn id="282" dur="1" fill="hold">
                                          <p:stCondLst>
                                            <p:cond delay="0"/>
                                          </p:stCondLst>
                                        </p:cTn>
                                        <p:tgtEl>
                                          <p:spTgt spid="275"/>
                                        </p:tgtEl>
                                        <p:attrNameLst>
                                          <p:attrName>style.visibility</p:attrName>
                                        </p:attrNameLst>
                                      </p:cBhvr>
                                      <p:to>
                                        <p:strVal val="visible"/>
                                      </p:to>
                                    </p:set>
                                    <p:animEffect transition="in" filter="barn(inVertical)">
                                      <p:cBhvr>
                                        <p:cTn id="283" dur="500"/>
                                        <p:tgtEl>
                                          <p:spTgt spid="275"/>
                                        </p:tgtEl>
                                      </p:cBhvr>
                                    </p:animEffect>
                                  </p:childTnLst>
                                  <p:subTnLst>
                                    <p:audio>
                                      <p:cMediaNode>
                                        <p:cTn display="0" masterRel="sameClick">
                                          <p:stCondLst>
                                            <p:cond evt="begin" delay="0">
                                              <p:tn val="281"/>
                                            </p:cond>
                                          </p:stCondLst>
                                          <p:endCondLst>
                                            <p:cond evt="onStopAudio" delay="0">
                                              <p:tgtEl>
                                                <p:sldTgt/>
                                              </p:tgtEl>
                                            </p:cond>
                                          </p:endCondLst>
                                        </p:cTn>
                                        <p:tgtEl>
                                          <p:sndTgt r:embed="rId2" name="applause.wav"/>
                                        </p:tgtEl>
                                      </p:cMediaNode>
                                    </p:audio>
                                  </p:subTnLst>
                                </p:cTn>
                              </p:par>
                              <p:par>
                                <p:cTn id="284" presetID="16" presetClass="entr" presetSubtype="21" fill="hold" grpId="0" nodeType="withEffect">
                                  <p:stCondLst>
                                    <p:cond delay="0"/>
                                  </p:stCondLst>
                                  <p:childTnLst>
                                    <p:set>
                                      <p:cBhvr>
                                        <p:cTn id="285" dur="1" fill="hold">
                                          <p:stCondLst>
                                            <p:cond delay="0"/>
                                          </p:stCondLst>
                                        </p:cTn>
                                        <p:tgtEl>
                                          <p:spTgt spid="284"/>
                                        </p:tgtEl>
                                        <p:attrNameLst>
                                          <p:attrName>style.visibility</p:attrName>
                                        </p:attrNameLst>
                                      </p:cBhvr>
                                      <p:to>
                                        <p:strVal val="visible"/>
                                      </p:to>
                                    </p:set>
                                    <p:animEffect transition="in" filter="barn(inVertical)">
                                      <p:cBhvr>
                                        <p:cTn id="286" dur="500"/>
                                        <p:tgtEl>
                                          <p:spTgt spid="284"/>
                                        </p:tgtEl>
                                      </p:cBhvr>
                                    </p:animEffect>
                                  </p:childTnLst>
                                  <p:subTnLst>
                                    <p:audio>
                                      <p:cMediaNode>
                                        <p:cTn display="0" masterRel="sameClick">
                                          <p:stCondLst>
                                            <p:cond evt="begin" delay="0">
                                              <p:tn val="284"/>
                                            </p:cond>
                                          </p:stCondLst>
                                          <p:endCondLst>
                                            <p:cond evt="onStopAudio" delay="0">
                                              <p:tgtEl>
                                                <p:sldTgt/>
                                              </p:tgtEl>
                                            </p:cond>
                                          </p:endCondLst>
                                        </p:cTn>
                                        <p:tgtEl>
                                          <p:sndTgt r:embed="rId2" name="applause.wav"/>
                                        </p:tgtEl>
                                      </p:cMediaNode>
                                    </p:audio>
                                  </p:subTnLst>
                                </p:cTn>
                              </p:par>
                              <p:par>
                                <p:cTn id="287" presetID="16" presetClass="entr" presetSubtype="21" fill="hold" grpId="0" nodeType="withEffect">
                                  <p:stCondLst>
                                    <p:cond delay="0"/>
                                  </p:stCondLst>
                                  <p:childTnLst>
                                    <p:set>
                                      <p:cBhvr>
                                        <p:cTn id="288" dur="1" fill="hold">
                                          <p:stCondLst>
                                            <p:cond delay="0"/>
                                          </p:stCondLst>
                                        </p:cTn>
                                        <p:tgtEl>
                                          <p:spTgt spid="302"/>
                                        </p:tgtEl>
                                        <p:attrNameLst>
                                          <p:attrName>style.visibility</p:attrName>
                                        </p:attrNameLst>
                                      </p:cBhvr>
                                      <p:to>
                                        <p:strVal val="visible"/>
                                      </p:to>
                                    </p:set>
                                    <p:animEffect transition="in" filter="barn(inVertical)">
                                      <p:cBhvr>
                                        <p:cTn id="289" dur="500"/>
                                        <p:tgtEl>
                                          <p:spTgt spid="302"/>
                                        </p:tgtEl>
                                      </p:cBhvr>
                                    </p:animEffect>
                                  </p:childTnLst>
                                  <p:subTnLst>
                                    <p:audio>
                                      <p:cMediaNode>
                                        <p:cTn display="0" masterRel="sameClick">
                                          <p:stCondLst>
                                            <p:cond evt="begin" delay="0">
                                              <p:tn val="28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3"/>
                  </p:tgtEl>
                </p:cond>
              </p:nextCondLst>
            </p:seq>
            <p:seq concurrent="1" nextAc="seek">
              <p:cTn id="290" restart="whenNotActive" fill="hold" evtFilter="cancelBubble" nodeType="interactiveSeq">
                <p:stCondLst>
                  <p:cond evt="onClick" delay="0">
                    <p:tgtEl>
                      <p:spTgt spid="24"/>
                    </p:tgtEl>
                  </p:cond>
                </p:stCondLst>
                <p:endSync evt="end" delay="0">
                  <p:rtn val="all"/>
                </p:endSync>
                <p:childTnLst>
                  <p:par>
                    <p:cTn id="291" fill="hold">
                      <p:stCondLst>
                        <p:cond delay="0"/>
                      </p:stCondLst>
                      <p:childTnLst>
                        <p:par>
                          <p:cTn id="292" fill="hold">
                            <p:stCondLst>
                              <p:cond delay="0"/>
                            </p:stCondLst>
                            <p:childTnLst>
                              <p:par>
                                <p:cTn id="293" presetID="16" presetClass="entr" presetSubtype="21" fill="hold" grpId="0" nodeType="clickEffect">
                                  <p:stCondLst>
                                    <p:cond delay="0"/>
                                  </p:stCondLst>
                                  <p:childTnLst>
                                    <p:set>
                                      <p:cBhvr>
                                        <p:cTn id="294" dur="1" fill="hold">
                                          <p:stCondLst>
                                            <p:cond delay="0"/>
                                          </p:stCondLst>
                                        </p:cTn>
                                        <p:tgtEl>
                                          <p:spTgt spid="222"/>
                                        </p:tgtEl>
                                        <p:attrNameLst>
                                          <p:attrName>style.visibility</p:attrName>
                                        </p:attrNameLst>
                                      </p:cBhvr>
                                      <p:to>
                                        <p:strVal val="visible"/>
                                      </p:to>
                                    </p:set>
                                    <p:animEffect transition="in" filter="barn(inVertical)">
                                      <p:cBhvr>
                                        <p:cTn id="295" dur="500"/>
                                        <p:tgtEl>
                                          <p:spTgt spid="222"/>
                                        </p:tgtEl>
                                      </p:cBhvr>
                                    </p:animEffect>
                                  </p:childTnLst>
                                  <p:subTnLst>
                                    <p:audio>
                                      <p:cMediaNode>
                                        <p:cTn display="0" masterRel="sameClick">
                                          <p:stCondLst>
                                            <p:cond evt="begin" delay="0">
                                              <p:tn val="293"/>
                                            </p:cond>
                                          </p:stCondLst>
                                          <p:endCondLst>
                                            <p:cond evt="onStopAudio" delay="0">
                                              <p:tgtEl>
                                                <p:sldTgt/>
                                              </p:tgtEl>
                                            </p:cond>
                                          </p:endCondLst>
                                        </p:cTn>
                                        <p:tgtEl>
                                          <p:sndTgt r:embed="rId2" name="applause.wav"/>
                                        </p:tgtEl>
                                      </p:cMediaNode>
                                    </p:audio>
                                  </p:subTnLst>
                                </p:cTn>
                              </p:par>
                              <p:par>
                                <p:cTn id="296" presetID="16" presetClass="entr" presetSubtype="21" fill="hold" grpId="0" nodeType="withEffect">
                                  <p:stCondLst>
                                    <p:cond delay="0"/>
                                  </p:stCondLst>
                                  <p:childTnLst>
                                    <p:set>
                                      <p:cBhvr>
                                        <p:cTn id="297" dur="1" fill="hold">
                                          <p:stCondLst>
                                            <p:cond delay="0"/>
                                          </p:stCondLst>
                                        </p:cTn>
                                        <p:tgtEl>
                                          <p:spTgt spid="231"/>
                                        </p:tgtEl>
                                        <p:attrNameLst>
                                          <p:attrName>style.visibility</p:attrName>
                                        </p:attrNameLst>
                                      </p:cBhvr>
                                      <p:to>
                                        <p:strVal val="visible"/>
                                      </p:to>
                                    </p:set>
                                    <p:animEffect transition="in" filter="barn(inVertical)">
                                      <p:cBhvr>
                                        <p:cTn id="298" dur="500"/>
                                        <p:tgtEl>
                                          <p:spTgt spid="231"/>
                                        </p:tgtEl>
                                      </p:cBhvr>
                                    </p:animEffect>
                                  </p:childTnLst>
                                  <p:subTnLst>
                                    <p:audio>
                                      <p:cMediaNode>
                                        <p:cTn display="0" masterRel="sameClick">
                                          <p:stCondLst>
                                            <p:cond evt="begin" delay="0">
                                              <p:tn val="296"/>
                                            </p:cond>
                                          </p:stCondLst>
                                          <p:endCondLst>
                                            <p:cond evt="onStopAudio" delay="0">
                                              <p:tgtEl>
                                                <p:sldTgt/>
                                              </p:tgtEl>
                                            </p:cond>
                                          </p:endCondLst>
                                        </p:cTn>
                                        <p:tgtEl>
                                          <p:sndTgt r:embed="rId2" name="applause.wav"/>
                                        </p:tgtEl>
                                      </p:cMediaNode>
                                    </p:audio>
                                  </p:subTnLst>
                                </p:cTn>
                              </p:par>
                              <p:par>
                                <p:cTn id="299" presetID="16" presetClass="entr" presetSubtype="21" fill="hold" grpId="0" nodeType="withEffect">
                                  <p:stCondLst>
                                    <p:cond delay="0"/>
                                  </p:stCondLst>
                                  <p:childTnLst>
                                    <p:set>
                                      <p:cBhvr>
                                        <p:cTn id="300" dur="1" fill="hold">
                                          <p:stCondLst>
                                            <p:cond delay="0"/>
                                          </p:stCondLst>
                                        </p:cTn>
                                        <p:tgtEl>
                                          <p:spTgt spid="240"/>
                                        </p:tgtEl>
                                        <p:attrNameLst>
                                          <p:attrName>style.visibility</p:attrName>
                                        </p:attrNameLst>
                                      </p:cBhvr>
                                      <p:to>
                                        <p:strVal val="visible"/>
                                      </p:to>
                                    </p:set>
                                    <p:animEffect transition="in" filter="barn(inVertical)">
                                      <p:cBhvr>
                                        <p:cTn id="301" dur="500"/>
                                        <p:tgtEl>
                                          <p:spTgt spid="240"/>
                                        </p:tgtEl>
                                      </p:cBhvr>
                                    </p:animEffect>
                                  </p:childTnLst>
                                  <p:subTnLst>
                                    <p:audio>
                                      <p:cMediaNode>
                                        <p:cTn display="0" masterRel="sameClick">
                                          <p:stCondLst>
                                            <p:cond evt="begin" delay="0">
                                              <p:tn val="299"/>
                                            </p:cond>
                                          </p:stCondLst>
                                          <p:endCondLst>
                                            <p:cond evt="onStopAudio" delay="0">
                                              <p:tgtEl>
                                                <p:sldTgt/>
                                              </p:tgtEl>
                                            </p:cond>
                                          </p:endCondLst>
                                        </p:cTn>
                                        <p:tgtEl>
                                          <p:sndTgt r:embed="rId2" name="applause.wav"/>
                                        </p:tgtEl>
                                      </p:cMediaNode>
                                    </p:audio>
                                  </p:subTnLst>
                                </p:cTn>
                              </p:par>
                              <p:par>
                                <p:cTn id="302" presetID="16" presetClass="entr" presetSubtype="21" fill="hold" grpId="0" nodeType="withEffect">
                                  <p:stCondLst>
                                    <p:cond delay="0"/>
                                  </p:stCondLst>
                                  <p:childTnLst>
                                    <p:set>
                                      <p:cBhvr>
                                        <p:cTn id="303" dur="1" fill="hold">
                                          <p:stCondLst>
                                            <p:cond delay="0"/>
                                          </p:stCondLst>
                                        </p:cTn>
                                        <p:tgtEl>
                                          <p:spTgt spid="258"/>
                                        </p:tgtEl>
                                        <p:attrNameLst>
                                          <p:attrName>style.visibility</p:attrName>
                                        </p:attrNameLst>
                                      </p:cBhvr>
                                      <p:to>
                                        <p:strVal val="visible"/>
                                      </p:to>
                                    </p:set>
                                    <p:animEffect transition="in" filter="barn(inVertical)">
                                      <p:cBhvr>
                                        <p:cTn id="304" dur="500"/>
                                        <p:tgtEl>
                                          <p:spTgt spid="258"/>
                                        </p:tgtEl>
                                      </p:cBhvr>
                                    </p:animEffect>
                                  </p:childTnLst>
                                  <p:subTnLst>
                                    <p:audio>
                                      <p:cMediaNode>
                                        <p:cTn display="0" masterRel="sameClick">
                                          <p:stCondLst>
                                            <p:cond evt="begin" delay="0">
                                              <p:tn val="302"/>
                                            </p:cond>
                                          </p:stCondLst>
                                          <p:endCondLst>
                                            <p:cond evt="onStopAudio" delay="0">
                                              <p:tgtEl>
                                                <p:sldTgt/>
                                              </p:tgtEl>
                                            </p:cond>
                                          </p:endCondLst>
                                        </p:cTn>
                                        <p:tgtEl>
                                          <p:sndTgt r:embed="rId2" name="applause.wav"/>
                                        </p:tgtEl>
                                      </p:cMediaNode>
                                    </p:audio>
                                  </p:subTnLst>
                                </p:cTn>
                              </p:par>
                              <p:par>
                                <p:cTn id="305" presetID="16" presetClass="entr" presetSubtype="21" fill="hold" grpId="0" nodeType="withEffect">
                                  <p:stCondLst>
                                    <p:cond delay="0"/>
                                  </p:stCondLst>
                                  <p:childTnLst>
                                    <p:set>
                                      <p:cBhvr>
                                        <p:cTn id="306" dur="1" fill="hold">
                                          <p:stCondLst>
                                            <p:cond delay="0"/>
                                          </p:stCondLst>
                                        </p:cTn>
                                        <p:tgtEl>
                                          <p:spTgt spid="204"/>
                                        </p:tgtEl>
                                        <p:attrNameLst>
                                          <p:attrName>style.visibility</p:attrName>
                                        </p:attrNameLst>
                                      </p:cBhvr>
                                      <p:to>
                                        <p:strVal val="visible"/>
                                      </p:to>
                                    </p:set>
                                    <p:animEffect transition="in" filter="barn(inVertical)">
                                      <p:cBhvr>
                                        <p:cTn id="307" dur="500"/>
                                        <p:tgtEl>
                                          <p:spTgt spid="204"/>
                                        </p:tgtEl>
                                      </p:cBhvr>
                                    </p:animEffect>
                                  </p:childTnLst>
                                  <p:subTnLst>
                                    <p:audio>
                                      <p:cMediaNode>
                                        <p:cTn display="0" masterRel="sameClick">
                                          <p:stCondLst>
                                            <p:cond evt="begin" delay="0">
                                              <p:tn val="305"/>
                                            </p:cond>
                                          </p:stCondLst>
                                          <p:endCondLst>
                                            <p:cond evt="onStopAudio" delay="0">
                                              <p:tgtEl>
                                                <p:sldTgt/>
                                              </p:tgtEl>
                                            </p:cond>
                                          </p:endCondLst>
                                        </p:cTn>
                                        <p:tgtEl>
                                          <p:sndTgt r:embed="rId2" name="applause.wav"/>
                                        </p:tgtEl>
                                      </p:cMediaNode>
                                    </p:audio>
                                  </p:subTnLst>
                                </p:cTn>
                              </p:par>
                              <p:par>
                                <p:cTn id="308" presetID="16" presetClass="entr" presetSubtype="21" fill="hold" grpId="0" nodeType="withEffect">
                                  <p:stCondLst>
                                    <p:cond delay="0"/>
                                  </p:stCondLst>
                                  <p:childTnLst>
                                    <p:set>
                                      <p:cBhvr>
                                        <p:cTn id="309" dur="1" fill="hold">
                                          <p:stCondLst>
                                            <p:cond delay="0"/>
                                          </p:stCondLst>
                                        </p:cTn>
                                        <p:tgtEl>
                                          <p:spTgt spid="267"/>
                                        </p:tgtEl>
                                        <p:attrNameLst>
                                          <p:attrName>style.visibility</p:attrName>
                                        </p:attrNameLst>
                                      </p:cBhvr>
                                      <p:to>
                                        <p:strVal val="visible"/>
                                      </p:to>
                                    </p:set>
                                    <p:animEffect transition="in" filter="barn(inVertical)">
                                      <p:cBhvr>
                                        <p:cTn id="310" dur="500"/>
                                        <p:tgtEl>
                                          <p:spTgt spid="267"/>
                                        </p:tgtEl>
                                      </p:cBhvr>
                                    </p:animEffect>
                                  </p:childTnLst>
                                  <p:subTnLst>
                                    <p:audio>
                                      <p:cMediaNode>
                                        <p:cTn display="0" masterRel="sameClick">
                                          <p:stCondLst>
                                            <p:cond evt="begin" delay="0">
                                              <p:tn val="308"/>
                                            </p:cond>
                                          </p:stCondLst>
                                          <p:endCondLst>
                                            <p:cond evt="onStopAudio" delay="0">
                                              <p:tgtEl>
                                                <p:sldTgt/>
                                              </p:tgtEl>
                                            </p:cond>
                                          </p:endCondLst>
                                        </p:cTn>
                                        <p:tgtEl>
                                          <p:sndTgt r:embed="rId2" name="applause.wav"/>
                                        </p:tgtEl>
                                      </p:cMediaNode>
                                    </p:audio>
                                  </p:subTnLst>
                                </p:cTn>
                              </p:par>
                              <p:par>
                                <p:cTn id="311" presetID="16" presetClass="entr" presetSubtype="21" fill="hold" grpId="0" nodeType="withEffect">
                                  <p:stCondLst>
                                    <p:cond delay="0"/>
                                  </p:stCondLst>
                                  <p:childTnLst>
                                    <p:set>
                                      <p:cBhvr>
                                        <p:cTn id="312" dur="1" fill="hold">
                                          <p:stCondLst>
                                            <p:cond delay="0"/>
                                          </p:stCondLst>
                                        </p:cTn>
                                        <p:tgtEl>
                                          <p:spTgt spid="249"/>
                                        </p:tgtEl>
                                        <p:attrNameLst>
                                          <p:attrName>style.visibility</p:attrName>
                                        </p:attrNameLst>
                                      </p:cBhvr>
                                      <p:to>
                                        <p:strVal val="visible"/>
                                      </p:to>
                                    </p:set>
                                    <p:animEffect transition="in" filter="barn(inVertical)">
                                      <p:cBhvr>
                                        <p:cTn id="313" dur="500"/>
                                        <p:tgtEl>
                                          <p:spTgt spid="249"/>
                                        </p:tgtEl>
                                      </p:cBhvr>
                                    </p:animEffect>
                                  </p:childTnLst>
                                  <p:subTnLst>
                                    <p:audio>
                                      <p:cMediaNode>
                                        <p:cTn display="0" masterRel="sameClick">
                                          <p:stCondLst>
                                            <p:cond evt="begin" delay="0">
                                              <p:tn val="3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4"/>
                  </p:tgtEl>
                </p:cond>
              </p:nextCondLst>
            </p:seq>
            <p:seq concurrent="1" nextAc="seek">
              <p:cTn id="314" restart="whenNotActive" fill="hold" evtFilter="cancelBubble" nodeType="interactiveSeq">
                <p:stCondLst>
                  <p:cond evt="onClick" delay="0">
                    <p:tgtEl>
                      <p:spTgt spid="25"/>
                    </p:tgtEl>
                  </p:cond>
                </p:stCondLst>
                <p:endSync evt="end" delay="0">
                  <p:rtn val="all"/>
                </p:endSync>
                <p:childTnLst>
                  <p:par>
                    <p:cTn id="315" fill="hold">
                      <p:stCondLst>
                        <p:cond delay="0"/>
                      </p:stCondLst>
                      <p:childTnLst>
                        <p:par>
                          <p:cTn id="316" fill="hold">
                            <p:stCondLst>
                              <p:cond delay="0"/>
                            </p:stCondLst>
                            <p:childTnLst>
                              <p:par>
                                <p:cTn id="317" presetID="16" presetClass="entr" presetSubtype="21" fill="hold" grpId="0" nodeType="clickEffect">
                                  <p:stCondLst>
                                    <p:cond delay="0"/>
                                  </p:stCondLst>
                                  <p:childTnLst>
                                    <p:set>
                                      <p:cBhvr>
                                        <p:cTn id="318" dur="1" fill="hold">
                                          <p:stCondLst>
                                            <p:cond delay="0"/>
                                          </p:stCondLst>
                                        </p:cTn>
                                        <p:tgtEl>
                                          <p:spTgt spid="232"/>
                                        </p:tgtEl>
                                        <p:attrNameLst>
                                          <p:attrName>style.visibility</p:attrName>
                                        </p:attrNameLst>
                                      </p:cBhvr>
                                      <p:to>
                                        <p:strVal val="visible"/>
                                      </p:to>
                                    </p:set>
                                    <p:animEffect transition="in" filter="barn(inVertical)">
                                      <p:cBhvr>
                                        <p:cTn id="319" dur="500"/>
                                        <p:tgtEl>
                                          <p:spTgt spid="232"/>
                                        </p:tgtEl>
                                      </p:cBhvr>
                                    </p:animEffect>
                                  </p:childTnLst>
                                  <p:subTnLst>
                                    <p:audio>
                                      <p:cMediaNode>
                                        <p:cTn display="0" masterRel="sameClick">
                                          <p:stCondLst>
                                            <p:cond evt="begin" delay="0">
                                              <p:tn val="317"/>
                                            </p:cond>
                                          </p:stCondLst>
                                          <p:endCondLst>
                                            <p:cond evt="onStopAudio" delay="0">
                                              <p:tgtEl>
                                                <p:sldTgt/>
                                              </p:tgtEl>
                                            </p:cond>
                                          </p:endCondLst>
                                        </p:cTn>
                                        <p:tgtEl>
                                          <p:sndTgt r:embed="rId2" name="applause.wav"/>
                                        </p:tgtEl>
                                      </p:cMediaNode>
                                    </p:audio>
                                  </p:subTnLst>
                                </p:cTn>
                              </p:par>
                              <p:par>
                                <p:cTn id="320" presetID="16" presetClass="entr" presetSubtype="21" fill="hold" grpId="0" nodeType="withEffect">
                                  <p:stCondLst>
                                    <p:cond delay="0"/>
                                  </p:stCondLst>
                                  <p:childTnLst>
                                    <p:set>
                                      <p:cBhvr>
                                        <p:cTn id="321" dur="1" fill="hold">
                                          <p:stCondLst>
                                            <p:cond delay="0"/>
                                          </p:stCondLst>
                                        </p:cTn>
                                        <p:tgtEl>
                                          <p:spTgt spid="241"/>
                                        </p:tgtEl>
                                        <p:attrNameLst>
                                          <p:attrName>style.visibility</p:attrName>
                                        </p:attrNameLst>
                                      </p:cBhvr>
                                      <p:to>
                                        <p:strVal val="visible"/>
                                      </p:to>
                                    </p:set>
                                    <p:animEffect transition="in" filter="barn(inVertical)">
                                      <p:cBhvr>
                                        <p:cTn id="322" dur="500"/>
                                        <p:tgtEl>
                                          <p:spTgt spid="241"/>
                                        </p:tgtEl>
                                      </p:cBhvr>
                                    </p:animEffect>
                                  </p:childTnLst>
                                  <p:subTnLst>
                                    <p:audio>
                                      <p:cMediaNode>
                                        <p:cTn display="0" masterRel="sameClick">
                                          <p:stCondLst>
                                            <p:cond evt="begin" delay="0">
                                              <p:tn val="320"/>
                                            </p:cond>
                                          </p:stCondLst>
                                          <p:endCondLst>
                                            <p:cond evt="onStopAudio" delay="0">
                                              <p:tgtEl>
                                                <p:sldTgt/>
                                              </p:tgtEl>
                                            </p:cond>
                                          </p:endCondLst>
                                        </p:cTn>
                                        <p:tgtEl>
                                          <p:sndTgt r:embed="rId2" name="applause.wav"/>
                                        </p:tgtEl>
                                      </p:cMediaNode>
                                    </p:audio>
                                  </p:subTnLst>
                                </p:cTn>
                              </p:par>
                              <p:par>
                                <p:cTn id="323" presetID="16" presetClass="entr" presetSubtype="21" fill="hold" grpId="0" nodeType="withEffect">
                                  <p:stCondLst>
                                    <p:cond delay="0"/>
                                  </p:stCondLst>
                                  <p:childTnLst>
                                    <p:set>
                                      <p:cBhvr>
                                        <p:cTn id="324" dur="1" fill="hold">
                                          <p:stCondLst>
                                            <p:cond delay="0"/>
                                          </p:stCondLst>
                                        </p:cTn>
                                        <p:tgtEl>
                                          <p:spTgt spid="250"/>
                                        </p:tgtEl>
                                        <p:attrNameLst>
                                          <p:attrName>style.visibility</p:attrName>
                                        </p:attrNameLst>
                                      </p:cBhvr>
                                      <p:to>
                                        <p:strVal val="visible"/>
                                      </p:to>
                                    </p:set>
                                    <p:animEffect transition="in" filter="barn(inVertical)">
                                      <p:cBhvr>
                                        <p:cTn id="325" dur="500"/>
                                        <p:tgtEl>
                                          <p:spTgt spid="250"/>
                                        </p:tgtEl>
                                      </p:cBhvr>
                                    </p:animEffect>
                                  </p:childTnLst>
                                  <p:subTnLst>
                                    <p:audio>
                                      <p:cMediaNode>
                                        <p:cTn display="0" masterRel="sameClick">
                                          <p:stCondLst>
                                            <p:cond evt="begin" delay="0">
                                              <p:tn val="323"/>
                                            </p:cond>
                                          </p:stCondLst>
                                          <p:endCondLst>
                                            <p:cond evt="onStopAudio" delay="0">
                                              <p:tgtEl>
                                                <p:sldTgt/>
                                              </p:tgtEl>
                                            </p:cond>
                                          </p:endCondLst>
                                        </p:cTn>
                                        <p:tgtEl>
                                          <p:sndTgt r:embed="rId2" name="applause.wav"/>
                                        </p:tgtEl>
                                      </p:cMediaNode>
                                    </p:audio>
                                  </p:subTnLst>
                                </p:cTn>
                              </p:par>
                              <p:par>
                                <p:cTn id="326" presetID="16" presetClass="entr" presetSubtype="21" fill="hold" grpId="0" nodeType="withEffect">
                                  <p:stCondLst>
                                    <p:cond delay="0"/>
                                  </p:stCondLst>
                                  <p:childTnLst>
                                    <p:set>
                                      <p:cBhvr>
                                        <p:cTn id="327" dur="1" fill="hold">
                                          <p:stCondLst>
                                            <p:cond delay="0"/>
                                          </p:stCondLst>
                                        </p:cTn>
                                        <p:tgtEl>
                                          <p:spTgt spid="259"/>
                                        </p:tgtEl>
                                        <p:attrNameLst>
                                          <p:attrName>style.visibility</p:attrName>
                                        </p:attrNameLst>
                                      </p:cBhvr>
                                      <p:to>
                                        <p:strVal val="visible"/>
                                      </p:to>
                                    </p:set>
                                    <p:animEffect transition="in" filter="barn(inVertical)">
                                      <p:cBhvr>
                                        <p:cTn id="328" dur="500"/>
                                        <p:tgtEl>
                                          <p:spTgt spid="259"/>
                                        </p:tgtEl>
                                      </p:cBhvr>
                                    </p:animEffect>
                                  </p:childTnLst>
                                  <p:subTnLst>
                                    <p:audio>
                                      <p:cMediaNode>
                                        <p:cTn display="0" masterRel="sameClick">
                                          <p:stCondLst>
                                            <p:cond evt="begin" delay="0">
                                              <p:tn val="326"/>
                                            </p:cond>
                                          </p:stCondLst>
                                          <p:endCondLst>
                                            <p:cond evt="onStopAudio" delay="0">
                                              <p:tgtEl>
                                                <p:sldTgt/>
                                              </p:tgtEl>
                                            </p:cond>
                                          </p:endCondLst>
                                        </p:cTn>
                                        <p:tgtEl>
                                          <p:sndTgt r:embed="rId2" name="applause.wav"/>
                                        </p:tgtEl>
                                      </p:cMediaNode>
                                    </p:audio>
                                  </p:subTnLst>
                                </p:cTn>
                              </p:par>
                              <p:par>
                                <p:cTn id="329" presetID="16" presetClass="entr" presetSubtype="21" fill="hold" grpId="0" nodeType="withEffect">
                                  <p:stCondLst>
                                    <p:cond delay="0"/>
                                  </p:stCondLst>
                                  <p:childTnLst>
                                    <p:set>
                                      <p:cBhvr>
                                        <p:cTn id="330" dur="1" fill="hold">
                                          <p:stCondLst>
                                            <p:cond delay="0"/>
                                          </p:stCondLst>
                                        </p:cTn>
                                        <p:tgtEl>
                                          <p:spTgt spid="205"/>
                                        </p:tgtEl>
                                        <p:attrNameLst>
                                          <p:attrName>style.visibility</p:attrName>
                                        </p:attrNameLst>
                                      </p:cBhvr>
                                      <p:to>
                                        <p:strVal val="visible"/>
                                      </p:to>
                                    </p:set>
                                    <p:animEffect transition="in" filter="barn(inVertical)">
                                      <p:cBhvr>
                                        <p:cTn id="331" dur="500"/>
                                        <p:tgtEl>
                                          <p:spTgt spid="205"/>
                                        </p:tgtEl>
                                      </p:cBhvr>
                                    </p:animEffect>
                                  </p:childTnLst>
                                  <p:subTnLst>
                                    <p:audio>
                                      <p:cMediaNode>
                                        <p:cTn display="0" masterRel="sameClick">
                                          <p:stCondLst>
                                            <p:cond evt="begin" delay="0">
                                              <p:tn val="329"/>
                                            </p:cond>
                                          </p:stCondLst>
                                          <p:endCondLst>
                                            <p:cond evt="onStopAudio" delay="0">
                                              <p:tgtEl>
                                                <p:sldTgt/>
                                              </p:tgtEl>
                                            </p:cond>
                                          </p:endCondLst>
                                        </p:cTn>
                                        <p:tgtEl>
                                          <p:sndTgt r:embed="rId2" name="applause.wav"/>
                                        </p:tgtEl>
                                      </p:cMediaNode>
                                    </p:audio>
                                  </p:subTnLst>
                                </p:cTn>
                              </p:par>
                              <p:par>
                                <p:cTn id="332" presetID="16" presetClass="entr" presetSubtype="21" fill="hold" grpId="0" nodeType="withEffect">
                                  <p:stCondLst>
                                    <p:cond delay="0"/>
                                  </p:stCondLst>
                                  <p:childTnLst>
                                    <p:set>
                                      <p:cBhvr>
                                        <p:cTn id="333" dur="1" fill="hold">
                                          <p:stCondLst>
                                            <p:cond delay="0"/>
                                          </p:stCondLst>
                                        </p:cTn>
                                        <p:tgtEl>
                                          <p:spTgt spid="268"/>
                                        </p:tgtEl>
                                        <p:attrNameLst>
                                          <p:attrName>style.visibility</p:attrName>
                                        </p:attrNameLst>
                                      </p:cBhvr>
                                      <p:to>
                                        <p:strVal val="visible"/>
                                      </p:to>
                                    </p:set>
                                    <p:animEffect transition="in" filter="barn(inVertical)">
                                      <p:cBhvr>
                                        <p:cTn id="334" dur="500"/>
                                        <p:tgtEl>
                                          <p:spTgt spid="268"/>
                                        </p:tgtEl>
                                      </p:cBhvr>
                                    </p:animEffect>
                                  </p:childTnLst>
                                  <p:subTnLst>
                                    <p:audio>
                                      <p:cMediaNode>
                                        <p:cTn display="0" masterRel="sameClick">
                                          <p:stCondLst>
                                            <p:cond evt="begin" delay="0">
                                              <p:tn val="332"/>
                                            </p:cond>
                                          </p:stCondLst>
                                          <p:endCondLst>
                                            <p:cond evt="onStopAudio" delay="0">
                                              <p:tgtEl>
                                                <p:sldTgt/>
                                              </p:tgtEl>
                                            </p:cond>
                                          </p:endCondLst>
                                        </p:cTn>
                                        <p:tgtEl>
                                          <p:sndTgt r:embed="rId2" name="applause.wav"/>
                                        </p:tgtEl>
                                      </p:cMediaNode>
                                    </p:audio>
                                  </p:subTnLst>
                                </p:cTn>
                              </p:par>
                              <p:par>
                                <p:cTn id="335" presetID="16" presetClass="entr" presetSubtype="21" fill="hold" grpId="0" nodeType="withEffect">
                                  <p:stCondLst>
                                    <p:cond delay="0"/>
                                  </p:stCondLst>
                                  <p:childTnLst>
                                    <p:set>
                                      <p:cBhvr>
                                        <p:cTn id="336" dur="1" fill="hold">
                                          <p:stCondLst>
                                            <p:cond delay="0"/>
                                          </p:stCondLst>
                                        </p:cTn>
                                        <p:tgtEl>
                                          <p:spTgt spid="277"/>
                                        </p:tgtEl>
                                        <p:attrNameLst>
                                          <p:attrName>style.visibility</p:attrName>
                                        </p:attrNameLst>
                                      </p:cBhvr>
                                      <p:to>
                                        <p:strVal val="visible"/>
                                      </p:to>
                                    </p:set>
                                    <p:animEffect transition="in" filter="barn(inVertical)">
                                      <p:cBhvr>
                                        <p:cTn id="337" dur="500"/>
                                        <p:tgtEl>
                                          <p:spTgt spid="277"/>
                                        </p:tgtEl>
                                      </p:cBhvr>
                                    </p:animEffect>
                                  </p:childTnLst>
                                  <p:subTnLst>
                                    <p:audio>
                                      <p:cMediaNode>
                                        <p:cTn display="0" masterRel="sameClick">
                                          <p:stCondLst>
                                            <p:cond evt="begin" delay="0">
                                              <p:tn val="3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5"/>
                  </p:tgtEl>
                </p:cond>
              </p:nextCondLst>
            </p:seq>
            <p:seq concurrent="1" nextAc="seek">
              <p:cTn id="338" restart="whenNotActive" fill="hold" evtFilter="cancelBubble" nodeType="interactiveSeq">
                <p:stCondLst>
                  <p:cond evt="onClick" delay="0">
                    <p:tgtEl>
                      <p:spTgt spid="26"/>
                    </p:tgtEl>
                  </p:cond>
                </p:stCondLst>
                <p:endSync evt="end" delay="0">
                  <p:rtn val="all"/>
                </p:endSync>
                <p:childTnLst>
                  <p:par>
                    <p:cTn id="339" fill="hold">
                      <p:stCondLst>
                        <p:cond delay="0"/>
                      </p:stCondLst>
                      <p:childTnLst>
                        <p:par>
                          <p:cTn id="340" fill="hold">
                            <p:stCondLst>
                              <p:cond delay="0"/>
                            </p:stCondLst>
                            <p:childTnLst>
                              <p:par>
                                <p:cTn id="341" presetID="16" presetClass="entr" presetSubtype="21" fill="hold" grpId="0" nodeType="clickEffect">
                                  <p:stCondLst>
                                    <p:cond delay="0"/>
                                  </p:stCondLst>
                                  <p:childTnLst>
                                    <p:set>
                                      <p:cBhvr>
                                        <p:cTn id="342" dur="1" fill="hold">
                                          <p:stCondLst>
                                            <p:cond delay="0"/>
                                          </p:stCondLst>
                                        </p:cTn>
                                        <p:tgtEl>
                                          <p:spTgt spid="260"/>
                                        </p:tgtEl>
                                        <p:attrNameLst>
                                          <p:attrName>style.visibility</p:attrName>
                                        </p:attrNameLst>
                                      </p:cBhvr>
                                      <p:to>
                                        <p:strVal val="visible"/>
                                      </p:to>
                                    </p:set>
                                    <p:animEffect transition="in" filter="barn(inVertical)">
                                      <p:cBhvr>
                                        <p:cTn id="343" dur="500"/>
                                        <p:tgtEl>
                                          <p:spTgt spid="260"/>
                                        </p:tgtEl>
                                      </p:cBhvr>
                                    </p:animEffect>
                                  </p:childTnLst>
                                  <p:subTnLst>
                                    <p:audio>
                                      <p:cMediaNode>
                                        <p:cTn display="0" masterRel="sameClick">
                                          <p:stCondLst>
                                            <p:cond evt="begin" delay="0">
                                              <p:tn val="341"/>
                                            </p:cond>
                                          </p:stCondLst>
                                          <p:endCondLst>
                                            <p:cond evt="onStopAudio" delay="0">
                                              <p:tgtEl>
                                                <p:sldTgt/>
                                              </p:tgtEl>
                                            </p:cond>
                                          </p:endCondLst>
                                        </p:cTn>
                                        <p:tgtEl>
                                          <p:sndTgt r:embed="rId2" name="applause.wav"/>
                                        </p:tgtEl>
                                      </p:cMediaNode>
                                    </p:audio>
                                  </p:subTnLst>
                                </p:cTn>
                              </p:par>
                              <p:par>
                                <p:cTn id="344" presetID="16" presetClass="entr" presetSubtype="21" fill="hold" grpId="0" nodeType="withEffect">
                                  <p:stCondLst>
                                    <p:cond delay="0"/>
                                  </p:stCondLst>
                                  <p:childTnLst>
                                    <p:set>
                                      <p:cBhvr>
                                        <p:cTn id="345" dur="1" fill="hold">
                                          <p:stCondLst>
                                            <p:cond delay="0"/>
                                          </p:stCondLst>
                                        </p:cTn>
                                        <p:tgtEl>
                                          <p:spTgt spid="206"/>
                                        </p:tgtEl>
                                        <p:attrNameLst>
                                          <p:attrName>style.visibility</p:attrName>
                                        </p:attrNameLst>
                                      </p:cBhvr>
                                      <p:to>
                                        <p:strVal val="visible"/>
                                      </p:to>
                                    </p:set>
                                    <p:animEffect transition="in" filter="barn(inVertical)">
                                      <p:cBhvr>
                                        <p:cTn id="346" dur="500"/>
                                        <p:tgtEl>
                                          <p:spTgt spid="206"/>
                                        </p:tgtEl>
                                      </p:cBhvr>
                                    </p:animEffect>
                                  </p:childTnLst>
                                  <p:subTnLst>
                                    <p:audio>
                                      <p:cMediaNode>
                                        <p:cTn display="0" masterRel="sameClick">
                                          <p:stCondLst>
                                            <p:cond evt="begin" delay="0">
                                              <p:tn val="344"/>
                                            </p:cond>
                                          </p:stCondLst>
                                          <p:endCondLst>
                                            <p:cond evt="onStopAudio" delay="0">
                                              <p:tgtEl>
                                                <p:sldTgt/>
                                              </p:tgtEl>
                                            </p:cond>
                                          </p:endCondLst>
                                        </p:cTn>
                                        <p:tgtEl>
                                          <p:sndTgt r:embed="rId2" name="applause.wav"/>
                                        </p:tgtEl>
                                      </p:cMediaNode>
                                    </p:audio>
                                  </p:subTnLst>
                                </p:cTn>
                              </p:par>
                              <p:par>
                                <p:cTn id="347" presetID="16" presetClass="entr" presetSubtype="21" fill="hold" grpId="0" nodeType="withEffect">
                                  <p:stCondLst>
                                    <p:cond delay="0"/>
                                  </p:stCondLst>
                                  <p:childTnLst>
                                    <p:set>
                                      <p:cBhvr>
                                        <p:cTn id="348" dur="1" fill="hold">
                                          <p:stCondLst>
                                            <p:cond delay="0"/>
                                          </p:stCondLst>
                                        </p:cTn>
                                        <p:tgtEl>
                                          <p:spTgt spid="269"/>
                                        </p:tgtEl>
                                        <p:attrNameLst>
                                          <p:attrName>style.visibility</p:attrName>
                                        </p:attrNameLst>
                                      </p:cBhvr>
                                      <p:to>
                                        <p:strVal val="visible"/>
                                      </p:to>
                                    </p:set>
                                    <p:animEffect transition="in" filter="barn(inVertical)">
                                      <p:cBhvr>
                                        <p:cTn id="349" dur="500"/>
                                        <p:tgtEl>
                                          <p:spTgt spid="269"/>
                                        </p:tgtEl>
                                      </p:cBhvr>
                                    </p:animEffect>
                                  </p:childTnLst>
                                  <p:subTnLst>
                                    <p:audio>
                                      <p:cMediaNode>
                                        <p:cTn display="0" masterRel="sameClick">
                                          <p:stCondLst>
                                            <p:cond evt="begin" delay="0">
                                              <p:tn val="347"/>
                                            </p:cond>
                                          </p:stCondLst>
                                          <p:endCondLst>
                                            <p:cond evt="onStopAudio" delay="0">
                                              <p:tgtEl>
                                                <p:sldTgt/>
                                              </p:tgtEl>
                                            </p:cond>
                                          </p:endCondLst>
                                        </p:cTn>
                                        <p:tgtEl>
                                          <p:sndTgt r:embed="rId2" name="applause.wav"/>
                                        </p:tgtEl>
                                      </p:cMediaNode>
                                    </p:audio>
                                  </p:subTnLst>
                                </p:cTn>
                              </p:par>
                              <p:par>
                                <p:cTn id="350" presetID="16" presetClass="entr" presetSubtype="21" fill="hold" grpId="0" nodeType="withEffect">
                                  <p:stCondLst>
                                    <p:cond delay="0"/>
                                  </p:stCondLst>
                                  <p:childTnLst>
                                    <p:set>
                                      <p:cBhvr>
                                        <p:cTn id="351" dur="1" fill="hold">
                                          <p:stCondLst>
                                            <p:cond delay="0"/>
                                          </p:stCondLst>
                                        </p:cTn>
                                        <p:tgtEl>
                                          <p:spTgt spid="278"/>
                                        </p:tgtEl>
                                        <p:attrNameLst>
                                          <p:attrName>style.visibility</p:attrName>
                                        </p:attrNameLst>
                                      </p:cBhvr>
                                      <p:to>
                                        <p:strVal val="visible"/>
                                      </p:to>
                                    </p:set>
                                    <p:animEffect transition="in" filter="barn(inVertical)">
                                      <p:cBhvr>
                                        <p:cTn id="352" dur="500"/>
                                        <p:tgtEl>
                                          <p:spTgt spid="278"/>
                                        </p:tgtEl>
                                      </p:cBhvr>
                                    </p:animEffect>
                                  </p:childTnLst>
                                  <p:subTnLst>
                                    <p:audio>
                                      <p:cMediaNode>
                                        <p:cTn display="0" masterRel="sameClick">
                                          <p:stCondLst>
                                            <p:cond evt="begin" delay="0">
                                              <p:tn val="350"/>
                                            </p:cond>
                                          </p:stCondLst>
                                          <p:endCondLst>
                                            <p:cond evt="onStopAudio" delay="0">
                                              <p:tgtEl>
                                                <p:sldTgt/>
                                              </p:tgtEl>
                                            </p:cond>
                                          </p:endCondLst>
                                        </p:cTn>
                                        <p:tgtEl>
                                          <p:sndTgt r:embed="rId2" name="applause.wav"/>
                                        </p:tgtEl>
                                      </p:cMediaNode>
                                    </p:audio>
                                  </p:subTnLst>
                                </p:cTn>
                              </p:par>
                              <p:par>
                                <p:cTn id="353" presetID="16" presetClass="entr" presetSubtype="21" fill="hold" grpId="0" nodeType="withEffect">
                                  <p:stCondLst>
                                    <p:cond delay="0"/>
                                  </p:stCondLst>
                                  <p:childTnLst>
                                    <p:set>
                                      <p:cBhvr>
                                        <p:cTn id="354" dur="1" fill="hold">
                                          <p:stCondLst>
                                            <p:cond delay="0"/>
                                          </p:stCondLst>
                                        </p:cTn>
                                        <p:tgtEl>
                                          <p:spTgt spid="287"/>
                                        </p:tgtEl>
                                        <p:attrNameLst>
                                          <p:attrName>style.visibility</p:attrName>
                                        </p:attrNameLst>
                                      </p:cBhvr>
                                      <p:to>
                                        <p:strVal val="visible"/>
                                      </p:to>
                                    </p:set>
                                    <p:animEffect transition="in" filter="barn(inVertical)">
                                      <p:cBhvr>
                                        <p:cTn id="355" dur="500"/>
                                        <p:tgtEl>
                                          <p:spTgt spid="287"/>
                                        </p:tgtEl>
                                      </p:cBhvr>
                                    </p:animEffect>
                                  </p:childTnLst>
                                  <p:subTnLst>
                                    <p:audio>
                                      <p:cMediaNode>
                                        <p:cTn display="0" masterRel="sameClick">
                                          <p:stCondLst>
                                            <p:cond evt="begin" delay="0">
                                              <p:tn val="353"/>
                                            </p:cond>
                                          </p:stCondLst>
                                          <p:endCondLst>
                                            <p:cond evt="onStopAudio" delay="0">
                                              <p:tgtEl>
                                                <p:sldTgt/>
                                              </p:tgtEl>
                                            </p:cond>
                                          </p:endCondLst>
                                        </p:cTn>
                                        <p:tgtEl>
                                          <p:sndTgt r:embed="rId2" name="applause.wav"/>
                                        </p:tgtEl>
                                      </p:cMediaNode>
                                    </p:audio>
                                  </p:subTnLst>
                                </p:cTn>
                              </p:par>
                              <p:par>
                                <p:cTn id="356" presetID="16" presetClass="entr" presetSubtype="21" fill="hold" grpId="0" nodeType="withEffect">
                                  <p:stCondLst>
                                    <p:cond delay="0"/>
                                  </p:stCondLst>
                                  <p:childTnLst>
                                    <p:set>
                                      <p:cBhvr>
                                        <p:cTn id="357" dur="1" fill="hold">
                                          <p:stCondLst>
                                            <p:cond delay="0"/>
                                          </p:stCondLst>
                                        </p:cTn>
                                        <p:tgtEl>
                                          <p:spTgt spid="305"/>
                                        </p:tgtEl>
                                        <p:attrNameLst>
                                          <p:attrName>style.visibility</p:attrName>
                                        </p:attrNameLst>
                                      </p:cBhvr>
                                      <p:to>
                                        <p:strVal val="visible"/>
                                      </p:to>
                                    </p:set>
                                    <p:animEffect transition="in" filter="barn(inVertical)">
                                      <p:cBhvr>
                                        <p:cTn id="358" dur="500"/>
                                        <p:tgtEl>
                                          <p:spTgt spid="305"/>
                                        </p:tgtEl>
                                      </p:cBhvr>
                                    </p:animEffect>
                                  </p:childTnLst>
                                  <p:subTnLst>
                                    <p:audio>
                                      <p:cMediaNode>
                                        <p:cTn display="0" masterRel="sameClick">
                                          <p:stCondLst>
                                            <p:cond evt="begin" delay="0">
                                              <p:tn val="356"/>
                                            </p:cond>
                                          </p:stCondLst>
                                          <p:endCondLst>
                                            <p:cond evt="onStopAudio" delay="0">
                                              <p:tgtEl>
                                                <p:sldTgt/>
                                              </p:tgtEl>
                                            </p:cond>
                                          </p:endCondLst>
                                        </p:cTn>
                                        <p:tgtEl>
                                          <p:sndTgt r:embed="rId2" name="applause.wav"/>
                                        </p:tgtEl>
                                      </p:cMediaNode>
                                    </p:audio>
                                  </p:subTnLst>
                                </p:cTn>
                              </p:par>
                              <p:par>
                                <p:cTn id="359" presetID="16" presetClass="entr" presetSubtype="21" fill="hold" grpId="0" nodeType="withEffect">
                                  <p:stCondLst>
                                    <p:cond delay="0"/>
                                  </p:stCondLst>
                                  <p:childTnLst>
                                    <p:set>
                                      <p:cBhvr>
                                        <p:cTn id="360" dur="1" fill="hold">
                                          <p:stCondLst>
                                            <p:cond delay="0"/>
                                          </p:stCondLst>
                                        </p:cTn>
                                        <p:tgtEl>
                                          <p:spTgt spid="296"/>
                                        </p:tgtEl>
                                        <p:attrNameLst>
                                          <p:attrName>style.visibility</p:attrName>
                                        </p:attrNameLst>
                                      </p:cBhvr>
                                      <p:to>
                                        <p:strVal val="visible"/>
                                      </p:to>
                                    </p:set>
                                    <p:animEffect transition="in" filter="barn(inVertical)">
                                      <p:cBhvr>
                                        <p:cTn id="361" dur="500"/>
                                        <p:tgtEl>
                                          <p:spTgt spid="296"/>
                                        </p:tgtEl>
                                      </p:cBhvr>
                                    </p:animEffect>
                                  </p:childTnLst>
                                  <p:subTnLst>
                                    <p:audio>
                                      <p:cMediaNode>
                                        <p:cTn display="0" masterRel="sameClick">
                                          <p:stCondLst>
                                            <p:cond evt="begin" delay="0">
                                              <p:tn val="3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6"/>
                  </p:tgtEl>
                </p:cond>
              </p:nextCondLst>
            </p:seq>
            <p:seq concurrent="1" nextAc="seek">
              <p:cTn id="362" restart="whenNotActive" fill="hold" evtFilter="cancelBubble" nodeType="interactiveSeq">
                <p:stCondLst>
                  <p:cond evt="onClick" delay="0">
                    <p:tgtEl>
                      <p:spTgt spid="27"/>
                    </p:tgtEl>
                  </p:cond>
                </p:stCondLst>
                <p:endSync evt="end" delay="0">
                  <p:rtn val="all"/>
                </p:endSync>
                <p:childTnLst>
                  <p:par>
                    <p:cTn id="363" fill="hold">
                      <p:stCondLst>
                        <p:cond delay="0"/>
                      </p:stCondLst>
                      <p:childTnLst>
                        <p:par>
                          <p:cTn id="364" fill="hold">
                            <p:stCondLst>
                              <p:cond delay="0"/>
                            </p:stCondLst>
                            <p:childTnLst>
                              <p:par>
                                <p:cTn id="365" presetID="16" presetClass="entr" presetSubtype="21" fill="hold" grpId="0" nodeType="clickEffect">
                                  <p:stCondLst>
                                    <p:cond delay="0"/>
                                  </p:stCondLst>
                                  <p:childTnLst>
                                    <p:set>
                                      <p:cBhvr>
                                        <p:cTn id="366" dur="1" fill="hold">
                                          <p:stCondLst>
                                            <p:cond delay="0"/>
                                          </p:stCondLst>
                                        </p:cTn>
                                        <p:tgtEl>
                                          <p:spTgt spid="225"/>
                                        </p:tgtEl>
                                        <p:attrNameLst>
                                          <p:attrName>style.visibility</p:attrName>
                                        </p:attrNameLst>
                                      </p:cBhvr>
                                      <p:to>
                                        <p:strVal val="visible"/>
                                      </p:to>
                                    </p:set>
                                    <p:animEffect transition="in" filter="barn(inVertical)">
                                      <p:cBhvr>
                                        <p:cTn id="367" dur="500"/>
                                        <p:tgtEl>
                                          <p:spTgt spid="225"/>
                                        </p:tgtEl>
                                      </p:cBhvr>
                                    </p:animEffect>
                                  </p:childTnLst>
                                  <p:subTnLst>
                                    <p:audio>
                                      <p:cMediaNode>
                                        <p:cTn display="0" masterRel="sameClick">
                                          <p:stCondLst>
                                            <p:cond evt="begin" delay="0">
                                              <p:tn val="365"/>
                                            </p:cond>
                                          </p:stCondLst>
                                          <p:endCondLst>
                                            <p:cond evt="onStopAudio" delay="0">
                                              <p:tgtEl>
                                                <p:sldTgt/>
                                              </p:tgtEl>
                                            </p:cond>
                                          </p:endCondLst>
                                        </p:cTn>
                                        <p:tgtEl>
                                          <p:sndTgt r:embed="rId2" name="applause.wav"/>
                                        </p:tgtEl>
                                      </p:cMediaNode>
                                    </p:audio>
                                  </p:subTnLst>
                                </p:cTn>
                              </p:par>
                              <p:par>
                                <p:cTn id="368" presetID="16" presetClass="entr" presetSubtype="21" fill="hold" grpId="0" nodeType="withEffect">
                                  <p:stCondLst>
                                    <p:cond delay="0"/>
                                  </p:stCondLst>
                                  <p:childTnLst>
                                    <p:set>
                                      <p:cBhvr>
                                        <p:cTn id="369" dur="1" fill="hold">
                                          <p:stCondLst>
                                            <p:cond delay="0"/>
                                          </p:stCondLst>
                                        </p:cTn>
                                        <p:tgtEl>
                                          <p:spTgt spid="234"/>
                                        </p:tgtEl>
                                        <p:attrNameLst>
                                          <p:attrName>style.visibility</p:attrName>
                                        </p:attrNameLst>
                                      </p:cBhvr>
                                      <p:to>
                                        <p:strVal val="visible"/>
                                      </p:to>
                                    </p:set>
                                    <p:animEffect transition="in" filter="barn(inVertical)">
                                      <p:cBhvr>
                                        <p:cTn id="370" dur="500"/>
                                        <p:tgtEl>
                                          <p:spTgt spid="234"/>
                                        </p:tgtEl>
                                      </p:cBhvr>
                                    </p:animEffect>
                                  </p:childTnLst>
                                  <p:subTnLst>
                                    <p:audio>
                                      <p:cMediaNode>
                                        <p:cTn display="0" masterRel="sameClick">
                                          <p:stCondLst>
                                            <p:cond evt="begin" delay="0">
                                              <p:tn val="368"/>
                                            </p:cond>
                                          </p:stCondLst>
                                          <p:endCondLst>
                                            <p:cond evt="onStopAudio" delay="0">
                                              <p:tgtEl>
                                                <p:sldTgt/>
                                              </p:tgtEl>
                                            </p:cond>
                                          </p:endCondLst>
                                        </p:cTn>
                                        <p:tgtEl>
                                          <p:sndTgt r:embed="rId2" name="applause.wav"/>
                                        </p:tgtEl>
                                      </p:cMediaNode>
                                    </p:audio>
                                  </p:subTnLst>
                                </p:cTn>
                              </p:par>
                              <p:par>
                                <p:cTn id="371" presetID="16" presetClass="entr" presetSubtype="21" fill="hold" grpId="0" nodeType="withEffect">
                                  <p:stCondLst>
                                    <p:cond delay="0"/>
                                  </p:stCondLst>
                                  <p:childTnLst>
                                    <p:set>
                                      <p:cBhvr>
                                        <p:cTn id="372" dur="1" fill="hold">
                                          <p:stCondLst>
                                            <p:cond delay="0"/>
                                          </p:stCondLst>
                                        </p:cTn>
                                        <p:tgtEl>
                                          <p:spTgt spid="243"/>
                                        </p:tgtEl>
                                        <p:attrNameLst>
                                          <p:attrName>style.visibility</p:attrName>
                                        </p:attrNameLst>
                                      </p:cBhvr>
                                      <p:to>
                                        <p:strVal val="visible"/>
                                      </p:to>
                                    </p:set>
                                    <p:animEffect transition="in" filter="barn(inVertical)">
                                      <p:cBhvr>
                                        <p:cTn id="373" dur="500"/>
                                        <p:tgtEl>
                                          <p:spTgt spid="243"/>
                                        </p:tgtEl>
                                      </p:cBhvr>
                                    </p:animEffect>
                                  </p:childTnLst>
                                  <p:subTnLst>
                                    <p:audio>
                                      <p:cMediaNode>
                                        <p:cTn display="0" masterRel="sameClick">
                                          <p:stCondLst>
                                            <p:cond evt="begin" delay="0">
                                              <p:tn val="371"/>
                                            </p:cond>
                                          </p:stCondLst>
                                          <p:endCondLst>
                                            <p:cond evt="onStopAudio" delay="0">
                                              <p:tgtEl>
                                                <p:sldTgt/>
                                              </p:tgtEl>
                                            </p:cond>
                                          </p:endCondLst>
                                        </p:cTn>
                                        <p:tgtEl>
                                          <p:sndTgt r:embed="rId2" name="applause.wav"/>
                                        </p:tgtEl>
                                      </p:cMediaNode>
                                    </p:audio>
                                  </p:subTnLst>
                                </p:cTn>
                              </p:par>
                              <p:par>
                                <p:cTn id="374" presetID="16" presetClass="entr" presetSubtype="21" fill="hold" grpId="0" nodeType="withEffect">
                                  <p:stCondLst>
                                    <p:cond delay="0"/>
                                  </p:stCondLst>
                                  <p:childTnLst>
                                    <p:set>
                                      <p:cBhvr>
                                        <p:cTn id="375" dur="1" fill="hold">
                                          <p:stCondLst>
                                            <p:cond delay="0"/>
                                          </p:stCondLst>
                                        </p:cTn>
                                        <p:tgtEl>
                                          <p:spTgt spid="252"/>
                                        </p:tgtEl>
                                        <p:attrNameLst>
                                          <p:attrName>style.visibility</p:attrName>
                                        </p:attrNameLst>
                                      </p:cBhvr>
                                      <p:to>
                                        <p:strVal val="visible"/>
                                      </p:to>
                                    </p:set>
                                    <p:animEffect transition="in" filter="barn(inVertical)">
                                      <p:cBhvr>
                                        <p:cTn id="376" dur="500"/>
                                        <p:tgtEl>
                                          <p:spTgt spid="252"/>
                                        </p:tgtEl>
                                      </p:cBhvr>
                                    </p:animEffect>
                                  </p:childTnLst>
                                  <p:subTnLst>
                                    <p:audio>
                                      <p:cMediaNode>
                                        <p:cTn display="0" masterRel="sameClick">
                                          <p:stCondLst>
                                            <p:cond evt="begin" delay="0">
                                              <p:tn val="374"/>
                                            </p:cond>
                                          </p:stCondLst>
                                          <p:endCondLst>
                                            <p:cond evt="onStopAudio" delay="0">
                                              <p:tgtEl>
                                                <p:sldTgt/>
                                              </p:tgtEl>
                                            </p:cond>
                                          </p:endCondLst>
                                        </p:cTn>
                                        <p:tgtEl>
                                          <p:sndTgt r:embed="rId2" name="applause.wav"/>
                                        </p:tgtEl>
                                      </p:cMediaNode>
                                    </p:audio>
                                  </p:subTnLst>
                                </p:cTn>
                              </p:par>
                              <p:par>
                                <p:cTn id="377" presetID="16" presetClass="entr" presetSubtype="21" fill="hold" grpId="0" nodeType="withEffect">
                                  <p:stCondLst>
                                    <p:cond delay="0"/>
                                  </p:stCondLst>
                                  <p:childTnLst>
                                    <p:set>
                                      <p:cBhvr>
                                        <p:cTn id="378" dur="1" fill="hold">
                                          <p:stCondLst>
                                            <p:cond delay="0"/>
                                          </p:stCondLst>
                                        </p:cTn>
                                        <p:tgtEl>
                                          <p:spTgt spid="261"/>
                                        </p:tgtEl>
                                        <p:attrNameLst>
                                          <p:attrName>style.visibility</p:attrName>
                                        </p:attrNameLst>
                                      </p:cBhvr>
                                      <p:to>
                                        <p:strVal val="visible"/>
                                      </p:to>
                                    </p:set>
                                    <p:animEffect transition="in" filter="barn(inVertical)">
                                      <p:cBhvr>
                                        <p:cTn id="379" dur="500"/>
                                        <p:tgtEl>
                                          <p:spTgt spid="261"/>
                                        </p:tgtEl>
                                      </p:cBhvr>
                                    </p:animEffect>
                                  </p:childTnLst>
                                  <p:subTnLst>
                                    <p:audio>
                                      <p:cMediaNode>
                                        <p:cTn display="0" masterRel="sameClick">
                                          <p:stCondLst>
                                            <p:cond evt="begin" delay="0">
                                              <p:tn val="377"/>
                                            </p:cond>
                                          </p:stCondLst>
                                          <p:endCondLst>
                                            <p:cond evt="onStopAudio" delay="0">
                                              <p:tgtEl>
                                                <p:sldTgt/>
                                              </p:tgtEl>
                                            </p:cond>
                                          </p:endCondLst>
                                        </p:cTn>
                                        <p:tgtEl>
                                          <p:sndTgt r:embed="rId2" name="applause.wav"/>
                                        </p:tgtEl>
                                      </p:cMediaNode>
                                    </p:audio>
                                  </p:subTnLst>
                                </p:cTn>
                              </p:par>
                              <p:par>
                                <p:cTn id="380" presetID="16" presetClass="entr" presetSubtype="21" fill="hold" grpId="0" nodeType="withEffect">
                                  <p:stCondLst>
                                    <p:cond delay="0"/>
                                  </p:stCondLst>
                                  <p:childTnLst>
                                    <p:set>
                                      <p:cBhvr>
                                        <p:cTn id="381" dur="1" fill="hold">
                                          <p:stCondLst>
                                            <p:cond delay="0"/>
                                          </p:stCondLst>
                                        </p:cTn>
                                        <p:tgtEl>
                                          <p:spTgt spid="207"/>
                                        </p:tgtEl>
                                        <p:attrNameLst>
                                          <p:attrName>style.visibility</p:attrName>
                                        </p:attrNameLst>
                                      </p:cBhvr>
                                      <p:to>
                                        <p:strVal val="visible"/>
                                      </p:to>
                                    </p:set>
                                    <p:animEffect transition="in" filter="barn(inVertical)">
                                      <p:cBhvr>
                                        <p:cTn id="382" dur="500"/>
                                        <p:tgtEl>
                                          <p:spTgt spid="207"/>
                                        </p:tgtEl>
                                      </p:cBhvr>
                                    </p:animEffect>
                                  </p:childTnLst>
                                  <p:subTnLst>
                                    <p:audio>
                                      <p:cMediaNode>
                                        <p:cTn display="0" masterRel="sameClick">
                                          <p:stCondLst>
                                            <p:cond evt="begin" delay="0">
                                              <p:tn val="380"/>
                                            </p:cond>
                                          </p:stCondLst>
                                          <p:endCondLst>
                                            <p:cond evt="onStopAudio" delay="0">
                                              <p:tgtEl>
                                                <p:sldTgt/>
                                              </p:tgtEl>
                                            </p:cond>
                                          </p:endCondLst>
                                        </p:cTn>
                                        <p:tgtEl>
                                          <p:sndTgt r:embed="rId2" name="applause.wav"/>
                                        </p:tgtEl>
                                      </p:cMediaNode>
                                    </p:audio>
                                  </p:subTnLst>
                                </p:cTn>
                              </p:par>
                              <p:par>
                                <p:cTn id="383" presetID="16" presetClass="entr" presetSubtype="21" fill="hold" grpId="0" nodeType="withEffect">
                                  <p:stCondLst>
                                    <p:cond delay="0"/>
                                  </p:stCondLst>
                                  <p:childTnLst>
                                    <p:set>
                                      <p:cBhvr>
                                        <p:cTn id="384" dur="1" fill="hold">
                                          <p:stCondLst>
                                            <p:cond delay="0"/>
                                          </p:stCondLst>
                                        </p:cTn>
                                        <p:tgtEl>
                                          <p:spTgt spid="270"/>
                                        </p:tgtEl>
                                        <p:attrNameLst>
                                          <p:attrName>style.visibility</p:attrName>
                                        </p:attrNameLst>
                                      </p:cBhvr>
                                      <p:to>
                                        <p:strVal val="visible"/>
                                      </p:to>
                                    </p:set>
                                    <p:animEffect transition="in" filter="barn(inVertical)">
                                      <p:cBhvr>
                                        <p:cTn id="385" dur="500"/>
                                        <p:tgtEl>
                                          <p:spTgt spid="270"/>
                                        </p:tgtEl>
                                      </p:cBhvr>
                                    </p:animEffect>
                                  </p:childTnLst>
                                  <p:subTnLst>
                                    <p:audio>
                                      <p:cMediaNode>
                                        <p:cTn display="0" masterRel="sameClick">
                                          <p:stCondLst>
                                            <p:cond evt="begin" delay="0">
                                              <p:tn val="38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7"/>
                  </p:tgtEl>
                </p:cond>
              </p:nextCondLst>
            </p:seq>
            <p:seq concurrent="1" nextAc="seek">
              <p:cTn id="386" restart="whenNotActive" fill="hold" evtFilter="cancelBubble" nodeType="interactiveSeq">
                <p:stCondLst>
                  <p:cond evt="onClick" delay="0">
                    <p:tgtEl>
                      <p:spTgt spid="28"/>
                    </p:tgtEl>
                  </p:cond>
                </p:stCondLst>
                <p:endSync evt="end" delay="0">
                  <p:rtn val="all"/>
                </p:endSync>
                <p:childTnLst>
                  <p:par>
                    <p:cTn id="387" fill="hold">
                      <p:stCondLst>
                        <p:cond delay="0"/>
                      </p:stCondLst>
                      <p:childTnLst>
                        <p:par>
                          <p:cTn id="388" fill="hold">
                            <p:stCondLst>
                              <p:cond delay="0"/>
                            </p:stCondLst>
                            <p:childTnLst>
                              <p:par>
                                <p:cTn id="389" presetID="16" presetClass="entr" presetSubtype="21" fill="hold" grpId="0" nodeType="clickEffect">
                                  <p:stCondLst>
                                    <p:cond delay="0"/>
                                  </p:stCondLst>
                                  <p:childTnLst>
                                    <p:set>
                                      <p:cBhvr>
                                        <p:cTn id="390" dur="1" fill="hold">
                                          <p:stCondLst>
                                            <p:cond delay="0"/>
                                          </p:stCondLst>
                                        </p:cTn>
                                        <p:tgtEl>
                                          <p:spTgt spid="244"/>
                                        </p:tgtEl>
                                        <p:attrNameLst>
                                          <p:attrName>style.visibility</p:attrName>
                                        </p:attrNameLst>
                                      </p:cBhvr>
                                      <p:to>
                                        <p:strVal val="visible"/>
                                      </p:to>
                                    </p:set>
                                    <p:animEffect transition="in" filter="barn(inVertical)">
                                      <p:cBhvr>
                                        <p:cTn id="391" dur="500"/>
                                        <p:tgtEl>
                                          <p:spTgt spid="244"/>
                                        </p:tgtEl>
                                      </p:cBhvr>
                                    </p:animEffect>
                                  </p:childTnLst>
                                  <p:subTnLst>
                                    <p:audio>
                                      <p:cMediaNode>
                                        <p:cTn display="0" masterRel="sameClick">
                                          <p:stCondLst>
                                            <p:cond evt="begin" delay="0">
                                              <p:tn val="389"/>
                                            </p:cond>
                                          </p:stCondLst>
                                          <p:endCondLst>
                                            <p:cond evt="onStopAudio" delay="0">
                                              <p:tgtEl>
                                                <p:sldTgt/>
                                              </p:tgtEl>
                                            </p:cond>
                                          </p:endCondLst>
                                        </p:cTn>
                                        <p:tgtEl>
                                          <p:sndTgt r:embed="rId2" name="applause.wav"/>
                                        </p:tgtEl>
                                      </p:cMediaNode>
                                    </p:audio>
                                  </p:subTnLst>
                                </p:cTn>
                              </p:par>
                              <p:par>
                                <p:cTn id="392" presetID="16" presetClass="entr" presetSubtype="21" fill="hold" grpId="0" nodeType="withEffect">
                                  <p:stCondLst>
                                    <p:cond delay="0"/>
                                  </p:stCondLst>
                                  <p:childTnLst>
                                    <p:set>
                                      <p:cBhvr>
                                        <p:cTn id="393" dur="1" fill="hold">
                                          <p:stCondLst>
                                            <p:cond delay="0"/>
                                          </p:stCondLst>
                                        </p:cTn>
                                        <p:tgtEl>
                                          <p:spTgt spid="253"/>
                                        </p:tgtEl>
                                        <p:attrNameLst>
                                          <p:attrName>style.visibility</p:attrName>
                                        </p:attrNameLst>
                                      </p:cBhvr>
                                      <p:to>
                                        <p:strVal val="visible"/>
                                      </p:to>
                                    </p:set>
                                    <p:animEffect transition="in" filter="barn(inVertical)">
                                      <p:cBhvr>
                                        <p:cTn id="394" dur="500"/>
                                        <p:tgtEl>
                                          <p:spTgt spid="253"/>
                                        </p:tgtEl>
                                      </p:cBhvr>
                                    </p:animEffect>
                                  </p:childTnLst>
                                  <p:subTnLst>
                                    <p:audio>
                                      <p:cMediaNode>
                                        <p:cTn display="0" masterRel="sameClick">
                                          <p:stCondLst>
                                            <p:cond evt="begin" delay="0">
                                              <p:tn val="392"/>
                                            </p:cond>
                                          </p:stCondLst>
                                          <p:endCondLst>
                                            <p:cond evt="onStopAudio" delay="0">
                                              <p:tgtEl>
                                                <p:sldTgt/>
                                              </p:tgtEl>
                                            </p:cond>
                                          </p:endCondLst>
                                        </p:cTn>
                                        <p:tgtEl>
                                          <p:sndTgt r:embed="rId2" name="applause.wav"/>
                                        </p:tgtEl>
                                      </p:cMediaNode>
                                    </p:audio>
                                  </p:subTnLst>
                                </p:cTn>
                              </p:par>
                              <p:par>
                                <p:cTn id="395" presetID="16" presetClass="entr" presetSubtype="21" fill="hold" grpId="0" nodeType="withEffect">
                                  <p:stCondLst>
                                    <p:cond delay="0"/>
                                  </p:stCondLst>
                                  <p:childTnLst>
                                    <p:set>
                                      <p:cBhvr>
                                        <p:cTn id="396" dur="1" fill="hold">
                                          <p:stCondLst>
                                            <p:cond delay="0"/>
                                          </p:stCondLst>
                                        </p:cTn>
                                        <p:tgtEl>
                                          <p:spTgt spid="262"/>
                                        </p:tgtEl>
                                        <p:attrNameLst>
                                          <p:attrName>style.visibility</p:attrName>
                                        </p:attrNameLst>
                                      </p:cBhvr>
                                      <p:to>
                                        <p:strVal val="visible"/>
                                      </p:to>
                                    </p:set>
                                    <p:animEffect transition="in" filter="barn(inVertical)">
                                      <p:cBhvr>
                                        <p:cTn id="397" dur="500"/>
                                        <p:tgtEl>
                                          <p:spTgt spid="262"/>
                                        </p:tgtEl>
                                      </p:cBhvr>
                                    </p:animEffect>
                                  </p:childTnLst>
                                  <p:subTnLst>
                                    <p:audio>
                                      <p:cMediaNode>
                                        <p:cTn display="0" masterRel="sameClick">
                                          <p:stCondLst>
                                            <p:cond evt="begin" delay="0">
                                              <p:tn val="395"/>
                                            </p:cond>
                                          </p:stCondLst>
                                          <p:endCondLst>
                                            <p:cond evt="onStopAudio" delay="0">
                                              <p:tgtEl>
                                                <p:sldTgt/>
                                              </p:tgtEl>
                                            </p:cond>
                                          </p:endCondLst>
                                        </p:cTn>
                                        <p:tgtEl>
                                          <p:sndTgt r:embed="rId2" name="applause.wav"/>
                                        </p:tgtEl>
                                      </p:cMediaNode>
                                    </p:audio>
                                  </p:subTnLst>
                                </p:cTn>
                              </p:par>
                              <p:par>
                                <p:cTn id="398" presetID="16" presetClass="entr" presetSubtype="21" fill="hold" grpId="0" nodeType="withEffect">
                                  <p:stCondLst>
                                    <p:cond delay="0"/>
                                  </p:stCondLst>
                                  <p:childTnLst>
                                    <p:set>
                                      <p:cBhvr>
                                        <p:cTn id="399" dur="1" fill="hold">
                                          <p:stCondLst>
                                            <p:cond delay="0"/>
                                          </p:stCondLst>
                                        </p:cTn>
                                        <p:tgtEl>
                                          <p:spTgt spid="208"/>
                                        </p:tgtEl>
                                        <p:attrNameLst>
                                          <p:attrName>style.visibility</p:attrName>
                                        </p:attrNameLst>
                                      </p:cBhvr>
                                      <p:to>
                                        <p:strVal val="visible"/>
                                      </p:to>
                                    </p:set>
                                    <p:animEffect transition="in" filter="barn(inVertical)">
                                      <p:cBhvr>
                                        <p:cTn id="400" dur="500"/>
                                        <p:tgtEl>
                                          <p:spTgt spid="208"/>
                                        </p:tgtEl>
                                      </p:cBhvr>
                                    </p:animEffect>
                                  </p:childTnLst>
                                  <p:subTnLst>
                                    <p:audio>
                                      <p:cMediaNode>
                                        <p:cTn display="0" masterRel="sameClick">
                                          <p:stCondLst>
                                            <p:cond evt="begin" delay="0">
                                              <p:tn val="398"/>
                                            </p:cond>
                                          </p:stCondLst>
                                          <p:endCondLst>
                                            <p:cond evt="onStopAudio" delay="0">
                                              <p:tgtEl>
                                                <p:sldTgt/>
                                              </p:tgtEl>
                                            </p:cond>
                                          </p:endCondLst>
                                        </p:cTn>
                                        <p:tgtEl>
                                          <p:sndTgt r:embed="rId2" name="applause.wav"/>
                                        </p:tgtEl>
                                      </p:cMediaNode>
                                    </p:audio>
                                  </p:subTnLst>
                                </p:cTn>
                              </p:par>
                              <p:par>
                                <p:cTn id="401" presetID="16" presetClass="entr" presetSubtype="21" fill="hold" grpId="0" nodeType="withEffect">
                                  <p:stCondLst>
                                    <p:cond delay="0"/>
                                  </p:stCondLst>
                                  <p:childTnLst>
                                    <p:set>
                                      <p:cBhvr>
                                        <p:cTn id="402" dur="1" fill="hold">
                                          <p:stCondLst>
                                            <p:cond delay="0"/>
                                          </p:stCondLst>
                                        </p:cTn>
                                        <p:tgtEl>
                                          <p:spTgt spid="271"/>
                                        </p:tgtEl>
                                        <p:attrNameLst>
                                          <p:attrName>style.visibility</p:attrName>
                                        </p:attrNameLst>
                                      </p:cBhvr>
                                      <p:to>
                                        <p:strVal val="visible"/>
                                      </p:to>
                                    </p:set>
                                    <p:animEffect transition="in" filter="barn(inVertical)">
                                      <p:cBhvr>
                                        <p:cTn id="403" dur="500"/>
                                        <p:tgtEl>
                                          <p:spTgt spid="271"/>
                                        </p:tgtEl>
                                      </p:cBhvr>
                                    </p:animEffect>
                                  </p:childTnLst>
                                  <p:subTnLst>
                                    <p:audio>
                                      <p:cMediaNode>
                                        <p:cTn display="0" masterRel="sameClick">
                                          <p:stCondLst>
                                            <p:cond evt="begin" delay="0">
                                              <p:tn val="401"/>
                                            </p:cond>
                                          </p:stCondLst>
                                          <p:endCondLst>
                                            <p:cond evt="onStopAudio" delay="0">
                                              <p:tgtEl>
                                                <p:sldTgt/>
                                              </p:tgtEl>
                                            </p:cond>
                                          </p:endCondLst>
                                        </p:cTn>
                                        <p:tgtEl>
                                          <p:sndTgt r:embed="rId2" name="applause.wav"/>
                                        </p:tgtEl>
                                      </p:cMediaNode>
                                    </p:audio>
                                  </p:subTnLst>
                                </p:cTn>
                              </p:par>
                              <p:par>
                                <p:cTn id="404" presetID="16" presetClass="entr" presetSubtype="21" fill="hold" grpId="0" nodeType="withEffect">
                                  <p:stCondLst>
                                    <p:cond delay="0"/>
                                  </p:stCondLst>
                                  <p:childTnLst>
                                    <p:set>
                                      <p:cBhvr>
                                        <p:cTn id="405" dur="1" fill="hold">
                                          <p:stCondLst>
                                            <p:cond delay="0"/>
                                          </p:stCondLst>
                                        </p:cTn>
                                        <p:tgtEl>
                                          <p:spTgt spid="280"/>
                                        </p:tgtEl>
                                        <p:attrNameLst>
                                          <p:attrName>style.visibility</p:attrName>
                                        </p:attrNameLst>
                                      </p:cBhvr>
                                      <p:to>
                                        <p:strVal val="visible"/>
                                      </p:to>
                                    </p:set>
                                    <p:animEffect transition="in" filter="barn(inVertical)">
                                      <p:cBhvr>
                                        <p:cTn id="406" dur="500"/>
                                        <p:tgtEl>
                                          <p:spTgt spid="280"/>
                                        </p:tgtEl>
                                      </p:cBhvr>
                                    </p:animEffect>
                                  </p:childTnLst>
                                  <p:subTnLst>
                                    <p:audio>
                                      <p:cMediaNode>
                                        <p:cTn display="0" masterRel="sameClick">
                                          <p:stCondLst>
                                            <p:cond evt="begin" delay="0">
                                              <p:tn val="404"/>
                                            </p:cond>
                                          </p:stCondLst>
                                          <p:endCondLst>
                                            <p:cond evt="onStopAudio" delay="0">
                                              <p:tgtEl>
                                                <p:sldTgt/>
                                              </p:tgtEl>
                                            </p:cond>
                                          </p:endCondLst>
                                        </p:cTn>
                                        <p:tgtEl>
                                          <p:sndTgt r:embed="rId2" name="applause.wav"/>
                                        </p:tgtEl>
                                      </p:cMediaNode>
                                    </p:audio>
                                  </p:subTnLst>
                                </p:cTn>
                              </p:par>
                              <p:par>
                                <p:cTn id="407" presetID="16" presetClass="entr" presetSubtype="21" fill="hold" grpId="0" nodeType="withEffect">
                                  <p:stCondLst>
                                    <p:cond delay="0"/>
                                  </p:stCondLst>
                                  <p:childTnLst>
                                    <p:set>
                                      <p:cBhvr>
                                        <p:cTn id="408" dur="1" fill="hold">
                                          <p:stCondLst>
                                            <p:cond delay="0"/>
                                          </p:stCondLst>
                                        </p:cTn>
                                        <p:tgtEl>
                                          <p:spTgt spid="289"/>
                                        </p:tgtEl>
                                        <p:attrNameLst>
                                          <p:attrName>style.visibility</p:attrName>
                                        </p:attrNameLst>
                                      </p:cBhvr>
                                      <p:to>
                                        <p:strVal val="visible"/>
                                      </p:to>
                                    </p:set>
                                    <p:animEffect transition="in" filter="barn(inVertical)">
                                      <p:cBhvr>
                                        <p:cTn id="409" dur="500"/>
                                        <p:tgtEl>
                                          <p:spTgt spid="289"/>
                                        </p:tgtEl>
                                      </p:cBhvr>
                                    </p:animEffect>
                                  </p:childTnLst>
                                  <p:subTnLst>
                                    <p:audio>
                                      <p:cMediaNode>
                                        <p:cTn display="0" masterRel="sameClick">
                                          <p:stCondLst>
                                            <p:cond evt="begin" delay="0">
                                              <p:tn val="40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410" restart="whenNotActive" fill="hold" evtFilter="cancelBubble" nodeType="interactiveSeq">
                <p:stCondLst>
                  <p:cond evt="onClick" delay="0">
                    <p:tgtEl>
                      <p:spTgt spid="30"/>
                    </p:tgtEl>
                  </p:cond>
                </p:stCondLst>
                <p:endSync evt="end" delay="0">
                  <p:rtn val="all"/>
                </p:endSync>
                <p:childTnLst>
                  <p:par>
                    <p:cTn id="411" fill="hold">
                      <p:stCondLst>
                        <p:cond delay="0"/>
                      </p:stCondLst>
                      <p:childTnLst>
                        <p:par>
                          <p:cTn id="412" fill="hold">
                            <p:stCondLst>
                              <p:cond delay="0"/>
                            </p:stCondLst>
                            <p:childTnLst>
                              <p:par>
                                <p:cTn id="413" presetID="16" presetClass="entr" presetSubtype="21" fill="hold" grpId="0" nodeType="clickEffect">
                                  <p:stCondLst>
                                    <p:cond delay="0"/>
                                  </p:stCondLst>
                                  <p:childTnLst>
                                    <p:set>
                                      <p:cBhvr>
                                        <p:cTn id="414" dur="1" fill="hold">
                                          <p:stCondLst>
                                            <p:cond delay="0"/>
                                          </p:stCondLst>
                                        </p:cTn>
                                        <p:tgtEl>
                                          <p:spTgt spid="264"/>
                                        </p:tgtEl>
                                        <p:attrNameLst>
                                          <p:attrName>style.visibility</p:attrName>
                                        </p:attrNameLst>
                                      </p:cBhvr>
                                      <p:to>
                                        <p:strVal val="visible"/>
                                      </p:to>
                                    </p:set>
                                    <p:animEffect transition="in" filter="barn(inVertical)">
                                      <p:cBhvr>
                                        <p:cTn id="415" dur="500"/>
                                        <p:tgtEl>
                                          <p:spTgt spid="264"/>
                                        </p:tgtEl>
                                      </p:cBhvr>
                                    </p:animEffect>
                                  </p:childTnLst>
                                  <p:subTnLst>
                                    <p:audio>
                                      <p:cMediaNode>
                                        <p:cTn display="0" masterRel="sameClick">
                                          <p:stCondLst>
                                            <p:cond evt="begin" delay="0">
                                              <p:tn val="413"/>
                                            </p:cond>
                                          </p:stCondLst>
                                          <p:endCondLst>
                                            <p:cond evt="onStopAudio" delay="0">
                                              <p:tgtEl>
                                                <p:sldTgt/>
                                              </p:tgtEl>
                                            </p:cond>
                                          </p:endCondLst>
                                        </p:cTn>
                                        <p:tgtEl>
                                          <p:sndTgt r:embed="rId2" name="applause.wav"/>
                                        </p:tgtEl>
                                      </p:cMediaNode>
                                    </p:audio>
                                  </p:subTnLst>
                                </p:cTn>
                              </p:par>
                              <p:par>
                                <p:cTn id="416" presetID="16" presetClass="entr" presetSubtype="21" fill="hold" grpId="0" nodeType="withEffect">
                                  <p:stCondLst>
                                    <p:cond delay="0"/>
                                  </p:stCondLst>
                                  <p:childTnLst>
                                    <p:set>
                                      <p:cBhvr>
                                        <p:cTn id="417" dur="1" fill="hold">
                                          <p:stCondLst>
                                            <p:cond delay="0"/>
                                          </p:stCondLst>
                                        </p:cTn>
                                        <p:tgtEl>
                                          <p:spTgt spid="210"/>
                                        </p:tgtEl>
                                        <p:attrNameLst>
                                          <p:attrName>style.visibility</p:attrName>
                                        </p:attrNameLst>
                                      </p:cBhvr>
                                      <p:to>
                                        <p:strVal val="visible"/>
                                      </p:to>
                                    </p:set>
                                    <p:animEffect transition="in" filter="barn(inVertical)">
                                      <p:cBhvr>
                                        <p:cTn id="418" dur="500"/>
                                        <p:tgtEl>
                                          <p:spTgt spid="210"/>
                                        </p:tgtEl>
                                      </p:cBhvr>
                                    </p:animEffect>
                                  </p:childTnLst>
                                  <p:subTnLst>
                                    <p:audio>
                                      <p:cMediaNode>
                                        <p:cTn display="0" masterRel="sameClick">
                                          <p:stCondLst>
                                            <p:cond evt="begin" delay="0">
                                              <p:tn val="416"/>
                                            </p:cond>
                                          </p:stCondLst>
                                          <p:endCondLst>
                                            <p:cond evt="onStopAudio" delay="0">
                                              <p:tgtEl>
                                                <p:sldTgt/>
                                              </p:tgtEl>
                                            </p:cond>
                                          </p:endCondLst>
                                        </p:cTn>
                                        <p:tgtEl>
                                          <p:sndTgt r:embed="rId2" name="applause.wav"/>
                                        </p:tgtEl>
                                      </p:cMediaNode>
                                    </p:audio>
                                  </p:subTnLst>
                                </p:cTn>
                              </p:par>
                              <p:par>
                                <p:cTn id="419" presetID="16" presetClass="entr" presetSubtype="21" fill="hold" grpId="0" nodeType="withEffect">
                                  <p:stCondLst>
                                    <p:cond delay="0"/>
                                  </p:stCondLst>
                                  <p:childTnLst>
                                    <p:set>
                                      <p:cBhvr>
                                        <p:cTn id="420" dur="1" fill="hold">
                                          <p:stCondLst>
                                            <p:cond delay="0"/>
                                          </p:stCondLst>
                                        </p:cTn>
                                        <p:tgtEl>
                                          <p:spTgt spid="273"/>
                                        </p:tgtEl>
                                        <p:attrNameLst>
                                          <p:attrName>style.visibility</p:attrName>
                                        </p:attrNameLst>
                                      </p:cBhvr>
                                      <p:to>
                                        <p:strVal val="visible"/>
                                      </p:to>
                                    </p:set>
                                    <p:animEffect transition="in" filter="barn(inVertical)">
                                      <p:cBhvr>
                                        <p:cTn id="421" dur="500"/>
                                        <p:tgtEl>
                                          <p:spTgt spid="273"/>
                                        </p:tgtEl>
                                      </p:cBhvr>
                                    </p:animEffect>
                                  </p:childTnLst>
                                  <p:subTnLst>
                                    <p:audio>
                                      <p:cMediaNode>
                                        <p:cTn display="0" masterRel="sameClick">
                                          <p:stCondLst>
                                            <p:cond evt="begin" delay="0">
                                              <p:tn val="419"/>
                                            </p:cond>
                                          </p:stCondLst>
                                          <p:endCondLst>
                                            <p:cond evt="onStopAudio" delay="0">
                                              <p:tgtEl>
                                                <p:sldTgt/>
                                              </p:tgtEl>
                                            </p:cond>
                                          </p:endCondLst>
                                        </p:cTn>
                                        <p:tgtEl>
                                          <p:sndTgt r:embed="rId2" name="applause.wav"/>
                                        </p:tgtEl>
                                      </p:cMediaNode>
                                    </p:audio>
                                  </p:subTnLst>
                                </p:cTn>
                              </p:par>
                              <p:par>
                                <p:cTn id="422" presetID="16" presetClass="entr" presetSubtype="21" fill="hold" grpId="0" nodeType="withEffect">
                                  <p:stCondLst>
                                    <p:cond delay="0"/>
                                  </p:stCondLst>
                                  <p:childTnLst>
                                    <p:set>
                                      <p:cBhvr>
                                        <p:cTn id="423" dur="1" fill="hold">
                                          <p:stCondLst>
                                            <p:cond delay="0"/>
                                          </p:stCondLst>
                                        </p:cTn>
                                        <p:tgtEl>
                                          <p:spTgt spid="282"/>
                                        </p:tgtEl>
                                        <p:attrNameLst>
                                          <p:attrName>style.visibility</p:attrName>
                                        </p:attrNameLst>
                                      </p:cBhvr>
                                      <p:to>
                                        <p:strVal val="visible"/>
                                      </p:to>
                                    </p:set>
                                    <p:animEffect transition="in" filter="barn(inVertical)">
                                      <p:cBhvr>
                                        <p:cTn id="424" dur="500"/>
                                        <p:tgtEl>
                                          <p:spTgt spid="282"/>
                                        </p:tgtEl>
                                      </p:cBhvr>
                                    </p:animEffect>
                                  </p:childTnLst>
                                  <p:subTnLst>
                                    <p:audio>
                                      <p:cMediaNode>
                                        <p:cTn display="0" masterRel="sameClick">
                                          <p:stCondLst>
                                            <p:cond evt="begin" delay="0">
                                              <p:tn val="422"/>
                                            </p:cond>
                                          </p:stCondLst>
                                          <p:endCondLst>
                                            <p:cond evt="onStopAudio" delay="0">
                                              <p:tgtEl>
                                                <p:sldTgt/>
                                              </p:tgtEl>
                                            </p:cond>
                                          </p:endCondLst>
                                        </p:cTn>
                                        <p:tgtEl>
                                          <p:sndTgt r:embed="rId2" name="applause.wav"/>
                                        </p:tgtEl>
                                      </p:cMediaNode>
                                    </p:audio>
                                  </p:subTnLst>
                                </p:cTn>
                              </p:par>
                              <p:par>
                                <p:cTn id="425" presetID="16" presetClass="entr" presetSubtype="21" fill="hold" grpId="0" nodeType="withEffect">
                                  <p:stCondLst>
                                    <p:cond delay="0"/>
                                  </p:stCondLst>
                                  <p:childTnLst>
                                    <p:set>
                                      <p:cBhvr>
                                        <p:cTn id="426" dur="1" fill="hold">
                                          <p:stCondLst>
                                            <p:cond delay="0"/>
                                          </p:stCondLst>
                                        </p:cTn>
                                        <p:tgtEl>
                                          <p:spTgt spid="291"/>
                                        </p:tgtEl>
                                        <p:attrNameLst>
                                          <p:attrName>style.visibility</p:attrName>
                                        </p:attrNameLst>
                                      </p:cBhvr>
                                      <p:to>
                                        <p:strVal val="visible"/>
                                      </p:to>
                                    </p:set>
                                    <p:animEffect transition="in" filter="barn(inVertical)">
                                      <p:cBhvr>
                                        <p:cTn id="427" dur="500"/>
                                        <p:tgtEl>
                                          <p:spTgt spid="291"/>
                                        </p:tgtEl>
                                      </p:cBhvr>
                                    </p:animEffect>
                                  </p:childTnLst>
                                  <p:subTnLst>
                                    <p:audio>
                                      <p:cMediaNode>
                                        <p:cTn display="0" masterRel="sameClick">
                                          <p:stCondLst>
                                            <p:cond evt="begin" delay="0">
                                              <p:tn val="425"/>
                                            </p:cond>
                                          </p:stCondLst>
                                          <p:endCondLst>
                                            <p:cond evt="onStopAudio" delay="0">
                                              <p:tgtEl>
                                                <p:sldTgt/>
                                              </p:tgtEl>
                                            </p:cond>
                                          </p:endCondLst>
                                        </p:cTn>
                                        <p:tgtEl>
                                          <p:sndTgt r:embed="rId2" name="applause.wav"/>
                                        </p:tgtEl>
                                      </p:cMediaNode>
                                    </p:audio>
                                  </p:subTnLst>
                                </p:cTn>
                              </p:par>
                              <p:par>
                                <p:cTn id="428" presetID="16" presetClass="entr" presetSubtype="21" fill="hold" grpId="0" nodeType="withEffect">
                                  <p:stCondLst>
                                    <p:cond delay="0"/>
                                  </p:stCondLst>
                                  <p:childTnLst>
                                    <p:set>
                                      <p:cBhvr>
                                        <p:cTn id="429" dur="1" fill="hold">
                                          <p:stCondLst>
                                            <p:cond delay="0"/>
                                          </p:stCondLst>
                                        </p:cTn>
                                        <p:tgtEl>
                                          <p:spTgt spid="309"/>
                                        </p:tgtEl>
                                        <p:attrNameLst>
                                          <p:attrName>style.visibility</p:attrName>
                                        </p:attrNameLst>
                                      </p:cBhvr>
                                      <p:to>
                                        <p:strVal val="visible"/>
                                      </p:to>
                                    </p:set>
                                    <p:animEffect transition="in" filter="barn(inVertical)">
                                      <p:cBhvr>
                                        <p:cTn id="430" dur="500"/>
                                        <p:tgtEl>
                                          <p:spTgt spid="309"/>
                                        </p:tgtEl>
                                      </p:cBhvr>
                                    </p:animEffect>
                                  </p:childTnLst>
                                  <p:subTnLst>
                                    <p:audio>
                                      <p:cMediaNode>
                                        <p:cTn display="0" masterRel="sameClick">
                                          <p:stCondLst>
                                            <p:cond evt="begin" delay="0">
                                              <p:tn val="428"/>
                                            </p:cond>
                                          </p:stCondLst>
                                          <p:endCondLst>
                                            <p:cond evt="onStopAudio" delay="0">
                                              <p:tgtEl>
                                                <p:sldTgt/>
                                              </p:tgtEl>
                                            </p:cond>
                                          </p:endCondLst>
                                        </p:cTn>
                                        <p:tgtEl>
                                          <p:sndTgt r:embed="rId2" name="applause.wav"/>
                                        </p:tgtEl>
                                      </p:cMediaNode>
                                    </p:audio>
                                  </p:subTnLst>
                                </p:cTn>
                              </p:par>
                              <p:par>
                                <p:cTn id="431" presetID="16" presetClass="entr" presetSubtype="21" fill="hold" grpId="0" nodeType="withEffect">
                                  <p:stCondLst>
                                    <p:cond delay="0"/>
                                  </p:stCondLst>
                                  <p:childTnLst>
                                    <p:set>
                                      <p:cBhvr>
                                        <p:cTn id="432" dur="1" fill="hold">
                                          <p:stCondLst>
                                            <p:cond delay="0"/>
                                          </p:stCondLst>
                                        </p:cTn>
                                        <p:tgtEl>
                                          <p:spTgt spid="300"/>
                                        </p:tgtEl>
                                        <p:attrNameLst>
                                          <p:attrName>style.visibility</p:attrName>
                                        </p:attrNameLst>
                                      </p:cBhvr>
                                      <p:to>
                                        <p:strVal val="visible"/>
                                      </p:to>
                                    </p:set>
                                    <p:animEffect transition="in" filter="barn(inVertical)">
                                      <p:cBhvr>
                                        <p:cTn id="433" dur="500"/>
                                        <p:tgtEl>
                                          <p:spTgt spid="300"/>
                                        </p:tgtEl>
                                      </p:cBhvr>
                                    </p:animEffect>
                                  </p:childTnLst>
                                  <p:subTnLst>
                                    <p:audio>
                                      <p:cMediaNode>
                                        <p:cTn display="0" masterRel="sameClick">
                                          <p:stCondLst>
                                            <p:cond evt="begin" delay="0">
                                              <p:tn val="431"/>
                                            </p:cond>
                                          </p:stCondLst>
                                          <p:endCondLst>
                                            <p:cond evt="onStopAudio" delay="0">
                                              <p:tgtEl>
                                                <p:sldTgt/>
                                              </p:tgtEl>
                                            </p:cond>
                                          </p:endCondLst>
                                        </p:cTn>
                                        <p:tgtEl>
                                          <p:sndTgt r:embed="rId2" name="applause.wav"/>
                                        </p:tgtEl>
                                      </p:cMediaNode>
                                    </p:audio>
                                  </p:subTnLst>
                                </p:cTn>
                              </p:par>
                              <p:par>
                                <p:cTn id="434" presetID="16" presetClass="entr" presetSubtype="21" fill="hold" grpId="0" nodeType="withEffect">
                                  <p:stCondLst>
                                    <p:cond delay="0"/>
                                  </p:stCondLst>
                                  <p:childTnLst>
                                    <p:set>
                                      <p:cBhvr>
                                        <p:cTn id="435" dur="1" fill="hold">
                                          <p:stCondLst>
                                            <p:cond delay="0"/>
                                          </p:stCondLst>
                                        </p:cTn>
                                        <p:tgtEl>
                                          <p:spTgt spid="201"/>
                                        </p:tgtEl>
                                        <p:attrNameLst>
                                          <p:attrName>style.visibility</p:attrName>
                                        </p:attrNameLst>
                                      </p:cBhvr>
                                      <p:to>
                                        <p:strVal val="visible"/>
                                      </p:to>
                                    </p:set>
                                    <p:animEffect transition="in" filter="barn(inVertical)">
                                      <p:cBhvr>
                                        <p:cTn id="436" dur="500"/>
                                        <p:tgtEl>
                                          <p:spTgt spid="201"/>
                                        </p:tgtEl>
                                      </p:cBhvr>
                                    </p:animEffect>
                                  </p:childTnLst>
                                  <p:subTnLst>
                                    <p:audio>
                                      <p:cMediaNode>
                                        <p:cTn display="0" masterRel="sameClick">
                                          <p:stCondLst>
                                            <p:cond evt="begin" delay="0">
                                              <p:tn val="43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childTnLst>
        </p:cTn>
      </p:par>
    </p:tnLst>
    <p:bldLst>
      <p:bldP spid="2" grpId="0" animBg="1"/>
      <p:bldP spid="3" grpId="0" animBg="1"/>
      <p:bldP spid="4" grpId="0" animBg="1"/>
      <p:bldP spid="5" grpId="0" animBg="1"/>
      <p:bldP spid="6" grpId="0" animBg="1"/>
      <p:bldP spid="7" grpId="0" animBg="1"/>
      <p:bldP spid="8" grpId="0" animBg="1"/>
      <p:bldP spid="10" grpId="0" animBg="1"/>
      <p:bldP spid="12" grpId="0" animBg="1"/>
      <p:bldP spid="12" grpId="1" animBg="1"/>
      <p:bldP spid="22" grpId="0" animBg="1"/>
      <p:bldP spid="23" grpId="0" animBg="1"/>
      <p:bldP spid="24" grpId="0" animBg="1"/>
      <p:bldP spid="25" grpId="0" animBg="1"/>
      <p:bldP spid="26" grpId="0" animBg="1"/>
      <p:bldP spid="27" grpId="0" animBg="1"/>
      <p:bldP spid="28" grpId="0" animBg="1"/>
      <p:bldP spid="30" grpId="0" animBg="1"/>
      <p:bldP spid="33" grpId="0" animBg="1"/>
      <p:bldP spid="36" grpId="0" animBg="1"/>
      <p:bldP spid="42" grpId="0" animBg="1"/>
      <p:bldP spid="43" grpId="0" animBg="1"/>
      <p:bldP spid="45" grpId="0" animBg="1"/>
      <p:bldP spid="50" grpId="0" animBg="1"/>
      <p:bldP spid="51" grpId="0" animBg="1"/>
      <p:bldP spid="52" grpId="0" animBg="1"/>
      <p:bldP spid="54" grpId="0" animBg="1"/>
      <p:bldP spid="55" grpId="0" animBg="1"/>
      <p:bldP spid="59" grpId="0" animBg="1"/>
      <p:bldP spid="60" grpId="0" animBg="1"/>
      <p:bldP spid="61" grpId="0" animBg="1"/>
      <p:bldP spid="63" grpId="0" animBg="1"/>
      <p:bldP spid="64" grpId="0" animBg="1"/>
      <p:bldP spid="67" grpId="0" animBg="1"/>
      <p:bldP spid="68" grpId="0" animBg="1"/>
      <p:bldP spid="69" grpId="0" animBg="1"/>
      <p:bldP spid="70" grpId="0" animBg="1"/>
      <p:bldP spid="71" grpId="0" animBg="1"/>
      <p:bldP spid="72" grpId="0" animBg="1"/>
      <p:bldP spid="73" grpId="0" animBg="1"/>
      <p:bldP spid="75" grpId="0" animBg="1"/>
      <p:bldP spid="76" grpId="0" animBg="1"/>
      <p:bldP spid="77" grpId="0" animBg="1"/>
      <p:bldP spid="78" grpId="0" animBg="1"/>
      <p:bldP spid="79" grpId="0" animBg="1"/>
      <p:bldP spid="80" grpId="0" animBg="1"/>
      <p:bldP spid="81" grpId="0" animBg="1"/>
      <p:bldP spid="82" grpId="0" animBg="1"/>
      <p:bldP spid="84" grpId="0" animBg="1"/>
      <p:bldP spid="139" grpId="0" animBg="1"/>
      <p:bldP spid="140" grpId="0" animBg="1"/>
      <p:bldP spid="141" grpId="0" animBg="1"/>
      <p:bldP spid="142" grpId="0" animBg="1"/>
      <p:bldP spid="143" grpId="0" animBg="1"/>
      <p:bldP spid="144" grpId="0" animBg="1"/>
      <p:bldP spid="145" grpId="0" animBg="1"/>
      <p:bldP spid="147" grpId="0" animBg="1"/>
      <p:bldP spid="148" grpId="0" animBg="1"/>
      <p:bldP spid="149" grpId="0" animBg="1"/>
      <p:bldP spid="151" grpId="0" animBg="1"/>
      <p:bldP spid="152" grpId="0" animBg="1"/>
      <p:bldP spid="154" grpId="0" animBg="1"/>
      <p:bldP spid="156" grpId="0" animBg="1"/>
      <p:bldP spid="157" grpId="0" animBg="1"/>
      <p:bldP spid="158" grpId="0" animBg="1"/>
      <p:bldP spid="161" grpId="0" animBg="1"/>
      <p:bldP spid="163" grpId="0" animBg="1"/>
      <p:bldP spid="165" grpId="0" animBg="1"/>
      <p:bldP spid="166" grpId="0" animBg="1"/>
      <p:bldP spid="167" grpId="0" animBg="1"/>
      <p:bldP spid="170" grpId="0" animBg="1"/>
      <p:bldP spid="174" grpId="0" animBg="1"/>
      <p:bldP spid="183" grpId="0" animBg="1"/>
      <p:bldP spid="184" grpId="0" animBg="1"/>
      <p:bldP spid="188" grpId="0" animBg="1"/>
      <p:bldP spid="192" grpId="0" animBg="1"/>
      <p:bldP spid="201" grpId="0" animBg="1"/>
      <p:bldP spid="202" grpId="0" animBg="1"/>
      <p:bldP spid="203" grpId="0" animBg="1"/>
      <p:bldP spid="204" grpId="0" animBg="1"/>
      <p:bldP spid="205" grpId="0" animBg="1"/>
      <p:bldP spid="206" grpId="0" animBg="1"/>
      <p:bldP spid="207" grpId="0" animBg="1"/>
      <p:bldP spid="208" grpId="0" animBg="1"/>
      <p:bldP spid="210" grpId="0" animBg="1"/>
      <p:bldP spid="222" grpId="0" animBg="1"/>
      <p:bldP spid="225" grpId="0" animBg="1"/>
      <p:bldP spid="231" grpId="0" animBg="1"/>
      <p:bldP spid="232" grpId="0" animBg="1"/>
      <p:bldP spid="234" grpId="0" animBg="1"/>
      <p:bldP spid="239" grpId="0" animBg="1"/>
      <p:bldP spid="240" grpId="0" animBg="1"/>
      <p:bldP spid="241" grpId="0" animBg="1"/>
      <p:bldP spid="243" grpId="0" animBg="1"/>
      <p:bldP spid="244" grpId="0" animBg="1"/>
      <p:bldP spid="248" grpId="0" animBg="1"/>
      <p:bldP spid="249" grpId="0" animBg="1"/>
      <p:bldP spid="250" grpId="0" animBg="1"/>
      <p:bldP spid="252" grpId="0" animBg="1"/>
      <p:bldP spid="253" grpId="0" animBg="1"/>
      <p:bldP spid="256" grpId="0" animBg="1"/>
      <p:bldP spid="257" grpId="0" animBg="1"/>
      <p:bldP spid="258" grpId="0" animBg="1"/>
      <p:bldP spid="259" grpId="0" animBg="1"/>
      <p:bldP spid="260" grpId="0" animBg="1"/>
      <p:bldP spid="261" grpId="0" animBg="1"/>
      <p:bldP spid="262" grpId="0" animBg="1"/>
      <p:bldP spid="264" grpId="0" animBg="1"/>
      <p:bldP spid="265" grpId="0" animBg="1"/>
      <p:bldP spid="266" grpId="0" animBg="1"/>
      <p:bldP spid="267" grpId="0" animBg="1"/>
      <p:bldP spid="268" grpId="0" animBg="1"/>
      <p:bldP spid="269" grpId="0" animBg="1"/>
      <p:bldP spid="270" grpId="0" animBg="1"/>
      <p:bldP spid="271" grpId="0" animBg="1"/>
      <p:bldP spid="273" grpId="0" animBg="1"/>
      <p:bldP spid="274" grpId="0" animBg="1"/>
      <p:bldP spid="275" grpId="0" animBg="1"/>
      <p:bldP spid="277" grpId="0" animBg="1"/>
      <p:bldP spid="278" grpId="0" animBg="1"/>
      <p:bldP spid="280" grpId="0" animBg="1"/>
      <p:bldP spid="282" grpId="0" animBg="1"/>
      <p:bldP spid="283" grpId="0" animBg="1"/>
      <p:bldP spid="284" grpId="0" animBg="1"/>
      <p:bldP spid="287" grpId="0" animBg="1"/>
      <p:bldP spid="289" grpId="0" animBg="1"/>
      <p:bldP spid="291" grpId="0" animBg="1"/>
      <p:bldP spid="292" grpId="0" animBg="1"/>
      <p:bldP spid="296" grpId="0" animBg="1"/>
      <p:bldP spid="300" grpId="0" animBg="1"/>
      <p:bldP spid="301" grpId="0" animBg="1"/>
      <p:bldP spid="302" grpId="0" animBg="1"/>
      <p:bldP spid="305" grpId="0" animBg="1"/>
      <p:bldP spid="30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929470" y="1287463"/>
            <a:ext cx="7305112" cy="1460849"/>
          </a:xfrm>
          <a:prstGeom prst="rect">
            <a:avLst/>
          </a:prstGeom>
        </p:spPr>
        <p:txBody>
          <a:bodyPr wrap="square">
            <a:spAutoFit/>
          </a:bodyPr>
          <a:lstStyle/>
          <a:p>
            <a:pPr>
              <a:lnSpc>
                <a:spcPct val="130000"/>
              </a:lnSpc>
            </a:pPr>
            <a:r>
              <a:rPr lang="vi-VN" altLang="zh-CN" sz="3600" b="1" spc="100" dirty="0">
                <a:latin typeface="Times New Roman" panose="02020603050405020304" pitchFamily="18" charset="0"/>
                <a:ea typeface="Aa乔乔体" panose="00020600040101010101" pitchFamily="18" charset="-122"/>
                <a:cs typeface="Times New Roman" panose="02020603050405020304" pitchFamily="18" charset="0"/>
              </a:rPr>
              <a:t>Câu 1: Dày công luyện tập không nề hà vất vả được gọi là gì?</a:t>
            </a:r>
            <a:endParaRPr lang="zh-CN" altLang="en-US" sz="3600" b="1" spc="100" dirty="0">
              <a:latin typeface="Times New Roman" panose="02020603050405020304" pitchFamily="18" charset="0"/>
              <a:ea typeface="Aa乔乔体" panose="00020600040101010101" pitchFamily="18" charset="-122"/>
              <a:cs typeface="Times New Roman" panose="02020603050405020304" pitchFamily="18" charset="0"/>
            </a:endParaRP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445730" y="4108295"/>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r>
                <a:rPr lang="en-US" altLang="zh-CN"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Quay </a:t>
              </a:r>
              <a:r>
                <a:rPr lang="en-US" altLang="zh-CN" sz="28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lại</a:t>
              </a:r>
              <a:endParaRPr lang="zh-CN" altLang="en-US"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35653437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929470" y="1287463"/>
            <a:ext cx="7305112" cy="1460849"/>
          </a:xfrm>
          <a:prstGeom prst="rect">
            <a:avLst/>
          </a:prstGeom>
        </p:spPr>
        <p:txBody>
          <a:bodyPr wrap="square">
            <a:spAutoFit/>
          </a:bodyPr>
          <a:lstStyle/>
          <a:p>
            <a:pPr>
              <a:lnSpc>
                <a:spcPct val="130000"/>
              </a:lnSpc>
            </a:pPr>
            <a:r>
              <a:rPr lang="vi-VN" altLang="zh-CN" sz="3600" b="1" spc="100" dirty="0">
                <a:latin typeface="Times New Roman" panose="02020603050405020304" pitchFamily="18" charset="0"/>
                <a:ea typeface="Aa乔乔体" panose="00020600040101010101" pitchFamily="18" charset="-122"/>
                <a:cs typeface="Times New Roman" panose="02020603050405020304" pitchFamily="18" charset="0"/>
              </a:rPr>
              <a:t>Câu 2: Đây là câu chúc hay được sử dụng trong dịp Tết âm lịch?</a:t>
            </a:r>
            <a:endParaRPr lang="zh-CN" altLang="en-US" sz="3600" b="1" spc="100" dirty="0">
              <a:latin typeface="Times New Roman" panose="02020603050405020304" pitchFamily="18" charset="0"/>
              <a:ea typeface="Aa乔乔体" panose="00020600040101010101" pitchFamily="18" charset="-122"/>
              <a:cs typeface="Times New Roman" panose="02020603050405020304" pitchFamily="18" charset="0"/>
            </a:endParaRP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445730" y="4108295"/>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r>
                <a:rPr lang="en-US" altLang="zh-CN"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Quay </a:t>
              </a:r>
              <a:r>
                <a:rPr lang="en-US" altLang="zh-CN" sz="28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lại</a:t>
              </a:r>
              <a:endParaRPr lang="zh-CN" altLang="en-US"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9087586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929470" y="1287463"/>
            <a:ext cx="7305112" cy="1460849"/>
          </a:xfrm>
          <a:prstGeom prst="rect">
            <a:avLst/>
          </a:prstGeom>
        </p:spPr>
        <p:txBody>
          <a:bodyPr wrap="square">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vi-VN" altLang="zh-CN" sz="3600" b="1" i="0" u="none" strike="noStrike" kern="1200" cap="none" spc="100" normalizeH="0" baseline="0" noProof="0" dirty="0">
                <a:ln>
                  <a:noFill/>
                </a:ln>
                <a:solidFill>
                  <a:prstClr val="black"/>
                </a:solidFill>
                <a:effectLst/>
                <a:uLnTx/>
                <a:uFillTx/>
                <a:latin typeface="Times New Roman" panose="02020603050405020304" pitchFamily="18" charset="0"/>
                <a:ea typeface="Aa乔乔体" panose="00020600040101010101" pitchFamily="18" charset="-122"/>
                <a:cs typeface="Times New Roman" panose="02020603050405020304" pitchFamily="18" charset="0"/>
              </a:rPr>
              <a:t>Câu 3: Một ý nghĩa của của trung thu?</a:t>
            </a:r>
            <a:endParaRPr kumimoji="0" lang="zh-CN" altLang="en-US" sz="3600" b="1" i="0" u="none" strike="noStrike" kern="1200" cap="none" spc="100" normalizeH="0" baseline="0" noProof="0" dirty="0">
              <a:ln>
                <a:noFill/>
              </a:ln>
              <a:solidFill>
                <a:prstClr val="black"/>
              </a:solidFill>
              <a:effectLst/>
              <a:uLnTx/>
              <a:uFillTx/>
              <a:latin typeface="Times New Roman" panose="02020603050405020304" pitchFamily="18" charset="0"/>
              <a:ea typeface="Aa乔乔体" panose="00020600040101010101" pitchFamily="18" charset="-122"/>
              <a:cs typeface="Times New Roman" panose="02020603050405020304" pitchFamily="18" charset="0"/>
            </a:endParaRP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445730" y="4108295"/>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29300837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929470" y="1287463"/>
            <a:ext cx="7305112" cy="2901243"/>
          </a:xfrm>
          <a:prstGeom prst="rect">
            <a:avLst/>
          </a:prstGeom>
        </p:spPr>
        <p:txBody>
          <a:bodyPr wrap="square">
            <a:spAutoFit/>
          </a:bodyPr>
          <a:lstStyle/>
          <a:p>
            <a:pPr lvl="0" algn="just">
              <a:lnSpc>
                <a:spcPct val="130000"/>
              </a:lnSpc>
            </a:pP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Câu 4: Điền từ còn thiếu vào câu ca dao sau:</a:t>
            </a:r>
          </a:p>
          <a:p>
            <a:pPr lvl="0" algn="ctr">
              <a:lnSpc>
                <a:spcPct val="130000"/>
              </a:lnSpc>
            </a:pPr>
            <a:r>
              <a:rPr lang="vi-VN" altLang="zh-CN" sz="3600" b="1" i="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Lạy trời lạy phật lạy vua</a:t>
            </a:r>
          </a:p>
          <a:p>
            <a:pPr lvl="0" algn="ctr">
              <a:lnSpc>
                <a:spcPct val="130000"/>
              </a:lnSpc>
            </a:pPr>
            <a:r>
              <a:rPr lang="vi-VN" altLang="zh-CN" sz="3600" b="1" i="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Cho tôi…tôi xua con ruồi</a:t>
            </a: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a:t>
            </a: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378618" y="4786157"/>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6337398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32886C7-F0F4-434F-A253-9076BB3E1922}"/>
              </a:ext>
            </a:extLst>
          </p:cNvPr>
          <p:cNvSpPr/>
          <p:nvPr/>
        </p:nvSpPr>
        <p:spPr>
          <a:xfrm>
            <a:off x="1402554" y="2300576"/>
            <a:ext cx="6312947" cy="1323439"/>
          </a:xfrm>
          <a:prstGeom prst="rect">
            <a:avLst/>
          </a:prstGeom>
        </p:spPr>
        <p:txBody>
          <a:bodyPr wrap="none">
            <a:spAutoFit/>
          </a:bodyPr>
          <a:lstStyle/>
          <a:p>
            <a:r>
              <a:rPr lang="en-US" altLang="zh-CN" sz="80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KHỞI ĐỘNG</a:t>
            </a:r>
            <a:endParaRPr lang="zh-CN" altLang="en-US" sz="80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142" y="970273"/>
            <a:ext cx="5259716" cy="5307484"/>
          </a:xfrm>
          <a:prstGeom prst="rect">
            <a:avLst/>
          </a:prstGeom>
        </p:spPr>
      </p:pic>
      <p:pic>
        <p:nvPicPr>
          <p:cNvPr id="5" name="七公主 - Sweet Heart">
            <a:hlinkClick r:id="" action="ppaction://media"/>
            <a:extLst>
              <a:ext uri="{FF2B5EF4-FFF2-40B4-BE49-F238E27FC236}">
                <a16:creationId xmlns:a16="http://schemas.microsoft.com/office/drawing/2014/main" id="{9AC32593-C78A-4F58-9C7F-3038480D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883" y="7353300"/>
            <a:ext cx="590550" cy="590550"/>
          </a:xfrm>
          <a:prstGeom prst="rect">
            <a:avLst/>
          </a:prstGeom>
        </p:spPr>
      </p:pic>
    </p:spTree>
    <p:extLst>
      <p:ext uri="{BB962C8B-B14F-4D97-AF65-F5344CB8AC3E}">
        <p14:creationId xmlns:p14="http://schemas.microsoft.com/office/powerpoint/2010/main" val="278316008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1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600"/>
                            </p:stCondLst>
                            <p:childTnLst>
                              <p:par>
                                <p:cTn id="12" presetID="10" presetClass="entr" presetSubtype="0" fill="hold" nodeType="afterEffect">
                                  <p:stCondLst>
                                    <p:cond delay="1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5"/>
                </p:tgtEl>
              </p:cMediaNode>
            </p:audio>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830199" y="1567944"/>
            <a:ext cx="8531602" cy="2181046"/>
          </a:xfrm>
          <a:prstGeom prst="rect">
            <a:avLst/>
          </a:prstGeom>
        </p:spPr>
        <p:txBody>
          <a:bodyPr wrap="square">
            <a:spAutoFit/>
          </a:bodyPr>
          <a:lstStyle/>
          <a:p>
            <a:pPr lvl="0" algn="just">
              <a:lnSpc>
                <a:spcPct val="130000"/>
              </a:lnSpc>
            </a:pP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Câu 5: Điền từ còn thiếu vào câu hát: “Nào anh em ta cùng nhau…lên đàng, kiếm nguồn tươi sáng”</a:t>
            </a: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378618" y="4786157"/>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7517242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830199" y="1567944"/>
            <a:ext cx="8531602" cy="1460849"/>
          </a:xfrm>
          <a:prstGeom prst="rect">
            <a:avLst/>
          </a:prstGeom>
        </p:spPr>
        <p:txBody>
          <a:bodyPr wrap="square">
            <a:spAutoFit/>
          </a:bodyPr>
          <a:lstStyle/>
          <a:p>
            <a:pPr lvl="0" algn="just">
              <a:lnSpc>
                <a:spcPct val="130000"/>
              </a:lnSpc>
            </a:pP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Câu 6: Điền từ còn thiếu vào câu tục ngữ: “…là mẹ thành công”</a:t>
            </a: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378618" y="4786157"/>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29165657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830199" y="1567944"/>
            <a:ext cx="8531602" cy="2181046"/>
          </a:xfrm>
          <a:prstGeom prst="rect">
            <a:avLst/>
          </a:prstGeom>
        </p:spPr>
        <p:txBody>
          <a:bodyPr wrap="square">
            <a:spAutoFit/>
          </a:bodyPr>
          <a:lstStyle/>
          <a:p>
            <a:pPr lvl="0" algn="just">
              <a:lnSpc>
                <a:spcPct val="130000"/>
              </a:lnSpc>
            </a:pP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Câu 7: Trong mâm ngũ quả ở miền Nam thường có “cầu- sung- vừa- đủ- xài”. Vậy “sung” mang ý nghĩa gì?</a:t>
            </a: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378618" y="4786157"/>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4543242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8747BA2-145D-4F37-BA4F-0C176BC415E9}"/>
              </a:ext>
            </a:extLst>
          </p:cNvPr>
          <p:cNvSpPr/>
          <p:nvPr/>
        </p:nvSpPr>
        <p:spPr>
          <a:xfrm>
            <a:off x="1830198" y="1567944"/>
            <a:ext cx="9411049" cy="2181046"/>
          </a:xfrm>
          <a:prstGeom prst="rect">
            <a:avLst/>
          </a:prstGeom>
        </p:spPr>
        <p:txBody>
          <a:bodyPr wrap="square">
            <a:spAutoFit/>
          </a:bodyPr>
          <a:lstStyle/>
          <a:p>
            <a:pPr lvl="0" algn="just">
              <a:lnSpc>
                <a:spcPct val="130000"/>
              </a:lnSpc>
            </a:pPr>
            <a:r>
              <a:rPr lang="vi-VN" altLang="zh-CN" sz="3600" b="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Câu 8: Điền từ còn thiếu vào câu ca dao sau:</a:t>
            </a:r>
          </a:p>
          <a:p>
            <a:pPr lvl="0" algn="ctr">
              <a:lnSpc>
                <a:spcPct val="130000"/>
              </a:lnSpc>
            </a:pPr>
            <a:r>
              <a:rPr lang="vi-VN" altLang="zh-CN" sz="3600" b="1" i="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Ra về …như mưa</a:t>
            </a:r>
          </a:p>
          <a:p>
            <a:pPr lvl="0" algn="ctr">
              <a:lnSpc>
                <a:spcPct val="130000"/>
              </a:lnSpc>
            </a:pPr>
            <a:r>
              <a:rPr lang="vi-VN" altLang="zh-CN" sz="3600" b="1" i="1" spc="100" dirty="0">
                <a:solidFill>
                  <a:prstClr val="black"/>
                </a:solidFill>
                <a:latin typeface="Times New Roman" panose="02020603050405020304" pitchFamily="18" charset="0"/>
                <a:ea typeface="Aa乔乔体" panose="00020600040101010101" pitchFamily="18" charset="-122"/>
                <a:cs typeface="Times New Roman" panose="02020603050405020304" pitchFamily="18" charset="0"/>
              </a:rPr>
              <a:t>Đành duyên, đành phận, mà chưa đành lòng</a:t>
            </a:r>
          </a:p>
        </p:txBody>
      </p:sp>
      <p:grpSp>
        <p:nvGrpSpPr>
          <p:cNvPr id="8" name="组合 7">
            <a:extLst>
              <a:ext uri="{FF2B5EF4-FFF2-40B4-BE49-F238E27FC236}">
                <a16:creationId xmlns:a16="http://schemas.microsoft.com/office/drawing/2014/main" id="{3A782ABF-A076-450E-B6C6-74841348F345}"/>
              </a:ext>
            </a:extLst>
          </p:cNvPr>
          <p:cNvGrpSpPr/>
          <p:nvPr/>
        </p:nvGrpSpPr>
        <p:grpSpPr>
          <a:xfrm>
            <a:off x="4378618" y="4786157"/>
            <a:ext cx="2703751" cy="736646"/>
            <a:chOff x="4315559" y="3513484"/>
            <a:chExt cx="2279967" cy="504257"/>
          </a:xfrm>
        </p:grpSpPr>
        <p:pic>
          <p:nvPicPr>
            <p:cNvPr id="9" name="图片 8">
              <a:hlinkClick r:id="rId3" action="ppaction://hlinksldjump"/>
              <a:extLst>
                <a:ext uri="{FF2B5EF4-FFF2-40B4-BE49-F238E27FC236}">
                  <a16:creationId xmlns:a16="http://schemas.microsoft.com/office/drawing/2014/main" id="{5991FF0E-93E8-4D6C-A0DA-9F2A190BF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559" y="3513484"/>
              <a:ext cx="2279967" cy="504257"/>
            </a:xfrm>
            <a:prstGeom prst="rect">
              <a:avLst/>
            </a:prstGeom>
          </p:spPr>
        </p:pic>
        <p:sp>
          <p:nvSpPr>
            <p:cNvPr id="10" name="矩形 9">
              <a:extLst>
                <a:ext uri="{FF2B5EF4-FFF2-40B4-BE49-F238E27FC236}">
                  <a16:creationId xmlns:a16="http://schemas.microsoft.com/office/drawing/2014/main" id="{25CBFFB4-CD6A-4834-9D8A-E97CCA7A3FF8}"/>
                </a:ext>
              </a:extLst>
            </p:cNvPr>
            <p:cNvSpPr/>
            <p:nvPr/>
          </p:nvSpPr>
          <p:spPr>
            <a:xfrm>
              <a:off x="4605132" y="3586532"/>
              <a:ext cx="1516933" cy="3581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Quay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lại</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35864035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E040BD-B154-47B1-9D6E-75204708AEDC}"/>
              </a:ext>
            </a:extLst>
          </p:cNvPr>
          <p:cNvPicPr>
            <a:picLocks noChangeAspect="1"/>
          </p:cNvPicPr>
          <p:nvPr/>
        </p:nvPicPr>
        <p:blipFill>
          <a:blip r:embed="rId2"/>
          <a:stretch>
            <a:fillRect/>
          </a:stretch>
        </p:blipFill>
        <p:spPr>
          <a:xfrm>
            <a:off x="880844" y="957524"/>
            <a:ext cx="10268125" cy="5048993"/>
          </a:xfrm>
          <a:prstGeom prst="rect">
            <a:avLst/>
          </a:prstGeom>
        </p:spPr>
      </p:pic>
    </p:spTree>
    <p:extLst>
      <p:ext uri="{BB962C8B-B14F-4D97-AF65-F5344CB8AC3E}">
        <p14:creationId xmlns:p14="http://schemas.microsoft.com/office/powerpoint/2010/main" val="3937765142"/>
      </p:ext>
    </p:extLst>
  </p:cSld>
  <p:clrMapOvr>
    <a:masterClrMapping/>
  </p:clrMapOvr>
  <mc:AlternateContent xmlns:mc="http://schemas.openxmlformats.org/markup-compatibility/2006" xmlns:p14="http://schemas.microsoft.com/office/powerpoint/2010/main">
    <mc:Choice Requires="p14">
      <p:transition spd="slow" p14:dur="2000" advTm="3000">
        <p:fade/>
      </p:transition>
    </mc:Choice>
    <mc:Fallback xmlns="">
      <p:transition spd="slow"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32886C7-F0F4-434F-A253-9076BB3E1922}"/>
              </a:ext>
            </a:extLst>
          </p:cNvPr>
          <p:cNvSpPr/>
          <p:nvPr/>
        </p:nvSpPr>
        <p:spPr>
          <a:xfrm>
            <a:off x="1524157" y="2349733"/>
            <a:ext cx="7109056"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VẬN</a:t>
            </a:r>
            <a:r>
              <a:rPr kumimoji="0" lang="en-US" altLang="zh-CN" sz="8000" b="0" i="0" u="none" strike="noStrike" kern="1200" cap="none" spc="300" normalizeH="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DỤNG</a:t>
            </a:r>
            <a:endParaRPr kumimoji="0" lang="zh-CN" altLang="en-US"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267" y="944636"/>
            <a:ext cx="5259716" cy="5307484"/>
          </a:xfrm>
          <a:prstGeom prst="rect">
            <a:avLst/>
          </a:prstGeom>
        </p:spPr>
      </p:pic>
      <p:pic>
        <p:nvPicPr>
          <p:cNvPr id="5" name="七公主 - Sweet Heart">
            <a:hlinkClick r:id="" action="ppaction://media"/>
            <a:extLst>
              <a:ext uri="{FF2B5EF4-FFF2-40B4-BE49-F238E27FC236}">
                <a16:creationId xmlns:a16="http://schemas.microsoft.com/office/drawing/2014/main" id="{9AC32593-C78A-4F58-9C7F-3038480D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883" y="7353300"/>
            <a:ext cx="590550" cy="590550"/>
          </a:xfrm>
          <a:prstGeom prst="rect">
            <a:avLst/>
          </a:prstGeom>
        </p:spPr>
      </p:pic>
    </p:spTree>
    <p:extLst>
      <p:ext uri="{BB962C8B-B14F-4D97-AF65-F5344CB8AC3E}">
        <p14:creationId xmlns:p14="http://schemas.microsoft.com/office/powerpoint/2010/main" val="14408833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1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600"/>
                            </p:stCondLst>
                            <p:childTnLst>
                              <p:par>
                                <p:cTn id="12" presetID="10" presetClass="entr" presetSubtype="0" fill="hold" nodeType="afterEffect">
                                  <p:stCondLst>
                                    <p:cond delay="1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5"/>
                </p:tgtEl>
              </p:cMediaNode>
            </p:audio>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194C4E57-E96F-4B31-85C2-829DAAB6AA5C}"/>
              </a:ext>
            </a:extLst>
          </p:cNvPr>
          <p:cNvSpPr/>
          <p:nvPr/>
        </p:nvSpPr>
        <p:spPr>
          <a:xfrm>
            <a:off x="1595446" y="3017811"/>
            <a:ext cx="4157272" cy="1948995"/>
          </a:xfrm>
          <a:prstGeom prst="rect">
            <a:avLst/>
          </a:prstGeom>
        </p:spPr>
        <p:txBody>
          <a:bodyPr wrap="square">
            <a:spAutoFit/>
          </a:bodyPr>
          <a:lstStyle/>
          <a:p>
            <a:pPr algn="just">
              <a:lnSpc>
                <a:spcPct val="130000"/>
              </a:lnSpc>
            </a:pP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Viết</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đoạn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văn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ngắn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từ</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7 – 10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câu</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trình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bày</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suy</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nghĩ</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về</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hạnh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phúc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pic>
        <p:nvPicPr>
          <p:cNvPr id="8" name="图片 7">
            <a:extLst>
              <a:ext uri="{FF2B5EF4-FFF2-40B4-BE49-F238E27FC236}">
                <a16:creationId xmlns:a16="http://schemas.microsoft.com/office/drawing/2014/main" id="{EB6DE888-CFC6-4266-884A-A69D1BE24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659" y="1792837"/>
            <a:ext cx="4738141" cy="4738141"/>
          </a:xfrm>
          <a:prstGeom prst="rect">
            <a:avLst/>
          </a:prstGeom>
        </p:spPr>
      </p:pic>
      <p:grpSp>
        <p:nvGrpSpPr>
          <p:cNvPr id="9" name="组合 8">
            <a:extLst>
              <a:ext uri="{FF2B5EF4-FFF2-40B4-BE49-F238E27FC236}">
                <a16:creationId xmlns:a16="http://schemas.microsoft.com/office/drawing/2014/main" id="{D8DDBAB1-8794-40E7-A303-F1D4CAFD7F7A}"/>
              </a:ext>
            </a:extLst>
          </p:cNvPr>
          <p:cNvGrpSpPr/>
          <p:nvPr/>
        </p:nvGrpSpPr>
        <p:grpSpPr>
          <a:xfrm>
            <a:off x="1358583" y="1451918"/>
            <a:ext cx="3507032" cy="736646"/>
            <a:chOff x="1358583" y="1451918"/>
            <a:chExt cx="2279967" cy="504257"/>
          </a:xfrm>
        </p:grpSpPr>
        <p:pic>
          <p:nvPicPr>
            <p:cNvPr id="10" name="图片 9">
              <a:extLst>
                <a:ext uri="{FF2B5EF4-FFF2-40B4-BE49-F238E27FC236}">
                  <a16:creationId xmlns:a16="http://schemas.microsoft.com/office/drawing/2014/main" id="{2353D9B3-E4B9-4D71-9837-29344F4DF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583" y="1451918"/>
              <a:ext cx="2279967" cy="504257"/>
            </a:xfrm>
            <a:prstGeom prst="rect">
              <a:avLst/>
            </a:prstGeom>
          </p:spPr>
        </p:pic>
        <p:sp>
          <p:nvSpPr>
            <p:cNvPr id="11" name="矩形 10">
              <a:extLst>
                <a:ext uri="{FF2B5EF4-FFF2-40B4-BE49-F238E27FC236}">
                  <a16:creationId xmlns:a16="http://schemas.microsoft.com/office/drawing/2014/main" id="{663DEBFC-A5D9-4E70-8E86-13BB44405252}"/>
                </a:ext>
              </a:extLst>
            </p:cNvPr>
            <p:cNvSpPr/>
            <p:nvPr/>
          </p:nvSpPr>
          <p:spPr>
            <a:xfrm>
              <a:off x="1709917" y="1535543"/>
              <a:ext cx="1865685" cy="400297"/>
            </a:xfrm>
            <a:prstGeom prst="rect">
              <a:avLst/>
            </a:prstGeom>
          </p:spPr>
          <p:txBody>
            <a:bodyPr wrap="none">
              <a:spAutoFit/>
            </a:bodyPr>
            <a:lstStyle/>
            <a:p>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Vận</a:t>
              </a:r>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dụng</a:t>
              </a:r>
              <a:endParaRPr lang="zh-CN" altLang="en-US"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7902259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200"/>
                            </p:stCondLst>
                            <p:childTnLst>
                              <p:par>
                                <p:cTn id="13" presetID="10" presetClass="entr" presetSubtype="0" fill="hold" nodeType="afterEffect">
                                  <p:stCondLst>
                                    <p:cond delay="1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194C4E57-E96F-4B31-85C2-829DAAB6AA5C}"/>
              </a:ext>
            </a:extLst>
          </p:cNvPr>
          <p:cNvSpPr/>
          <p:nvPr/>
        </p:nvSpPr>
        <p:spPr>
          <a:xfrm>
            <a:off x="1620949" y="2310728"/>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Đảm</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bảo</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dung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lượng</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đoạn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văn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pic>
        <p:nvPicPr>
          <p:cNvPr id="8" name="图片 7">
            <a:extLst>
              <a:ext uri="{FF2B5EF4-FFF2-40B4-BE49-F238E27FC236}">
                <a16:creationId xmlns:a16="http://schemas.microsoft.com/office/drawing/2014/main" id="{EB6DE888-CFC6-4266-884A-A69D1BE24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173" y="2044507"/>
            <a:ext cx="4738141" cy="4738141"/>
          </a:xfrm>
          <a:prstGeom prst="rect">
            <a:avLst/>
          </a:prstGeom>
        </p:spPr>
      </p:pic>
      <p:grpSp>
        <p:nvGrpSpPr>
          <p:cNvPr id="9" name="组合 8">
            <a:extLst>
              <a:ext uri="{FF2B5EF4-FFF2-40B4-BE49-F238E27FC236}">
                <a16:creationId xmlns:a16="http://schemas.microsoft.com/office/drawing/2014/main" id="{D8DDBAB1-8794-40E7-A303-F1D4CAFD7F7A}"/>
              </a:ext>
            </a:extLst>
          </p:cNvPr>
          <p:cNvGrpSpPr/>
          <p:nvPr/>
        </p:nvGrpSpPr>
        <p:grpSpPr>
          <a:xfrm>
            <a:off x="1358583" y="1451918"/>
            <a:ext cx="4394135" cy="736646"/>
            <a:chOff x="1358583" y="1451918"/>
            <a:chExt cx="2856685" cy="504257"/>
          </a:xfrm>
        </p:grpSpPr>
        <p:pic>
          <p:nvPicPr>
            <p:cNvPr id="10" name="图片 9">
              <a:extLst>
                <a:ext uri="{FF2B5EF4-FFF2-40B4-BE49-F238E27FC236}">
                  <a16:creationId xmlns:a16="http://schemas.microsoft.com/office/drawing/2014/main" id="{2353D9B3-E4B9-4D71-9837-29344F4DF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583" y="1451918"/>
              <a:ext cx="2856685" cy="504257"/>
            </a:xfrm>
            <a:prstGeom prst="rect">
              <a:avLst/>
            </a:prstGeom>
          </p:spPr>
        </p:pic>
        <p:sp>
          <p:nvSpPr>
            <p:cNvPr id="11" name="矩形 10">
              <a:extLst>
                <a:ext uri="{FF2B5EF4-FFF2-40B4-BE49-F238E27FC236}">
                  <a16:creationId xmlns:a16="http://schemas.microsoft.com/office/drawing/2014/main" id="{663DEBFC-A5D9-4E70-8E86-13BB44405252}"/>
                </a:ext>
              </a:extLst>
            </p:cNvPr>
            <p:cNvSpPr/>
            <p:nvPr/>
          </p:nvSpPr>
          <p:spPr>
            <a:xfrm>
              <a:off x="1709917" y="1535543"/>
              <a:ext cx="2144252" cy="400297"/>
            </a:xfrm>
            <a:prstGeom prst="rect">
              <a:avLst/>
            </a:prstGeom>
          </p:spPr>
          <p:txBody>
            <a:bodyPr wrap="none">
              <a:spAutoFit/>
            </a:bodyPr>
            <a:lstStyle/>
            <a:p>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Về</a:t>
              </a:r>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hình</a:t>
              </a:r>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thức</a:t>
              </a:r>
              <a:endParaRPr lang="zh-CN" altLang="en-US"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
        <p:nvSpPr>
          <p:cNvPr id="7" name="矩形 4">
            <a:extLst>
              <a:ext uri="{FF2B5EF4-FFF2-40B4-BE49-F238E27FC236}">
                <a16:creationId xmlns:a16="http://schemas.microsoft.com/office/drawing/2014/main" id="{1397650B-C842-4504-9002-91D3BAEC97AA}"/>
              </a:ext>
            </a:extLst>
          </p:cNvPr>
          <p:cNvSpPr/>
          <p:nvPr/>
        </p:nvSpPr>
        <p:spPr>
          <a:xfrm>
            <a:off x="1688061" y="2979373"/>
            <a:ext cx="6407758" cy="1308820"/>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Đảm</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bảo</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hình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thức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đoạn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văn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Viết</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liền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mạch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không</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tách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dòng</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2" name="矩形 4">
            <a:extLst>
              <a:ext uri="{FF2B5EF4-FFF2-40B4-BE49-F238E27FC236}">
                <a16:creationId xmlns:a16="http://schemas.microsoft.com/office/drawing/2014/main" id="{A9E976F5-28CF-4E34-86FC-BB2AA5AC69AE}"/>
              </a:ext>
            </a:extLst>
          </p:cNvPr>
          <p:cNvSpPr/>
          <p:nvPr/>
        </p:nvSpPr>
        <p:spPr>
          <a:xfrm>
            <a:off x="1755173" y="4288193"/>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Trình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bày</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rõ</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ràng</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sạch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đẹp</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34128516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C34806-1D79-488B-9489-949C7536A6E0}"/>
              </a:ext>
            </a:extLst>
          </p:cNvPr>
          <p:cNvSpPr/>
          <p:nvPr/>
        </p:nvSpPr>
        <p:spPr>
          <a:xfrm>
            <a:off x="1619076" y="1628399"/>
            <a:ext cx="9370502" cy="3970318"/>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Bạn đã từng nghe câu nói: “</a:t>
            </a:r>
            <a:r>
              <a:rPr lang="vi-VN" i="1" dirty="0">
                <a:latin typeface="Times New Roman" panose="02020603050405020304" pitchFamily="18" charset="0"/>
                <a:cs typeface="Times New Roman" panose="02020603050405020304" pitchFamily="18" charset="0"/>
              </a:rPr>
              <a:t>Hạnh phúc bắt nguồn từ những điều nhỏ bé nhất</a:t>
            </a:r>
            <a:r>
              <a:rPr lang="vi-VN" dirty="0">
                <a:latin typeface="Times New Roman" panose="02020603050405020304" pitchFamily="18" charset="0"/>
                <a:cs typeface="Times New Roman" panose="02020603050405020304" pitchFamily="18" charset="0"/>
              </a:rPr>
              <a:t>” hay chưa? Thật vậy! Hạnh phúc là khái niệm thuộc phạm trù tinh thần, là cảm xúc vui sướng, mãn nguyện khi đạt được hay làm được điều mà mình mong ước. Cũng giống như những trạng thái tình cảm của con người, hạnh phúc là cảm xúc xuất phát từ con tim, trong bất kỳ khoảnh khắc nào của cuộc sống. Khi con người biết hạnh phúc với những gì mình có, mình đạt được thì tâm hồn sẽ luôn thanh thản, nhẹ nhõm và viên mãn. Ngược lại, nếu chúng ta sống vô cảm hoặc đòi hỏi quá cao vào bản thân, không cho phép mình hạnh phúc hay thỏa mãn với bất cứ điều gì, thì chắc chắn chúng ta sẽ trở nên khô khan và mất dần niềm tin vào cuộc sống. Hạnh phúc có thể bắt nguồn từ những điều lớn lao, ví dụ như sự thành công trong sự nghiệp, có địa vị xã hội, nhưng cũng có thể bắt nguồn từ những điều nhỏ nhất. Đó là khi ta nhận được một món quà nhỏ, nhận được một lời cảm ơn chân thành, là khi ta làm được một việc tốt, mang lại hạnh phúc đến cho người khác… Hạnh phúc là điều ai cũng mong muốn có được trong cuộc sống, thế nhưng, chúng ta hãy tập hạnh phúc từ những điều giản đơn nhất, hạnh phúc với tất cả những gì mình đang có, và quan trọng hơn, đó là hãy trao đi hạnh phúc để nhận lại yêu thương.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879799"/>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194C4E57-E96F-4B31-85C2-829DAAB6AA5C}"/>
              </a:ext>
            </a:extLst>
          </p:cNvPr>
          <p:cNvSpPr/>
          <p:nvPr/>
        </p:nvSpPr>
        <p:spPr>
          <a:xfrm>
            <a:off x="1620949" y="2310728"/>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Giới</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thiệu</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vấn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đề</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pic>
        <p:nvPicPr>
          <p:cNvPr id="8" name="图片 7">
            <a:extLst>
              <a:ext uri="{FF2B5EF4-FFF2-40B4-BE49-F238E27FC236}">
                <a16:creationId xmlns:a16="http://schemas.microsoft.com/office/drawing/2014/main" id="{EB6DE888-CFC6-4266-884A-A69D1BE24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173" y="2044507"/>
            <a:ext cx="4738141" cy="4738141"/>
          </a:xfrm>
          <a:prstGeom prst="rect">
            <a:avLst/>
          </a:prstGeom>
        </p:spPr>
      </p:pic>
      <p:grpSp>
        <p:nvGrpSpPr>
          <p:cNvPr id="9" name="组合 8">
            <a:extLst>
              <a:ext uri="{FF2B5EF4-FFF2-40B4-BE49-F238E27FC236}">
                <a16:creationId xmlns:a16="http://schemas.microsoft.com/office/drawing/2014/main" id="{D8DDBAB1-8794-40E7-A303-F1D4CAFD7F7A}"/>
              </a:ext>
            </a:extLst>
          </p:cNvPr>
          <p:cNvGrpSpPr/>
          <p:nvPr/>
        </p:nvGrpSpPr>
        <p:grpSpPr>
          <a:xfrm>
            <a:off x="1358583" y="1451918"/>
            <a:ext cx="4394135" cy="736646"/>
            <a:chOff x="1358583" y="1451918"/>
            <a:chExt cx="2856685" cy="504257"/>
          </a:xfrm>
        </p:grpSpPr>
        <p:pic>
          <p:nvPicPr>
            <p:cNvPr id="10" name="图片 9">
              <a:extLst>
                <a:ext uri="{FF2B5EF4-FFF2-40B4-BE49-F238E27FC236}">
                  <a16:creationId xmlns:a16="http://schemas.microsoft.com/office/drawing/2014/main" id="{2353D9B3-E4B9-4D71-9837-29344F4DF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583" y="1451918"/>
              <a:ext cx="2856685" cy="504257"/>
            </a:xfrm>
            <a:prstGeom prst="rect">
              <a:avLst/>
            </a:prstGeom>
          </p:spPr>
        </p:pic>
        <p:sp>
          <p:nvSpPr>
            <p:cNvPr id="11" name="矩形 10">
              <a:extLst>
                <a:ext uri="{FF2B5EF4-FFF2-40B4-BE49-F238E27FC236}">
                  <a16:creationId xmlns:a16="http://schemas.microsoft.com/office/drawing/2014/main" id="{663DEBFC-A5D9-4E70-8E86-13BB44405252}"/>
                </a:ext>
              </a:extLst>
            </p:cNvPr>
            <p:cNvSpPr/>
            <p:nvPr/>
          </p:nvSpPr>
          <p:spPr>
            <a:xfrm>
              <a:off x="1709917" y="1535543"/>
              <a:ext cx="2018153" cy="400297"/>
            </a:xfrm>
            <a:prstGeom prst="rect">
              <a:avLst/>
            </a:prstGeom>
          </p:spPr>
          <p:txBody>
            <a:bodyPr wrap="none">
              <a:spAutoFit/>
            </a:bodyPr>
            <a:lstStyle/>
            <a:p>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Về</a:t>
              </a:r>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nội</a:t>
              </a:r>
              <a:r>
                <a:rPr lang="en-US" altLang="zh-CN"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dung</a:t>
              </a:r>
              <a:endParaRPr lang="zh-CN" altLang="en-US" sz="32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
        <p:nvSpPr>
          <p:cNvPr id="7" name="矩形 4">
            <a:extLst>
              <a:ext uri="{FF2B5EF4-FFF2-40B4-BE49-F238E27FC236}">
                <a16:creationId xmlns:a16="http://schemas.microsoft.com/office/drawing/2014/main" id="{1397650B-C842-4504-9002-91D3BAEC97AA}"/>
              </a:ext>
            </a:extLst>
          </p:cNvPr>
          <p:cNvSpPr/>
          <p:nvPr/>
        </p:nvSpPr>
        <p:spPr>
          <a:xfrm>
            <a:off x="1688061" y="2979373"/>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Khái</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niệm</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hạnh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phúc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2" name="矩形 4">
            <a:extLst>
              <a:ext uri="{FF2B5EF4-FFF2-40B4-BE49-F238E27FC236}">
                <a16:creationId xmlns:a16="http://schemas.microsoft.com/office/drawing/2014/main" id="{A9E976F5-28CF-4E34-86FC-BB2AA5AC69AE}"/>
              </a:ext>
            </a:extLst>
          </p:cNvPr>
          <p:cNvSpPr/>
          <p:nvPr/>
        </p:nvSpPr>
        <p:spPr>
          <a:xfrm>
            <a:off x="1688061" y="3744932"/>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Biểu</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hiện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của</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hạnh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phúc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3" name="矩形 4">
            <a:extLst>
              <a:ext uri="{FF2B5EF4-FFF2-40B4-BE49-F238E27FC236}">
                <a16:creationId xmlns:a16="http://schemas.microsoft.com/office/drawing/2014/main" id="{409F32B3-85F2-455D-B56F-C7B161B922A4}"/>
              </a:ext>
            </a:extLst>
          </p:cNvPr>
          <p:cNvSpPr/>
          <p:nvPr/>
        </p:nvSpPr>
        <p:spPr>
          <a:xfrm>
            <a:off x="1688061" y="4389378"/>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Gía</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trị</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của</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hạnh</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phúc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4" name="矩形 4">
            <a:extLst>
              <a:ext uri="{FF2B5EF4-FFF2-40B4-BE49-F238E27FC236}">
                <a16:creationId xmlns:a16="http://schemas.microsoft.com/office/drawing/2014/main" id="{BFA1B787-6839-4496-9125-258B8B22E237}"/>
              </a:ext>
            </a:extLst>
          </p:cNvPr>
          <p:cNvSpPr/>
          <p:nvPr/>
        </p:nvSpPr>
        <p:spPr>
          <a:xfrm>
            <a:off x="1688061" y="4941567"/>
            <a:ext cx="6407758" cy="668645"/>
          </a:xfrm>
          <a:prstGeom prst="rect">
            <a:avLst/>
          </a:prstGeom>
        </p:spPr>
        <p:txBody>
          <a:bodyPr wrap="square">
            <a:spAutoFit/>
          </a:bodyPr>
          <a:lstStyle/>
          <a:p>
            <a:pPr algn="just">
              <a:lnSpc>
                <a:spcPct val="130000"/>
              </a:lnSpc>
            </a:pP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Bài</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học</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cho</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bản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 </a:t>
            </a:r>
            <a:r>
              <a:rPr lang="en-US" altLang="zh-CN" sz="3200" spc="100" dirty="0" err="1">
                <a:latin typeface="Times New Roman" panose="02020603050405020304" pitchFamily="18" charset="0"/>
                <a:ea typeface="Aa乔乔体" panose="00020600040101010101" pitchFamily="18" charset="-122"/>
                <a:cs typeface="Times New Roman" panose="02020603050405020304" pitchFamily="18" charset="0"/>
              </a:rPr>
              <a:t>thân</a:t>
            </a:r>
            <a:r>
              <a:rPr lang="en-US" altLang="zh-CN" sz="3200" spc="100" dirty="0">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sz="3200" spc="100" dirty="0">
              <a:latin typeface="Times New Roman" panose="02020603050405020304" pitchFamily="18" charset="0"/>
              <a:ea typeface="Aa乔乔体"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639715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A18DF531-A3D5-424F-953C-BF93A791B7F0}"/>
              </a:ext>
            </a:extLst>
          </p:cNvPr>
          <p:cNvGrpSpPr/>
          <p:nvPr/>
        </p:nvGrpSpPr>
        <p:grpSpPr>
          <a:xfrm>
            <a:off x="1358583" y="1451918"/>
            <a:ext cx="6082452" cy="2474130"/>
            <a:chOff x="1358583" y="1451918"/>
            <a:chExt cx="5129093" cy="504257"/>
          </a:xfrm>
        </p:grpSpPr>
        <p:pic>
          <p:nvPicPr>
            <p:cNvPr id="4" name="图片 3">
              <a:extLst>
                <a:ext uri="{FF2B5EF4-FFF2-40B4-BE49-F238E27FC236}">
                  <a16:creationId xmlns:a16="http://schemas.microsoft.com/office/drawing/2014/main" id="{050ECFFB-8767-469B-8055-5888FF714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583" y="1451918"/>
              <a:ext cx="5129093" cy="504257"/>
            </a:xfrm>
            <a:prstGeom prst="rect">
              <a:avLst/>
            </a:prstGeom>
          </p:spPr>
        </p:pic>
        <p:sp>
          <p:nvSpPr>
            <p:cNvPr id="2" name="矩形 1">
              <a:extLst>
                <a:ext uri="{FF2B5EF4-FFF2-40B4-BE49-F238E27FC236}">
                  <a16:creationId xmlns:a16="http://schemas.microsoft.com/office/drawing/2014/main" id="{EA8F5D83-861B-4619-A946-29499E7408DF}"/>
                </a:ext>
              </a:extLst>
            </p:cNvPr>
            <p:cNvSpPr/>
            <p:nvPr/>
          </p:nvSpPr>
          <p:spPr>
            <a:xfrm>
              <a:off x="2240474" y="1606817"/>
              <a:ext cx="3186085" cy="1944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Hạnh</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phúc</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đối</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với</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em</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là</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a:t>
              </a:r>
              <a:r>
                <a:rPr kumimoji="0" lang="en-US" altLang="zh-CN" sz="2800" b="1" i="0" u="none" strike="noStrike" kern="1200" cap="none" spc="300" normalizeH="0" baseline="0" noProof="0" dirty="0" err="1">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gì</a:t>
              </a:r>
              <a:r>
                <a:rPr kumimoji="0" lang="en-US" altLang="zh-CN"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pic>
        <p:nvPicPr>
          <p:cNvPr id="8" name="图片 7">
            <a:extLst>
              <a:ext uri="{FF2B5EF4-FFF2-40B4-BE49-F238E27FC236}">
                <a16:creationId xmlns:a16="http://schemas.microsoft.com/office/drawing/2014/main" id="{ADDFCF38-78FA-4094-B36A-922809A1B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0" y="1517965"/>
            <a:ext cx="4619856" cy="4619856"/>
          </a:xfrm>
          <a:prstGeom prst="rect">
            <a:avLst/>
          </a:prstGeom>
        </p:spPr>
      </p:pic>
    </p:spTree>
    <p:extLst>
      <p:ext uri="{BB962C8B-B14F-4D97-AF65-F5344CB8AC3E}">
        <p14:creationId xmlns:p14="http://schemas.microsoft.com/office/powerpoint/2010/main" val="20994216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600"/>
                            </p:stCondLst>
                            <p:childTnLst>
                              <p:par>
                                <p:cTn id="9" presetID="10" presetClass="entr" presetSubtype="0" fill="hold" nodeType="afterEffect">
                                  <p:stCondLst>
                                    <p:cond delay="1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B0AF7541-449E-4919-B0D2-0E62003A3B5F}"/>
              </a:ext>
            </a:extLst>
          </p:cNvPr>
          <p:cNvGrpSpPr/>
          <p:nvPr/>
        </p:nvGrpSpPr>
        <p:grpSpPr>
          <a:xfrm>
            <a:off x="1358583" y="1451918"/>
            <a:ext cx="5663001" cy="736646"/>
            <a:chOff x="1358583" y="1451918"/>
            <a:chExt cx="4775389" cy="504257"/>
          </a:xfrm>
        </p:grpSpPr>
        <p:pic>
          <p:nvPicPr>
            <p:cNvPr id="9" name="图片 8">
              <a:extLst>
                <a:ext uri="{FF2B5EF4-FFF2-40B4-BE49-F238E27FC236}">
                  <a16:creationId xmlns:a16="http://schemas.microsoft.com/office/drawing/2014/main" id="{FF22FB5C-450D-4F38-9B6E-5AF4E989E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583" y="1451918"/>
              <a:ext cx="4775389" cy="504257"/>
            </a:xfrm>
            <a:prstGeom prst="rect">
              <a:avLst/>
            </a:prstGeom>
          </p:spPr>
        </p:pic>
        <p:sp>
          <p:nvSpPr>
            <p:cNvPr id="10" name="矩形 9">
              <a:extLst>
                <a:ext uri="{FF2B5EF4-FFF2-40B4-BE49-F238E27FC236}">
                  <a16:creationId xmlns:a16="http://schemas.microsoft.com/office/drawing/2014/main" id="{AF68E5D0-AC15-43DA-B1DF-EC1324336B59}"/>
                </a:ext>
              </a:extLst>
            </p:cNvPr>
            <p:cNvSpPr/>
            <p:nvPr/>
          </p:nvSpPr>
          <p:spPr>
            <a:xfrm>
              <a:off x="1709917" y="1535543"/>
              <a:ext cx="3875251" cy="358160"/>
            </a:xfrm>
            <a:prstGeom prst="rect">
              <a:avLst/>
            </a:prstGeom>
          </p:spPr>
          <p:txBody>
            <a:bodyPr wrap="none">
              <a:spAutoFit/>
            </a:bodyPr>
            <a:lstStyle/>
            <a:p>
              <a:r>
                <a:rPr lang="en-US" altLang="zh-CN" sz="2800" b="1" spc="300" dirty="0">
                  <a:solidFill>
                    <a:srgbClr val="562818"/>
                  </a:solidFill>
                  <a:latin typeface="字体管家简行" panose="00020600040101010101" pitchFamily="18" charset="-122"/>
                  <a:ea typeface="字体管家简行" panose="00020600040101010101" pitchFamily="18" charset="-122"/>
                </a:rPr>
                <a:t>H</a:t>
              </a:r>
              <a:r>
                <a:rPr lang="vi-VN" altLang="zh-CN" sz="2800" b="1" spc="300" dirty="0">
                  <a:solidFill>
                    <a:srgbClr val="562818"/>
                  </a:solidFill>
                  <a:latin typeface="字体管家简行" panose="00020600040101010101" pitchFamily="18" charset="-122"/>
                  <a:ea typeface="字体管家简行" panose="00020600040101010101" pitchFamily="18" charset="-122"/>
                </a:rPr>
                <a:t>Ư</a:t>
              </a:r>
              <a:r>
                <a:rPr lang="en-US" altLang="zh-CN" sz="2800" b="1" spc="300" dirty="0">
                  <a:solidFill>
                    <a:srgbClr val="562818"/>
                  </a:solidFill>
                  <a:latin typeface="字体管家简行" panose="00020600040101010101" pitchFamily="18" charset="-122"/>
                  <a:ea typeface="字体管家简行" panose="00020600040101010101" pitchFamily="18" charset="-122"/>
                </a:rPr>
                <a:t>ỚNG DẪN TỰ HỌC</a:t>
              </a:r>
              <a:endParaRPr lang="zh-CN" altLang="en-US" sz="2800" b="1" spc="300" dirty="0">
                <a:solidFill>
                  <a:srgbClr val="562818"/>
                </a:solidFill>
                <a:latin typeface="字体管家简行" panose="00020600040101010101" pitchFamily="18" charset="-122"/>
                <a:ea typeface="字体管家简行" panose="00020600040101010101" pitchFamily="18" charset="-122"/>
              </a:endParaRPr>
            </a:p>
          </p:txBody>
        </p:sp>
      </p:grpSp>
      <p:sp>
        <p:nvSpPr>
          <p:cNvPr id="11" name="矩形 10">
            <a:extLst>
              <a:ext uri="{FF2B5EF4-FFF2-40B4-BE49-F238E27FC236}">
                <a16:creationId xmlns:a16="http://schemas.microsoft.com/office/drawing/2014/main" id="{11CE902B-635F-4269-84A3-152479E86DE1}"/>
              </a:ext>
            </a:extLst>
          </p:cNvPr>
          <p:cNvSpPr/>
          <p:nvPr/>
        </p:nvSpPr>
        <p:spPr>
          <a:xfrm>
            <a:off x="2291732" y="3088423"/>
            <a:ext cx="3614393" cy="416524"/>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Học</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bài</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hoàn</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thành</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bài</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tập</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2" name="矩形 11">
            <a:extLst>
              <a:ext uri="{FF2B5EF4-FFF2-40B4-BE49-F238E27FC236}">
                <a16:creationId xmlns:a16="http://schemas.microsoft.com/office/drawing/2014/main" id="{3EDC8050-F153-47EA-8316-7A9C469DF8DC}"/>
              </a:ext>
            </a:extLst>
          </p:cNvPr>
          <p:cNvSpPr/>
          <p:nvPr/>
        </p:nvSpPr>
        <p:spPr>
          <a:xfrm>
            <a:off x="2308066" y="2598971"/>
            <a:ext cx="1509009" cy="418704"/>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BÀI CŨ</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95C004EA-C656-4324-B872-4FB7FD4569F8}"/>
              </a:ext>
            </a:extLst>
          </p:cNvPr>
          <p:cNvPicPr>
            <a:picLocks noChangeAspect="1"/>
          </p:cNvPicPr>
          <p:nvPr/>
        </p:nvPicPr>
        <p:blipFill>
          <a:blip r:embed="rId4"/>
          <a:stretch>
            <a:fillRect/>
          </a:stretch>
        </p:blipFill>
        <p:spPr>
          <a:xfrm>
            <a:off x="7158595" y="2097302"/>
            <a:ext cx="4737003" cy="4743099"/>
          </a:xfrm>
          <a:prstGeom prst="rect">
            <a:avLst/>
          </a:prstGeom>
        </p:spPr>
      </p:pic>
      <p:sp>
        <p:nvSpPr>
          <p:cNvPr id="13" name="矩形 10">
            <a:extLst>
              <a:ext uri="{FF2B5EF4-FFF2-40B4-BE49-F238E27FC236}">
                <a16:creationId xmlns:a16="http://schemas.microsoft.com/office/drawing/2014/main" id="{E156D70D-D8F3-41B8-B0D1-37F695A36BA7}"/>
              </a:ext>
            </a:extLst>
          </p:cNvPr>
          <p:cNvSpPr/>
          <p:nvPr/>
        </p:nvSpPr>
        <p:spPr>
          <a:xfrm>
            <a:off x="2308066" y="3709272"/>
            <a:ext cx="3614393" cy="776623"/>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Sưu</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tầm</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ca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dao</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tục</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ngữ</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danh</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ngôn</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về</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hạnh</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phúc</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9703061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200"/>
                            </p:stCondLst>
                            <p:childTnLst>
                              <p:par>
                                <p:cTn id="13" presetID="10" presetClass="entr" presetSubtype="0" fill="hold" grpId="0" nodeType="afterEffect">
                                  <p:stCondLst>
                                    <p:cond delay="1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800"/>
                            </p:stCondLst>
                            <p:childTnLst>
                              <p:par>
                                <p:cTn id="17" presetID="10" presetClass="entr" presetSubtype="0" fill="hold" grpId="0" nodeType="after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B0AF7541-449E-4919-B0D2-0E62003A3B5F}"/>
              </a:ext>
            </a:extLst>
          </p:cNvPr>
          <p:cNvGrpSpPr/>
          <p:nvPr/>
        </p:nvGrpSpPr>
        <p:grpSpPr>
          <a:xfrm>
            <a:off x="1358583" y="1451918"/>
            <a:ext cx="5663001" cy="736646"/>
            <a:chOff x="1358583" y="1451918"/>
            <a:chExt cx="4775389" cy="504257"/>
          </a:xfrm>
        </p:grpSpPr>
        <p:pic>
          <p:nvPicPr>
            <p:cNvPr id="9" name="图片 8">
              <a:extLst>
                <a:ext uri="{FF2B5EF4-FFF2-40B4-BE49-F238E27FC236}">
                  <a16:creationId xmlns:a16="http://schemas.microsoft.com/office/drawing/2014/main" id="{FF22FB5C-450D-4F38-9B6E-5AF4E989E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583" y="1451918"/>
              <a:ext cx="4775389" cy="504257"/>
            </a:xfrm>
            <a:prstGeom prst="rect">
              <a:avLst/>
            </a:prstGeom>
          </p:spPr>
        </p:pic>
        <p:sp>
          <p:nvSpPr>
            <p:cNvPr id="10" name="矩形 9">
              <a:extLst>
                <a:ext uri="{FF2B5EF4-FFF2-40B4-BE49-F238E27FC236}">
                  <a16:creationId xmlns:a16="http://schemas.microsoft.com/office/drawing/2014/main" id="{AF68E5D0-AC15-43DA-B1DF-EC1324336B59}"/>
                </a:ext>
              </a:extLst>
            </p:cNvPr>
            <p:cNvSpPr/>
            <p:nvPr/>
          </p:nvSpPr>
          <p:spPr>
            <a:xfrm>
              <a:off x="1709917" y="1535543"/>
              <a:ext cx="3875251" cy="358160"/>
            </a:xfrm>
            <a:prstGeom prst="rect">
              <a:avLst/>
            </a:prstGeom>
          </p:spPr>
          <p:txBody>
            <a:bodyPr wrap="none">
              <a:spAutoFit/>
            </a:bodyPr>
            <a:lstStyle/>
            <a:p>
              <a:r>
                <a:rPr lang="en-US" altLang="zh-CN" sz="2800" b="1" spc="300" dirty="0">
                  <a:solidFill>
                    <a:srgbClr val="562818"/>
                  </a:solidFill>
                  <a:latin typeface="字体管家简行" panose="00020600040101010101" pitchFamily="18" charset="-122"/>
                  <a:ea typeface="字体管家简行" panose="00020600040101010101" pitchFamily="18" charset="-122"/>
                </a:rPr>
                <a:t>H</a:t>
              </a:r>
              <a:r>
                <a:rPr lang="vi-VN" altLang="zh-CN" sz="2800" b="1" spc="300" dirty="0">
                  <a:solidFill>
                    <a:srgbClr val="562818"/>
                  </a:solidFill>
                  <a:latin typeface="字体管家简行" panose="00020600040101010101" pitchFamily="18" charset="-122"/>
                  <a:ea typeface="字体管家简行" panose="00020600040101010101" pitchFamily="18" charset="-122"/>
                </a:rPr>
                <a:t>Ư</a:t>
              </a:r>
              <a:r>
                <a:rPr lang="en-US" altLang="zh-CN" sz="2800" b="1" spc="300" dirty="0">
                  <a:solidFill>
                    <a:srgbClr val="562818"/>
                  </a:solidFill>
                  <a:latin typeface="字体管家简行" panose="00020600040101010101" pitchFamily="18" charset="-122"/>
                  <a:ea typeface="字体管家简行" panose="00020600040101010101" pitchFamily="18" charset="-122"/>
                </a:rPr>
                <a:t>ỚNG DẪN TỰ HỌC</a:t>
              </a:r>
              <a:endParaRPr lang="zh-CN" altLang="en-US" sz="2800" b="1" spc="300" dirty="0">
                <a:solidFill>
                  <a:srgbClr val="562818"/>
                </a:solidFill>
                <a:latin typeface="字体管家简行" panose="00020600040101010101" pitchFamily="18" charset="-122"/>
                <a:ea typeface="字体管家简行" panose="00020600040101010101" pitchFamily="18" charset="-122"/>
              </a:endParaRPr>
            </a:p>
          </p:txBody>
        </p:sp>
      </p:grpSp>
      <p:sp>
        <p:nvSpPr>
          <p:cNvPr id="11" name="矩形 10">
            <a:extLst>
              <a:ext uri="{FF2B5EF4-FFF2-40B4-BE49-F238E27FC236}">
                <a16:creationId xmlns:a16="http://schemas.microsoft.com/office/drawing/2014/main" id="{11CE902B-635F-4269-84A3-152479E86DE1}"/>
              </a:ext>
            </a:extLst>
          </p:cNvPr>
          <p:cNvSpPr/>
          <p:nvPr/>
        </p:nvSpPr>
        <p:spPr>
          <a:xfrm>
            <a:off x="2291732" y="3088423"/>
            <a:ext cx="3614393" cy="416524"/>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Soạn</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bài</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tiếp</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theo.</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sp>
        <p:nvSpPr>
          <p:cNvPr id="12" name="矩形 11">
            <a:extLst>
              <a:ext uri="{FF2B5EF4-FFF2-40B4-BE49-F238E27FC236}">
                <a16:creationId xmlns:a16="http://schemas.microsoft.com/office/drawing/2014/main" id="{3EDC8050-F153-47EA-8316-7A9C469DF8DC}"/>
              </a:ext>
            </a:extLst>
          </p:cNvPr>
          <p:cNvSpPr/>
          <p:nvPr/>
        </p:nvSpPr>
        <p:spPr>
          <a:xfrm>
            <a:off x="2308066" y="2598971"/>
            <a:ext cx="1509009" cy="418704"/>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BÀI MỚI</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95C004EA-C656-4324-B872-4FB7FD4569F8}"/>
              </a:ext>
            </a:extLst>
          </p:cNvPr>
          <p:cNvPicPr>
            <a:picLocks noChangeAspect="1"/>
          </p:cNvPicPr>
          <p:nvPr/>
        </p:nvPicPr>
        <p:blipFill>
          <a:blip r:embed="rId4"/>
          <a:stretch>
            <a:fillRect/>
          </a:stretch>
        </p:blipFill>
        <p:spPr>
          <a:xfrm>
            <a:off x="7158595" y="2097302"/>
            <a:ext cx="4737003" cy="4743099"/>
          </a:xfrm>
          <a:prstGeom prst="rect">
            <a:avLst/>
          </a:prstGeom>
        </p:spPr>
      </p:pic>
      <p:sp>
        <p:nvSpPr>
          <p:cNvPr id="13" name="矩形 10">
            <a:extLst>
              <a:ext uri="{FF2B5EF4-FFF2-40B4-BE49-F238E27FC236}">
                <a16:creationId xmlns:a16="http://schemas.microsoft.com/office/drawing/2014/main" id="{E156D70D-D8F3-41B8-B0D1-37F695A36BA7}"/>
              </a:ext>
            </a:extLst>
          </p:cNvPr>
          <p:cNvSpPr/>
          <p:nvPr/>
        </p:nvSpPr>
        <p:spPr>
          <a:xfrm>
            <a:off x="2308066" y="3709272"/>
            <a:ext cx="3614393" cy="776623"/>
          </a:xfrm>
          <a:prstGeom prst="rect">
            <a:avLst/>
          </a:prstGeom>
        </p:spPr>
        <p:txBody>
          <a:bodyPr wrap="square">
            <a:spAutoFit/>
          </a:bodyPr>
          <a:lstStyle/>
          <a:p>
            <a:pPr>
              <a:lnSpc>
                <a:spcPct val="130000"/>
              </a:lnSpc>
            </a:pP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Đọc</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và</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trả</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lời</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các</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câu</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hỏi</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trong</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sách</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a:t>
            </a:r>
            <a:r>
              <a:rPr lang="en-US" altLang="zh-CN" b="1" spc="100" dirty="0" err="1">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giáo</a:t>
            </a:r>
            <a:r>
              <a:rPr lang="en-US" altLang="zh-CN"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khoa.</a:t>
            </a:r>
            <a:endParaRPr lang="zh-CN" altLang="en-US"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6198204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200"/>
                            </p:stCondLst>
                            <p:childTnLst>
                              <p:par>
                                <p:cTn id="13" presetID="10" presetClass="entr" presetSubtype="0" fill="hold" grpId="0" nodeType="afterEffect">
                                  <p:stCondLst>
                                    <p:cond delay="1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800"/>
                            </p:stCondLst>
                            <p:childTnLst>
                              <p:par>
                                <p:cTn id="17" presetID="10" presetClass="entr" presetSubtype="0" fill="hold" grpId="0" nodeType="after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326" y="1181100"/>
            <a:ext cx="5161298" cy="5208172"/>
          </a:xfrm>
          <a:prstGeom prst="rect">
            <a:avLst/>
          </a:prstGeom>
        </p:spPr>
      </p:pic>
      <p:sp>
        <p:nvSpPr>
          <p:cNvPr id="2" name="文本框 1">
            <a:extLst>
              <a:ext uri="{FF2B5EF4-FFF2-40B4-BE49-F238E27FC236}">
                <a16:creationId xmlns:a16="http://schemas.microsoft.com/office/drawing/2014/main" id="{45792637-D1A2-46DF-AF47-5FF9DC8776A6}"/>
              </a:ext>
            </a:extLst>
          </p:cNvPr>
          <p:cNvSpPr txBox="1"/>
          <p:nvPr/>
        </p:nvSpPr>
        <p:spPr>
          <a:xfrm>
            <a:off x="1275127" y="2274838"/>
            <a:ext cx="6927735" cy="2308324"/>
          </a:xfrm>
          <a:prstGeom prst="rect">
            <a:avLst/>
          </a:prstGeom>
          <a:noFill/>
        </p:spPr>
        <p:txBody>
          <a:bodyPr wrap="square" rtlCol="0">
            <a:spAutoFit/>
          </a:bodyPr>
          <a:lstStyle/>
          <a:p>
            <a:pPr algn="ctr"/>
            <a:r>
              <a:rPr lang="en-US" altLang="zh-CN" sz="7200" b="1"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CHÚC  CÁC EM HỌC TỐT!</a:t>
            </a:r>
            <a:endParaRPr lang="zh-CN" altLang="en-US" sz="7200" b="1"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6151404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00"/>
                            </p:stCondLst>
                            <p:childTnLst>
                              <p:par>
                                <p:cTn id="9" presetID="10" presetClass="entr" presetSubtype="0" fill="hold" nodeType="afterEffect">
                                  <p:stCondLst>
                                    <p:cond delay="1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A9AF587-7812-4463-AC02-BEC4620D3975}"/>
              </a:ext>
            </a:extLst>
          </p:cNvPr>
          <p:cNvSpPr txBox="1"/>
          <p:nvPr/>
        </p:nvSpPr>
        <p:spPr>
          <a:xfrm>
            <a:off x="2038746" y="1361509"/>
            <a:ext cx="8120322" cy="830997"/>
          </a:xfrm>
          <a:prstGeom prst="rect">
            <a:avLst/>
          </a:prstGeom>
          <a:noFill/>
        </p:spPr>
        <p:txBody>
          <a:bodyPr wrap="square" rtlCol="0">
            <a:spAutoFit/>
          </a:bodyPr>
          <a:lstStyle/>
          <a:p>
            <a:r>
              <a:rPr lang="en-US" altLang="zh-CN" sz="4800" spc="6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Hạnh</a:t>
            </a:r>
            <a:r>
              <a:rPr lang="en-US" altLang="zh-CN"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800" spc="6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phúc</a:t>
            </a:r>
            <a:r>
              <a:rPr lang="en-US" altLang="zh-CN"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800" spc="6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đối</a:t>
            </a:r>
            <a:r>
              <a:rPr lang="en-US" altLang="zh-CN"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800" spc="6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với</a:t>
            </a:r>
            <a:r>
              <a:rPr lang="en-US" altLang="zh-CN"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800" spc="6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em</a:t>
            </a:r>
            <a:r>
              <a:rPr lang="en-US" altLang="zh-CN"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endParaRPr lang="zh-CN" altLang="en-US" sz="4800" spc="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nvGrpSpPr>
          <p:cNvPr id="4" name="组合 3">
            <a:extLst>
              <a:ext uri="{FF2B5EF4-FFF2-40B4-BE49-F238E27FC236}">
                <a16:creationId xmlns:a16="http://schemas.microsoft.com/office/drawing/2014/main" id="{38581031-EE4C-4CA3-BDC0-1714EDE9F16B}"/>
              </a:ext>
            </a:extLst>
          </p:cNvPr>
          <p:cNvGrpSpPr/>
          <p:nvPr/>
        </p:nvGrpSpPr>
        <p:grpSpPr>
          <a:xfrm>
            <a:off x="2049586" y="2605310"/>
            <a:ext cx="4332057" cy="646331"/>
            <a:chOff x="6074593" y="2085825"/>
            <a:chExt cx="4332057" cy="646331"/>
          </a:xfrm>
        </p:grpSpPr>
        <p:sp>
          <p:nvSpPr>
            <p:cNvPr id="5" name="矩形 4">
              <a:extLst>
                <a:ext uri="{FF2B5EF4-FFF2-40B4-BE49-F238E27FC236}">
                  <a16:creationId xmlns:a16="http://schemas.microsoft.com/office/drawing/2014/main" id="{0E473DE4-DF13-4E08-AEC0-4D55FAB86A98}"/>
                </a:ext>
              </a:extLst>
            </p:cNvPr>
            <p:cNvSpPr/>
            <p:nvPr/>
          </p:nvSpPr>
          <p:spPr>
            <a:xfrm>
              <a:off x="6538283" y="2095080"/>
              <a:ext cx="3868367" cy="584775"/>
            </a:xfrm>
            <a:prstGeom prst="rect">
              <a:avLst/>
            </a:prstGeom>
          </p:spPr>
          <p:txBody>
            <a:bodyPr wrap="none">
              <a:spAutoFit/>
            </a:bodyPr>
            <a:lstStyle/>
            <a:p>
              <a:r>
                <a:rPr lang="en-US" altLang="zh-CN" sz="2400" spc="300" dirty="0">
                  <a:solidFill>
                    <a:srgbClr val="562818"/>
                  </a:solidFill>
                  <a:latin typeface="字体管家简行" panose="00020600040101010101" pitchFamily="18" charset="-122"/>
                  <a:ea typeface="字体管家简行" panose="00020600040101010101" pitchFamily="18" charset="-122"/>
                </a:rPr>
                <a:t> </a:t>
              </a:r>
              <a:r>
                <a:rPr lang="en-US" altLang="zh-CN"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Ba </a:t>
              </a:r>
              <a:r>
                <a:rPr lang="en-US" altLang="zh-CN" sz="3200"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mẹ</a:t>
              </a:r>
              <a:r>
                <a:rPr lang="en-US" altLang="zh-CN"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mạnh</a:t>
              </a:r>
              <a:r>
                <a:rPr lang="en-US" altLang="zh-CN"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3200"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khỏe</a:t>
              </a:r>
              <a:endParaRPr lang="zh-CN" altLang="en-US"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
          <p:nvSpPr>
            <p:cNvPr id="6" name="矩形 5">
              <a:extLst>
                <a:ext uri="{FF2B5EF4-FFF2-40B4-BE49-F238E27FC236}">
                  <a16:creationId xmlns:a16="http://schemas.microsoft.com/office/drawing/2014/main" id="{0A879F76-94D1-4E72-856F-8F67D369B3F2}"/>
                </a:ext>
              </a:extLst>
            </p:cNvPr>
            <p:cNvSpPr/>
            <p:nvPr/>
          </p:nvSpPr>
          <p:spPr>
            <a:xfrm>
              <a:off x="6074593" y="2085825"/>
              <a:ext cx="761747" cy="646331"/>
            </a:xfrm>
            <a:prstGeom prst="rect">
              <a:avLst/>
            </a:prstGeom>
          </p:spPr>
          <p:txBody>
            <a:bodyPr wrap="none">
              <a:spAutoFit/>
            </a:bodyPr>
            <a:lstStyle/>
            <a:p>
              <a:r>
                <a:rPr lang="en-US" altLang="zh-CN" sz="3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01.</a:t>
              </a:r>
              <a:endParaRPr lang="zh-CN" altLang="en-US" sz="36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grpSp>
        <p:nvGrpSpPr>
          <p:cNvPr id="7" name="组合 6">
            <a:extLst>
              <a:ext uri="{FF2B5EF4-FFF2-40B4-BE49-F238E27FC236}">
                <a16:creationId xmlns:a16="http://schemas.microsoft.com/office/drawing/2014/main" id="{0E238C13-CBCB-4D54-BBFF-4D75B147BEA7}"/>
              </a:ext>
            </a:extLst>
          </p:cNvPr>
          <p:cNvGrpSpPr/>
          <p:nvPr/>
        </p:nvGrpSpPr>
        <p:grpSpPr>
          <a:xfrm>
            <a:off x="2069285" y="3407570"/>
            <a:ext cx="4026715" cy="629745"/>
            <a:chOff x="6171256" y="2996360"/>
            <a:chExt cx="3668000" cy="629745"/>
          </a:xfrm>
        </p:grpSpPr>
        <p:sp>
          <p:nvSpPr>
            <p:cNvPr id="8" name="矩形 7">
              <a:extLst>
                <a:ext uri="{FF2B5EF4-FFF2-40B4-BE49-F238E27FC236}">
                  <a16:creationId xmlns:a16="http://schemas.microsoft.com/office/drawing/2014/main" id="{3547B91C-1527-4E88-A85A-64BAB6DDDBC3}"/>
                </a:ext>
              </a:extLst>
            </p:cNvPr>
            <p:cNvSpPr/>
            <p:nvPr/>
          </p:nvSpPr>
          <p:spPr>
            <a:xfrm>
              <a:off x="6745517" y="2996360"/>
              <a:ext cx="3093739" cy="584775"/>
            </a:xfrm>
            <a:prstGeom prst="rect">
              <a:avLst/>
            </a:prstGeom>
          </p:spPr>
          <p:txBody>
            <a:bodyPr wrap="square">
              <a:spAutoFit/>
            </a:bodyPr>
            <a:lstStyle/>
            <a:p>
              <a:r>
                <a:rPr lang="vi-VN" altLang="zh-CN"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Được đi học</a:t>
              </a:r>
              <a:endParaRPr lang="zh-CN" altLang="en-US"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
          <p:nvSpPr>
            <p:cNvPr id="9" name="矩形 8">
              <a:extLst>
                <a:ext uri="{FF2B5EF4-FFF2-40B4-BE49-F238E27FC236}">
                  <a16:creationId xmlns:a16="http://schemas.microsoft.com/office/drawing/2014/main" id="{FB7DA2AC-2366-418A-88AB-015592963060}"/>
                </a:ext>
              </a:extLst>
            </p:cNvPr>
            <p:cNvSpPr/>
            <p:nvPr/>
          </p:nvSpPr>
          <p:spPr>
            <a:xfrm>
              <a:off x="6171256" y="3041330"/>
              <a:ext cx="635480" cy="584775"/>
            </a:xfrm>
            <a:prstGeom prst="rect">
              <a:avLst/>
            </a:prstGeom>
          </p:spPr>
          <p:txBody>
            <a:bodyPr wrap="none">
              <a:spAutoFit/>
            </a:bodyPr>
            <a:lstStyle/>
            <a:p>
              <a:r>
                <a:rPr lang="en-US" altLang="zh-CN"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02.</a:t>
              </a:r>
              <a:endParaRPr lang="zh-CN" altLang="en-US"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grpSp>
        <p:nvGrpSpPr>
          <p:cNvPr id="10" name="组合 9">
            <a:extLst>
              <a:ext uri="{FF2B5EF4-FFF2-40B4-BE49-F238E27FC236}">
                <a16:creationId xmlns:a16="http://schemas.microsoft.com/office/drawing/2014/main" id="{79A8D199-778D-45DA-B5E4-73E70EA93EB7}"/>
              </a:ext>
            </a:extLst>
          </p:cNvPr>
          <p:cNvGrpSpPr/>
          <p:nvPr/>
        </p:nvGrpSpPr>
        <p:grpSpPr>
          <a:xfrm>
            <a:off x="2134205" y="4148274"/>
            <a:ext cx="4273867" cy="607259"/>
            <a:chOff x="6043015" y="3897640"/>
            <a:chExt cx="4273867" cy="607259"/>
          </a:xfrm>
        </p:grpSpPr>
        <p:sp>
          <p:nvSpPr>
            <p:cNvPr id="11" name="矩形 10">
              <a:extLst>
                <a:ext uri="{FF2B5EF4-FFF2-40B4-BE49-F238E27FC236}">
                  <a16:creationId xmlns:a16="http://schemas.microsoft.com/office/drawing/2014/main" id="{7277ED53-E0BB-4448-9CBB-54B45D1FD5D2}"/>
                </a:ext>
              </a:extLst>
            </p:cNvPr>
            <p:cNvSpPr/>
            <p:nvPr/>
          </p:nvSpPr>
          <p:spPr>
            <a:xfrm>
              <a:off x="6538283" y="3897640"/>
              <a:ext cx="3778599" cy="584775"/>
            </a:xfrm>
            <a:prstGeom prst="rect">
              <a:avLst/>
            </a:prstGeom>
          </p:spPr>
          <p:txBody>
            <a:bodyPr wrap="none">
              <a:spAutoFit/>
            </a:bodyPr>
            <a:lstStyle/>
            <a:p>
              <a:r>
                <a:rPr lang="en-US" altLang="zh-CN" sz="3200" spc="300" dirty="0">
                  <a:solidFill>
                    <a:srgbClr val="562818"/>
                  </a:solidFill>
                  <a:latin typeface="+mj-lt"/>
                  <a:ea typeface="字体管家简行" panose="00020600040101010101" pitchFamily="18" charset="-122"/>
                </a:rPr>
                <a:t> </a:t>
              </a:r>
              <a:r>
                <a:rPr lang="vi-VN" altLang="zh-CN" sz="3200" spc="300" dirty="0">
                  <a:solidFill>
                    <a:srgbClr val="562818"/>
                  </a:solidFill>
                  <a:latin typeface="+mj-lt"/>
                  <a:ea typeface="字体管家简行" panose="00020600040101010101" pitchFamily="18" charset="-122"/>
                </a:rPr>
                <a:t>Được yêu thương</a:t>
              </a:r>
              <a:endParaRPr lang="zh-CN" altLang="en-US" sz="3200" spc="300" dirty="0">
                <a:solidFill>
                  <a:srgbClr val="562818"/>
                </a:solidFill>
                <a:latin typeface="+mj-lt"/>
                <a:ea typeface="字体管家简行" panose="00020600040101010101" pitchFamily="18" charset="-122"/>
              </a:endParaRPr>
            </a:p>
          </p:txBody>
        </p:sp>
        <p:sp>
          <p:nvSpPr>
            <p:cNvPr id="12" name="矩形 11">
              <a:extLst>
                <a:ext uri="{FF2B5EF4-FFF2-40B4-BE49-F238E27FC236}">
                  <a16:creationId xmlns:a16="http://schemas.microsoft.com/office/drawing/2014/main" id="{E45A7BF8-0670-4C5F-97AE-F92129CA133A}"/>
                </a:ext>
              </a:extLst>
            </p:cNvPr>
            <p:cNvSpPr/>
            <p:nvPr/>
          </p:nvSpPr>
          <p:spPr>
            <a:xfrm>
              <a:off x="6043015" y="3920124"/>
              <a:ext cx="697627" cy="584775"/>
            </a:xfrm>
            <a:prstGeom prst="rect">
              <a:avLst/>
            </a:prstGeom>
          </p:spPr>
          <p:txBody>
            <a:bodyPr wrap="none">
              <a:spAutoFit/>
            </a:bodyPr>
            <a:lstStyle/>
            <a:p>
              <a:r>
                <a:rPr lang="en-US" altLang="zh-CN"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03.</a:t>
              </a:r>
              <a:endParaRPr lang="zh-CN" altLang="en-US"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grpSp>
        <p:nvGrpSpPr>
          <p:cNvPr id="13" name="组合 12">
            <a:extLst>
              <a:ext uri="{FF2B5EF4-FFF2-40B4-BE49-F238E27FC236}">
                <a16:creationId xmlns:a16="http://schemas.microsoft.com/office/drawing/2014/main" id="{2DF6E99B-9881-4783-BA2C-0D06C08C0CFB}"/>
              </a:ext>
            </a:extLst>
          </p:cNvPr>
          <p:cNvGrpSpPr/>
          <p:nvPr/>
        </p:nvGrpSpPr>
        <p:grpSpPr>
          <a:xfrm>
            <a:off x="2175948" y="4856036"/>
            <a:ext cx="6674532" cy="676949"/>
            <a:chOff x="6008254" y="4710696"/>
            <a:chExt cx="6674532" cy="676949"/>
          </a:xfrm>
        </p:grpSpPr>
        <p:sp>
          <p:nvSpPr>
            <p:cNvPr id="14" name="矩形 13">
              <a:extLst>
                <a:ext uri="{FF2B5EF4-FFF2-40B4-BE49-F238E27FC236}">
                  <a16:creationId xmlns:a16="http://schemas.microsoft.com/office/drawing/2014/main" id="{1DDFD5E6-A1BA-4589-9E7E-E0C1F4859A58}"/>
                </a:ext>
              </a:extLst>
            </p:cNvPr>
            <p:cNvSpPr/>
            <p:nvPr/>
          </p:nvSpPr>
          <p:spPr>
            <a:xfrm>
              <a:off x="6551680" y="4802870"/>
              <a:ext cx="6131106" cy="584775"/>
            </a:xfrm>
            <a:prstGeom prst="rect">
              <a:avLst/>
            </a:prstGeom>
          </p:spPr>
          <p:txBody>
            <a:bodyPr wrap="square">
              <a:spAutoFit/>
            </a:bodyPr>
            <a:lstStyle/>
            <a:p>
              <a:r>
                <a:rPr lang="vi-VN" altLang="zh-CN"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Được làm điều mình thích</a:t>
              </a:r>
              <a:endParaRPr lang="zh-CN" altLang="en-US" sz="3200"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
          <p:nvSpPr>
            <p:cNvPr id="15" name="矩形 14">
              <a:extLst>
                <a:ext uri="{FF2B5EF4-FFF2-40B4-BE49-F238E27FC236}">
                  <a16:creationId xmlns:a16="http://schemas.microsoft.com/office/drawing/2014/main" id="{C281B5FF-0024-496E-81F8-A82E1B8CFEDE}"/>
                </a:ext>
              </a:extLst>
            </p:cNvPr>
            <p:cNvSpPr/>
            <p:nvPr/>
          </p:nvSpPr>
          <p:spPr>
            <a:xfrm>
              <a:off x="6008254" y="4710696"/>
              <a:ext cx="697627" cy="584775"/>
            </a:xfrm>
            <a:prstGeom prst="rect">
              <a:avLst/>
            </a:prstGeom>
          </p:spPr>
          <p:txBody>
            <a:bodyPr wrap="none">
              <a:spAutoFit/>
            </a:bodyPr>
            <a:lstStyle/>
            <a:p>
              <a:r>
                <a:rPr lang="en-US" altLang="zh-CN"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04.</a:t>
              </a:r>
              <a:endParaRPr lang="zh-CN" altLang="en-US" sz="32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pic>
        <p:nvPicPr>
          <p:cNvPr id="17" name="图片 16">
            <a:extLst>
              <a:ext uri="{FF2B5EF4-FFF2-40B4-BE49-F238E27FC236}">
                <a16:creationId xmlns:a16="http://schemas.microsoft.com/office/drawing/2014/main" id="{616D4BA3-85A1-45F9-9761-41324AD74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077" y="1332877"/>
            <a:ext cx="4780683" cy="4824100"/>
          </a:xfrm>
          <a:prstGeom prst="rect">
            <a:avLst/>
          </a:prstGeom>
        </p:spPr>
      </p:pic>
      <p:pic>
        <p:nvPicPr>
          <p:cNvPr id="16" name="图片 15">
            <a:extLst>
              <a:ext uri="{FF2B5EF4-FFF2-40B4-BE49-F238E27FC236}">
                <a16:creationId xmlns:a16="http://schemas.microsoft.com/office/drawing/2014/main" id="{C9EA045A-2FFE-4856-ABB8-51A5E894D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2593" y="1995288"/>
            <a:ext cx="7420405" cy="448629"/>
          </a:xfrm>
          <a:prstGeom prst="rect">
            <a:avLst/>
          </a:prstGeom>
        </p:spPr>
      </p:pic>
    </p:spTree>
    <p:extLst>
      <p:ext uri="{BB962C8B-B14F-4D97-AF65-F5344CB8AC3E}">
        <p14:creationId xmlns:p14="http://schemas.microsoft.com/office/powerpoint/2010/main" val="6843998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600"/>
                            </p:stCondLst>
                            <p:childTnLst>
                              <p:par>
                                <p:cTn id="9" presetID="10" presetClass="entr" presetSubtype="0" fill="hold" nodeType="afterEffect">
                                  <p:stCondLst>
                                    <p:cond delay="1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500"/>
                            </p:stCondLst>
                            <p:childTnLst>
                              <p:par>
                                <p:cTn id="33" presetID="10" presetClass="entr" presetSubtype="0" fill="hold" nodeType="afterEffect">
                                  <p:stCondLst>
                                    <p:cond delay="1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32886C7-F0F4-434F-A253-9076BB3E1922}"/>
              </a:ext>
            </a:extLst>
          </p:cNvPr>
          <p:cNvSpPr/>
          <p:nvPr/>
        </p:nvSpPr>
        <p:spPr>
          <a:xfrm>
            <a:off x="1171819" y="1779282"/>
            <a:ext cx="7109056" cy="255454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HÌNH</a:t>
            </a:r>
            <a:r>
              <a:rPr kumimoji="0" lang="en-US" altLang="zh-CN" sz="8000" b="0" i="0" u="none" strike="noStrike" kern="1200" cap="none" spc="300" normalizeH="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rPr>
              <a:t> THÀNH KIẾN THỨC</a:t>
            </a:r>
            <a:endParaRPr kumimoji="0" lang="zh-CN" altLang="en-US" sz="8000" b="0"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267" y="944636"/>
            <a:ext cx="5259716" cy="5307484"/>
          </a:xfrm>
          <a:prstGeom prst="rect">
            <a:avLst/>
          </a:prstGeom>
        </p:spPr>
      </p:pic>
      <p:pic>
        <p:nvPicPr>
          <p:cNvPr id="5" name="七公主 - Sweet Heart">
            <a:hlinkClick r:id="" action="ppaction://media"/>
            <a:extLst>
              <a:ext uri="{FF2B5EF4-FFF2-40B4-BE49-F238E27FC236}">
                <a16:creationId xmlns:a16="http://schemas.microsoft.com/office/drawing/2014/main" id="{9AC32593-C78A-4F58-9C7F-3038480D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883" y="7353300"/>
            <a:ext cx="590550" cy="590550"/>
          </a:xfrm>
          <a:prstGeom prst="rect">
            <a:avLst/>
          </a:prstGeom>
        </p:spPr>
      </p:pic>
    </p:spTree>
    <p:extLst>
      <p:ext uri="{BB962C8B-B14F-4D97-AF65-F5344CB8AC3E}">
        <p14:creationId xmlns:p14="http://schemas.microsoft.com/office/powerpoint/2010/main" val="400423293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1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600"/>
                            </p:stCondLst>
                            <p:childTnLst>
                              <p:par>
                                <p:cTn id="12" presetID="10" presetClass="entr" presetSubtype="0" fill="hold" nodeType="afterEffect">
                                  <p:stCondLst>
                                    <p:cond delay="1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5"/>
                </p:tgtEl>
              </p:cMediaNode>
            </p:audio>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69350A-BC47-4F53-81A1-382C90EC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317" y="695526"/>
            <a:ext cx="4780683" cy="4824100"/>
          </a:xfrm>
          <a:prstGeom prst="rect">
            <a:avLst/>
          </a:prstGeom>
        </p:spPr>
      </p:pic>
      <p:sp>
        <p:nvSpPr>
          <p:cNvPr id="4" name="矩形 3">
            <a:extLst>
              <a:ext uri="{FF2B5EF4-FFF2-40B4-BE49-F238E27FC236}">
                <a16:creationId xmlns:a16="http://schemas.microsoft.com/office/drawing/2014/main" id="{E2EF2F91-5AA4-48BC-891D-4D4E0EAE80E3}"/>
              </a:ext>
            </a:extLst>
          </p:cNvPr>
          <p:cNvSpPr/>
          <p:nvPr/>
        </p:nvSpPr>
        <p:spPr>
          <a:xfrm>
            <a:off x="5559275" y="2536556"/>
            <a:ext cx="5317408" cy="1323439"/>
          </a:xfrm>
          <a:prstGeom prst="rect">
            <a:avLst/>
          </a:prstGeom>
        </p:spPr>
        <p:txBody>
          <a:bodyPr wrap="square">
            <a:spAutoFit/>
          </a:bodyPr>
          <a:lstStyle/>
          <a:p>
            <a:pPr algn="just"/>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I.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Trải</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nghiệm</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cùng</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văn</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bản</a:t>
            </a:r>
            <a:endParaRPr lang="zh-CN" altLang="en-US"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437119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F419C1-5908-4784-B30F-C6AA95168593}"/>
              </a:ext>
            </a:extLst>
          </p:cNvPr>
          <p:cNvSpPr/>
          <p:nvPr/>
        </p:nvSpPr>
        <p:spPr>
          <a:xfrm>
            <a:off x="1609494" y="2643347"/>
            <a:ext cx="5096106" cy="2445093"/>
          </a:xfrm>
          <a:prstGeom prst="rect">
            <a:avLst/>
          </a:prstGeom>
        </p:spPr>
        <p:txBody>
          <a:bodyPr wrap="square">
            <a:spAutoFit/>
          </a:bodyPr>
          <a:lstStyle/>
          <a:p>
            <a:pPr algn="just">
              <a:lnSpc>
                <a:spcPct val="130000"/>
              </a:lnSpc>
            </a:pPr>
            <a:r>
              <a:rPr lang="vi-VN" altLang="zh-CN" sz="2400"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HS biết cách đọc thầm, biết cách đọc to, trôi chảy, phù hợp về tốc độ đọc</a:t>
            </a:r>
          </a:p>
          <a:p>
            <a:pPr algn="just">
              <a:lnSpc>
                <a:spcPct val="130000"/>
              </a:lnSpc>
            </a:pPr>
            <a:r>
              <a:rPr lang="vi-VN" altLang="zh-CN" sz="2400" b="1" spc="100" dirty="0">
                <a:solidFill>
                  <a:schemeClr val="tx1">
                    <a:lumMod val="65000"/>
                    <a:lumOff val="35000"/>
                  </a:schemeClr>
                </a:solidFill>
                <a:latin typeface="Times New Roman" panose="02020603050405020304" pitchFamily="18" charset="0"/>
                <a:ea typeface="Aa乔乔体" panose="00020600040101010101" pitchFamily="18" charset="-122"/>
                <a:cs typeface="Times New Roman" panose="02020603050405020304" pitchFamily="18" charset="0"/>
              </a:rPr>
              <a:t>- Trả lời được các câu hỏi dự đoán, theo dõi</a:t>
            </a:r>
          </a:p>
        </p:txBody>
      </p:sp>
      <p:pic>
        <p:nvPicPr>
          <p:cNvPr id="8" name="图片 7">
            <a:extLst>
              <a:ext uri="{FF2B5EF4-FFF2-40B4-BE49-F238E27FC236}">
                <a16:creationId xmlns:a16="http://schemas.microsoft.com/office/drawing/2014/main" id="{9A187757-CDC2-4983-B7DB-4A55A604E617}"/>
              </a:ext>
            </a:extLst>
          </p:cNvPr>
          <p:cNvPicPr>
            <a:picLocks noChangeAspect="1"/>
          </p:cNvPicPr>
          <p:nvPr/>
        </p:nvPicPr>
        <p:blipFill rotWithShape="1">
          <a:blip r:embed="rId3" cstate="print">
            <a:clrChange>
              <a:clrFrom>
                <a:srgbClr val="FDFFFC"/>
              </a:clrFrom>
              <a:clrTo>
                <a:srgbClr val="FDFFFC">
                  <a:alpha val="0"/>
                </a:srgbClr>
              </a:clrTo>
            </a:clrChange>
            <a:extLst>
              <a:ext uri="{28A0092B-C50C-407E-A947-70E740481C1C}">
                <a14:useLocalDpi xmlns:a14="http://schemas.microsoft.com/office/drawing/2010/main" val="0"/>
              </a:ext>
            </a:extLst>
          </a:blip>
          <a:srcRect b="10542"/>
          <a:stretch/>
        </p:blipFill>
        <p:spPr>
          <a:xfrm>
            <a:off x="6956510" y="1451918"/>
            <a:ext cx="3977539" cy="3558232"/>
          </a:xfrm>
          <a:prstGeom prst="rect">
            <a:avLst/>
          </a:prstGeom>
        </p:spPr>
      </p:pic>
      <p:grpSp>
        <p:nvGrpSpPr>
          <p:cNvPr id="9" name="组合 8">
            <a:extLst>
              <a:ext uri="{FF2B5EF4-FFF2-40B4-BE49-F238E27FC236}">
                <a16:creationId xmlns:a16="http://schemas.microsoft.com/office/drawing/2014/main" id="{FB4ABC62-52B4-48C3-BEF0-AF35FD7812D2}"/>
              </a:ext>
            </a:extLst>
          </p:cNvPr>
          <p:cNvGrpSpPr/>
          <p:nvPr/>
        </p:nvGrpSpPr>
        <p:grpSpPr>
          <a:xfrm>
            <a:off x="1358583" y="1451918"/>
            <a:ext cx="2703751" cy="736646"/>
            <a:chOff x="1358583" y="1451918"/>
            <a:chExt cx="2279967" cy="504257"/>
          </a:xfrm>
        </p:grpSpPr>
        <p:pic>
          <p:nvPicPr>
            <p:cNvPr id="10" name="图片 9">
              <a:extLst>
                <a:ext uri="{FF2B5EF4-FFF2-40B4-BE49-F238E27FC236}">
                  <a16:creationId xmlns:a16="http://schemas.microsoft.com/office/drawing/2014/main" id="{90B28211-56A5-4A7B-8B1E-FE2B7C775A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583" y="1451918"/>
              <a:ext cx="2279967" cy="504257"/>
            </a:xfrm>
            <a:prstGeom prst="rect">
              <a:avLst/>
            </a:prstGeom>
          </p:spPr>
        </p:pic>
        <p:sp>
          <p:nvSpPr>
            <p:cNvPr id="11" name="矩形 10">
              <a:extLst>
                <a:ext uri="{FF2B5EF4-FFF2-40B4-BE49-F238E27FC236}">
                  <a16:creationId xmlns:a16="http://schemas.microsoft.com/office/drawing/2014/main" id="{09020190-BE0F-4A43-AAD5-5235DC2C5A9E}"/>
                </a:ext>
              </a:extLst>
            </p:cNvPr>
            <p:cNvSpPr/>
            <p:nvPr/>
          </p:nvSpPr>
          <p:spPr>
            <a:xfrm>
              <a:off x="1709917" y="1535543"/>
              <a:ext cx="1157369" cy="358160"/>
            </a:xfrm>
            <a:prstGeom prst="rect">
              <a:avLst/>
            </a:prstGeom>
          </p:spPr>
          <p:txBody>
            <a:bodyPr wrap="none">
              <a:spAutoFit/>
            </a:bodyPr>
            <a:lstStyle/>
            <a:p>
              <a:r>
                <a:rPr lang="en-US" altLang="zh-CN"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1. </a:t>
              </a:r>
              <a:r>
                <a:rPr lang="en-US" altLang="zh-CN" sz="28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Đọc</a:t>
              </a:r>
              <a:endParaRPr lang="zh-CN" altLang="en-US"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8026527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F419C1-5908-4784-B30F-C6AA95168593}"/>
              </a:ext>
            </a:extLst>
          </p:cNvPr>
          <p:cNvSpPr/>
          <p:nvPr/>
        </p:nvSpPr>
        <p:spPr>
          <a:xfrm>
            <a:off x="1609494" y="2643347"/>
            <a:ext cx="5096106" cy="524567"/>
          </a:xfrm>
          <a:prstGeom prst="rect">
            <a:avLst/>
          </a:prstGeom>
        </p:spPr>
        <p:txBody>
          <a:bodyPr wrap="square">
            <a:spAutoFit/>
          </a:bodyPr>
          <a:lstStyle/>
          <a:p>
            <a:pPr lvl="0" algn="just">
              <a:lnSpc>
                <a:spcPct val="130000"/>
              </a:lnSpc>
            </a:pPr>
            <a:r>
              <a:rPr lang="vi-VN" altLang="zh-CN" sz="2400" b="1" spc="100" dirty="0">
                <a:solidFill>
                  <a:prstClr val="black">
                    <a:lumMod val="65000"/>
                    <a:lumOff val="35000"/>
                  </a:prstClr>
                </a:solidFill>
                <a:latin typeface="Times New Roman" panose="02020603050405020304" pitchFamily="18" charset="0"/>
                <a:ea typeface="Aa乔乔体" panose="00020600040101010101" pitchFamily="18" charset="-122"/>
                <a:cs typeface="Times New Roman" panose="02020603050405020304" pitchFamily="18" charset="0"/>
              </a:rPr>
              <a:t>- Thể loại: văn nghị luận.</a:t>
            </a:r>
          </a:p>
        </p:txBody>
      </p:sp>
      <p:pic>
        <p:nvPicPr>
          <p:cNvPr id="8" name="图片 7">
            <a:extLst>
              <a:ext uri="{FF2B5EF4-FFF2-40B4-BE49-F238E27FC236}">
                <a16:creationId xmlns:a16="http://schemas.microsoft.com/office/drawing/2014/main" id="{9A187757-CDC2-4983-B7DB-4A55A604E617}"/>
              </a:ext>
            </a:extLst>
          </p:cNvPr>
          <p:cNvPicPr>
            <a:picLocks noChangeAspect="1"/>
          </p:cNvPicPr>
          <p:nvPr/>
        </p:nvPicPr>
        <p:blipFill rotWithShape="1">
          <a:blip r:embed="rId3" cstate="print">
            <a:clrChange>
              <a:clrFrom>
                <a:srgbClr val="FDFFFC"/>
              </a:clrFrom>
              <a:clrTo>
                <a:srgbClr val="FDFFFC">
                  <a:alpha val="0"/>
                </a:srgbClr>
              </a:clrTo>
            </a:clrChange>
            <a:extLst>
              <a:ext uri="{28A0092B-C50C-407E-A947-70E740481C1C}">
                <a14:useLocalDpi xmlns:a14="http://schemas.microsoft.com/office/drawing/2010/main" val="0"/>
              </a:ext>
            </a:extLst>
          </a:blip>
          <a:srcRect b="10542"/>
          <a:stretch/>
        </p:blipFill>
        <p:spPr>
          <a:xfrm>
            <a:off x="6956510" y="1451918"/>
            <a:ext cx="3977539" cy="3558232"/>
          </a:xfrm>
          <a:prstGeom prst="rect">
            <a:avLst/>
          </a:prstGeom>
        </p:spPr>
      </p:pic>
      <p:grpSp>
        <p:nvGrpSpPr>
          <p:cNvPr id="9" name="组合 8">
            <a:extLst>
              <a:ext uri="{FF2B5EF4-FFF2-40B4-BE49-F238E27FC236}">
                <a16:creationId xmlns:a16="http://schemas.microsoft.com/office/drawing/2014/main" id="{FB4ABC62-52B4-48C3-BEF0-AF35FD7812D2}"/>
              </a:ext>
            </a:extLst>
          </p:cNvPr>
          <p:cNvGrpSpPr/>
          <p:nvPr/>
        </p:nvGrpSpPr>
        <p:grpSpPr>
          <a:xfrm>
            <a:off x="880844" y="1451918"/>
            <a:ext cx="10461072" cy="736646"/>
            <a:chOff x="947544" y="1451918"/>
            <a:chExt cx="9000513" cy="504257"/>
          </a:xfrm>
        </p:grpSpPr>
        <p:pic>
          <p:nvPicPr>
            <p:cNvPr id="10" name="图片 9">
              <a:extLst>
                <a:ext uri="{FF2B5EF4-FFF2-40B4-BE49-F238E27FC236}">
                  <a16:creationId xmlns:a16="http://schemas.microsoft.com/office/drawing/2014/main" id="{90B28211-56A5-4A7B-8B1E-FE2B7C775A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544" y="1451918"/>
              <a:ext cx="9000513" cy="504257"/>
            </a:xfrm>
            <a:prstGeom prst="rect">
              <a:avLst/>
            </a:prstGeom>
          </p:spPr>
        </p:pic>
        <p:sp>
          <p:nvSpPr>
            <p:cNvPr id="11" name="矩形 10">
              <a:extLst>
                <a:ext uri="{FF2B5EF4-FFF2-40B4-BE49-F238E27FC236}">
                  <a16:creationId xmlns:a16="http://schemas.microsoft.com/office/drawing/2014/main" id="{09020190-BE0F-4A43-AAD5-5235DC2C5A9E}"/>
                </a:ext>
              </a:extLst>
            </p:cNvPr>
            <p:cNvSpPr/>
            <p:nvPr/>
          </p:nvSpPr>
          <p:spPr>
            <a:xfrm>
              <a:off x="1878632" y="1524966"/>
              <a:ext cx="6849629" cy="358160"/>
            </a:xfrm>
            <a:prstGeom prst="rect">
              <a:avLst/>
            </a:prstGeom>
          </p:spPr>
          <p:txBody>
            <a:bodyPr wrap="square">
              <a:spAutoFit/>
            </a:bodyPr>
            <a:lstStyle/>
            <a:p>
              <a:pPr lvl="0"/>
              <a:r>
                <a:rPr lang="vi-VN" altLang="zh-CN" sz="28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2. Thể loại, phương thức biểu đạt, bố cục</a:t>
              </a:r>
              <a:endParaRPr kumimoji="0" lang="zh-CN" altLang="en-US" sz="28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36EBE377-984B-4164-BD57-6888126795B9}"/>
              </a:ext>
            </a:extLst>
          </p:cNvPr>
          <p:cNvSpPr/>
          <p:nvPr/>
        </p:nvSpPr>
        <p:spPr>
          <a:xfrm>
            <a:off x="1484436" y="3429000"/>
            <a:ext cx="5064207" cy="524567"/>
          </a:xfrm>
          <a:prstGeom prst="rect">
            <a:avLst/>
          </a:prstGeom>
        </p:spPr>
        <p:txBody>
          <a:bodyPr wrap="none">
            <a:spAutoFit/>
          </a:bodyPr>
          <a:lstStyle/>
          <a:p>
            <a:pPr lvl="0" algn="just">
              <a:lnSpc>
                <a:spcPct val="130000"/>
              </a:lnSpc>
            </a:pPr>
            <a:r>
              <a:rPr lang="vi-VN" altLang="zh-CN" sz="2400" b="1" spc="100" dirty="0">
                <a:solidFill>
                  <a:prstClr val="black">
                    <a:lumMod val="65000"/>
                    <a:lumOff val="35000"/>
                  </a:prstClr>
                </a:solidFill>
                <a:latin typeface="Times New Roman" panose="02020603050405020304" pitchFamily="18" charset="0"/>
                <a:ea typeface="Aa乔乔体" panose="00020600040101010101" pitchFamily="18" charset="-122"/>
                <a:cs typeface="Times New Roman" panose="02020603050405020304" pitchFamily="18" charset="0"/>
              </a:rPr>
              <a:t>- Phương thức biểu đạt: nghị luận</a:t>
            </a:r>
          </a:p>
        </p:txBody>
      </p:sp>
    </p:spTree>
    <p:extLst>
      <p:ext uri="{BB962C8B-B14F-4D97-AF65-F5344CB8AC3E}">
        <p14:creationId xmlns:p14="http://schemas.microsoft.com/office/powerpoint/2010/main" val="17120250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69350A-BC47-4F53-81A1-382C90EC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317" y="695526"/>
            <a:ext cx="4780683" cy="4824100"/>
          </a:xfrm>
          <a:prstGeom prst="rect">
            <a:avLst/>
          </a:prstGeom>
        </p:spPr>
      </p:pic>
      <p:sp>
        <p:nvSpPr>
          <p:cNvPr id="4" name="矩形 3">
            <a:extLst>
              <a:ext uri="{FF2B5EF4-FFF2-40B4-BE49-F238E27FC236}">
                <a16:creationId xmlns:a16="http://schemas.microsoft.com/office/drawing/2014/main" id="{E2EF2F91-5AA4-48BC-891D-4D4E0EAE80E3}"/>
              </a:ext>
            </a:extLst>
          </p:cNvPr>
          <p:cNvSpPr/>
          <p:nvPr/>
        </p:nvSpPr>
        <p:spPr>
          <a:xfrm>
            <a:off x="5559275" y="2536556"/>
            <a:ext cx="5317408" cy="1323439"/>
          </a:xfrm>
          <a:prstGeom prst="rect">
            <a:avLst/>
          </a:prstGeom>
        </p:spPr>
        <p:txBody>
          <a:bodyPr wrap="square">
            <a:spAutoFit/>
          </a:bodyPr>
          <a:lstStyle/>
          <a:p>
            <a:pPr lvl="0" algn="just"/>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II.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Suy</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ngẫm</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và</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phản</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r>
              <a:rPr lang="en-US" altLang="zh-CN" sz="4000" b="1" spc="300" dirty="0" err="1">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hồi</a:t>
            </a:r>
            <a:r>
              <a:rPr lang="en-US" altLang="zh-CN" sz="4000" b="1" spc="300" dirty="0">
                <a:solidFill>
                  <a:srgbClr val="562818"/>
                </a:solidFill>
                <a:latin typeface="Times New Roman" panose="02020603050405020304" pitchFamily="18" charset="0"/>
                <a:ea typeface="字体管家简行" panose="00020600040101010101" pitchFamily="18" charset="-122"/>
                <a:cs typeface="Times New Roman" panose="02020603050405020304" pitchFamily="18" charset="0"/>
              </a:rPr>
              <a:t> </a:t>
            </a:r>
            <a:endParaRPr kumimoji="0" lang="zh-CN" altLang="en-US" sz="4000" b="1" i="0" u="none" strike="noStrike" kern="1200" cap="none" spc="300" normalizeH="0" baseline="0" noProof="0" dirty="0">
              <a:ln>
                <a:noFill/>
              </a:ln>
              <a:solidFill>
                <a:srgbClr val="562818"/>
              </a:solidFill>
              <a:effectLst/>
              <a:uLnTx/>
              <a:uFillTx/>
              <a:latin typeface="Times New Roman" panose="02020603050405020304" pitchFamily="18" charset="0"/>
              <a:ea typeface="字体管家简行"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5436000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02"/>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09-05-2021 2)</Template>
  <TotalTime>81</TotalTime>
  <Words>1140</Words>
  <Application>Microsoft Office PowerPoint</Application>
  <PresentationFormat>Widescreen</PresentationFormat>
  <Paragraphs>261</Paragraphs>
  <Slides>32</Slides>
  <Notes>27</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微软雅黑</vt:lpstr>
      <vt:lpstr>.VnTime</vt:lpstr>
      <vt:lpstr>Aa乔乔体</vt:lpstr>
      <vt:lpstr>Arial</vt:lpstr>
      <vt:lpstr>Calibri</vt:lpstr>
      <vt:lpstr>Calibri Light</vt:lpstr>
      <vt:lpstr>等线</vt:lpstr>
      <vt:lpstr>Tahoma</vt:lpstr>
      <vt:lpstr>Times New Roman</vt:lpstr>
      <vt:lpstr>字体管家简行</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cp:lastModifiedBy>
  <cp:revision>29</cp:revision>
  <dcterms:created xsi:type="dcterms:W3CDTF">2022-01-08T05:43:15Z</dcterms:created>
  <dcterms:modified xsi:type="dcterms:W3CDTF">2025-02-08T15:31:09Z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