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33"/>
  </p:notesMasterIdLst>
  <p:handoutMasterIdLst>
    <p:handoutMasterId r:id="rId34"/>
  </p:handoutMasterIdLst>
  <p:sldIdLst>
    <p:sldId id="639" r:id="rId2"/>
    <p:sldId id="617" r:id="rId3"/>
    <p:sldId id="658" r:id="rId4"/>
    <p:sldId id="611" r:id="rId5"/>
    <p:sldId id="659" r:id="rId6"/>
    <p:sldId id="640" r:id="rId7"/>
    <p:sldId id="660" r:id="rId8"/>
    <p:sldId id="641" r:id="rId9"/>
    <p:sldId id="662" r:id="rId10"/>
    <p:sldId id="663" r:id="rId11"/>
    <p:sldId id="661" r:id="rId12"/>
    <p:sldId id="664" r:id="rId13"/>
    <p:sldId id="642" r:id="rId14"/>
    <p:sldId id="665" r:id="rId15"/>
    <p:sldId id="647" r:id="rId16"/>
    <p:sldId id="644" r:id="rId17"/>
    <p:sldId id="645" r:id="rId18"/>
    <p:sldId id="648" r:id="rId19"/>
    <p:sldId id="667" r:id="rId20"/>
    <p:sldId id="643" r:id="rId21"/>
    <p:sldId id="646" r:id="rId22"/>
    <p:sldId id="668" r:id="rId23"/>
    <p:sldId id="669" r:id="rId24"/>
    <p:sldId id="670" r:id="rId25"/>
    <p:sldId id="673" r:id="rId26"/>
    <p:sldId id="671" r:id="rId27"/>
    <p:sldId id="649" r:id="rId28"/>
    <p:sldId id="666" r:id="rId29"/>
    <p:sldId id="654" r:id="rId30"/>
    <p:sldId id="655" r:id="rId31"/>
    <p:sldId id="672" r:id="rId32"/>
  </p:sldIdLst>
  <p:sldSz cx="12195175" cy="6859588"/>
  <p:notesSz cx="6858000" cy="9144000"/>
  <p:embeddedFontLst>
    <p:embeddedFont>
      <p:font typeface="等线" panose="02010600030101010101" pitchFamily="2" charset="-122"/>
      <p:regular r:id="rId35"/>
      <p:bold r:id="rId36"/>
    </p:embeddedFont>
    <p:embeddedFont>
      <p:font typeface="字魂59号-创粗黑" panose="00000500000000000000" charset="-122"/>
      <p:regular r:id="rId37"/>
    </p:embeddedFont>
    <p:embeddedFont>
      <p:font typeface="Rockwell" panose="02060603020205020403" pitchFamily="18" charset="0"/>
      <p:regular r:id="rId38"/>
      <p:bold r:id="rId39"/>
      <p:italic r:id="rId40"/>
      <p:boldItalic r:id="rId41"/>
    </p:embeddedFont>
  </p:embeddedFontLst>
  <p:custDataLst>
    <p:tags r:id="rId42"/>
  </p:custDataLst>
  <p:defaultTextStyle>
    <a:defPPr>
      <a:defRPr lang="zh-CN"/>
    </a:defPPr>
    <a:lvl1pPr algn="l" rtl="0" fontAlgn="base">
      <a:spcBef>
        <a:spcPct val="0"/>
      </a:spcBef>
      <a:spcAft>
        <a:spcPct val="0"/>
      </a:spcAft>
      <a:defRPr kern="1200">
        <a:solidFill>
          <a:schemeClr val="tx1"/>
        </a:solidFill>
        <a:latin typeface="Rockwell" pitchFamily="18" charset="0"/>
        <a:ea typeface="宋体" charset="-122"/>
        <a:cs typeface="+mn-cs"/>
      </a:defRPr>
    </a:lvl1pPr>
    <a:lvl2pPr marL="544357" algn="l" rtl="0" fontAlgn="base">
      <a:spcBef>
        <a:spcPct val="0"/>
      </a:spcBef>
      <a:spcAft>
        <a:spcPct val="0"/>
      </a:spcAft>
      <a:defRPr kern="1200">
        <a:solidFill>
          <a:schemeClr val="tx1"/>
        </a:solidFill>
        <a:latin typeface="Rockwell" pitchFamily="18" charset="0"/>
        <a:ea typeface="宋体" charset="-122"/>
        <a:cs typeface="+mn-cs"/>
      </a:defRPr>
    </a:lvl2pPr>
    <a:lvl3pPr marL="1088714" algn="l" rtl="0" fontAlgn="base">
      <a:spcBef>
        <a:spcPct val="0"/>
      </a:spcBef>
      <a:spcAft>
        <a:spcPct val="0"/>
      </a:spcAft>
      <a:defRPr kern="1200">
        <a:solidFill>
          <a:schemeClr val="tx1"/>
        </a:solidFill>
        <a:latin typeface="Rockwell" pitchFamily="18" charset="0"/>
        <a:ea typeface="宋体" charset="-122"/>
        <a:cs typeface="+mn-cs"/>
      </a:defRPr>
    </a:lvl3pPr>
    <a:lvl4pPr marL="1633071" algn="l" rtl="0" fontAlgn="base">
      <a:spcBef>
        <a:spcPct val="0"/>
      </a:spcBef>
      <a:spcAft>
        <a:spcPct val="0"/>
      </a:spcAft>
      <a:defRPr kern="1200">
        <a:solidFill>
          <a:schemeClr val="tx1"/>
        </a:solidFill>
        <a:latin typeface="Rockwell" pitchFamily="18" charset="0"/>
        <a:ea typeface="宋体" charset="-122"/>
        <a:cs typeface="+mn-cs"/>
      </a:defRPr>
    </a:lvl4pPr>
    <a:lvl5pPr marL="2177427" algn="l" rtl="0" fontAlgn="base">
      <a:spcBef>
        <a:spcPct val="0"/>
      </a:spcBef>
      <a:spcAft>
        <a:spcPct val="0"/>
      </a:spcAft>
      <a:defRPr kern="1200">
        <a:solidFill>
          <a:schemeClr val="tx1"/>
        </a:solidFill>
        <a:latin typeface="Rockwell" pitchFamily="18" charset="0"/>
        <a:ea typeface="宋体" charset="-122"/>
        <a:cs typeface="+mn-cs"/>
      </a:defRPr>
    </a:lvl5pPr>
    <a:lvl6pPr marL="2721785" algn="l" defTabSz="1088714" rtl="0" eaLnBrk="1" latinLnBrk="0" hangingPunct="1">
      <a:defRPr kern="1200">
        <a:solidFill>
          <a:schemeClr val="tx1"/>
        </a:solidFill>
        <a:latin typeface="Rockwell" pitchFamily="18" charset="0"/>
        <a:ea typeface="宋体" charset="-122"/>
        <a:cs typeface="+mn-cs"/>
      </a:defRPr>
    </a:lvl6pPr>
    <a:lvl7pPr marL="3266142" algn="l" defTabSz="1088714" rtl="0" eaLnBrk="1" latinLnBrk="0" hangingPunct="1">
      <a:defRPr kern="1200">
        <a:solidFill>
          <a:schemeClr val="tx1"/>
        </a:solidFill>
        <a:latin typeface="Rockwell" pitchFamily="18" charset="0"/>
        <a:ea typeface="宋体" charset="-122"/>
        <a:cs typeface="+mn-cs"/>
      </a:defRPr>
    </a:lvl7pPr>
    <a:lvl8pPr marL="3810498" algn="l" defTabSz="1088714" rtl="0" eaLnBrk="1" latinLnBrk="0" hangingPunct="1">
      <a:defRPr kern="1200">
        <a:solidFill>
          <a:schemeClr val="tx1"/>
        </a:solidFill>
        <a:latin typeface="Rockwell" pitchFamily="18" charset="0"/>
        <a:ea typeface="宋体" charset="-122"/>
        <a:cs typeface="+mn-cs"/>
      </a:defRPr>
    </a:lvl8pPr>
    <a:lvl9pPr marL="4354855" algn="l" defTabSz="1088714" rtl="0" eaLnBrk="1" latinLnBrk="0" hangingPunct="1">
      <a:defRPr kern="1200">
        <a:solidFill>
          <a:schemeClr val="tx1"/>
        </a:solidFill>
        <a:latin typeface="Rockwell" pitchFamily="18" charset="0"/>
        <a:ea typeface="宋体" charset="-122"/>
        <a:cs typeface="+mn-cs"/>
      </a:defRPr>
    </a:lvl9pPr>
  </p:defaultTextStyle>
  <p:extLst>
    <p:ext uri="{EFAFB233-063F-42B5-8137-9DF3F51BA10A}">
      <p15:sldGuideLst xmlns:p15="http://schemas.microsoft.com/office/powerpoint/2012/main">
        <p15:guide id="1" orient="horz" pos="2161">
          <p15:clr>
            <a:srgbClr val="A4A3A4"/>
          </p15:clr>
        </p15:guide>
        <p15:guide id="2" orient="horz" pos="336">
          <p15:clr>
            <a:srgbClr val="A4A3A4"/>
          </p15:clr>
        </p15:guide>
        <p15:guide id="3" orient="horz" pos="3984">
          <p15:clr>
            <a:srgbClr val="A4A3A4"/>
          </p15:clr>
        </p15:guide>
        <p15:guide id="4" pos="3841">
          <p15:clr>
            <a:srgbClr val="A4A3A4"/>
          </p15:clr>
        </p15:guide>
        <p15:guide id="5" pos="433">
          <p15:clr>
            <a:srgbClr val="A4A3A4"/>
          </p15:clr>
        </p15:guide>
        <p15:guide id="6" pos="7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B71D"/>
    <a:srgbClr val="207AA6"/>
    <a:srgbClr val="803140"/>
    <a:srgbClr val="4B6588"/>
    <a:srgbClr val="4F8E8E"/>
    <a:srgbClr val="1C4D91"/>
    <a:srgbClr val="FDF1E5"/>
    <a:srgbClr val="816561"/>
    <a:srgbClr val="7CD6F0"/>
    <a:srgbClr val="23A8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41" autoAdjust="0"/>
    <p:restoredTop sz="94660"/>
  </p:normalViewPr>
  <p:slideViewPr>
    <p:cSldViewPr>
      <p:cViewPr>
        <p:scale>
          <a:sx n="69" d="100"/>
          <a:sy n="69" d="100"/>
        </p:scale>
        <p:origin x="48" y="48"/>
      </p:cViewPr>
      <p:guideLst>
        <p:guide orient="horz" pos="2161"/>
        <p:guide orient="horz" pos="336"/>
        <p:guide orient="horz" pos="3984"/>
        <p:guide pos="3841"/>
        <p:guide pos="433"/>
        <p:guide pos="7249"/>
      </p:guideLst>
    </p:cSldViewPr>
  </p:slideViewPr>
  <p:notesTextViewPr>
    <p:cViewPr>
      <p:scale>
        <a:sx n="100" d="100"/>
        <a:sy n="100" d="100"/>
      </p:scale>
      <p:origin x="0" y="0"/>
    </p:cViewPr>
  </p:notesTextViewPr>
  <p:sorterViewPr>
    <p:cViewPr>
      <p:scale>
        <a:sx n="66" d="100"/>
        <a:sy n="66" d="100"/>
      </p:scale>
      <p:origin x="0" y="972"/>
    </p:cViewPr>
  </p:sorterViewPr>
  <p:notesViewPr>
    <p:cSldViewPr>
      <p:cViewPr varScale="1">
        <p:scale>
          <a:sx n="62" d="100"/>
          <a:sy n="62" d="100"/>
        </p:scale>
        <p:origin x="-267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5F79B9-B306-4393-BDEE-A582750E71C3}" type="datetimeFigureOut">
              <a:rPr lang="zh-CN" altLang="en-US" smtClean="0"/>
              <a:t>2022/1/7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AE7E33-F89F-41F1-924F-2B2BBDA1E022}" type="slidenum">
              <a:rPr lang="zh-CN" altLang="en-US" smtClean="0"/>
              <a:t>‹#›</a:t>
            </a:fld>
            <a:endParaRPr lang="zh-CN" altLang="en-US"/>
          </a:p>
        </p:txBody>
      </p:sp>
    </p:spTree>
    <p:extLst>
      <p:ext uri="{BB962C8B-B14F-4D97-AF65-F5344CB8AC3E}">
        <p14:creationId xmlns:p14="http://schemas.microsoft.com/office/powerpoint/2010/main" val="94069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ltLang="zh-CN"/>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ltLang="zh-CN"/>
          </a:p>
        </p:txBody>
      </p:sp>
      <p:sp>
        <p:nvSpPr>
          <p:cNvPr id="1229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ltLang="zh-CN"/>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F9743CD7-97CD-4F57-B351-69A253B17F80}" type="slidenum">
              <a:rPr lang="en-US" altLang="zh-CN"/>
              <a:pPr/>
              <a:t>‹#›</a:t>
            </a:fld>
            <a:endParaRPr lang="en-US" altLang="zh-CN"/>
          </a:p>
        </p:txBody>
      </p:sp>
    </p:spTree>
    <p:extLst>
      <p:ext uri="{BB962C8B-B14F-4D97-AF65-F5344CB8AC3E}">
        <p14:creationId xmlns:p14="http://schemas.microsoft.com/office/powerpoint/2010/main" val="38981282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400" kern="1200">
        <a:solidFill>
          <a:schemeClr val="tx1"/>
        </a:solidFill>
        <a:latin typeface="Arial" charset="0"/>
        <a:ea typeface="宋体" charset="-122"/>
        <a:cs typeface="+mn-cs"/>
      </a:defRPr>
    </a:lvl1pPr>
    <a:lvl2pPr marL="544357" algn="l" rtl="0" fontAlgn="base">
      <a:spcBef>
        <a:spcPct val="30000"/>
      </a:spcBef>
      <a:spcAft>
        <a:spcPct val="0"/>
      </a:spcAft>
      <a:defRPr sz="1400" kern="1200">
        <a:solidFill>
          <a:schemeClr val="tx1"/>
        </a:solidFill>
        <a:latin typeface="Arial" charset="0"/>
        <a:ea typeface="宋体" charset="-122"/>
        <a:cs typeface="+mn-cs"/>
      </a:defRPr>
    </a:lvl2pPr>
    <a:lvl3pPr marL="1088714" algn="l" rtl="0" fontAlgn="base">
      <a:spcBef>
        <a:spcPct val="30000"/>
      </a:spcBef>
      <a:spcAft>
        <a:spcPct val="0"/>
      </a:spcAft>
      <a:defRPr sz="1400" kern="1200">
        <a:solidFill>
          <a:schemeClr val="tx1"/>
        </a:solidFill>
        <a:latin typeface="Arial" charset="0"/>
        <a:ea typeface="宋体" charset="-122"/>
        <a:cs typeface="+mn-cs"/>
      </a:defRPr>
    </a:lvl3pPr>
    <a:lvl4pPr marL="1633071" algn="l" rtl="0" fontAlgn="base">
      <a:spcBef>
        <a:spcPct val="30000"/>
      </a:spcBef>
      <a:spcAft>
        <a:spcPct val="0"/>
      </a:spcAft>
      <a:defRPr sz="1400" kern="1200">
        <a:solidFill>
          <a:schemeClr val="tx1"/>
        </a:solidFill>
        <a:latin typeface="Arial" charset="0"/>
        <a:ea typeface="宋体" charset="-122"/>
        <a:cs typeface="+mn-cs"/>
      </a:defRPr>
    </a:lvl4pPr>
    <a:lvl5pPr marL="2177427" algn="l" rtl="0" fontAlgn="base">
      <a:spcBef>
        <a:spcPct val="30000"/>
      </a:spcBef>
      <a:spcAft>
        <a:spcPct val="0"/>
      </a:spcAft>
      <a:defRPr sz="1400" kern="1200">
        <a:solidFill>
          <a:schemeClr val="tx1"/>
        </a:solidFill>
        <a:latin typeface="Arial" charset="0"/>
        <a:ea typeface="宋体" charset="-122"/>
        <a:cs typeface="+mn-cs"/>
      </a:defRPr>
    </a:lvl5pPr>
    <a:lvl6pPr marL="2721785" algn="l" defTabSz="1088714" rtl="0" eaLnBrk="1" latinLnBrk="0" hangingPunct="1">
      <a:defRPr sz="1400" kern="1200">
        <a:solidFill>
          <a:schemeClr val="tx1"/>
        </a:solidFill>
        <a:latin typeface="+mn-lt"/>
        <a:ea typeface="+mn-ea"/>
        <a:cs typeface="+mn-cs"/>
      </a:defRPr>
    </a:lvl6pPr>
    <a:lvl7pPr marL="3266142" algn="l" defTabSz="1088714" rtl="0" eaLnBrk="1" latinLnBrk="0" hangingPunct="1">
      <a:defRPr sz="1400" kern="1200">
        <a:solidFill>
          <a:schemeClr val="tx1"/>
        </a:solidFill>
        <a:latin typeface="+mn-lt"/>
        <a:ea typeface="+mn-ea"/>
        <a:cs typeface="+mn-cs"/>
      </a:defRPr>
    </a:lvl7pPr>
    <a:lvl8pPr marL="3810498" algn="l" defTabSz="1088714" rtl="0" eaLnBrk="1" latinLnBrk="0" hangingPunct="1">
      <a:defRPr sz="1400" kern="1200">
        <a:solidFill>
          <a:schemeClr val="tx1"/>
        </a:solidFill>
        <a:latin typeface="+mn-lt"/>
        <a:ea typeface="+mn-ea"/>
        <a:cs typeface="+mn-cs"/>
      </a:defRPr>
    </a:lvl8pPr>
    <a:lvl9pPr marL="4354855" algn="l" defTabSz="1088714"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pPr/>
              <a:t>1</a:t>
            </a:fld>
            <a:endParaRPr lang="en-US" altLang="zh-CN" dirty="0"/>
          </a:p>
        </p:txBody>
      </p:sp>
    </p:spTree>
    <p:extLst>
      <p:ext uri="{BB962C8B-B14F-4D97-AF65-F5344CB8AC3E}">
        <p14:creationId xmlns:p14="http://schemas.microsoft.com/office/powerpoint/2010/main" val="330044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11</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5420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12</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12043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13</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409292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15</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974640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16</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73846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17</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43217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18</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27557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19</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815299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20</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439173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21</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454961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22</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57101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23</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232660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24</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028678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25</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83542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26</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00148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27</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188607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28</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048643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29</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984703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30</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1321388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31</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84766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pPr/>
              <a:t>3</a:t>
            </a:fld>
            <a:endParaRPr lang="en-US" altLang="zh-CN" dirty="0"/>
          </a:p>
        </p:txBody>
      </p:sp>
    </p:spTree>
    <p:extLst>
      <p:ext uri="{BB962C8B-B14F-4D97-AF65-F5344CB8AC3E}">
        <p14:creationId xmlns:p14="http://schemas.microsoft.com/office/powerpoint/2010/main" val="496024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pPr/>
              <a:t>4</a:t>
            </a:fld>
            <a:endParaRPr lang="en-US" altLang="zh-CN" dirty="0"/>
          </a:p>
        </p:txBody>
      </p:sp>
    </p:spTree>
    <p:extLst>
      <p:ext uri="{BB962C8B-B14F-4D97-AF65-F5344CB8AC3E}">
        <p14:creationId xmlns:p14="http://schemas.microsoft.com/office/powerpoint/2010/main" val="3358806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pPr/>
              <a:t>5</a:t>
            </a:fld>
            <a:endParaRPr lang="en-US" altLang="zh-CN" dirty="0"/>
          </a:p>
        </p:txBody>
      </p:sp>
    </p:spTree>
    <p:extLst>
      <p:ext uri="{BB962C8B-B14F-4D97-AF65-F5344CB8AC3E}">
        <p14:creationId xmlns:p14="http://schemas.microsoft.com/office/powerpoint/2010/main" val="43548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6</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31898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8</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635715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9</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262342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10</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713449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封面">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6633"/>
          <a:stretch/>
        </p:blipFill>
        <p:spPr>
          <a:xfrm rot="5400000">
            <a:off x="2857588" y="-2474206"/>
            <a:ext cx="6480000" cy="11808000"/>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0"/>
            <a:ext cx="6859588" cy="6859588"/>
          </a:xfrm>
          <a:prstGeom prst="rect">
            <a:avLst/>
          </a:prstGeom>
        </p:spPr>
      </p:pic>
      <p:sp>
        <p:nvSpPr>
          <p:cNvPr id="5" name="矩形 4"/>
          <p:cNvSpPr/>
          <p:nvPr userDrawn="1"/>
        </p:nvSpPr>
        <p:spPr>
          <a:xfrm>
            <a:off x="10152000" y="189794"/>
            <a:ext cx="1368000" cy="136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图文框 1"/>
          <p:cNvSpPr/>
          <p:nvPr userDrawn="1"/>
        </p:nvSpPr>
        <p:spPr>
          <a:xfrm>
            <a:off x="193587" y="189794"/>
            <a:ext cx="11808000" cy="64800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171198415"/>
      </p:ext>
    </p:extLst>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60" y="273114"/>
            <a:ext cx="4012129" cy="1162319"/>
          </a:xfrm>
        </p:spPr>
        <p:txBody>
          <a:bodyPr anchor="b"/>
          <a:lstStyle>
            <a:lvl1pPr algn="l">
              <a:defRPr sz="2400" b="1"/>
            </a:lvl1pPr>
          </a:lstStyle>
          <a:p>
            <a:r>
              <a:rPr lang="zh-CN" altLang="en-US"/>
              <a:t>单击此处编辑母版标题样式</a:t>
            </a:r>
          </a:p>
        </p:txBody>
      </p:sp>
      <p:sp>
        <p:nvSpPr>
          <p:cNvPr id="3" name="内容占位符 2"/>
          <p:cNvSpPr>
            <a:spLocks noGrp="1"/>
          </p:cNvSpPr>
          <p:nvPr>
            <p:ph idx="1"/>
          </p:nvPr>
        </p:nvSpPr>
        <p:spPr>
          <a:xfrm>
            <a:off x="4767975" y="273114"/>
            <a:ext cx="6817442" cy="5854468"/>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60" y="1435433"/>
            <a:ext cx="4012129" cy="4692150"/>
          </a:xfrm>
        </p:spPr>
        <p:txBody>
          <a:bodyPr/>
          <a:lstStyle>
            <a:lvl1pPr marL="0" indent="0">
              <a:buNone/>
              <a:defRPr sz="1600"/>
            </a:lvl1pPr>
            <a:lvl2pPr marL="544357" indent="0">
              <a:buNone/>
              <a:defRPr sz="1400"/>
            </a:lvl2pPr>
            <a:lvl3pPr marL="1088714" indent="0">
              <a:buNone/>
              <a:defRPr sz="1200"/>
            </a:lvl3pPr>
            <a:lvl4pPr marL="1633071" indent="0">
              <a:buNone/>
              <a:defRPr sz="1100"/>
            </a:lvl4pPr>
            <a:lvl5pPr marL="2177427" indent="0">
              <a:buNone/>
              <a:defRPr sz="1100"/>
            </a:lvl5pPr>
            <a:lvl6pPr marL="2721785" indent="0">
              <a:buNone/>
              <a:defRPr sz="1100"/>
            </a:lvl6pPr>
            <a:lvl7pPr marL="3266142" indent="0">
              <a:buNone/>
              <a:defRPr sz="1100"/>
            </a:lvl7pPr>
            <a:lvl8pPr marL="3810498" indent="0">
              <a:buNone/>
              <a:defRPr sz="1100"/>
            </a:lvl8pPr>
            <a:lvl9pPr marL="4354855"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F8BEC569-D044-472C-A2F2-BA37D28F2E82}" type="slidenum">
              <a:rPr lang="en-US" altLang="zh-CN"/>
              <a:pPr/>
              <a:t>‹#›</a:t>
            </a:fld>
            <a:endParaRPr lang="en-US" altLang="zh-CN"/>
          </a:p>
        </p:txBody>
      </p:sp>
    </p:spTree>
    <p:extLst>
      <p:ext uri="{BB962C8B-B14F-4D97-AF65-F5344CB8AC3E}">
        <p14:creationId xmlns:p14="http://schemas.microsoft.com/office/powerpoint/2010/main" val="499453340"/>
      </p:ext>
    </p:extLst>
  </p:cSld>
  <p:clrMapOvr>
    <a:masterClrMapping/>
  </p:clrMapOvr>
  <p:transition spd="slow" advTm="2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1712"/>
            <a:ext cx="7317105" cy="566869"/>
          </a:xfrm>
        </p:spPr>
        <p:txBody>
          <a:bodyPr anchor="b"/>
          <a:lstStyle>
            <a:lvl1pPr algn="l">
              <a:defRPr sz="2400" b="1"/>
            </a:lvl1pPr>
          </a:lstStyle>
          <a:p>
            <a:r>
              <a:rPr lang="zh-CN" altLang="en-US"/>
              <a:t>单击此处编辑母版标题样式</a:t>
            </a:r>
          </a:p>
        </p:txBody>
      </p:sp>
      <p:sp>
        <p:nvSpPr>
          <p:cNvPr id="3" name="图片占位符 2"/>
          <p:cNvSpPr>
            <a:spLocks noGrp="1"/>
          </p:cNvSpPr>
          <p:nvPr>
            <p:ph type="pic" idx="1"/>
          </p:nvPr>
        </p:nvSpPr>
        <p:spPr>
          <a:xfrm>
            <a:off x="2390340" y="612917"/>
            <a:ext cx="7317105" cy="4115753"/>
          </a:xfrm>
        </p:spPr>
        <p:txBody>
          <a:bodyPr/>
          <a:lstStyle>
            <a:lvl1pPr marL="0" indent="0">
              <a:buNone/>
              <a:defRPr sz="3800"/>
            </a:lvl1pPr>
            <a:lvl2pPr marL="544357" indent="0">
              <a:buNone/>
              <a:defRPr sz="3400"/>
            </a:lvl2pPr>
            <a:lvl3pPr marL="1088714" indent="0">
              <a:buNone/>
              <a:defRPr sz="2900"/>
            </a:lvl3pPr>
            <a:lvl4pPr marL="1633071" indent="0">
              <a:buNone/>
              <a:defRPr sz="2400"/>
            </a:lvl4pPr>
            <a:lvl5pPr marL="2177427" indent="0">
              <a:buNone/>
              <a:defRPr sz="2400"/>
            </a:lvl5pPr>
            <a:lvl6pPr marL="2721785" indent="0">
              <a:buNone/>
              <a:defRPr sz="2400"/>
            </a:lvl6pPr>
            <a:lvl7pPr marL="3266142" indent="0">
              <a:buNone/>
              <a:defRPr sz="2400"/>
            </a:lvl7pPr>
            <a:lvl8pPr marL="3810498" indent="0">
              <a:buNone/>
              <a:defRPr sz="2400"/>
            </a:lvl8pPr>
            <a:lvl9pPr marL="4354855" indent="0">
              <a:buNone/>
              <a:defRPr sz="2400"/>
            </a:lvl9pPr>
          </a:lstStyle>
          <a:p>
            <a:endParaRPr lang="zh-CN" altLang="en-US"/>
          </a:p>
        </p:txBody>
      </p:sp>
      <p:sp>
        <p:nvSpPr>
          <p:cNvPr id="4" name="文本占位符 3"/>
          <p:cNvSpPr>
            <a:spLocks noGrp="1"/>
          </p:cNvSpPr>
          <p:nvPr>
            <p:ph type="body" sz="half" idx="2"/>
          </p:nvPr>
        </p:nvSpPr>
        <p:spPr>
          <a:xfrm>
            <a:off x="2390340" y="5368582"/>
            <a:ext cx="7317105" cy="805048"/>
          </a:xfrm>
        </p:spPr>
        <p:txBody>
          <a:bodyPr/>
          <a:lstStyle>
            <a:lvl1pPr marL="0" indent="0">
              <a:buNone/>
              <a:defRPr sz="1600"/>
            </a:lvl1pPr>
            <a:lvl2pPr marL="544357" indent="0">
              <a:buNone/>
              <a:defRPr sz="1400"/>
            </a:lvl2pPr>
            <a:lvl3pPr marL="1088714" indent="0">
              <a:buNone/>
              <a:defRPr sz="1200"/>
            </a:lvl3pPr>
            <a:lvl4pPr marL="1633071" indent="0">
              <a:buNone/>
              <a:defRPr sz="1100"/>
            </a:lvl4pPr>
            <a:lvl5pPr marL="2177427" indent="0">
              <a:buNone/>
              <a:defRPr sz="1100"/>
            </a:lvl5pPr>
            <a:lvl6pPr marL="2721785" indent="0">
              <a:buNone/>
              <a:defRPr sz="1100"/>
            </a:lvl6pPr>
            <a:lvl7pPr marL="3266142" indent="0">
              <a:buNone/>
              <a:defRPr sz="1100"/>
            </a:lvl7pPr>
            <a:lvl8pPr marL="3810498" indent="0">
              <a:buNone/>
              <a:defRPr sz="1100"/>
            </a:lvl8pPr>
            <a:lvl9pPr marL="4354855"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853AE886-EFA1-4CF3-9226-1AC44F41EA8B}" type="slidenum">
              <a:rPr lang="en-US" altLang="zh-CN"/>
              <a:pPr/>
              <a:t>‹#›</a:t>
            </a:fld>
            <a:endParaRPr lang="en-US" altLang="zh-CN"/>
          </a:p>
        </p:txBody>
      </p:sp>
    </p:spTree>
    <p:extLst>
      <p:ext uri="{BB962C8B-B14F-4D97-AF65-F5344CB8AC3E}">
        <p14:creationId xmlns:p14="http://schemas.microsoft.com/office/powerpoint/2010/main" val="1814718216"/>
      </p:ext>
    </p:extLst>
  </p:cSld>
  <p:clrMapOvr>
    <a:masterClrMapping/>
  </p:clrMapOvr>
  <p:transition spd="slow" advTm="2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4713DEBC-6A62-4123-98C2-AEEE7EE20F0B}" type="slidenum">
              <a:rPr lang="en-US" altLang="zh-CN"/>
              <a:pPr/>
              <a:t>‹#›</a:t>
            </a:fld>
            <a:endParaRPr lang="en-US" altLang="zh-CN"/>
          </a:p>
        </p:txBody>
      </p:sp>
    </p:spTree>
    <p:extLst>
      <p:ext uri="{BB962C8B-B14F-4D97-AF65-F5344CB8AC3E}">
        <p14:creationId xmlns:p14="http://schemas.microsoft.com/office/powerpoint/2010/main" val="621474690"/>
      </p:ext>
    </p:extLst>
  </p:cSld>
  <p:clrMapOvr>
    <a:masterClrMapping/>
  </p:clrMapOvr>
  <p:transition spd="slow" advTm="2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1502" y="274703"/>
            <a:ext cx="2743914"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759" y="274703"/>
            <a:ext cx="8028490"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941277D-9524-42B7-AE1B-6471F281CBE7}" type="slidenum">
              <a:rPr lang="en-US" altLang="zh-CN"/>
              <a:pPr/>
              <a:t>‹#›</a:t>
            </a:fld>
            <a:endParaRPr lang="en-US" altLang="zh-CN"/>
          </a:p>
        </p:txBody>
      </p:sp>
    </p:spTree>
    <p:extLst>
      <p:ext uri="{BB962C8B-B14F-4D97-AF65-F5344CB8AC3E}">
        <p14:creationId xmlns:p14="http://schemas.microsoft.com/office/powerpoint/2010/main" val="443763890"/>
      </p:ext>
    </p:extLst>
  </p:cSld>
  <p:clrMapOvr>
    <a:masterClrMapping/>
  </p:clrMapOvr>
  <p:transition spd="slow" advTm="2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a:off x="-8751" y="6205449"/>
            <a:ext cx="662890" cy="645388"/>
          </a:xfrm>
          <a:prstGeom prst="rect">
            <a:avLst/>
          </a:prstGeom>
        </p:spPr>
      </p:pic>
      <p:sp>
        <p:nvSpPr>
          <p:cNvPr id="7" name="图文框 6"/>
          <p:cNvSpPr/>
          <p:nvPr userDrawn="1"/>
        </p:nvSpPr>
        <p:spPr>
          <a:xfrm>
            <a:off x="193587" y="189794"/>
            <a:ext cx="11808000" cy="64800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988425" y="5951"/>
            <a:ext cx="3206750" cy="685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581774"/>
      </p:ext>
    </p:extLst>
  </p:cSld>
  <p:clrMapOvr>
    <a:masterClrMapping/>
  </p:clrMapOvr>
  <p:transition spd="slow" advTm="2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633"/>
          <a:stretch/>
        </p:blipFill>
        <p:spPr>
          <a:xfrm rot="5400000">
            <a:off x="2857588" y="-2474206"/>
            <a:ext cx="6480000" cy="1180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0"/>
            <a:ext cx="6859588" cy="6859588"/>
          </a:xfrm>
          <a:prstGeom prst="rect">
            <a:avLst/>
          </a:prstGeom>
        </p:spPr>
      </p:pic>
      <p:sp>
        <p:nvSpPr>
          <p:cNvPr id="10" name="矩形 9"/>
          <p:cNvSpPr/>
          <p:nvPr userDrawn="1"/>
        </p:nvSpPr>
        <p:spPr>
          <a:xfrm>
            <a:off x="10152000" y="189794"/>
            <a:ext cx="1368000" cy="21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图文框 7"/>
          <p:cNvSpPr/>
          <p:nvPr userDrawn="1"/>
        </p:nvSpPr>
        <p:spPr>
          <a:xfrm>
            <a:off x="193587" y="189794"/>
            <a:ext cx="11808000" cy="64800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838831934"/>
      </p:ext>
    </p:extLst>
  </p:cSld>
  <p:clrMapOvr>
    <a:masterClrMapping/>
  </p:clrMapOvr>
  <p:transition spd="slow" advTm="2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a:off x="11541036" y="6205449"/>
            <a:ext cx="662890" cy="645388"/>
          </a:xfrm>
          <a:prstGeom prst="rect">
            <a:avLst/>
          </a:prstGeom>
        </p:spPr>
      </p:pic>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6200000">
            <a:off x="-71090" y="5130676"/>
            <a:ext cx="1800000" cy="1657821"/>
          </a:xfrm>
          <a:prstGeom prst="rect">
            <a:avLst/>
          </a:prstGeom>
        </p:spPr>
      </p:pic>
      <p:sp>
        <p:nvSpPr>
          <p:cNvPr id="6" name="图文框 5"/>
          <p:cNvSpPr/>
          <p:nvPr userDrawn="1"/>
        </p:nvSpPr>
        <p:spPr>
          <a:xfrm>
            <a:off x="193587" y="189794"/>
            <a:ext cx="11808000" cy="64800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 name="组合 1"/>
          <p:cNvGrpSpPr/>
          <p:nvPr userDrawn="1"/>
        </p:nvGrpSpPr>
        <p:grpSpPr>
          <a:xfrm>
            <a:off x="193587" y="540000"/>
            <a:ext cx="11808000" cy="880468"/>
            <a:chOff x="193587" y="415726"/>
            <a:chExt cx="11808000" cy="880468"/>
          </a:xfrm>
        </p:grpSpPr>
        <p:pic>
          <p:nvPicPr>
            <p:cNvPr id="7" name="图片 6"/>
            <p:cNvPicPr>
              <a:picLocks noChangeAspect="1"/>
            </p:cNvPicPr>
            <p:nvPr userDrawn="1"/>
          </p:nvPicPr>
          <p:blipFill rotWithShape="1">
            <a:blip r:embed="rId4" cstate="print">
              <a:extLst>
                <a:ext uri="{28A0092B-C50C-407E-A947-70E740481C1C}">
                  <a14:useLocalDpi xmlns:a14="http://schemas.microsoft.com/office/drawing/2010/main" val="0"/>
                </a:ext>
              </a:extLst>
            </a:blip>
            <a:srcRect l="38237" t="60493" r="38276"/>
            <a:stretch/>
          </p:blipFill>
          <p:spPr>
            <a:xfrm rot="5400000">
              <a:off x="743353" y="-134040"/>
              <a:ext cx="880468" cy="1980000"/>
            </a:xfrm>
            <a:prstGeom prst="rect">
              <a:avLst/>
            </a:prstGeom>
          </p:spPr>
        </p:pic>
        <p:sp>
          <p:nvSpPr>
            <p:cNvPr id="8" name="矩形 7"/>
            <p:cNvSpPr/>
            <p:nvPr userDrawn="1"/>
          </p:nvSpPr>
          <p:spPr>
            <a:xfrm>
              <a:off x="6515187" y="583200"/>
              <a:ext cx="5486400" cy="3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798297007"/>
      </p:ext>
    </p:extLst>
  </p:cSld>
  <p:clrMapOvr>
    <a:masterClrMapping/>
  </p:clrMapOvr>
  <p:transition spd="slow" advTm="2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a:off x="11541036" y="6205449"/>
            <a:ext cx="662890" cy="645388"/>
          </a:xfrm>
          <a:prstGeom prst="rect">
            <a:avLst/>
          </a:prstGeom>
        </p:spPr>
      </p:pic>
      <p:sp>
        <p:nvSpPr>
          <p:cNvPr id="3" name="图文框 2"/>
          <p:cNvSpPr/>
          <p:nvPr userDrawn="1"/>
        </p:nvSpPr>
        <p:spPr>
          <a:xfrm>
            <a:off x="193587" y="189794"/>
            <a:ext cx="11808000" cy="64800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 name="图片 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6200000">
            <a:off x="-71090" y="5130676"/>
            <a:ext cx="1800000" cy="1657821"/>
          </a:xfrm>
          <a:prstGeom prst="rect">
            <a:avLst/>
          </a:prstGeom>
        </p:spPr>
      </p:pic>
    </p:spTree>
    <p:extLst>
      <p:ext uri="{BB962C8B-B14F-4D97-AF65-F5344CB8AC3E}">
        <p14:creationId xmlns:p14="http://schemas.microsoft.com/office/powerpoint/2010/main" val="2712127093"/>
      </p:ext>
    </p:extLst>
  </p:cSld>
  <p:clrMapOvr>
    <a:masterClrMapping/>
  </p:clrMapOvr>
  <p:transition spd="slow" advTm="2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en-US" altLang="zh-CN"/>
          </a:p>
        </p:txBody>
      </p:sp>
      <p:sp>
        <p:nvSpPr>
          <p:cNvPr id="4" name="页脚占位符 3"/>
          <p:cNvSpPr>
            <a:spLocks noGrp="1"/>
          </p:cNvSpPr>
          <p:nvPr>
            <p:ph type="ftr" sz="quarter" idx="11"/>
          </p:nvPr>
        </p:nvSpPr>
        <p:spPr/>
        <p:txBody>
          <a:bodyPr/>
          <a:lstStyle/>
          <a:p>
            <a:endParaRPr lang="en-US" altLang="zh-CN"/>
          </a:p>
        </p:txBody>
      </p:sp>
      <p:sp>
        <p:nvSpPr>
          <p:cNvPr id="5" name="灯片编号占位符 4"/>
          <p:cNvSpPr>
            <a:spLocks noGrp="1"/>
          </p:cNvSpPr>
          <p:nvPr>
            <p:ph type="sldNum" sz="quarter" idx="12"/>
          </p:nvPr>
        </p:nvSpPr>
        <p:spPr/>
        <p:txBody>
          <a:bodyPr/>
          <a:lstStyle/>
          <a:p>
            <a:fld id="{D0A27C80-5FD3-4361-BB31-75FBA1966619}" type="slidenum">
              <a:rPr lang="en-US" altLang="zh-CN" smtClean="0"/>
              <a:pPr/>
              <a:t>‹#›</a:t>
            </a:fld>
            <a:endParaRPr lang="en-US" altLang="zh-CN"/>
          </a:p>
        </p:txBody>
      </p:sp>
    </p:spTree>
    <p:extLst>
      <p:ext uri="{BB962C8B-B14F-4D97-AF65-F5344CB8AC3E}">
        <p14:creationId xmlns:p14="http://schemas.microsoft.com/office/powerpoint/2010/main" val="285509878"/>
      </p:ext>
    </p:extLst>
  </p:cSld>
  <p:clrMapOvr>
    <a:masterClrMapping/>
  </p:clrMapOvr>
  <p:transition spd="slow" advTm="2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758" y="1600571"/>
            <a:ext cx="5386202" cy="4527011"/>
          </a:xfrm>
        </p:spPr>
        <p:txBody>
          <a:bodyPr/>
          <a:lstStyle>
            <a:lvl1pPr>
              <a:defRPr sz="34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9215" y="1600571"/>
            <a:ext cx="5386202" cy="4527011"/>
          </a:xfrm>
        </p:spPr>
        <p:txBody>
          <a:bodyPr/>
          <a:lstStyle>
            <a:lvl1pPr>
              <a:defRPr sz="34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1EA406FD-032E-4C58-95B5-1848DA22B9BA}" type="slidenum">
              <a:rPr lang="en-US" altLang="zh-CN"/>
              <a:pPr/>
              <a:t>‹#›</a:t>
            </a:fld>
            <a:endParaRPr lang="en-US" altLang="zh-CN"/>
          </a:p>
        </p:txBody>
      </p:sp>
    </p:spTree>
    <p:extLst>
      <p:ext uri="{BB962C8B-B14F-4D97-AF65-F5344CB8AC3E}">
        <p14:creationId xmlns:p14="http://schemas.microsoft.com/office/powerpoint/2010/main" val="2758927659"/>
      </p:ext>
    </p:extLst>
  </p:cSld>
  <p:clrMapOvr>
    <a:masterClrMapping/>
  </p:clrMapOvr>
  <p:transition spd="slow" advTm="2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469"/>
            <a:ext cx="5388320" cy="639910"/>
          </a:xfrm>
        </p:spPr>
        <p:txBody>
          <a:bodyPr anchor="b"/>
          <a:lstStyle>
            <a:lvl1pPr marL="0" indent="0">
              <a:buNone/>
              <a:defRPr sz="2900" b="1"/>
            </a:lvl1pPr>
            <a:lvl2pPr marL="544357" indent="0">
              <a:buNone/>
              <a:defRPr sz="2400" b="1"/>
            </a:lvl2pPr>
            <a:lvl3pPr marL="1088714" indent="0">
              <a:buNone/>
              <a:defRPr sz="2100" b="1"/>
            </a:lvl3pPr>
            <a:lvl4pPr marL="1633071" indent="0">
              <a:buNone/>
              <a:defRPr sz="1900" b="1"/>
            </a:lvl4pPr>
            <a:lvl5pPr marL="2177427" indent="0">
              <a:buNone/>
              <a:defRPr sz="1900" b="1"/>
            </a:lvl5pPr>
            <a:lvl6pPr marL="2721785" indent="0">
              <a:buNone/>
              <a:defRPr sz="1900" b="1"/>
            </a:lvl6pPr>
            <a:lvl7pPr marL="3266142" indent="0">
              <a:buNone/>
              <a:defRPr sz="1900" b="1"/>
            </a:lvl7pPr>
            <a:lvl8pPr marL="3810498" indent="0">
              <a:buNone/>
              <a:defRPr sz="1900" b="1"/>
            </a:lvl8pPr>
            <a:lvl9pPr marL="4354855" indent="0">
              <a:buNone/>
              <a:defRPr sz="1900" b="1"/>
            </a:lvl9pPr>
          </a:lstStyle>
          <a:p>
            <a:pPr lvl="0"/>
            <a:r>
              <a:rPr lang="zh-CN" altLang="en-US"/>
              <a:t>单击此处编辑母版文本样式</a:t>
            </a:r>
          </a:p>
        </p:txBody>
      </p:sp>
      <p:sp>
        <p:nvSpPr>
          <p:cNvPr id="4" name="内容占位符 3"/>
          <p:cNvSpPr>
            <a:spLocks noGrp="1"/>
          </p:cNvSpPr>
          <p:nvPr>
            <p:ph sz="half" idx="2"/>
          </p:nvPr>
        </p:nvSpPr>
        <p:spPr>
          <a:xfrm>
            <a:off x="609759" y="2175378"/>
            <a:ext cx="5388320"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0" y="1535469"/>
            <a:ext cx="5390436" cy="639910"/>
          </a:xfrm>
        </p:spPr>
        <p:txBody>
          <a:bodyPr anchor="b"/>
          <a:lstStyle>
            <a:lvl1pPr marL="0" indent="0">
              <a:buNone/>
              <a:defRPr sz="2900" b="1"/>
            </a:lvl1pPr>
            <a:lvl2pPr marL="544357" indent="0">
              <a:buNone/>
              <a:defRPr sz="2400" b="1"/>
            </a:lvl2pPr>
            <a:lvl3pPr marL="1088714" indent="0">
              <a:buNone/>
              <a:defRPr sz="2100" b="1"/>
            </a:lvl3pPr>
            <a:lvl4pPr marL="1633071" indent="0">
              <a:buNone/>
              <a:defRPr sz="1900" b="1"/>
            </a:lvl4pPr>
            <a:lvl5pPr marL="2177427" indent="0">
              <a:buNone/>
              <a:defRPr sz="1900" b="1"/>
            </a:lvl5pPr>
            <a:lvl6pPr marL="2721785" indent="0">
              <a:buNone/>
              <a:defRPr sz="1900" b="1"/>
            </a:lvl6pPr>
            <a:lvl7pPr marL="3266142" indent="0">
              <a:buNone/>
              <a:defRPr sz="1900" b="1"/>
            </a:lvl7pPr>
            <a:lvl8pPr marL="3810498" indent="0">
              <a:buNone/>
              <a:defRPr sz="1900" b="1"/>
            </a:lvl8pPr>
            <a:lvl9pPr marL="4354855" indent="0">
              <a:buNone/>
              <a:defRPr sz="1900" b="1"/>
            </a:lvl9pPr>
          </a:lstStyle>
          <a:p>
            <a:pPr lvl="0"/>
            <a:r>
              <a:rPr lang="zh-CN" altLang="en-US"/>
              <a:t>单击此处编辑母版文本样式</a:t>
            </a:r>
          </a:p>
        </p:txBody>
      </p:sp>
      <p:sp>
        <p:nvSpPr>
          <p:cNvPr id="6" name="内容占位符 5"/>
          <p:cNvSpPr>
            <a:spLocks noGrp="1"/>
          </p:cNvSpPr>
          <p:nvPr>
            <p:ph sz="quarter" idx="4"/>
          </p:nvPr>
        </p:nvSpPr>
        <p:spPr>
          <a:xfrm>
            <a:off x="6194980" y="2175378"/>
            <a:ext cx="5390436"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A3837FDC-5057-4295-9D29-1F1664A2B3DF}" type="slidenum">
              <a:rPr lang="en-US" altLang="zh-CN"/>
              <a:pPr/>
              <a:t>‹#›</a:t>
            </a:fld>
            <a:endParaRPr lang="en-US" altLang="zh-CN"/>
          </a:p>
        </p:txBody>
      </p:sp>
    </p:spTree>
    <p:extLst>
      <p:ext uri="{BB962C8B-B14F-4D97-AF65-F5344CB8AC3E}">
        <p14:creationId xmlns:p14="http://schemas.microsoft.com/office/powerpoint/2010/main" val="3167721111"/>
      </p:ext>
    </p:extLst>
  </p:cSld>
  <p:clrMapOvr>
    <a:masterClrMapping/>
  </p:clrMapOvr>
  <p:transition spd="slow" advTm="2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3C1A274E-B122-4DCB-ACB9-9C2AF45C2A36}" type="slidenum">
              <a:rPr lang="en-US" altLang="zh-CN"/>
              <a:pPr/>
              <a:t>‹#›</a:t>
            </a:fld>
            <a:endParaRPr lang="en-US" altLang="zh-CN"/>
          </a:p>
        </p:txBody>
      </p:sp>
    </p:spTree>
    <p:extLst>
      <p:ext uri="{BB962C8B-B14F-4D97-AF65-F5344CB8AC3E}">
        <p14:creationId xmlns:p14="http://schemas.microsoft.com/office/powerpoint/2010/main" val="712494443"/>
      </p:ext>
    </p:extLst>
  </p:cSld>
  <p:clrMapOvr>
    <a:masterClrMapping/>
  </p:clrMapOvr>
  <p:transition spd="slow" advTm="2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760" y="274703"/>
            <a:ext cx="10975657" cy="114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609760" y="1600571"/>
            <a:ext cx="10975657" cy="4527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609758" y="6246671"/>
            <a:ext cx="2845541" cy="47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defRPr sz="1600">
                <a:latin typeface="+mn-lt"/>
              </a:defRPr>
            </a:lvl1pPr>
          </a:lstStyle>
          <a:p>
            <a:endParaRPr lang="en-US" altLang="zh-CN"/>
          </a:p>
        </p:txBody>
      </p:sp>
      <p:sp>
        <p:nvSpPr>
          <p:cNvPr id="1029" name="Rectangle 5"/>
          <p:cNvSpPr>
            <a:spLocks noGrp="1" noChangeArrowheads="1"/>
          </p:cNvSpPr>
          <p:nvPr>
            <p:ph type="ftr" sz="quarter" idx="3"/>
          </p:nvPr>
        </p:nvSpPr>
        <p:spPr bwMode="auto">
          <a:xfrm>
            <a:off x="4166685" y="6246671"/>
            <a:ext cx="3861806" cy="47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lgn="ctr">
              <a:defRPr sz="1600">
                <a:latin typeface="+mn-lt"/>
              </a:defRPr>
            </a:lvl1pPr>
          </a:lstStyle>
          <a:p>
            <a:endParaRPr lang="en-US" altLang="zh-CN"/>
          </a:p>
        </p:txBody>
      </p:sp>
      <p:sp>
        <p:nvSpPr>
          <p:cNvPr id="1030" name="Rectangle 6"/>
          <p:cNvSpPr>
            <a:spLocks noGrp="1" noChangeArrowheads="1"/>
          </p:cNvSpPr>
          <p:nvPr>
            <p:ph type="sldNum" sz="quarter" idx="4"/>
          </p:nvPr>
        </p:nvSpPr>
        <p:spPr bwMode="auto">
          <a:xfrm>
            <a:off x="8739876" y="6246671"/>
            <a:ext cx="2845541" cy="47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lgn="r">
              <a:defRPr sz="1600">
                <a:latin typeface="+mn-lt"/>
              </a:defRPr>
            </a:lvl1pPr>
          </a:lstStyle>
          <a:p>
            <a:fld id="{D0A27C80-5FD3-4361-BB31-75FBA1966619}"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93" r:id="rId1"/>
    <p:sldLayoutId id="2147483691" r:id="rId2"/>
    <p:sldLayoutId id="2147483694" r:id="rId3"/>
    <p:sldLayoutId id="2147483683" r:id="rId4"/>
    <p:sldLayoutId id="2147483696" r:id="rId5"/>
    <p:sldLayoutId id="2147483695" r:id="rId6"/>
    <p:sldLayoutId id="2147483652" r:id="rId7"/>
    <p:sldLayoutId id="2147483653" r:id="rId8"/>
    <p:sldLayoutId id="2147483654" r:id="rId9"/>
    <p:sldLayoutId id="2147483656" r:id="rId10"/>
    <p:sldLayoutId id="2147483657" r:id="rId11"/>
    <p:sldLayoutId id="2147483658" r:id="rId12"/>
    <p:sldLayoutId id="2147483659" r:id="rId13"/>
  </p:sldLayoutIdLst>
  <p:transition spd="slow" advTm="2000">
    <p:push dir="u"/>
  </p:transition>
  <p:hf sldNum="0" hdr="0" ftr="0" dt="0"/>
  <p:txStyles>
    <p:titleStyle>
      <a:lvl1pPr algn="ctr" rtl="0" fontAlgn="base">
        <a:spcBef>
          <a:spcPct val="0"/>
        </a:spcBef>
        <a:spcAft>
          <a:spcPct val="0"/>
        </a:spcAft>
        <a:defRPr sz="5300">
          <a:solidFill>
            <a:schemeClr val="tx2"/>
          </a:solidFill>
          <a:latin typeface="+mj-lt"/>
          <a:ea typeface="+mj-ea"/>
          <a:cs typeface="+mj-cs"/>
        </a:defRPr>
      </a:lvl1pPr>
      <a:lvl2pPr algn="ctr" rtl="0" fontAlgn="base">
        <a:spcBef>
          <a:spcPct val="0"/>
        </a:spcBef>
        <a:spcAft>
          <a:spcPct val="0"/>
        </a:spcAft>
        <a:defRPr sz="5300">
          <a:solidFill>
            <a:schemeClr val="tx2"/>
          </a:solidFill>
          <a:latin typeface="Arial" charset="0"/>
          <a:ea typeface="宋体" charset="-122"/>
        </a:defRPr>
      </a:lvl2pPr>
      <a:lvl3pPr algn="ctr" rtl="0" fontAlgn="base">
        <a:spcBef>
          <a:spcPct val="0"/>
        </a:spcBef>
        <a:spcAft>
          <a:spcPct val="0"/>
        </a:spcAft>
        <a:defRPr sz="5300">
          <a:solidFill>
            <a:schemeClr val="tx2"/>
          </a:solidFill>
          <a:latin typeface="Arial" charset="0"/>
          <a:ea typeface="宋体" charset="-122"/>
        </a:defRPr>
      </a:lvl3pPr>
      <a:lvl4pPr algn="ctr" rtl="0" fontAlgn="base">
        <a:spcBef>
          <a:spcPct val="0"/>
        </a:spcBef>
        <a:spcAft>
          <a:spcPct val="0"/>
        </a:spcAft>
        <a:defRPr sz="5300">
          <a:solidFill>
            <a:schemeClr val="tx2"/>
          </a:solidFill>
          <a:latin typeface="Arial" charset="0"/>
          <a:ea typeface="宋体" charset="-122"/>
        </a:defRPr>
      </a:lvl4pPr>
      <a:lvl5pPr algn="ctr" rtl="0" fontAlgn="base">
        <a:spcBef>
          <a:spcPct val="0"/>
        </a:spcBef>
        <a:spcAft>
          <a:spcPct val="0"/>
        </a:spcAft>
        <a:defRPr sz="5300">
          <a:solidFill>
            <a:schemeClr val="tx2"/>
          </a:solidFill>
          <a:latin typeface="Arial" charset="0"/>
          <a:ea typeface="宋体" charset="-122"/>
        </a:defRPr>
      </a:lvl5pPr>
      <a:lvl6pPr marL="544357" algn="ctr" rtl="0" fontAlgn="base">
        <a:spcBef>
          <a:spcPct val="0"/>
        </a:spcBef>
        <a:spcAft>
          <a:spcPct val="0"/>
        </a:spcAft>
        <a:defRPr sz="5300">
          <a:solidFill>
            <a:schemeClr val="tx2"/>
          </a:solidFill>
          <a:latin typeface="Arial" charset="0"/>
          <a:ea typeface="宋体" charset="-122"/>
        </a:defRPr>
      </a:lvl6pPr>
      <a:lvl7pPr marL="1088714" algn="ctr" rtl="0" fontAlgn="base">
        <a:spcBef>
          <a:spcPct val="0"/>
        </a:spcBef>
        <a:spcAft>
          <a:spcPct val="0"/>
        </a:spcAft>
        <a:defRPr sz="5300">
          <a:solidFill>
            <a:schemeClr val="tx2"/>
          </a:solidFill>
          <a:latin typeface="Arial" charset="0"/>
          <a:ea typeface="宋体" charset="-122"/>
        </a:defRPr>
      </a:lvl7pPr>
      <a:lvl8pPr marL="1633071" algn="ctr" rtl="0" fontAlgn="base">
        <a:spcBef>
          <a:spcPct val="0"/>
        </a:spcBef>
        <a:spcAft>
          <a:spcPct val="0"/>
        </a:spcAft>
        <a:defRPr sz="5300">
          <a:solidFill>
            <a:schemeClr val="tx2"/>
          </a:solidFill>
          <a:latin typeface="Arial" charset="0"/>
          <a:ea typeface="宋体" charset="-122"/>
        </a:defRPr>
      </a:lvl8pPr>
      <a:lvl9pPr marL="2177427" algn="ctr" rtl="0" fontAlgn="base">
        <a:spcBef>
          <a:spcPct val="0"/>
        </a:spcBef>
        <a:spcAft>
          <a:spcPct val="0"/>
        </a:spcAft>
        <a:defRPr sz="5300">
          <a:solidFill>
            <a:schemeClr val="tx2"/>
          </a:solidFill>
          <a:latin typeface="Arial" charset="0"/>
          <a:ea typeface="宋体" charset="-122"/>
        </a:defRPr>
      </a:lvl9pPr>
    </p:titleStyle>
    <p:bodyStyle>
      <a:lvl1pPr marL="408267" indent="-408267" algn="l" rtl="0" fontAlgn="base">
        <a:spcBef>
          <a:spcPct val="20000"/>
        </a:spcBef>
        <a:spcAft>
          <a:spcPct val="0"/>
        </a:spcAft>
        <a:buChar char="•"/>
        <a:defRPr sz="3800">
          <a:solidFill>
            <a:schemeClr val="tx1"/>
          </a:solidFill>
          <a:latin typeface="+mn-lt"/>
          <a:ea typeface="+mn-ea"/>
          <a:cs typeface="+mn-cs"/>
        </a:defRPr>
      </a:lvl1pPr>
      <a:lvl2pPr marL="884580" indent="-340223" algn="l" rtl="0" fontAlgn="base">
        <a:spcBef>
          <a:spcPct val="20000"/>
        </a:spcBef>
        <a:spcAft>
          <a:spcPct val="0"/>
        </a:spcAft>
        <a:buChar char="–"/>
        <a:defRPr sz="3400">
          <a:solidFill>
            <a:schemeClr val="tx1"/>
          </a:solidFill>
          <a:latin typeface="+mn-lt"/>
          <a:ea typeface="+mn-ea"/>
        </a:defRPr>
      </a:lvl2pPr>
      <a:lvl3pPr marL="1360893" indent="-272178" algn="l" rtl="0" fontAlgn="base">
        <a:spcBef>
          <a:spcPct val="20000"/>
        </a:spcBef>
        <a:spcAft>
          <a:spcPct val="0"/>
        </a:spcAft>
        <a:buChar char="•"/>
        <a:defRPr sz="2900">
          <a:solidFill>
            <a:schemeClr val="tx1"/>
          </a:solidFill>
          <a:latin typeface="+mn-lt"/>
          <a:ea typeface="+mn-ea"/>
        </a:defRPr>
      </a:lvl3pPr>
      <a:lvl4pPr marL="1905249" indent="-272178" algn="l" rtl="0" fontAlgn="base">
        <a:spcBef>
          <a:spcPct val="20000"/>
        </a:spcBef>
        <a:spcAft>
          <a:spcPct val="0"/>
        </a:spcAft>
        <a:buChar char="–"/>
        <a:defRPr sz="2400">
          <a:solidFill>
            <a:schemeClr val="tx1"/>
          </a:solidFill>
          <a:latin typeface="+mn-lt"/>
          <a:ea typeface="+mn-ea"/>
        </a:defRPr>
      </a:lvl4pPr>
      <a:lvl5pPr marL="2449606" indent="-272178" algn="l" rtl="0" fontAlgn="base">
        <a:spcBef>
          <a:spcPct val="20000"/>
        </a:spcBef>
        <a:spcAft>
          <a:spcPct val="0"/>
        </a:spcAft>
        <a:buChar char="»"/>
        <a:defRPr sz="2400">
          <a:solidFill>
            <a:schemeClr val="tx1"/>
          </a:solidFill>
          <a:latin typeface="+mn-lt"/>
          <a:ea typeface="+mn-ea"/>
        </a:defRPr>
      </a:lvl5pPr>
      <a:lvl6pPr marL="2993963" indent="-272178" algn="l" rtl="0" fontAlgn="base">
        <a:spcBef>
          <a:spcPct val="20000"/>
        </a:spcBef>
        <a:spcAft>
          <a:spcPct val="0"/>
        </a:spcAft>
        <a:buChar char="»"/>
        <a:defRPr sz="2400">
          <a:solidFill>
            <a:schemeClr val="tx1"/>
          </a:solidFill>
          <a:latin typeface="+mn-lt"/>
          <a:ea typeface="+mn-ea"/>
        </a:defRPr>
      </a:lvl6pPr>
      <a:lvl7pPr marL="3538320" indent="-272178" algn="l" rtl="0" fontAlgn="base">
        <a:spcBef>
          <a:spcPct val="20000"/>
        </a:spcBef>
        <a:spcAft>
          <a:spcPct val="0"/>
        </a:spcAft>
        <a:buChar char="»"/>
        <a:defRPr sz="2400">
          <a:solidFill>
            <a:schemeClr val="tx1"/>
          </a:solidFill>
          <a:latin typeface="+mn-lt"/>
          <a:ea typeface="+mn-ea"/>
        </a:defRPr>
      </a:lvl7pPr>
      <a:lvl8pPr marL="4082677" indent="-272178" algn="l" rtl="0" fontAlgn="base">
        <a:spcBef>
          <a:spcPct val="20000"/>
        </a:spcBef>
        <a:spcAft>
          <a:spcPct val="0"/>
        </a:spcAft>
        <a:buChar char="»"/>
        <a:defRPr sz="2400">
          <a:solidFill>
            <a:schemeClr val="tx1"/>
          </a:solidFill>
          <a:latin typeface="+mn-lt"/>
          <a:ea typeface="+mn-ea"/>
        </a:defRPr>
      </a:lvl8pPr>
      <a:lvl9pPr marL="4627034" indent="-272178" algn="l" rtl="0" fontAlgn="base">
        <a:spcBef>
          <a:spcPct val="20000"/>
        </a:spcBef>
        <a:spcAft>
          <a:spcPct val="0"/>
        </a:spcAft>
        <a:buChar char="»"/>
        <a:defRPr sz="2400">
          <a:solidFill>
            <a:schemeClr val="tx1"/>
          </a:solidFill>
          <a:latin typeface="+mn-lt"/>
          <a:ea typeface="+mn-ea"/>
        </a:defRPr>
      </a:lvl9pPr>
    </p:bodyStyle>
    <p:otherStyle>
      <a:defPPr>
        <a:defRPr lang="zh-CN"/>
      </a:defPPr>
      <a:lvl1pPr marL="0" algn="l" defTabSz="1088714" rtl="0" eaLnBrk="1" latinLnBrk="0" hangingPunct="1">
        <a:defRPr sz="2100" kern="1200">
          <a:solidFill>
            <a:schemeClr val="tx1"/>
          </a:solidFill>
          <a:latin typeface="+mn-lt"/>
          <a:ea typeface="+mn-ea"/>
          <a:cs typeface="+mn-cs"/>
        </a:defRPr>
      </a:lvl1pPr>
      <a:lvl2pPr marL="544357" algn="l" defTabSz="1088714" rtl="0" eaLnBrk="1" latinLnBrk="0" hangingPunct="1">
        <a:defRPr sz="2100" kern="1200">
          <a:solidFill>
            <a:schemeClr val="tx1"/>
          </a:solidFill>
          <a:latin typeface="+mn-lt"/>
          <a:ea typeface="+mn-ea"/>
          <a:cs typeface="+mn-cs"/>
        </a:defRPr>
      </a:lvl2pPr>
      <a:lvl3pPr marL="1088714" algn="l" defTabSz="1088714" rtl="0" eaLnBrk="1" latinLnBrk="0" hangingPunct="1">
        <a:defRPr sz="2100" kern="1200">
          <a:solidFill>
            <a:schemeClr val="tx1"/>
          </a:solidFill>
          <a:latin typeface="+mn-lt"/>
          <a:ea typeface="+mn-ea"/>
          <a:cs typeface="+mn-cs"/>
        </a:defRPr>
      </a:lvl3pPr>
      <a:lvl4pPr marL="1633071" algn="l" defTabSz="1088714" rtl="0" eaLnBrk="1" latinLnBrk="0" hangingPunct="1">
        <a:defRPr sz="2100" kern="1200">
          <a:solidFill>
            <a:schemeClr val="tx1"/>
          </a:solidFill>
          <a:latin typeface="+mn-lt"/>
          <a:ea typeface="+mn-ea"/>
          <a:cs typeface="+mn-cs"/>
        </a:defRPr>
      </a:lvl4pPr>
      <a:lvl5pPr marL="2177427" algn="l" defTabSz="1088714" rtl="0" eaLnBrk="1" latinLnBrk="0" hangingPunct="1">
        <a:defRPr sz="2100" kern="1200">
          <a:solidFill>
            <a:schemeClr val="tx1"/>
          </a:solidFill>
          <a:latin typeface="+mn-lt"/>
          <a:ea typeface="+mn-ea"/>
          <a:cs typeface="+mn-cs"/>
        </a:defRPr>
      </a:lvl5pPr>
      <a:lvl6pPr marL="2721785" algn="l" defTabSz="1088714" rtl="0" eaLnBrk="1" latinLnBrk="0" hangingPunct="1">
        <a:defRPr sz="2100" kern="1200">
          <a:solidFill>
            <a:schemeClr val="tx1"/>
          </a:solidFill>
          <a:latin typeface="+mn-lt"/>
          <a:ea typeface="+mn-ea"/>
          <a:cs typeface="+mn-cs"/>
        </a:defRPr>
      </a:lvl6pPr>
      <a:lvl7pPr marL="3266142" algn="l" defTabSz="1088714" rtl="0" eaLnBrk="1" latinLnBrk="0" hangingPunct="1">
        <a:defRPr sz="2100" kern="1200">
          <a:solidFill>
            <a:schemeClr val="tx1"/>
          </a:solidFill>
          <a:latin typeface="+mn-lt"/>
          <a:ea typeface="+mn-ea"/>
          <a:cs typeface="+mn-cs"/>
        </a:defRPr>
      </a:lvl7pPr>
      <a:lvl8pPr marL="3810498" algn="l" defTabSz="1088714" rtl="0" eaLnBrk="1" latinLnBrk="0" hangingPunct="1">
        <a:defRPr sz="2100" kern="1200">
          <a:solidFill>
            <a:schemeClr val="tx1"/>
          </a:solidFill>
          <a:latin typeface="+mn-lt"/>
          <a:ea typeface="+mn-ea"/>
          <a:cs typeface="+mn-cs"/>
        </a:defRPr>
      </a:lvl8pPr>
      <a:lvl9pPr marL="4354855" algn="l" defTabSz="1088714"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hyperlink" Target="https://vi.wikipedia.org/wiki/L%E1%BB%ADa" TargetMode="External"/><Relationship Id="rId3" Type="http://schemas.openxmlformats.org/officeDocument/2006/relationships/image" Target="../media/image14.jpeg"/><Relationship Id="rId7" Type="http://schemas.openxmlformats.org/officeDocument/2006/relationships/hyperlink" Target="https://vi.wikipedia.org/wiki/Th%E1%BA%A5u_k%C3%ADnh"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vi.wikipedia.org/w/index.php?title=%C4%90%C3%A8n&amp;action=edit&amp;redlink=1" TargetMode="External"/><Relationship Id="rId11"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hyperlink" Target="https://www.carmudi.vn/mua-ban-o-to/" TargetMode="External"/><Relationship Id="rId4" Type="http://schemas.openxmlformats.org/officeDocument/2006/relationships/image" Target="../media/image15.jpeg"/><Relationship Id="rId9" Type="http://schemas.openxmlformats.org/officeDocument/2006/relationships/hyperlink" Target="https://vi.wikipedia.org/wiki/Hoa_ti%C3%AA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6.png"/><Relationship Id="rId5" Type="http://schemas.openxmlformats.org/officeDocument/2006/relationships/notesSlide" Target="../notesSlides/notesSlide14.xm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7" Type="http://schemas.microsoft.com/office/2007/relationships/hdphoto" Target="../media/hdphoto1.wdp"/><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27.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421187" y="1753394"/>
            <a:ext cx="8077200" cy="1938992"/>
          </a:xfrm>
          <a:prstGeom prst="rect">
            <a:avLst/>
          </a:prstGeom>
          <a:noFill/>
          <a:ln>
            <a:noFill/>
          </a:ln>
        </p:spPr>
        <p:txBody>
          <a:bodyPr wrap="square" rtlCol="0">
            <a:spAutoFit/>
          </a:bodyPr>
          <a:lstStyle/>
          <a:p>
            <a:pPr algn="ctr"/>
            <a:r>
              <a:rPr lang="en-US" altLang="zh-CN" sz="6000" b="1" i="1" spc="300">
                <a:ln w="28575">
                  <a:noFill/>
                </a:ln>
                <a:solidFill>
                  <a:srgbClr val="C00000"/>
                </a:solidFill>
                <a:effectLst>
                  <a:glow rad="63500">
                    <a:schemeClr val="bg1">
                      <a:alpha val="20000"/>
                    </a:schemeClr>
                  </a:glow>
                </a:effectLst>
                <a:latin typeface="Times New Roman" panose="02020603050405020304" pitchFamily="18" charset="0"/>
                <a:ea typeface="字魂27号-布丁体" pitchFamily="2" charset="-122"/>
                <a:cs typeface="Times New Roman" panose="02020603050405020304" pitchFamily="18" charset="0"/>
              </a:rPr>
              <a:t>THỰC HÀNH </a:t>
            </a:r>
          </a:p>
          <a:p>
            <a:pPr algn="ctr"/>
            <a:r>
              <a:rPr lang="en-US" altLang="zh-CN" sz="6000" b="1" i="1" spc="300">
                <a:ln w="28575">
                  <a:noFill/>
                </a:ln>
                <a:solidFill>
                  <a:srgbClr val="C00000"/>
                </a:solidFill>
                <a:effectLst>
                  <a:glow rad="63500">
                    <a:schemeClr val="bg1">
                      <a:alpha val="20000"/>
                    </a:schemeClr>
                  </a:glow>
                </a:effectLst>
                <a:latin typeface="Times New Roman" panose="02020603050405020304" pitchFamily="18" charset="0"/>
                <a:ea typeface="字魂27号-布丁体" pitchFamily="2" charset="-122"/>
                <a:cs typeface="Times New Roman" panose="02020603050405020304" pitchFamily="18" charset="0"/>
              </a:rPr>
              <a:t>TIẾNG VIỆT</a:t>
            </a:r>
            <a:endParaRPr lang="zh-CN" altLang="en-US" sz="6000" b="1" i="1" spc="300" dirty="0">
              <a:ln w="28575">
                <a:noFill/>
              </a:ln>
              <a:solidFill>
                <a:srgbClr val="C00000"/>
              </a:solidFill>
              <a:effectLst>
                <a:glow rad="63500">
                  <a:schemeClr val="bg1">
                    <a:alpha val="20000"/>
                  </a:schemeClr>
                </a:glow>
              </a:effectLst>
              <a:latin typeface="Times New Roman" panose="02020603050405020304" pitchFamily="18" charset="0"/>
              <a:ea typeface="字魂27号-布丁体" pitchFamily="2" charset="-122"/>
              <a:cs typeface="Times New Roman" panose="02020603050405020304" pitchFamily="18" charset="0"/>
            </a:endParaRPr>
          </a:p>
        </p:txBody>
      </p:sp>
      <p:sp>
        <p:nvSpPr>
          <p:cNvPr id="24" name="TextBox 23"/>
          <p:cNvSpPr txBox="1"/>
          <p:nvPr/>
        </p:nvSpPr>
        <p:spPr>
          <a:xfrm>
            <a:off x="10517187" y="381794"/>
            <a:ext cx="760423" cy="236217"/>
          </a:xfrm>
          <a:prstGeom prst="rect">
            <a:avLst/>
          </a:prstGeom>
          <a:noFill/>
          <a:ln w="6350">
            <a:noFill/>
          </a:ln>
        </p:spPr>
        <p:txBody>
          <a:bodyPr wrap="none" lIns="0" rIns="0" rtlCol="0">
            <a:noAutofit/>
          </a:bodyPr>
          <a:lstStyle/>
          <a:p>
            <a:pPr algn="ctr"/>
            <a:r>
              <a:rPr lang="en-US" altLang="zh-CN" sz="3600" b="1" spc="576">
                <a:solidFill>
                  <a:schemeClr val="bg1"/>
                </a:solidFill>
                <a:latin typeface="Times New Roman" panose="02020603050405020304" pitchFamily="18" charset="0"/>
                <a:ea typeface="+mn-ea"/>
                <a:cs typeface="Times New Roman" panose="02020603050405020304" pitchFamily="18" charset="0"/>
              </a:rPr>
              <a:t>BÀI </a:t>
            </a:r>
          </a:p>
          <a:p>
            <a:pPr algn="ctr"/>
            <a:r>
              <a:rPr lang="en-US" altLang="zh-CN" sz="3600" b="1" spc="576">
                <a:solidFill>
                  <a:schemeClr val="bg1"/>
                </a:solidFill>
                <a:latin typeface="Times New Roman" panose="02020603050405020304" pitchFamily="18" charset="0"/>
                <a:ea typeface="+mn-ea"/>
                <a:cs typeface="Times New Roman" panose="02020603050405020304" pitchFamily="18" charset="0"/>
              </a:rPr>
              <a:t>8</a:t>
            </a:r>
            <a:endParaRPr lang="zh-CN" altLang="en-US" sz="3600" b="1" spc="576" dirty="0">
              <a:solidFill>
                <a:schemeClr val="bg1"/>
              </a:solidFill>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309202210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250" fill="hold"/>
                                        <p:tgtEl>
                                          <p:spTgt spid="20"/>
                                        </p:tgtEl>
                                        <p:attrNameLst>
                                          <p:attrName>ppt_x</p:attrName>
                                        </p:attrNameLst>
                                      </p:cBhvr>
                                      <p:tavLst>
                                        <p:tav tm="0">
                                          <p:val>
                                            <p:strVal val="#ppt_x"/>
                                          </p:val>
                                        </p:tav>
                                        <p:tav tm="100000">
                                          <p:val>
                                            <p:strVal val="#ppt_x"/>
                                          </p:val>
                                        </p:tav>
                                      </p:tavLst>
                                    </p:anim>
                                    <p:anim calcmode="lin" valueType="num">
                                      <p:cBhvr>
                                        <p:cTn id="8" dur="250" fill="hold"/>
                                        <p:tgtEl>
                                          <p:spTgt spid="20"/>
                                        </p:tgtEl>
                                        <p:attrNameLst>
                                          <p:attrName>ppt_y</p:attrName>
                                        </p:attrNameLst>
                                      </p:cBhvr>
                                      <p:tavLst>
                                        <p:tav tm="0">
                                          <p:val>
                                            <p:strVal val="#ppt_y-#ppt_h/2"/>
                                          </p:val>
                                        </p:tav>
                                        <p:tav tm="100000">
                                          <p:val>
                                            <p:strVal val="#ppt_y"/>
                                          </p:val>
                                        </p:tav>
                                      </p:tavLst>
                                    </p:anim>
                                    <p:anim calcmode="lin" valueType="num">
                                      <p:cBhvr>
                                        <p:cTn id="9" dur="250" fill="hold"/>
                                        <p:tgtEl>
                                          <p:spTgt spid="20"/>
                                        </p:tgtEl>
                                        <p:attrNameLst>
                                          <p:attrName>ppt_w</p:attrName>
                                        </p:attrNameLst>
                                      </p:cBhvr>
                                      <p:tavLst>
                                        <p:tav tm="0">
                                          <p:val>
                                            <p:strVal val="#ppt_w"/>
                                          </p:val>
                                        </p:tav>
                                        <p:tav tm="100000">
                                          <p:val>
                                            <p:strVal val="#ppt_w"/>
                                          </p:val>
                                        </p:tav>
                                      </p:tavLst>
                                    </p:anim>
                                    <p:anim calcmode="lin" valueType="num">
                                      <p:cBhvr>
                                        <p:cTn id="10" dur="25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1065213" y="628292"/>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002060"/>
                </a:solidFill>
                <a:latin typeface="Times New Roman" panose="02020603050405020304" pitchFamily="18" charset="0"/>
                <a:cs typeface="Times New Roman" panose="02020603050405020304" pitchFamily="18" charset="0"/>
              </a:rPr>
              <a:t>1. Xét ví dụ</a:t>
            </a:r>
            <a:endParaRPr lang="en-US" sz="3200" spc="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F3031BFD-A43A-4B3C-BF83-2D2DF91B3FEE}"/>
              </a:ext>
            </a:extLst>
          </p:cNvPr>
          <p:cNvGraphicFramePr>
            <a:graphicFrameLocks noGrp="1"/>
          </p:cNvGraphicFramePr>
          <p:nvPr>
            <p:extLst>
              <p:ext uri="{D42A27DB-BD31-4B8C-83A1-F6EECF244321}">
                <p14:modId xmlns:p14="http://schemas.microsoft.com/office/powerpoint/2010/main" val="2982925978"/>
              </p:ext>
            </p:extLst>
          </p:nvPr>
        </p:nvGraphicFramePr>
        <p:xfrm>
          <a:off x="695901" y="1473590"/>
          <a:ext cx="10735686" cy="4902518"/>
        </p:xfrm>
        <a:graphic>
          <a:graphicData uri="http://schemas.openxmlformats.org/drawingml/2006/table">
            <a:tbl>
              <a:tblPr firstRow="1" firstCol="1" bandRow="1">
                <a:tableStyleId>{5C22544A-7EE6-4342-B048-85BDC9FD1C3A}</a:tableStyleId>
              </a:tblPr>
              <a:tblGrid>
                <a:gridCol w="2910612">
                  <a:extLst>
                    <a:ext uri="{9D8B030D-6E8A-4147-A177-3AD203B41FA5}">
                      <a16:colId xmlns:a16="http://schemas.microsoft.com/office/drawing/2014/main" val="3514940899"/>
                    </a:ext>
                  </a:extLst>
                </a:gridCol>
                <a:gridCol w="162560">
                  <a:extLst>
                    <a:ext uri="{9D8B030D-6E8A-4147-A177-3AD203B41FA5}">
                      <a16:colId xmlns:a16="http://schemas.microsoft.com/office/drawing/2014/main" val="1699923269"/>
                    </a:ext>
                  </a:extLst>
                </a:gridCol>
                <a:gridCol w="7662514">
                  <a:extLst>
                    <a:ext uri="{9D8B030D-6E8A-4147-A177-3AD203B41FA5}">
                      <a16:colId xmlns:a16="http://schemas.microsoft.com/office/drawing/2014/main" val="396886011"/>
                    </a:ext>
                  </a:extLst>
                </a:gridCol>
              </a:tblGrid>
              <a:tr h="481128">
                <a:tc>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rowSpan="6">
                  <a:txBody>
                    <a:bodyPr/>
                    <a:lstStyle/>
                    <a:p>
                      <a:pPr algn="ctr">
                        <a:lnSpc>
                          <a:spcPct val="150000"/>
                        </a:lnSpc>
                        <a:spcAft>
                          <a:spcPts val="0"/>
                        </a:spcAft>
                      </a:pPr>
                      <a:r>
                        <a:rPr lang="vi-VN"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algn="ctr">
                        <a:lnSpc>
                          <a:spcPct val="150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B</a:t>
                      </a:r>
                      <a:endParaRPr lang="en-US" sz="24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val="156276809"/>
                  </a:ext>
                </a:extLst>
              </a:tr>
              <a:tr h="1246115">
                <a:tc rowSpan="2">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val="1194626074"/>
                  </a:ext>
                </a:extLst>
              </a:tr>
              <a:tr h="233692">
                <a:tc vMerge="1">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rowSpan="2">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val="2447402614"/>
                  </a:ext>
                </a:extLst>
              </a:tr>
              <a:tr h="979931">
                <a:tc>
                  <a:txBody>
                    <a:bodyPr/>
                    <a:lstStyle/>
                    <a:p>
                      <a:pPr algn="just">
                        <a:lnSpc>
                          <a:spcPct val="150000"/>
                        </a:lnSpc>
                        <a:spcAft>
                          <a:spcPts val="0"/>
                        </a:spcAft>
                      </a:pP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vMerge="1">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Xích lô</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val="413607452"/>
                  </a:ext>
                </a:extLst>
              </a:tr>
              <a:tr h="979931">
                <a:tc>
                  <a:txBody>
                    <a:bodyPr/>
                    <a:lstStyle/>
                    <a:p>
                      <a:pPr algn="just">
                        <a:lnSpc>
                          <a:spcPct val="150000"/>
                        </a:lnSpc>
                        <a:spcAft>
                          <a:spcPts val="0"/>
                        </a:spcAft>
                      </a:pP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val="500274053"/>
                  </a:ext>
                </a:extLst>
              </a:tr>
              <a:tr h="979931">
                <a:tc>
                  <a:txBody>
                    <a:bodyPr/>
                    <a:lstStyle/>
                    <a:p>
                      <a:pPr algn="just">
                        <a:lnSpc>
                          <a:spcPct val="150000"/>
                        </a:lnSpc>
                        <a:spcAft>
                          <a:spcPts val="0"/>
                        </a:spcAft>
                      </a:pP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val="164190696"/>
                  </a:ext>
                </a:extLst>
              </a:tr>
            </a:tbl>
          </a:graphicData>
        </a:graphic>
      </p:graphicFrame>
      <p:pic>
        <p:nvPicPr>
          <p:cNvPr id="1028" name="Picture 145" descr="6 điều có thể bạn chưa biết về hải đăng Đại Lãnh">
            <a:extLst>
              <a:ext uri="{FF2B5EF4-FFF2-40B4-BE49-F238E27FC236}">
                <a16:creationId xmlns:a16="http://schemas.microsoft.com/office/drawing/2014/main" id="{3D2D084D-DE23-4B69-9146-F0AD95885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01" y="3148430"/>
            <a:ext cx="2887086" cy="127245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49" descr="ĐÀI RADIO PANASONIC RF-2400D CẮM ĐIỆN NGUỒN 220V | Shopee Việt Nam">
            <a:extLst>
              <a:ext uri="{FF2B5EF4-FFF2-40B4-BE49-F238E27FC236}">
                <a16:creationId xmlns:a16="http://schemas.microsoft.com/office/drawing/2014/main" id="{0F082131-C92F-47FC-AF42-A0B78E6773B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1356003" y="5481651"/>
            <a:ext cx="1209675" cy="91326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51">
            <a:extLst>
              <a:ext uri="{FF2B5EF4-FFF2-40B4-BE49-F238E27FC236}">
                <a16:creationId xmlns:a16="http://schemas.microsoft.com/office/drawing/2014/main" id="{CE66FE33-B9D8-4E90-95BF-66A05B094E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387" y="1958427"/>
            <a:ext cx="2887086" cy="119000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98CBF9F-A1B0-410E-A31A-150C92CC2F4A}"/>
              </a:ext>
            </a:extLst>
          </p:cNvPr>
          <p:cNvSpPr/>
          <p:nvPr/>
        </p:nvSpPr>
        <p:spPr>
          <a:xfrm>
            <a:off x="3787784" y="5558358"/>
            <a:ext cx="2531462" cy="458074"/>
          </a:xfrm>
          <a:prstGeom prst="rect">
            <a:avLst/>
          </a:prstGeom>
        </p:spPr>
        <p:txBody>
          <a:bodyPr wrap="none">
            <a:spAutoFit/>
          </a:bodyPr>
          <a:lstStyle/>
          <a:p>
            <a:pPr algn="just">
              <a:lnSpc>
                <a:spcPct val="150000"/>
              </a:lnSpc>
              <a:spcAft>
                <a:spcPts val="0"/>
              </a:spcAft>
            </a:pPr>
            <a:r>
              <a:rPr lang="en-US" b="1" i="1">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Ra- đi- ô: </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máy thu thanh</a:t>
            </a:r>
            <a:endParaRPr lang="en-US" sz="16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E326905-0DF9-4093-A553-9BF1557B2A08}"/>
              </a:ext>
            </a:extLst>
          </p:cNvPr>
          <p:cNvSpPr/>
          <p:nvPr/>
        </p:nvSpPr>
        <p:spPr>
          <a:xfrm>
            <a:off x="3787342" y="3322992"/>
            <a:ext cx="7439889" cy="923330"/>
          </a:xfrm>
          <a:prstGeom prst="rect">
            <a:avLst/>
          </a:prstGeom>
        </p:spPr>
        <p:txBody>
          <a:bodyPr wrap="square">
            <a:spAutoFit/>
          </a:bodyPr>
          <a:lstStyle/>
          <a:p>
            <a:pPr algn="just">
              <a:spcAft>
                <a:spcPts val="0"/>
              </a:spcAft>
            </a:pPr>
            <a:r>
              <a:rPr lang="en-US" b="1">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Hải đăng: đèn biển </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(được thiết kế để chiếu sáng từ một hệ thống </a:t>
            </a:r>
            <a:r>
              <a:rPr lang="en-US" u="sng">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6" tooltip="Đèn (trang không tồn tại)">
                  <a:extLst>
                    <a:ext uri="{A12FA001-AC4F-418D-AE19-62706E023703}">
                      <ahyp:hlinkClr xmlns:ahyp="http://schemas.microsoft.com/office/drawing/2018/hyperlinkcolor" val="tx"/>
                    </a:ext>
                  </a:extLst>
                </a:hlinkClick>
              </a:rPr>
              <a:t>đèn</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và </a:t>
            </a:r>
            <a:r>
              <a:rPr lang="en-US" u="sng">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7" tooltip="Thấu kính">
                  <a:extLst>
                    <a:ext uri="{A12FA001-AC4F-418D-AE19-62706E023703}">
                      <ahyp:hlinkClr xmlns:ahyp="http://schemas.microsoft.com/office/drawing/2018/hyperlinkcolor" val="tx"/>
                    </a:ext>
                  </a:extLst>
                </a:hlinkClick>
              </a:rPr>
              <a:t>thấu kính</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hoặc thời xưa là chiếu sáng bằng </a:t>
            </a:r>
            <a:r>
              <a:rPr lang="en-US" u="sng">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8" tooltip="Lửa">
                  <a:extLst>
                    <a:ext uri="{A12FA001-AC4F-418D-AE19-62706E023703}">
                      <ahyp:hlinkClr xmlns:ahyp="http://schemas.microsoft.com/office/drawing/2018/hyperlinkcolor" val="tx"/>
                    </a:ext>
                  </a:extLst>
                </a:hlinkClick>
              </a:rPr>
              <a:t>lửa</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với mục đích hỗ trợ cho các </a:t>
            </a:r>
            <a:r>
              <a:rPr lang="en-US" u="sng">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9" tooltip="Hoa tiêu">
                  <a:extLst>
                    <a:ext uri="{A12FA001-AC4F-418D-AE19-62706E023703}">
                      <ahyp:hlinkClr xmlns:ahyp="http://schemas.microsoft.com/office/drawing/2018/hyperlinkcolor" val="tx"/>
                    </a:ext>
                  </a:extLst>
                </a:hlinkClick>
              </a:rPr>
              <a:t>hoa tiêu</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trên biển định hướng và tìm đường)</a:t>
            </a:r>
            <a:endParaRPr lang="en-US" sz="16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79E61A9-39F2-46AB-935F-F87704E062CD}"/>
              </a:ext>
            </a:extLst>
          </p:cNvPr>
          <p:cNvSpPr/>
          <p:nvPr/>
        </p:nvSpPr>
        <p:spPr>
          <a:xfrm>
            <a:off x="3816638" y="4462668"/>
            <a:ext cx="7389812" cy="923330"/>
          </a:xfrm>
          <a:prstGeom prst="rect">
            <a:avLst/>
          </a:prstGeom>
        </p:spPr>
        <p:txBody>
          <a:bodyPr wrap="square">
            <a:spAutoFit/>
          </a:bodyPr>
          <a:lstStyle/>
          <a:p>
            <a:pPr algn="just">
              <a:spcAft>
                <a:spcPts val="0"/>
              </a:spcAft>
            </a:pPr>
            <a:r>
              <a:rPr lang="en-US" b="1" i="1">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Vô - lăng: </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tay lái ô tô (là một trong những bộ phận thuộc hệ thống lái </a:t>
            </a:r>
            <a:r>
              <a:rPr lang="en-US" u="sng">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xe ô tô</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có dạng hình tròn và được tài xế trực tiếp dùng để điều khiển các hướng di chuyển của xe)</a:t>
            </a:r>
            <a:endParaRPr lang="en-US" sz="16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28242C1-9BB3-44FE-8785-428A8B51E5EF}"/>
              </a:ext>
            </a:extLst>
          </p:cNvPr>
          <p:cNvSpPr/>
          <p:nvPr/>
        </p:nvSpPr>
        <p:spPr>
          <a:xfrm>
            <a:off x="3801196" y="2116642"/>
            <a:ext cx="7403667" cy="646331"/>
          </a:xfrm>
          <a:prstGeom prst="rect">
            <a:avLst/>
          </a:prstGeom>
        </p:spPr>
        <p:txBody>
          <a:bodyPr wrap="square">
            <a:spAutoFit/>
          </a:bodyPr>
          <a:lstStyle/>
          <a:p>
            <a:pPr algn="just">
              <a:spcAft>
                <a:spcPts val="0"/>
              </a:spcAft>
            </a:pPr>
            <a:r>
              <a:rPr lang="en-US" b="1" i="1">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Hoàng hôn:</a:t>
            </a:r>
            <a:r>
              <a:rPr lang="en-US" spc="15">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chiều tà (</a:t>
            </a:r>
            <a:r>
              <a:rPr lang="en-US" b="1" spc="15">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pc="15">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từ thường dùng để chỉ một khoảng thời gian kể từ ngay sau khi Mặt Trời lặn cho tới khi trời tối hẳn )</a:t>
            </a:r>
            <a:endParaRPr lang="en-US" sz="16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7" name="Picture 16" descr="BỌC VÔ LĂNG ULTRA RACING URS201BK - Phụ kiện ô tô CarVn">
            <a:extLst>
              <a:ext uri="{FF2B5EF4-FFF2-40B4-BE49-F238E27FC236}">
                <a16:creationId xmlns:a16="http://schemas.microsoft.com/office/drawing/2014/main" id="{0F353798-7B28-4AC9-BCF3-4DAA570227EA}"/>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9549" y="4417430"/>
            <a:ext cx="2844924" cy="1025425"/>
          </a:xfrm>
          <a:prstGeom prst="rect">
            <a:avLst/>
          </a:prstGeom>
          <a:noFill/>
          <a:ln>
            <a:noFill/>
          </a:ln>
        </p:spPr>
      </p:pic>
    </p:spTree>
    <p:extLst>
      <p:ext uri="{BB962C8B-B14F-4D97-AF65-F5344CB8AC3E}">
        <p14:creationId xmlns:p14="http://schemas.microsoft.com/office/powerpoint/2010/main" val="420658428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anim calcmode="lin" valueType="num">
                                      <p:cBhvr>
                                        <p:cTn id="2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Xét ví dụ</a:t>
            </a:r>
            <a:endParaRPr lang="en-US" sz="3200" spc="0">
              <a:solidFill>
                <a:srgbClr val="C00000"/>
              </a:solidFill>
              <a:latin typeface="Times New Roman" panose="02020603050405020304" pitchFamily="18" charset="0"/>
              <a:cs typeface="Times New Roman" panose="02020603050405020304" pitchFamily="18" charset="0"/>
            </a:endParaRPr>
          </a:p>
        </p:txBody>
      </p:sp>
      <p:pic>
        <p:nvPicPr>
          <p:cNvPr id="27" name="图片 10">
            <a:extLst>
              <a:ext uri="{FF2B5EF4-FFF2-40B4-BE49-F238E27FC236}">
                <a16:creationId xmlns:a16="http://schemas.microsoft.com/office/drawing/2014/main" id="{B8FA920A-E31A-4FA4-AE1C-8A7CB67D8E31}"/>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4573587" y="1219994"/>
            <a:ext cx="6522870" cy="5191345"/>
          </a:xfrm>
          <a:prstGeom prst="rect">
            <a:avLst/>
          </a:prstGeom>
        </p:spPr>
      </p:pic>
      <p:sp>
        <p:nvSpPr>
          <p:cNvPr id="28" name="文本框 1">
            <a:extLst>
              <a:ext uri="{FF2B5EF4-FFF2-40B4-BE49-F238E27FC236}">
                <a16:creationId xmlns:a16="http://schemas.microsoft.com/office/drawing/2014/main" id="{4D8635F7-366C-47DF-861C-A5E8C4919810}"/>
              </a:ext>
            </a:extLst>
          </p:cNvPr>
          <p:cNvSpPr txBox="1"/>
          <p:nvPr/>
        </p:nvSpPr>
        <p:spPr>
          <a:xfrm>
            <a:off x="5868987" y="2706933"/>
            <a:ext cx="4076917" cy="2062103"/>
          </a:xfrm>
          <a:prstGeom prst="rect">
            <a:avLst/>
          </a:prstGeom>
          <a:noFill/>
        </p:spPr>
        <p:txBody>
          <a:bodyPr wrap="square" rtlCol="0">
            <a:spAutoFit/>
            <a:scene3d>
              <a:camera prst="orthographicFront"/>
              <a:lightRig rig="threePt" dir="t"/>
            </a:scene3d>
            <a:sp3d contourW="12700"/>
          </a:bodyPr>
          <a:lstStyle/>
          <a:p>
            <a:pPr algn="ctr"/>
            <a:r>
              <a:rPr lang="fr-FR" sz="2800" b="1" i="1">
                <a:solidFill>
                  <a:srgbClr val="002060"/>
                </a:solidFill>
                <a:latin typeface="Times New Roman" panose="02020603050405020304" pitchFamily="18" charset="0"/>
                <a:cs typeface="Times New Roman" panose="02020603050405020304" pitchFamily="18" charset="0"/>
              </a:rPr>
              <a:t>Theo em, các từ này được mượn từ ngôn ngữ của nước nào?</a:t>
            </a:r>
            <a:endParaRPr lang="en-US" sz="2800" b="1">
              <a:solidFill>
                <a:srgbClr val="002060"/>
              </a:solidFill>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srgbClr val="002060"/>
              </a:solidFill>
              <a:effectLst/>
              <a:uLnTx/>
              <a:uFillTx/>
              <a:latin typeface="Times New Roman" panose="02020603050405020304" pitchFamily="18" charset="0"/>
              <a:ea typeface="微软雅黑"/>
              <a:cs typeface="Times New Roman" panose="02020603050405020304" pitchFamily="18" charset="0"/>
            </a:endParaRPr>
          </a:p>
        </p:txBody>
      </p:sp>
      <p:pic>
        <p:nvPicPr>
          <p:cNvPr id="6" name="图片 45">
            <a:extLst>
              <a:ext uri="{FF2B5EF4-FFF2-40B4-BE49-F238E27FC236}">
                <a16:creationId xmlns:a16="http://schemas.microsoft.com/office/drawing/2014/main" id="{378F47C6-1050-4EB8-B718-7D08D5D68616}"/>
              </a:ext>
            </a:extLst>
          </p:cNvPr>
          <p:cNvPicPr>
            <a:picLocks noChangeAspect="1"/>
          </p:cNvPicPr>
          <p:nvPr/>
        </p:nvPicPr>
        <p:blipFill>
          <a:blip r:embed="rId4"/>
          <a:stretch>
            <a:fillRect/>
          </a:stretch>
        </p:blipFill>
        <p:spPr>
          <a:xfrm>
            <a:off x="192317" y="2157337"/>
            <a:ext cx="4532062" cy="3885053"/>
          </a:xfrm>
          <a:prstGeom prst="rect">
            <a:avLst/>
          </a:prstGeom>
        </p:spPr>
      </p:pic>
      <p:pic>
        <p:nvPicPr>
          <p:cNvPr id="7" name="图片 1">
            <a:extLst>
              <a:ext uri="{FF2B5EF4-FFF2-40B4-BE49-F238E27FC236}">
                <a16:creationId xmlns:a16="http://schemas.microsoft.com/office/drawing/2014/main" id="{3C494CB9-4BA9-4D98-9F4C-3C834ED5178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467471" y="2591594"/>
            <a:ext cx="5401516" cy="5181599"/>
          </a:xfrm>
          <a:prstGeom prst="rect">
            <a:avLst/>
          </a:prstGeom>
        </p:spPr>
      </p:pic>
    </p:spTree>
    <p:extLst>
      <p:ext uri="{BB962C8B-B14F-4D97-AF65-F5344CB8AC3E}">
        <p14:creationId xmlns:p14="http://schemas.microsoft.com/office/powerpoint/2010/main" val="341667035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Xét ví dụ</a:t>
            </a:r>
            <a:endParaRPr lang="en-US" sz="3200" spc="0">
              <a:solidFill>
                <a:srgbClr val="C00000"/>
              </a:solidFill>
              <a:latin typeface="Times New Roman" panose="02020603050405020304" pitchFamily="18" charset="0"/>
              <a:cs typeface="Times New Roman" panose="02020603050405020304" pitchFamily="18" charset="0"/>
            </a:endParaRPr>
          </a:p>
        </p:txBody>
      </p:sp>
      <p:pic>
        <p:nvPicPr>
          <p:cNvPr id="8" name="图片 5">
            <a:extLst>
              <a:ext uri="{FF2B5EF4-FFF2-40B4-BE49-F238E27FC236}">
                <a16:creationId xmlns:a16="http://schemas.microsoft.com/office/drawing/2014/main" id="{268EEEBA-B2D2-4D8E-B13C-E49A1915A7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4679" y="1327868"/>
            <a:ext cx="3974123" cy="3974123"/>
          </a:xfrm>
          <a:prstGeom prst="rect">
            <a:avLst/>
          </a:prstGeom>
        </p:spPr>
      </p:pic>
      <p:pic>
        <p:nvPicPr>
          <p:cNvPr id="9" name="图片 11">
            <a:extLst>
              <a:ext uri="{FF2B5EF4-FFF2-40B4-BE49-F238E27FC236}">
                <a16:creationId xmlns:a16="http://schemas.microsoft.com/office/drawing/2014/main" id="{DD737512-C457-4B46-AB49-53BC0ED511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380" t="29778" r="16416" b="21555"/>
          <a:stretch/>
        </p:blipFill>
        <p:spPr>
          <a:xfrm rot="21325192">
            <a:off x="1088181" y="2265822"/>
            <a:ext cx="7556570" cy="4243305"/>
          </a:xfrm>
          <a:prstGeom prst="rect">
            <a:avLst/>
          </a:prstGeom>
        </p:spPr>
      </p:pic>
      <p:sp>
        <p:nvSpPr>
          <p:cNvPr id="10" name="Rectangle 9">
            <a:extLst>
              <a:ext uri="{FF2B5EF4-FFF2-40B4-BE49-F238E27FC236}">
                <a16:creationId xmlns:a16="http://schemas.microsoft.com/office/drawing/2014/main" id="{D71D726A-381A-4B56-97D5-6202F04D1C22}"/>
              </a:ext>
            </a:extLst>
          </p:cNvPr>
          <p:cNvSpPr/>
          <p:nvPr/>
        </p:nvSpPr>
        <p:spPr>
          <a:xfrm>
            <a:off x="2744787" y="3658394"/>
            <a:ext cx="4876800" cy="1200329"/>
          </a:xfrm>
          <a:prstGeom prst="rect">
            <a:avLst/>
          </a:prstGeom>
        </p:spPr>
        <p:txBody>
          <a:bodyPr wrap="square">
            <a:spAutoFit/>
          </a:bodyPr>
          <a:lstStyle/>
          <a:p>
            <a:r>
              <a:rPr lang="vi-VN" sz="2400" b="1" i="1">
                <a:solidFill>
                  <a:srgbClr val="002060"/>
                </a:solidFill>
                <a:latin typeface="Times New Roman" panose="02020603050405020304" pitchFamily="18" charset="0"/>
                <a:cs typeface="Times New Roman" panose="02020603050405020304" pitchFamily="18" charset="0"/>
              </a:rPr>
              <a:t>Từ mượn là gì? Tiếng Việt mượn từ từ đâu? </a:t>
            </a:r>
            <a:r>
              <a:rPr lang="fr-FR" sz="2400" b="1" i="1">
                <a:solidFill>
                  <a:srgbClr val="002060"/>
                </a:solidFill>
                <a:latin typeface="Times New Roman" panose="02020603050405020304" pitchFamily="18" charset="0"/>
                <a:cs typeface="Times New Roman" panose="02020603050405020304" pitchFamily="18" charset="0"/>
              </a:rPr>
              <a:t>Tại sao chúng ta phải vay mượn tiếng nước ngoài?</a:t>
            </a:r>
            <a:r>
              <a:rPr lang="fr-FR" sz="2400" b="1">
                <a:solidFill>
                  <a:srgbClr val="002060"/>
                </a:solidFill>
                <a:latin typeface="Times New Roman" panose="02020603050405020304" pitchFamily="18" charset="0"/>
                <a:cs typeface="Times New Roman" panose="02020603050405020304" pitchFamily="18" charset="0"/>
              </a:rPr>
              <a:t> </a:t>
            </a:r>
            <a:endParaRPr lang="en-US" sz="24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27861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836613" y="535392"/>
            <a:ext cx="6376720" cy="642619"/>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600" b="1" spc="0">
                <a:solidFill>
                  <a:srgbClr val="C00000"/>
                </a:solidFill>
                <a:latin typeface="Times New Roman" panose="02020603050405020304" pitchFamily="18" charset="0"/>
                <a:cs typeface="Times New Roman" panose="02020603050405020304" pitchFamily="18" charset="0"/>
              </a:rPr>
              <a:t>2. Nhận xét</a:t>
            </a:r>
            <a:endParaRPr lang="en-US" sz="3600" spc="0">
              <a:solidFill>
                <a:srgbClr val="C00000"/>
              </a:solidFill>
              <a:latin typeface="Times New Roman" panose="02020603050405020304" pitchFamily="18" charset="0"/>
              <a:cs typeface="Times New Roman" panose="02020603050405020304" pitchFamily="18" charset="0"/>
            </a:endParaRPr>
          </a:p>
        </p:txBody>
      </p:sp>
      <p:pic>
        <p:nvPicPr>
          <p:cNvPr id="6" name="图片 15" descr="图片包含 矢量图形&#10;&#10;自动生成的说明">
            <a:extLst>
              <a:ext uri="{FF2B5EF4-FFF2-40B4-BE49-F238E27FC236}">
                <a16:creationId xmlns:a16="http://schemas.microsoft.com/office/drawing/2014/main" id="{4B1FD6B4-0207-4338-A601-1B04F288BB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1706" y="2060879"/>
            <a:ext cx="3631762" cy="4188315"/>
          </a:xfrm>
          <a:prstGeom prst="rect">
            <a:avLst/>
          </a:prstGeom>
        </p:spPr>
      </p:pic>
      <p:pic>
        <p:nvPicPr>
          <p:cNvPr id="7" name="图片 12">
            <a:extLst>
              <a:ext uri="{FF2B5EF4-FFF2-40B4-BE49-F238E27FC236}">
                <a16:creationId xmlns:a16="http://schemas.microsoft.com/office/drawing/2014/main" id="{506A18E8-ADEA-40EC-B66F-F23C5D197A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443" y="915194"/>
            <a:ext cx="6319892" cy="4686300"/>
          </a:xfrm>
          <a:prstGeom prst="rect">
            <a:avLst/>
          </a:prstGeom>
        </p:spPr>
      </p:pic>
      <p:pic>
        <p:nvPicPr>
          <p:cNvPr id="8" name="图片 12">
            <a:extLst>
              <a:ext uri="{FF2B5EF4-FFF2-40B4-BE49-F238E27FC236}">
                <a16:creationId xmlns:a16="http://schemas.microsoft.com/office/drawing/2014/main" id="{D2D0F5C5-EC04-4CF5-A288-BE22FC043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0329" y="610394"/>
            <a:ext cx="6659238" cy="5181599"/>
          </a:xfrm>
          <a:prstGeom prst="rect">
            <a:avLst/>
          </a:prstGeom>
        </p:spPr>
      </p:pic>
      <p:sp>
        <p:nvSpPr>
          <p:cNvPr id="2" name="Rectangle 1">
            <a:extLst>
              <a:ext uri="{FF2B5EF4-FFF2-40B4-BE49-F238E27FC236}">
                <a16:creationId xmlns:a16="http://schemas.microsoft.com/office/drawing/2014/main" id="{0E398802-A509-42A1-8636-3F6FB1D26F1D}"/>
              </a:ext>
            </a:extLst>
          </p:cNvPr>
          <p:cNvSpPr/>
          <p:nvPr/>
        </p:nvSpPr>
        <p:spPr>
          <a:xfrm>
            <a:off x="1219248" y="2311622"/>
            <a:ext cx="2502509" cy="1938992"/>
          </a:xfrm>
          <a:prstGeom prst="rect">
            <a:avLst/>
          </a:prstGeom>
        </p:spPr>
        <p:txBody>
          <a:bodyPr wrap="square">
            <a:spAutoFit/>
          </a:bodyPr>
          <a:lstStyle/>
          <a:p>
            <a:pPr algn="ctr"/>
            <a:r>
              <a:rPr lang="vi-VN" sz="2400">
                <a:solidFill>
                  <a:srgbClr val="002060"/>
                </a:solidFill>
                <a:latin typeface="Times New Roman" panose="02020603050405020304" pitchFamily="18" charset="0"/>
                <a:cs typeface="Times New Roman" panose="02020603050405020304" pitchFamily="18" charset="0"/>
              </a:rPr>
              <a:t>Tiếng việt vay mượn nhiều từ của tiếng nước ngoài để làm giàu cho vốn từ của mình.</a:t>
            </a:r>
            <a:endParaRPr lang="en-US" sz="2400">
              <a:solidFill>
                <a:srgbClr val="00206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CB38D677-8150-43DE-993F-70E7EFF15DAF}"/>
              </a:ext>
            </a:extLst>
          </p:cNvPr>
          <p:cNvSpPr/>
          <p:nvPr/>
        </p:nvSpPr>
        <p:spPr>
          <a:xfrm>
            <a:off x="8307387" y="2460298"/>
            <a:ext cx="2542830" cy="1938992"/>
          </a:xfrm>
          <a:prstGeom prst="rect">
            <a:avLst/>
          </a:prstGeom>
        </p:spPr>
        <p:txBody>
          <a:bodyPr wrap="square">
            <a:spAutoFit/>
          </a:bodyPr>
          <a:lstStyle/>
          <a:p>
            <a:pPr algn="ctr"/>
            <a:r>
              <a:rPr lang="vi-VN" sz="2400">
                <a:solidFill>
                  <a:srgbClr val="002060"/>
                </a:solidFill>
                <a:latin typeface="Times New Roman" panose="02020603050405020304" pitchFamily="18" charset="0"/>
                <a:cs typeface="Times New Roman" panose="02020603050405020304" pitchFamily="18" charset="0"/>
              </a:rPr>
              <a:t>Tiếng việt mượn từ của tiếng hán và một số ngôn ngữ khác: Anh, Pháp, Nga….</a:t>
            </a:r>
            <a:endParaRPr lang="en-US" sz="24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816290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E8E9F3DF-EB6D-432A-8CDC-715245A77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968" y="1052699"/>
            <a:ext cx="5308189" cy="5308189"/>
          </a:xfrm>
          <a:prstGeom prst="rect">
            <a:avLst/>
          </a:prstGeom>
        </p:spPr>
      </p:pic>
      <p:sp>
        <p:nvSpPr>
          <p:cNvPr id="3" name="文本框 2">
            <a:extLst>
              <a:ext uri="{FF2B5EF4-FFF2-40B4-BE49-F238E27FC236}">
                <a16:creationId xmlns:a16="http://schemas.microsoft.com/office/drawing/2014/main" id="{F9750769-AA46-4F96-9BC5-A31C767FD859}"/>
              </a:ext>
            </a:extLst>
          </p:cNvPr>
          <p:cNvSpPr txBox="1"/>
          <p:nvPr/>
        </p:nvSpPr>
        <p:spPr>
          <a:xfrm>
            <a:off x="5335587" y="2404879"/>
            <a:ext cx="5411452" cy="830997"/>
          </a:xfrm>
          <a:prstGeom prst="rect">
            <a:avLst/>
          </a:prstGeom>
          <a:noFill/>
        </p:spPr>
        <p:txBody>
          <a:bodyPr wrap="square" rtlCol="0">
            <a:spAutoFit/>
          </a:bodyPr>
          <a:lstStyle/>
          <a:p>
            <a:pPr algn="ctr" defTabSz="457291" fontAlgn="auto">
              <a:spcBef>
                <a:spcPts val="0"/>
              </a:spcBef>
              <a:spcAft>
                <a:spcPts val="0"/>
              </a:spcAft>
              <a:defRPr/>
            </a:pPr>
            <a:r>
              <a:rPr lang="en-US" altLang="zh-CN" sz="4800" b="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II. Yếu tố Hán Việt</a:t>
            </a:r>
            <a:endParaRPr lang="zh-CN" altLang="en-US" sz="4800" b="1"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4" name="矩形 5">
            <a:extLst>
              <a:ext uri="{FF2B5EF4-FFF2-40B4-BE49-F238E27FC236}">
                <a16:creationId xmlns:a16="http://schemas.microsoft.com/office/drawing/2014/main" id="{F6EF0AC3-1C40-4997-A188-003CC7B6B6FF}"/>
              </a:ext>
            </a:extLst>
          </p:cNvPr>
          <p:cNvSpPr/>
          <p:nvPr/>
        </p:nvSpPr>
        <p:spPr>
          <a:xfrm>
            <a:off x="6402387" y="3623712"/>
            <a:ext cx="2924366" cy="175106"/>
          </a:xfrm>
          <a:prstGeom prst="rect">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91" fontAlgn="auto">
              <a:spcBef>
                <a:spcPts val="0"/>
              </a:spcBef>
              <a:spcAft>
                <a:spcPts val="0"/>
              </a:spcAft>
              <a:defRPr/>
            </a:pPr>
            <a:endParaRPr lang="zh-CN" altLang="en-US" dirty="0">
              <a:solidFill>
                <a:prstClr val="black">
                  <a:lumMod val="65000"/>
                  <a:lumOff val="35000"/>
                </a:prstClr>
              </a:solidFill>
              <a:latin typeface="字魂36号-正文宋楷" panose="02000000000000000000" pitchFamily="2" charset="-122"/>
              <a:ea typeface="字魂36号-正文宋楷" panose="02000000000000000000" pitchFamily="2" charset="-122"/>
            </a:endParaRPr>
          </a:p>
        </p:txBody>
      </p:sp>
    </p:spTree>
    <p:extLst>
      <p:ext uri="{BB962C8B-B14F-4D97-AF65-F5344CB8AC3E}">
        <p14:creationId xmlns:p14="http://schemas.microsoft.com/office/powerpoint/2010/main" val="198440169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287143" y="450093"/>
            <a:ext cx="487680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Xét ví dụ</a:t>
            </a:r>
            <a:endParaRPr lang="en-US" sz="3200" spc="0">
              <a:solidFill>
                <a:srgbClr val="C00000"/>
              </a:solidFill>
              <a:latin typeface="Times New Roman" panose="02020603050405020304" pitchFamily="18" charset="0"/>
              <a:cs typeface="Times New Roman" panose="02020603050405020304" pitchFamily="18" charset="0"/>
            </a:endParaRPr>
          </a:p>
        </p:txBody>
      </p:sp>
      <p:pic>
        <p:nvPicPr>
          <p:cNvPr id="6" name="图片 2">
            <a:extLst>
              <a:ext uri="{FF2B5EF4-FFF2-40B4-BE49-F238E27FC236}">
                <a16:creationId xmlns:a16="http://schemas.microsoft.com/office/drawing/2014/main" id="{5E889D32-4B24-4D39-A963-083F4BD433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233" y="1219994"/>
            <a:ext cx="7348496" cy="5189500"/>
          </a:xfrm>
          <a:prstGeom prst="rect">
            <a:avLst/>
          </a:prstGeom>
        </p:spPr>
      </p:pic>
      <p:sp>
        <p:nvSpPr>
          <p:cNvPr id="7" name="文本框 5">
            <a:extLst>
              <a:ext uri="{FF2B5EF4-FFF2-40B4-BE49-F238E27FC236}">
                <a16:creationId xmlns:a16="http://schemas.microsoft.com/office/drawing/2014/main" id="{970C622A-50C1-4CDF-B09F-088B19453C2B}"/>
              </a:ext>
            </a:extLst>
          </p:cNvPr>
          <p:cNvSpPr txBox="1"/>
          <p:nvPr/>
        </p:nvSpPr>
        <p:spPr>
          <a:xfrm>
            <a:off x="2151257" y="2090966"/>
            <a:ext cx="4267200" cy="2677656"/>
          </a:xfrm>
          <a:prstGeom prst="rect">
            <a:avLst/>
          </a:prstGeom>
          <a:noFill/>
        </p:spPr>
        <p:txBody>
          <a:bodyPr wrap="square" rtlCol="0">
            <a:spAutoFit/>
          </a:bodyPr>
          <a:lstStyle/>
          <a:p>
            <a:r>
              <a:rPr lang="vi-VN" sz="2800" b="1">
                <a:solidFill>
                  <a:schemeClr val="bg1"/>
                </a:solidFill>
                <a:latin typeface="Times New Roman" panose="02020603050405020304" pitchFamily="18" charset="0"/>
                <a:cs typeface="Times New Roman" panose="02020603050405020304" pitchFamily="18" charset="0"/>
              </a:rPr>
              <a:t>Hãy ghép các yếu tố </a:t>
            </a:r>
            <a:r>
              <a:rPr lang="en-US" sz="2800" b="1">
                <a:solidFill>
                  <a:schemeClr val="bg1"/>
                </a:solidFill>
                <a:latin typeface="Times New Roman" panose="02020603050405020304" pitchFamily="18" charset="0"/>
                <a:cs typeface="Times New Roman" panose="02020603050405020304" pitchFamily="18" charset="0"/>
              </a:rPr>
              <a:t>H</a:t>
            </a:r>
            <a:r>
              <a:rPr lang="vi-VN" sz="2800" b="1">
                <a:solidFill>
                  <a:schemeClr val="bg1"/>
                </a:solidFill>
                <a:latin typeface="Times New Roman" panose="02020603050405020304" pitchFamily="18" charset="0"/>
                <a:cs typeface="Times New Roman" panose="02020603050405020304" pitchFamily="18" charset="0"/>
              </a:rPr>
              <a:t>án </a:t>
            </a:r>
            <a:r>
              <a:rPr lang="en-US" sz="2800" b="1">
                <a:solidFill>
                  <a:schemeClr val="bg1"/>
                </a:solidFill>
                <a:latin typeface="Times New Roman" panose="02020603050405020304" pitchFamily="18" charset="0"/>
                <a:cs typeface="Times New Roman" panose="02020603050405020304" pitchFamily="18" charset="0"/>
              </a:rPr>
              <a:t>V</a:t>
            </a:r>
            <a:r>
              <a:rPr lang="vi-VN" sz="2800" b="1">
                <a:solidFill>
                  <a:schemeClr val="bg1"/>
                </a:solidFill>
                <a:latin typeface="Times New Roman" panose="02020603050405020304" pitchFamily="18" charset="0"/>
                <a:cs typeface="Times New Roman" panose="02020603050405020304" pitchFamily="18" charset="0"/>
              </a:rPr>
              <a:t>iệt sau để tạo ra từ</a:t>
            </a:r>
            <a:r>
              <a:rPr lang="en-US" sz="2800" b="1">
                <a:solidFill>
                  <a:schemeClr val="bg1"/>
                </a:solidFill>
                <a:latin typeface="Times New Roman" panose="02020603050405020304" pitchFamily="18" charset="0"/>
                <a:cs typeface="Times New Roman" panose="02020603050405020304" pitchFamily="18" charset="0"/>
              </a:rPr>
              <a:t>:</a:t>
            </a:r>
          </a:p>
          <a:p>
            <a:endParaRPr lang="en-US" sz="2800">
              <a:solidFill>
                <a:schemeClr val="bg1"/>
              </a:solidFill>
              <a:latin typeface="Times New Roman" panose="02020603050405020304" pitchFamily="18" charset="0"/>
              <a:cs typeface="Times New Roman" panose="02020603050405020304" pitchFamily="18" charset="0"/>
            </a:endParaRPr>
          </a:p>
          <a:p>
            <a:r>
              <a:rPr lang="vi-VN" sz="2800" i="1">
                <a:solidFill>
                  <a:schemeClr val="bg1"/>
                </a:solidFill>
                <a:latin typeface="Times New Roman" panose="02020603050405020304" pitchFamily="18" charset="0"/>
                <a:cs typeface="Times New Roman" panose="02020603050405020304" pitchFamily="18" charset="0"/>
              </a:rPr>
              <a:t>+ Hải</a:t>
            </a:r>
            <a:endParaRPr lang="en-US" sz="2800">
              <a:solidFill>
                <a:schemeClr val="bg1"/>
              </a:solidFill>
              <a:latin typeface="Times New Roman" panose="02020603050405020304" pitchFamily="18" charset="0"/>
              <a:cs typeface="Times New Roman" panose="02020603050405020304" pitchFamily="18" charset="0"/>
            </a:endParaRPr>
          </a:p>
          <a:p>
            <a:r>
              <a:rPr lang="vi-VN" sz="2800" i="1">
                <a:solidFill>
                  <a:schemeClr val="bg1"/>
                </a:solidFill>
                <a:latin typeface="Times New Roman" panose="02020603050405020304" pitchFamily="18" charset="0"/>
                <a:cs typeface="Times New Roman" panose="02020603050405020304" pitchFamily="18" charset="0"/>
              </a:rPr>
              <a:t>+ Thủy</a:t>
            </a:r>
            <a:endParaRPr lang="en-US" sz="2800">
              <a:solidFill>
                <a:schemeClr val="bg1"/>
              </a:solidFill>
              <a:latin typeface="Times New Roman" panose="02020603050405020304" pitchFamily="18" charset="0"/>
              <a:cs typeface="Times New Roman" panose="02020603050405020304" pitchFamily="18" charset="0"/>
            </a:endParaRPr>
          </a:p>
          <a:p>
            <a:r>
              <a:rPr lang="vi-VN" sz="2800" i="1">
                <a:solidFill>
                  <a:schemeClr val="bg1"/>
                </a:solidFill>
                <a:latin typeface="Times New Roman" panose="02020603050405020304" pitchFamily="18" charset="0"/>
                <a:cs typeface="Times New Roman" panose="02020603050405020304" pitchFamily="18" charset="0"/>
              </a:rPr>
              <a:t>+ Gia</a:t>
            </a:r>
            <a:endParaRPr lang="en-US" sz="2800">
              <a:solidFill>
                <a:schemeClr val="bg1"/>
              </a:solidFill>
              <a:latin typeface="Times New Roman" panose="02020603050405020304" pitchFamily="18" charset="0"/>
              <a:cs typeface="Times New Roman" panose="02020603050405020304" pitchFamily="18" charset="0"/>
            </a:endParaRPr>
          </a:p>
        </p:txBody>
      </p:sp>
      <p:pic>
        <p:nvPicPr>
          <p:cNvPr id="10" name="图片 9" descr="图片包含 玩具, 玩偶&#10;&#10;自动生成的说明">
            <a:extLst>
              <a:ext uri="{FF2B5EF4-FFF2-40B4-BE49-F238E27FC236}">
                <a16:creationId xmlns:a16="http://schemas.microsoft.com/office/drawing/2014/main" id="{C6CC233A-2475-4C28-9651-B89DB2D76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7018" y="2362994"/>
            <a:ext cx="5713286" cy="4279690"/>
          </a:xfrm>
          <a:prstGeom prst="rect">
            <a:avLst/>
          </a:prstGeom>
        </p:spPr>
      </p:pic>
    </p:spTree>
    <p:extLst>
      <p:ext uri="{BB962C8B-B14F-4D97-AF65-F5344CB8AC3E}">
        <p14:creationId xmlns:p14="http://schemas.microsoft.com/office/powerpoint/2010/main" val="421631656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1167255" y="543396"/>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Xét ví dụ</a:t>
            </a:r>
            <a:endParaRPr lang="en-US" sz="3200" spc="0">
              <a:solidFill>
                <a:srgbClr val="C00000"/>
              </a:solidFill>
              <a:latin typeface="Times New Roman" panose="02020603050405020304" pitchFamily="18" charset="0"/>
              <a:cs typeface="Times New Roman" panose="02020603050405020304" pitchFamily="18" charset="0"/>
            </a:endParaRPr>
          </a:p>
        </p:txBody>
      </p:sp>
      <p:sp>
        <p:nvSpPr>
          <p:cNvPr id="12" name="Shape 539">
            <a:extLst>
              <a:ext uri="{FF2B5EF4-FFF2-40B4-BE49-F238E27FC236}">
                <a16:creationId xmlns:a16="http://schemas.microsoft.com/office/drawing/2014/main" id="{8E044ABF-CE3D-4542-931B-B2DE38D9B434}"/>
              </a:ext>
            </a:extLst>
          </p:cNvPr>
          <p:cNvSpPr/>
          <p:nvPr/>
        </p:nvSpPr>
        <p:spPr>
          <a:xfrm>
            <a:off x="739528" y="2062752"/>
            <a:ext cx="10716117" cy="3081856"/>
          </a:xfrm>
          <a:prstGeom prst="roundRect">
            <a:avLst>
              <a:gd name="adj" fmla="val 3663"/>
            </a:avLst>
          </a:prstGeom>
          <a:solidFill>
            <a:schemeClr val="accent6"/>
          </a:solidFill>
          <a:ln w="12700">
            <a:miter lim="400000"/>
          </a:ln>
        </p:spPr>
        <p:txBody>
          <a:bodyPr lIns="25400" tIns="25400" rIns="25400" bIns="25400" anchor="ctr"/>
          <a:lstStyle/>
          <a:p>
            <a:pPr algn="ctr" defTabSz="412750" hangingPunct="0">
              <a:defRPr sz="3200" cap="none">
                <a:solidFill>
                  <a:srgbClr val="FFFFFF"/>
                </a:solidFill>
                <a:latin typeface="Helvetica Light"/>
                <a:ea typeface="Helvetica Light"/>
                <a:cs typeface="Helvetica Light"/>
                <a:sym typeface="Helvetica Light"/>
              </a:defRPr>
            </a:pPr>
            <a:endParaRPr sz="1600" kern="0" dirty="0">
              <a:solidFill>
                <a:srgbClr val="FFFFFF"/>
              </a:solidFill>
              <a:latin typeface="+mn-ea"/>
              <a:ea typeface="+mn-ea"/>
              <a:cs typeface="Helvetica Light"/>
              <a:sym typeface="Helvetica Light"/>
            </a:endParaRPr>
          </a:p>
        </p:txBody>
      </p:sp>
      <p:sp>
        <p:nvSpPr>
          <p:cNvPr id="13" name="Shape 541">
            <a:extLst>
              <a:ext uri="{FF2B5EF4-FFF2-40B4-BE49-F238E27FC236}">
                <a16:creationId xmlns:a16="http://schemas.microsoft.com/office/drawing/2014/main" id="{31520BC8-648D-4C6A-B0CA-E9C7A5DF0EF4}"/>
              </a:ext>
            </a:extLst>
          </p:cNvPr>
          <p:cNvSpPr/>
          <p:nvPr/>
        </p:nvSpPr>
        <p:spPr>
          <a:xfrm flipV="1">
            <a:off x="3320117" y="2143962"/>
            <a:ext cx="1" cy="3081559"/>
          </a:xfrm>
          <a:prstGeom prst="line">
            <a:avLst/>
          </a:prstGeom>
          <a:ln w="38100">
            <a:solidFill>
              <a:srgbClr val="EDEFF3"/>
            </a:solidFill>
            <a:miter lim="400000"/>
          </a:ln>
        </p:spPr>
        <p:txBody>
          <a:bodyPr lIns="25400" tIns="25400" rIns="25400" bIns="25400" anchor="ctr"/>
          <a:lstStyle/>
          <a:p>
            <a:pPr algn="ctr" defTabSz="412750" hangingPunct="0">
              <a:defRPr sz="3200" cap="none">
                <a:solidFill>
                  <a:srgbClr val="000000"/>
                </a:solidFill>
                <a:latin typeface="Helvetica Light"/>
                <a:ea typeface="Helvetica Light"/>
                <a:cs typeface="Helvetica Light"/>
                <a:sym typeface="Helvetica Light"/>
              </a:defRPr>
            </a:pPr>
            <a:endParaRPr sz="1600" kern="0" dirty="0">
              <a:solidFill>
                <a:srgbClr val="000000"/>
              </a:solidFill>
              <a:latin typeface="+mn-ea"/>
              <a:ea typeface="+mn-ea"/>
              <a:cs typeface="Helvetica Light"/>
              <a:sym typeface="Helvetica Light"/>
            </a:endParaRPr>
          </a:p>
        </p:txBody>
      </p:sp>
      <p:sp>
        <p:nvSpPr>
          <p:cNvPr id="14" name="Shape 554">
            <a:extLst>
              <a:ext uri="{FF2B5EF4-FFF2-40B4-BE49-F238E27FC236}">
                <a16:creationId xmlns:a16="http://schemas.microsoft.com/office/drawing/2014/main" id="{3C4A03E2-F4E0-4B64-8C22-07D38D4EC055}"/>
              </a:ext>
            </a:extLst>
          </p:cNvPr>
          <p:cNvSpPr/>
          <p:nvPr/>
        </p:nvSpPr>
        <p:spPr>
          <a:xfrm>
            <a:off x="1444222" y="2648931"/>
            <a:ext cx="965256" cy="368730"/>
          </a:xfrm>
          <a:prstGeom prst="roundRect">
            <a:avLst>
              <a:gd name="adj" fmla="val 50000"/>
            </a:avLst>
          </a:prstGeom>
          <a:solidFill>
            <a:schemeClr val="bg1">
              <a:lumMod val="95000"/>
            </a:schemeClr>
          </a:solidFill>
          <a:ln w="12700">
            <a:miter lim="400000"/>
          </a:ln>
        </p:spPr>
        <p:txBody>
          <a:bodyPr lIns="25400" tIns="25400" rIns="25400" bIns="25400" anchor="ctr"/>
          <a:lstStyle/>
          <a:p>
            <a:pPr algn="ctr" defTabSz="412750" hangingPunct="0">
              <a:defRPr sz="3200" cap="none">
                <a:solidFill>
                  <a:srgbClr val="FFFFFF"/>
                </a:solidFill>
                <a:latin typeface="Helvetica Light"/>
                <a:ea typeface="Helvetica Light"/>
                <a:cs typeface="Helvetica Light"/>
                <a:sym typeface="Helvetica Light"/>
              </a:defRPr>
            </a:pPr>
            <a:endParaRPr sz="3600" kern="0" dirty="0">
              <a:solidFill>
                <a:srgbClr val="FFFFFF"/>
              </a:solidFill>
              <a:latin typeface="Times New Roman" panose="02020603050405020304" pitchFamily="18" charset="0"/>
              <a:ea typeface="+mn-ea"/>
              <a:cs typeface="Times New Roman" panose="02020603050405020304" pitchFamily="18" charset="0"/>
              <a:sym typeface="Helvetica Light"/>
            </a:endParaRPr>
          </a:p>
        </p:txBody>
      </p:sp>
      <p:sp>
        <p:nvSpPr>
          <p:cNvPr id="15" name="Shape 555">
            <a:extLst>
              <a:ext uri="{FF2B5EF4-FFF2-40B4-BE49-F238E27FC236}">
                <a16:creationId xmlns:a16="http://schemas.microsoft.com/office/drawing/2014/main" id="{22D0251D-44A6-47E8-8468-1EA04340D990}"/>
              </a:ext>
            </a:extLst>
          </p:cNvPr>
          <p:cNvSpPr/>
          <p:nvPr/>
        </p:nvSpPr>
        <p:spPr>
          <a:xfrm>
            <a:off x="1646201" y="2648931"/>
            <a:ext cx="599523" cy="359073"/>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2200">
                <a:solidFill>
                  <a:srgbClr val="FFFFFF"/>
                </a:solidFill>
              </a:defRPr>
            </a:lvl1pPr>
          </a:lstStyle>
          <a:p>
            <a:pPr algn="ctr" defTabSz="412750" hangingPunct="0"/>
            <a:r>
              <a:rPr lang="en-US" sz="2000" b="1" kern="0" cap="all">
                <a:solidFill>
                  <a:srgbClr val="C00000"/>
                </a:solidFill>
                <a:latin typeface="Times New Roman" panose="02020603050405020304" pitchFamily="18" charset="0"/>
                <a:ea typeface="+mn-ea"/>
                <a:cs typeface="Times New Roman" panose="02020603050405020304" pitchFamily="18" charset="0"/>
                <a:sym typeface="Lato Bold"/>
              </a:rPr>
              <a:t>Hải </a:t>
            </a:r>
            <a:endParaRPr sz="2000" b="1" kern="0" cap="all" dirty="0">
              <a:solidFill>
                <a:srgbClr val="C00000"/>
              </a:solidFill>
              <a:latin typeface="Times New Roman" panose="02020603050405020304" pitchFamily="18" charset="0"/>
              <a:ea typeface="+mn-ea"/>
              <a:cs typeface="Times New Roman" panose="02020603050405020304" pitchFamily="18" charset="0"/>
              <a:sym typeface="Lato Bold"/>
            </a:endParaRPr>
          </a:p>
        </p:txBody>
      </p:sp>
      <p:sp>
        <p:nvSpPr>
          <p:cNvPr id="16" name="Shape 556">
            <a:extLst>
              <a:ext uri="{FF2B5EF4-FFF2-40B4-BE49-F238E27FC236}">
                <a16:creationId xmlns:a16="http://schemas.microsoft.com/office/drawing/2014/main" id="{8A99D911-7467-4011-9132-5A4AB7585E50}"/>
              </a:ext>
            </a:extLst>
          </p:cNvPr>
          <p:cNvSpPr/>
          <p:nvPr/>
        </p:nvSpPr>
        <p:spPr>
          <a:xfrm>
            <a:off x="4142484" y="2648931"/>
            <a:ext cx="1155243" cy="368730"/>
          </a:xfrm>
          <a:prstGeom prst="roundRect">
            <a:avLst>
              <a:gd name="adj" fmla="val 50000"/>
            </a:avLst>
          </a:prstGeom>
          <a:solidFill>
            <a:schemeClr val="bg1">
              <a:lumMod val="95000"/>
            </a:schemeClr>
          </a:solidFill>
          <a:ln w="12700">
            <a:miter lim="400000"/>
          </a:ln>
        </p:spPr>
        <p:txBody>
          <a:bodyPr lIns="25400" tIns="25400" rIns="25400" bIns="25400" anchor="ctr"/>
          <a:lstStyle/>
          <a:p>
            <a:pPr algn="ctr" defTabSz="412750" hangingPunct="0">
              <a:defRPr sz="3200" cap="none">
                <a:solidFill>
                  <a:srgbClr val="FFFFFF"/>
                </a:solidFill>
                <a:latin typeface="Helvetica Light"/>
                <a:ea typeface="Helvetica Light"/>
                <a:cs typeface="Helvetica Light"/>
                <a:sym typeface="Helvetica Light"/>
              </a:defRPr>
            </a:pPr>
            <a:endParaRPr sz="1600" kern="0" dirty="0">
              <a:solidFill>
                <a:srgbClr val="FFFFFF"/>
              </a:solidFill>
              <a:latin typeface="+mn-ea"/>
              <a:ea typeface="+mn-ea"/>
              <a:cs typeface="Helvetica Light"/>
              <a:sym typeface="Helvetica Light"/>
            </a:endParaRPr>
          </a:p>
        </p:txBody>
      </p:sp>
      <p:sp>
        <p:nvSpPr>
          <p:cNvPr id="17" name="Shape 557">
            <a:extLst>
              <a:ext uri="{FF2B5EF4-FFF2-40B4-BE49-F238E27FC236}">
                <a16:creationId xmlns:a16="http://schemas.microsoft.com/office/drawing/2014/main" id="{6342E053-1AAE-489E-B828-EB1D07560DC7}"/>
              </a:ext>
            </a:extLst>
          </p:cNvPr>
          <p:cNvSpPr/>
          <p:nvPr/>
        </p:nvSpPr>
        <p:spPr>
          <a:xfrm>
            <a:off x="4310982" y="2653759"/>
            <a:ext cx="793487" cy="359073"/>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2200">
                <a:solidFill>
                  <a:srgbClr val="FFFFFF"/>
                </a:solidFill>
              </a:defRPr>
            </a:lvl1pPr>
          </a:lstStyle>
          <a:p>
            <a:pPr algn="ctr" defTabSz="412750" hangingPunct="0"/>
            <a:r>
              <a:rPr lang="en-US" sz="2000" b="1" kern="0" cap="all">
                <a:solidFill>
                  <a:srgbClr val="C00000"/>
                </a:solidFill>
                <a:latin typeface="Times New Roman" panose="02020603050405020304" pitchFamily="18" charset="0"/>
                <a:ea typeface="+mn-ea"/>
                <a:cs typeface="Times New Roman" panose="02020603050405020304" pitchFamily="18" charset="0"/>
                <a:sym typeface="Lato Bold"/>
              </a:rPr>
              <a:t>Thủy</a:t>
            </a:r>
            <a:endParaRPr sz="2000" b="1" kern="0" cap="all" dirty="0">
              <a:solidFill>
                <a:srgbClr val="C00000"/>
              </a:solidFill>
              <a:latin typeface="Times New Roman" panose="02020603050405020304" pitchFamily="18" charset="0"/>
              <a:ea typeface="+mn-ea"/>
              <a:cs typeface="Times New Roman" panose="02020603050405020304" pitchFamily="18" charset="0"/>
              <a:sym typeface="Lato Bold"/>
            </a:endParaRPr>
          </a:p>
        </p:txBody>
      </p:sp>
      <p:sp>
        <p:nvSpPr>
          <p:cNvPr id="19" name="Shape 558">
            <a:extLst>
              <a:ext uri="{FF2B5EF4-FFF2-40B4-BE49-F238E27FC236}">
                <a16:creationId xmlns:a16="http://schemas.microsoft.com/office/drawing/2014/main" id="{A55EBB9B-6AF3-4FBA-9E1B-9F26FEC2EDDA}"/>
              </a:ext>
            </a:extLst>
          </p:cNvPr>
          <p:cNvSpPr/>
          <p:nvPr/>
        </p:nvSpPr>
        <p:spPr>
          <a:xfrm>
            <a:off x="9721114" y="2648931"/>
            <a:ext cx="1353530" cy="368730"/>
          </a:xfrm>
          <a:prstGeom prst="roundRect">
            <a:avLst>
              <a:gd name="adj" fmla="val 50000"/>
            </a:avLst>
          </a:prstGeom>
          <a:solidFill>
            <a:schemeClr val="bg1">
              <a:lumMod val="95000"/>
            </a:schemeClr>
          </a:solidFill>
          <a:ln w="12700">
            <a:miter lim="400000"/>
          </a:ln>
        </p:spPr>
        <p:txBody>
          <a:bodyPr lIns="25400" tIns="25400" rIns="25400" bIns="25400" anchor="ctr"/>
          <a:lstStyle/>
          <a:p>
            <a:pPr algn="ctr" defTabSz="412750" hangingPunct="0">
              <a:defRPr sz="3200" cap="none">
                <a:solidFill>
                  <a:srgbClr val="FFFFFF"/>
                </a:solidFill>
                <a:latin typeface="Helvetica Light"/>
                <a:ea typeface="Helvetica Light"/>
                <a:cs typeface="Helvetica Light"/>
                <a:sym typeface="Helvetica Light"/>
              </a:defRPr>
            </a:pPr>
            <a:endParaRPr sz="3600" kern="0" dirty="0">
              <a:solidFill>
                <a:srgbClr val="FFFFFF"/>
              </a:solidFill>
              <a:latin typeface="Times New Roman" panose="02020603050405020304" pitchFamily="18" charset="0"/>
              <a:ea typeface="+mn-ea"/>
              <a:cs typeface="Times New Roman" panose="02020603050405020304" pitchFamily="18" charset="0"/>
              <a:sym typeface="Helvetica Light"/>
            </a:endParaRPr>
          </a:p>
        </p:txBody>
      </p:sp>
      <p:sp>
        <p:nvSpPr>
          <p:cNvPr id="20" name="Shape 559">
            <a:extLst>
              <a:ext uri="{FF2B5EF4-FFF2-40B4-BE49-F238E27FC236}">
                <a16:creationId xmlns:a16="http://schemas.microsoft.com/office/drawing/2014/main" id="{1B955CCB-1139-449E-96F3-CC8425D2D0C8}"/>
              </a:ext>
            </a:extLst>
          </p:cNvPr>
          <p:cNvSpPr/>
          <p:nvPr/>
        </p:nvSpPr>
        <p:spPr>
          <a:xfrm>
            <a:off x="9873955" y="2693445"/>
            <a:ext cx="1167058" cy="359073"/>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defRPr sz="2200">
                <a:solidFill>
                  <a:srgbClr val="FFFFFF"/>
                </a:solidFill>
              </a:defRPr>
            </a:lvl1pPr>
          </a:lstStyle>
          <a:p>
            <a:pPr algn="ctr" defTabSz="412750" hangingPunct="0"/>
            <a:r>
              <a:rPr lang="en-US" sz="2000" b="1" kern="0" cap="all">
                <a:solidFill>
                  <a:srgbClr val="C00000"/>
                </a:solidFill>
                <a:latin typeface="Times New Roman" panose="02020603050405020304" pitchFamily="18" charset="0"/>
                <a:ea typeface="+mn-ea"/>
                <a:cs typeface="Times New Roman" panose="02020603050405020304" pitchFamily="18" charset="0"/>
                <a:sym typeface="Lato Bold"/>
              </a:rPr>
              <a:t>gia</a:t>
            </a:r>
            <a:endParaRPr lang="en-US" sz="2000" b="1" kern="0" cap="all" dirty="0">
              <a:solidFill>
                <a:srgbClr val="C00000"/>
              </a:solidFill>
              <a:latin typeface="Times New Roman" panose="02020603050405020304" pitchFamily="18" charset="0"/>
              <a:ea typeface="+mn-ea"/>
              <a:cs typeface="Times New Roman" panose="02020603050405020304" pitchFamily="18" charset="0"/>
              <a:sym typeface="Lato Bold"/>
            </a:endParaRPr>
          </a:p>
        </p:txBody>
      </p:sp>
      <p:sp>
        <p:nvSpPr>
          <p:cNvPr id="21" name="PA-矩形 28">
            <a:extLst>
              <a:ext uri="{FF2B5EF4-FFF2-40B4-BE49-F238E27FC236}">
                <a16:creationId xmlns:a16="http://schemas.microsoft.com/office/drawing/2014/main" id="{8DF21988-871D-4C53-8C5B-43E486D14130}"/>
              </a:ext>
            </a:extLst>
          </p:cNvPr>
          <p:cNvSpPr/>
          <p:nvPr>
            <p:custDataLst>
              <p:tags r:id="rId1"/>
            </p:custDataLst>
          </p:nvPr>
        </p:nvSpPr>
        <p:spPr>
          <a:xfrm flipH="1">
            <a:off x="1091919" y="3429031"/>
            <a:ext cx="1858372" cy="1200329"/>
          </a:xfrm>
          <a:prstGeom prst="rect">
            <a:avLst/>
          </a:prstGeom>
        </p:spPr>
        <p:txBody>
          <a:bodyPr wrap="square">
            <a:spAutoFit/>
          </a:bodyPr>
          <a:lstStyle/>
          <a:p>
            <a:r>
              <a:rPr lang="vi-VN" sz="2400">
                <a:solidFill>
                  <a:schemeClr val="bg1"/>
                </a:solidFill>
                <a:latin typeface="Times New Roman" panose="02020603050405020304" pitchFamily="18" charset="0"/>
                <a:cs typeface="Times New Roman" panose="02020603050405020304" pitchFamily="18" charset="0"/>
              </a:rPr>
              <a:t>hải sản,</a:t>
            </a:r>
            <a:endParaRPr lang="en-US" sz="2400">
              <a:solidFill>
                <a:schemeClr val="bg1"/>
              </a:solidFill>
              <a:latin typeface="Times New Roman" panose="02020603050405020304" pitchFamily="18" charset="0"/>
              <a:cs typeface="Times New Roman" panose="02020603050405020304" pitchFamily="18" charset="0"/>
            </a:endParaRPr>
          </a:p>
          <a:p>
            <a:r>
              <a:rPr lang="vi-VN" sz="2400">
                <a:solidFill>
                  <a:schemeClr val="bg1"/>
                </a:solidFill>
                <a:latin typeface="Times New Roman" panose="02020603050405020304" pitchFamily="18" charset="0"/>
                <a:cs typeface="Times New Roman" panose="02020603050405020304" pitchFamily="18" charset="0"/>
              </a:rPr>
              <a:t>hải quân, lãnh hải…</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22" name="PA-矩形 28">
            <a:extLst>
              <a:ext uri="{FF2B5EF4-FFF2-40B4-BE49-F238E27FC236}">
                <a16:creationId xmlns:a16="http://schemas.microsoft.com/office/drawing/2014/main" id="{333566D0-BC9F-40F1-B750-F184F4DAEDCF}"/>
              </a:ext>
            </a:extLst>
          </p:cNvPr>
          <p:cNvSpPr/>
          <p:nvPr>
            <p:custDataLst>
              <p:tags r:id="rId2"/>
            </p:custDataLst>
          </p:nvPr>
        </p:nvSpPr>
        <p:spPr>
          <a:xfrm flipH="1">
            <a:off x="3945627" y="3480970"/>
            <a:ext cx="2130123" cy="1200329"/>
          </a:xfrm>
          <a:prstGeom prst="rect">
            <a:avLst/>
          </a:prstGeom>
        </p:spPr>
        <p:txBody>
          <a:bodyPr wrap="square">
            <a:spAutoFit/>
          </a:bodyPr>
          <a:lstStyle/>
          <a:p>
            <a:r>
              <a:rPr lang="vi-VN" sz="2400">
                <a:solidFill>
                  <a:schemeClr val="bg1"/>
                </a:solidFill>
                <a:latin typeface="Times New Roman" panose="02020603050405020304" pitchFamily="18" charset="0"/>
                <a:cs typeface="Times New Roman" panose="02020603050405020304" pitchFamily="18" charset="0"/>
              </a:rPr>
              <a:t>thủy sản, </a:t>
            </a:r>
            <a:endParaRPr lang="en-US" sz="2400">
              <a:solidFill>
                <a:schemeClr val="bg1"/>
              </a:solidFill>
              <a:latin typeface="Times New Roman" panose="02020603050405020304" pitchFamily="18" charset="0"/>
              <a:cs typeface="Times New Roman" panose="02020603050405020304" pitchFamily="18" charset="0"/>
            </a:endParaRPr>
          </a:p>
          <a:p>
            <a:r>
              <a:rPr lang="vi-VN" sz="2400">
                <a:solidFill>
                  <a:schemeClr val="bg1"/>
                </a:solidFill>
                <a:latin typeface="Times New Roman" panose="02020603050405020304" pitchFamily="18" charset="0"/>
                <a:cs typeface="Times New Roman" panose="02020603050405020304" pitchFamily="18" charset="0"/>
              </a:rPr>
              <a:t>thủy lợi, </a:t>
            </a:r>
            <a:endParaRPr lang="en-US" sz="2400">
              <a:solidFill>
                <a:schemeClr val="bg1"/>
              </a:solidFill>
              <a:latin typeface="Times New Roman" panose="02020603050405020304" pitchFamily="18" charset="0"/>
              <a:cs typeface="Times New Roman" panose="02020603050405020304" pitchFamily="18" charset="0"/>
            </a:endParaRPr>
          </a:p>
          <a:p>
            <a:r>
              <a:rPr lang="vi-VN" sz="2400">
                <a:solidFill>
                  <a:schemeClr val="bg1"/>
                </a:solidFill>
                <a:latin typeface="Times New Roman" panose="02020603050405020304" pitchFamily="18" charset="0"/>
                <a:cs typeface="Times New Roman" panose="02020603050405020304" pitchFamily="18" charset="0"/>
              </a:rPr>
              <a:t>thủy quân…</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23" name="PA-矩形 28">
            <a:extLst>
              <a:ext uri="{FF2B5EF4-FFF2-40B4-BE49-F238E27FC236}">
                <a16:creationId xmlns:a16="http://schemas.microsoft.com/office/drawing/2014/main" id="{5A54DEB9-6D2E-4F09-B0EB-C51B2A2D47D2}"/>
              </a:ext>
            </a:extLst>
          </p:cNvPr>
          <p:cNvSpPr/>
          <p:nvPr>
            <p:custDataLst>
              <p:tags r:id="rId3"/>
            </p:custDataLst>
          </p:nvPr>
        </p:nvSpPr>
        <p:spPr>
          <a:xfrm flipH="1">
            <a:off x="9923983" y="3338113"/>
            <a:ext cx="2027094" cy="1569660"/>
          </a:xfrm>
          <a:prstGeom prst="rect">
            <a:avLst/>
          </a:prstGeom>
        </p:spPr>
        <p:txBody>
          <a:bodyPr wrap="square">
            <a:spAutoFit/>
          </a:bodyPr>
          <a:lstStyle/>
          <a:p>
            <a:r>
              <a:rPr lang="vi-VN" sz="2400">
                <a:solidFill>
                  <a:schemeClr val="bg1"/>
                </a:solidFill>
                <a:latin typeface="Times New Roman" panose="02020603050405020304" pitchFamily="18" charset="0"/>
                <a:cs typeface="Times New Roman" panose="02020603050405020304" pitchFamily="18" charset="0"/>
              </a:rPr>
              <a:t>gia đình, </a:t>
            </a:r>
            <a:endParaRPr lang="en-US" sz="2400">
              <a:solidFill>
                <a:schemeClr val="bg1"/>
              </a:solidFill>
              <a:latin typeface="Times New Roman" panose="02020603050405020304" pitchFamily="18" charset="0"/>
              <a:cs typeface="Times New Roman" panose="02020603050405020304" pitchFamily="18" charset="0"/>
            </a:endParaRPr>
          </a:p>
          <a:p>
            <a:r>
              <a:rPr lang="vi-VN" sz="2400">
                <a:solidFill>
                  <a:schemeClr val="bg1"/>
                </a:solidFill>
                <a:latin typeface="Times New Roman" panose="02020603050405020304" pitchFamily="18" charset="0"/>
                <a:cs typeface="Times New Roman" panose="02020603050405020304" pitchFamily="18" charset="0"/>
              </a:rPr>
              <a:t>gia tộc, </a:t>
            </a:r>
            <a:endParaRPr lang="en-US" sz="2400">
              <a:solidFill>
                <a:schemeClr val="bg1"/>
              </a:solidFill>
              <a:latin typeface="Times New Roman" panose="02020603050405020304" pitchFamily="18" charset="0"/>
              <a:cs typeface="Times New Roman" panose="02020603050405020304" pitchFamily="18" charset="0"/>
            </a:endParaRPr>
          </a:p>
          <a:p>
            <a:r>
              <a:rPr lang="vi-VN" sz="2400">
                <a:solidFill>
                  <a:schemeClr val="bg1"/>
                </a:solidFill>
                <a:latin typeface="Times New Roman" panose="02020603050405020304" pitchFamily="18" charset="0"/>
                <a:cs typeface="Times New Roman" panose="02020603050405020304" pitchFamily="18" charset="0"/>
              </a:rPr>
              <a:t>gia sản…</a:t>
            </a:r>
            <a:endParaRPr lang="en-US" sz="2400">
              <a:solidFill>
                <a:schemeClr val="bg1"/>
              </a:solidFill>
              <a:latin typeface="Times New Roman" panose="02020603050405020304" pitchFamily="18" charset="0"/>
              <a:cs typeface="Times New Roman" panose="02020603050405020304" pitchFamily="18" charset="0"/>
            </a:endParaRPr>
          </a:p>
          <a:p>
            <a:r>
              <a:rPr lang="vi-VN" sz="2400">
                <a:solidFill>
                  <a:schemeClr val="bg1"/>
                </a:solidFill>
                <a:latin typeface="Times New Roman" panose="02020603050405020304" pitchFamily="18" charset="0"/>
                <a:cs typeface="Times New Roman" panose="02020603050405020304" pitchFamily="18" charset="0"/>
              </a:rPr>
              <a:t> </a:t>
            </a:r>
            <a:endParaRPr lang="en-US" sz="2400">
              <a:solidFill>
                <a:schemeClr val="bg1"/>
              </a:solidFill>
              <a:latin typeface="Times New Roman" panose="02020603050405020304" pitchFamily="18" charset="0"/>
              <a:cs typeface="Times New Roman" panose="02020603050405020304" pitchFamily="18" charset="0"/>
            </a:endParaRPr>
          </a:p>
        </p:txBody>
      </p:sp>
      <p:pic>
        <p:nvPicPr>
          <p:cNvPr id="24" name="图片 72">
            <a:extLst>
              <a:ext uri="{FF2B5EF4-FFF2-40B4-BE49-F238E27FC236}">
                <a16:creationId xmlns:a16="http://schemas.microsoft.com/office/drawing/2014/main" id="{AF6895E2-488E-4305-BC81-1BD04D940A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2915" y="1339046"/>
            <a:ext cx="4744671" cy="4605348"/>
          </a:xfrm>
          <a:custGeom>
            <a:avLst/>
            <a:gdLst>
              <a:gd name="connsiteX0" fmla="*/ 0 w 2743201"/>
              <a:gd name="connsiteY0" fmla="*/ 0 h 2601480"/>
              <a:gd name="connsiteX1" fmla="*/ 2743201 w 2743201"/>
              <a:gd name="connsiteY1" fmla="*/ 0 h 2601480"/>
              <a:gd name="connsiteX2" fmla="*/ 2743201 w 2743201"/>
              <a:gd name="connsiteY2" fmla="*/ 2601480 h 2601480"/>
              <a:gd name="connsiteX3" fmla="*/ 0 w 2743201"/>
              <a:gd name="connsiteY3" fmla="*/ 2601480 h 2601480"/>
            </a:gdLst>
            <a:ahLst/>
            <a:cxnLst>
              <a:cxn ang="0">
                <a:pos x="connsiteX0" y="connsiteY0"/>
              </a:cxn>
              <a:cxn ang="0">
                <a:pos x="connsiteX1" y="connsiteY1"/>
              </a:cxn>
              <a:cxn ang="0">
                <a:pos x="connsiteX2" y="connsiteY2"/>
              </a:cxn>
              <a:cxn ang="0">
                <a:pos x="connsiteX3" y="connsiteY3"/>
              </a:cxn>
            </a:cxnLst>
            <a:rect l="l" t="t" r="r" b="b"/>
            <a:pathLst>
              <a:path w="2743201" h="2601480">
                <a:moveTo>
                  <a:pt x="0" y="0"/>
                </a:moveTo>
                <a:lnTo>
                  <a:pt x="2743201" y="0"/>
                </a:lnTo>
                <a:lnTo>
                  <a:pt x="2743201" y="2601480"/>
                </a:lnTo>
                <a:lnTo>
                  <a:pt x="0" y="2601480"/>
                </a:lnTo>
                <a:close/>
              </a:path>
            </a:pathLst>
          </a:custGeom>
          <a:ln>
            <a:noFill/>
          </a:ln>
        </p:spPr>
      </p:pic>
    </p:spTree>
    <p:extLst>
      <p:ext uri="{BB962C8B-B14F-4D97-AF65-F5344CB8AC3E}">
        <p14:creationId xmlns:p14="http://schemas.microsoft.com/office/powerpoint/2010/main" val="277723188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9" grpId="0" animBg="1"/>
      <p:bldP spid="20" grpId="0" animBg="1"/>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234475" y="552852"/>
            <a:ext cx="4512707" cy="642619"/>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600" b="1" spc="0">
                <a:solidFill>
                  <a:srgbClr val="C00000"/>
                </a:solidFill>
                <a:latin typeface="Times New Roman" panose="02020603050405020304" pitchFamily="18" charset="0"/>
                <a:cs typeface="Times New Roman" panose="02020603050405020304" pitchFamily="18" charset="0"/>
              </a:rPr>
              <a:t>2. Nhận xét</a:t>
            </a:r>
            <a:endParaRPr lang="en-US" sz="3600" spc="0">
              <a:solidFill>
                <a:srgbClr val="C00000"/>
              </a:solidFill>
              <a:latin typeface="Times New Roman" panose="02020603050405020304" pitchFamily="18" charset="0"/>
              <a:cs typeface="Times New Roman" panose="02020603050405020304" pitchFamily="18" charset="0"/>
            </a:endParaRPr>
          </a:p>
        </p:txBody>
      </p:sp>
      <p:pic>
        <p:nvPicPr>
          <p:cNvPr id="25" name="图片 6">
            <a:extLst>
              <a:ext uri="{FF2B5EF4-FFF2-40B4-BE49-F238E27FC236}">
                <a16:creationId xmlns:a16="http://schemas.microsoft.com/office/drawing/2014/main" id="{B37E42BC-AF8B-4722-92FA-A0C3372425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845" y="1590042"/>
            <a:ext cx="5212269" cy="4397802"/>
          </a:xfrm>
          <a:prstGeom prst="rect">
            <a:avLst/>
          </a:prstGeom>
        </p:spPr>
      </p:pic>
      <p:pic>
        <p:nvPicPr>
          <p:cNvPr id="26" name="图片 9">
            <a:extLst>
              <a:ext uri="{FF2B5EF4-FFF2-40B4-BE49-F238E27FC236}">
                <a16:creationId xmlns:a16="http://schemas.microsoft.com/office/drawing/2014/main" id="{A64815DD-0C6E-4D80-B15D-AF513AC720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7182" y="4702316"/>
            <a:ext cx="2019300" cy="1349608"/>
          </a:xfrm>
          <a:prstGeom prst="rect">
            <a:avLst/>
          </a:prstGeom>
        </p:spPr>
      </p:pic>
      <p:pic>
        <p:nvPicPr>
          <p:cNvPr id="28" name="图片 5">
            <a:extLst>
              <a:ext uri="{FF2B5EF4-FFF2-40B4-BE49-F238E27FC236}">
                <a16:creationId xmlns:a16="http://schemas.microsoft.com/office/drawing/2014/main" id="{F0F47780-47EF-4924-B87F-4942FB97BC05}"/>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444510" y="2954120"/>
            <a:ext cx="3384560" cy="2723278"/>
          </a:xfrm>
          <a:prstGeom prst="rect">
            <a:avLst/>
          </a:prstGeom>
        </p:spPr>
      </p:pic>
      <p:pic>
        <p:nvPicPr>
          <p:cNvPr id="29" name="图片 8">
            <a:extLst>
              <a:ext uri="{FF2B5EF4-FFF2-40B4-BE49-F238E27FC236}">
                <a16:creationId xmlns:a16="http://schemas.microsoft.com/office/drawing/2014/main" id="{C42EE114-9385-4BBC-8383-FEC42921BE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6187" y="1024320"/>
            <a:ext cx="5027604" cy="5027604"/>
          </a:xfrm>
          <a:prstGeom prst="rect">
            <a:avLst/>
          </a:prstGeom>
        </p:spPr>
      </p:pic>
      <p:sp>
        <p:nvSpPr>
          <p:cNvPr id="30" name="文本框 13">
            <a:extLst>
              <a:ext uri="{FF2B5EF4-FFF2-40B4-BE49-F238E27FC236}">
                <a16:creationId xmlns:a16="http://schemas.microsoft.com/office/drawing/2014/main" id="{74DC3FE2-05B1-4C8C-B2E2-F439635072F1}"/>
              </a:ext>
            </a:extLst>
          </p:cNvPr>
          <p:cNvSpPr txBox="1"/>
          <p:nvPr/>
        </p:nvSpPr>
        <p:spPr>
          <a:xfrm>
            <a:off x="7287987" y="2421705"/>
            <a:ext cx="3104003" cy="224676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just"/>
            <a:r>
              <a:rPr lang="vi-VN" sz="2800">
                <a:latin typeface="Times New Roman" panose="02020603050405020304" pitchFamily="18" charset="0"/>
                <a:cs typeface="Times New Roman" panose="02020603050405020304" pitchFamily="18" charset="0"/>
              </a:rPr>
              <a:t>Các yếu tố Hán Việt có khả năng cấu tạo nên rất nhiều từ khác nhau.</a:t>
            </a:r>
            <a:endParaRPr lang="en-US" sz="2800">
              <a:latin typeface="Times New Roman" panose="02020603050405020304" pitchFamily="18" charset="0"/>
              <a:cs typeface="Times New Roman" panose="02020603050405020304" pitchFamily="18" charset="0"/>
            </a:endParaRPr>
          </a:p>
          <a:p>
            <a:pPr algn="just"/>
            <a:r>
              <a:rPr lang="vi-VN" sz="280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424333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fltVal val="0"/>
                                          </p:val>
                                        </p:tav>
                                        <p:tav tm="100000">
                                          <p:val>
                                            <p:strVal val="#ppt_h"/>
                                          </p:val>
                                        </p:tav>
                                      </p:tavLst>
                                    </p:anim>
                                    <p:animEffect transition="in" filter="fad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136187" y="0"/>
            <a:ext cx="1368000" cy="23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altLang="zh-CN" sz="7200" b="1">
                <a:latin typeface="+mj-ea"/>
                <a:ea typeface="+mj-ea"/>
              </a:rPr>
              <a:t>03</a:t>
            </a:r>
            <a:endParaRPr lang="zh-CN" altLang="en-US" sz="7200" b="1" dirty="0">
              <a:latin typeface="+mj-ea"/>
              <a:ea typeface="+mj-ea"/>
            </a:endParaRPr>
          </a:p>
        </p:txBody>
      </p:sp>
      <p:sp>
        <p:nvSpPr>
          <p:cNvPr id="6" name="文本框 32"/>
          <p:cNvSpPr txBox="1"/>
          <p:nvPr/>
        </p:nvSpPr>
        <p:spPr>
          <a:xfrm>
            <a:off x="5335587" y="1905794"/>
            <a:ext cx="4953000" cy="1935280"/>
          </a:xfrm>
          <a:prstGeom prst="rect">
            <a:avLst/>
          </a:prstGeom>
          <a:noFill/>
        </p:spPr>
        <p:txBody>
          <a:bodyPr wrap="square" lIns="87764" tIns="43882" rIns="87764" bIns="43882"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6000" b="1">
                <a:solidFill>
                  <a:srgbClr val="C00000"/>
                </a:solidFill>
                <a:latin typeface="Times New Roman" panose="02020603050405020304" pitchFamily="18" charset="0"/>
                <a:ea typeface="字魂27号-布丁体" pitchFamily="2" charset="-122"/>
                <a:cs typeface="Times New Roman" panose="02020603050405020304" pitchFamily="18" charset="0"/>
              </a:rPr>
              <a:t>Hoạt động luyện tập</a:t>
            </a:r>
            <a:endParaRPr lang="zh-CN" altLang="en-US" sz="6000"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333687555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224540" y="552515"/>
            <a:ext cx="4876800" cy="642619"/>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600" b="1" spc="0">
                <a:solidFill>
                  <a:srgbClr val="C00000"/>
                </a:solidFill>
                <a:latin typeface="Times New Roman" panose="02020603050405020304" pitchFamily="18" charset="0"/>
                <a:cs typeface="Times New Roman" panose="02020603050405020304" pitchFamily="18" charset="0"/>
              </a:rPr>
              <a:t>Luyện tập</a:t>
            </a:r>
            <a:endParaRPr lang="en-US" sz="3600" spc="0">
              <a:solidFill>
                <a:srgbClr val="C00000"/>
              </a:solidFill>
              <a:latin typeface="Times New Roman" panose="02020603050405020304" pitchFamily="18" charset="0"/>
              <a:cs typeface="Times New Roman" panose="02020603050405020304" pitchFamily="18" charset="0"/>
            </a:endParaRPr>
          </a:p>
        </p:txBody>
      </p:sp>
      <p:pic>
        <p:nvPicPr>
          <p:cNvPr id="23" name="图片 41">
            <a:extLst>
              <a:ext uri="{FF2B5EF4-FFF2-40B4-BE49-F238E27FC236}">
                <a16:creationId xmlns:a16="http://schemas.microsoft.com/office/drawing/2014/main" id="{AEAFEFB4-EA30-4DC9-942D-1D6D265145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3014" y="269817"/>
            <a:ext cx="2852827" cy="1197220"/>
          </a:xfrm>
          <a:prstGeom prst="rect">
            <a:avLst/>
          </a:prstGeom>
        </p:spPr>
      </p:pic>
      <p:pic>
        <p:nvPicPr>
          <p:cNvPr id="8" name="图片 4">
            <a:extLst>
              <a:ext uri="{FF2B5EF4-FFF2-40B4-BE49-F238E27FC236}">
                <a16:creationId xmlns:a16="http://schemas.microsoft.com/office/drawing/2014/main" id="{D3A611BD-8C6E-44D1-942C-B1FA9E6FFA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240" y="2515395"/>
            <a:ext cx="5779693" cy="4233306"/>
          </a:xfrm>
          <a:prstGeom prst="rect">
            <a:avLst/>
          </a:prstGeom>
        </p:spPr>
      </p:pic>
      <p:pic>
        <p:nvPicPr>
          <p:cNvPr id="9" name="图片 5">
            <a:extLst>
              <a:ext uri="{FF2B5EF4-FFF2-40B4-BE49-F238E27FC236}">
                <a16:creationId xmlns:a16="http://schemas.microsoft.com/office/drawing/2014/main" id="{815DD7A0-B216-4DD7-83D1-21E0834393F8}"/>
              </a:ext>
            </a:extLst>
          </p:cNvPr>
          <p:cNvPicPr>
            <a:picLocks noChangeAspect="1"/>
          </p:cNvPicPr>
          <p:nvPr/>
        </p:nvPicPr>
        <p:blipFill>
          <a:blip r:embed="rId5"/>
          <a:stretch>
            <a:fillRect/>
          </a:stretch>
        </p:blipFill>
        <p:spPr>
          <a:xfrm>
            <a:off x="7413664" y="1495540"/>
            <a:ext cx="3612839" cy="2552355"/>
          </a:xfrm>
          <a:prstGeom prst="rect">
            <a:avLst/>
          </a:prstGeom>
        </p:spPr>
      </p:pic>
      <p:pic>
        <p:nvPicPr>
          <p:cNvPr id="10" name="图片 3">
            <a:extLst>
              <a:ext uri="{FF2B5EF4-FFF2-40B4-BE49-F238E27FC236}">
                <a16:creationId xmlns:a16="http://schemas.microsoft.com/office/drawing/2014/main" id="{965BA4FD-66BA-4111-8852-A12E870572F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8644" t="12777" r="31386" b="20000"/>
          <a:stretch/>
        </p:blipFill>
        <p:spPr>
          <a:xfrm>
            <a:off x="5975884" y="2123639"/>
            <a:ext cx="3244200" cy="3848513"/>
          </a:xfrm>
          <a:prstGeom prst="rect">
            <a:avLst/>
          </a:prstGeom>
        </p:spPr>
      </p:pic>
      <p:sp>
        <p:nvSpPr>
          <p:cNvPr id="11" name="文本框 2">
            <a:extLst>
              <a:ext uri="{FF2B5EF4-FFF2-40B4-BE49-F238E27FC236}">
                <a16:creationId xmlns:a16="http://schemas.microsoft.com/office/drawing/2014/main" id="{F413E67E-8FBE-42BD-B1FB-9151CAD0AD94}"/>
              </a:ext>
            </a:extLst>
          </p:cNvPr>
          <p:cNvSpPr txBox="1"/>
          <p:nvPr/>
        </p:nvSpPr>
        <p:spPr>
          <a:xfrm>
            <a:off x="8160293" y="1905794"/>
            <a:ext cx="2438400" cy="1381283"/>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vi-VN" b="1" spc="0">
                <a:solidFill>
                  <a:srgbClr val="002060"/>
                </a:solidFill>
                <a:latin typeface="Times New Roman" panose="02020603050405020304" pitchFamily="18" charset="0"/>
                <a:cs typeface="Times New Roman" panose="02020603050405020304" pitchFamily="18" charset="0"/>
              </a:rPr>
              <a:t>HS làm bài tập 1</a:t>
            </a:r>
            <a:r>
              <a:rPr lang="en-US" b="1" spc="0">
                <a:solidFill>
                  <a:srgbClr val="002060"/>
                </a:solidFill>
                <a:latin typeface="Times New Roman" panose="02020603050405020304" pitchFamily="18" charset="0"/>
                <a:cs typeface="Times New Roman" panose="02020603050405020304" pitchFamily="18" charset="0"/>
              </a:rPr>
              <a:t>,2,3 t</a:t>
            </a:r>
            <a:r>
              <a:rPr lang="vi-VN" b="1" spc="0">
                <a:solidFill>
                  <a:srgbClr val="002060"/>
                </a:solidFill>
                <a:latin typeface="Times New Roman" panose="02020603050405020304" pitchFamily="18" charset="0"/>
                <a:cs typeface="Times New Roman" panose="02020603050405020304" pitchFamily="18" charset="0"/>
              </a:rPr>
              <a:t>heo </a:t>
            </a:r>
            <a:r>
              <a:rPr lang="en-US" b="1" spc="0">
                <a:solidFill>
                  <a:srgbClr val="002060"/>
                </a:solidFill>
                <a:latin typeface="Times New Roman" panose="02020603050405020304" pitchFamily="18" charset="0"/>
                <a:cs typeface="Times New Roman" panose="02020603050405020304" pitchFamily="18" charset="0"/>
              </a:rPr>
              <a:t>nhóm đôi</a:t>
            </a:r>
          </a:p>
        </p:txBody>
      </p:sp>
    </p:spTree>
    <p:extLst>
      <p:ext uri="{BB962C8B-B14F-4D97-AF65-F5344CB8AC3E}">
        <p14:creationId xmlns:p14="http://schemas.microsoft.com/office/powerpoint/2010/main" val="295529127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136187" y="0"/>
            <a:ext cx="1368000" cy="23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altLang="zh-CN" sz="7200" b="1" dirty="0">
                <a:latin typeface="+mj-ea"/>
                <a:ea typeface="+mj-ea"/>
              </a:rPr>
              <a:t>01</a:t>
            </a:r>
            <a:endParaRPr lang="zh-CN" altLang="en-US" sz="7200" b="1" dirty="0">
              <a:latin typeface="+mj-ea"/>
              <a:ea typeface="+mj-ea"/>
            </a:endParaRPr>
          </a:p>
        </p:txBody>
      </p:sp>
      <p:sp>
        <p:nvSpPr>
          <p:cNvPr id="6" name="文本框 32"/>
          <p:cNvSpPr txBox="1"/>
          <p:nvPr/>
        </p:nvSpPr>
        <p:spPr>
          <a:xfrm>
            <a:off x="5335587" y="1905794"/>
            <a:ext cx="4953000" cy="1935280"/>
          </a:xfrm>
          <a:prstGeom prst="rect">
            <a:avLst/>
          </a:prstGeom>
          <a:noFill/>
        </p:spPr>
        <p:txBody>
          <a:bodyPr wrap="square" lIns="87764" tIns="43882" rIns="87764" bIns="43882"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6000" b="1">
                <a:solidFill>
                  <a:srgbClr val="C00000"/>
                </a:solidFill>
                <a:latin typeface="Times New Roman" panose="02020603050405020304" pitchFamily="18" charset="0"/>
                <a:ea typeface="字魂27号-布丁体" pitchFamily="2" charset="-122"/>
                <a:cs typeface="Times New Roman" panose="02020603050405020304" pitchFamily="18" charset="0"/>
              </a:rPr>
              <a:t>Hoạt động </a:t>
            </a:r>
          </a:p>
          <a:p>
            <a:pPr algn="ctr"/>
            <a:r>
              <a:rPr lang="en-US" altLang="zh-CN" sz="6000" b="1">
                <a:solidFill>
                  <a:srgbClr val="C00000"/>
                </a:solidFill>
                <a:latin typeface="Times New Roman" panose="02020603050405020304" pitchFamily="18" charset="0"/>
                <a:ea typeface="字魂27号-布丁体" pitchFamily="2" charset="-122"/>
                <a:cs typeface="Times New Roman" panose="02020603050405020304" pitchFamily="18" charset="0"/>
              </a:rPr>
              <a:t>khởi động</a:t>
            </a:r>
            <a:endParaRPr lang="zh-CN" altLang="en-US" sz="6000"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182555114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1066047" y="592013"/>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Bài tập 1</a:t>
            </a:r>
            <a:endParaRPr lang="en-US" sz="3200" spc="0">
              <a:solidFill>
                <a:srgbClr val="C00000"/>
              </a:solidFill>
              <a:latin typeface="Times New Roman" panose="02020603050405020304" pitchFamily="18" charset="0"/>
              <a:cs typeface="Times New Roman" panose="02020603050405020304" pitchFamily="18" charset="0"/>
            </a:endParaRPr>
          </a:p>
        </p:txBody>
      </p:sp>
      <p:pic>
        <p:nvPicPr>
          <p:cNvPr id="11" name="图片 5">
            <a:extLst>
              <a:ext uri="{FF2B5EF4-FFF2-40B4-BE49-F238E27FC236}">
                <a16:creationId xmlns:a16="http://schemas.microsoft.com/office/drawing/2014/main" id="{F388459F-A229-4AE3-90F9-214F6625C0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4787" y="1753394"/>
            <a:ext cx="4988508" cy="4988508"/>
          </a:xfrm>
          <a:prstGeom prst="rect">
            <a:avLst/>
          </a:prstGeom>
        </p:spPr>
      </p:pic>
      <p:grpSp>
        <p:nvGrpSpPr>
          <p:cNvPr id="12" name="组合 20">
            <a:extLst>
              <a:ext uri="{FF2B5EF4-FFF2-40B4-BE49-F238E27FC236}">
                <a16:creationId xmlns:a16="http://schemas.microsoft.com/office/drawing/2014/main" id="{B2E014D4-C07A-4E15-9D0A-2AA02CA13682}"/>
              </a:ext>
            </a:extLst>
          </p:cNvPr>
          <p:cNvGrpSpPr/>
          <p:nvPr/>
        </p:nvGrpSpPr>
        <p:grpSpPr>
          <a:xfrm>
            <a:off x="671431" y="4179641"/>
            <a:ext cx="707886" cy="595314"/>
            <a:chOff x="5558611" y="2348253"/>
            <a:chExt cx="449263" cy="400050"/>
          </a:xfrm>
        </p:grpSpPr>
        <p:sp>
          <p:nvSpPr>
            <p:cNvPr id="13" name="Freeform 137">
              <a:extLst>
                <a:ext uri="{FF2B5EF4-FFF2-40B4-BE49-F238E27FC236}">
                  <a16:creationId xmlns:a16="http://schemas.microsoft.com/office/drawing/2014/main" id="{CFE654DD-84FB-4731-B09D-90075B13948C}"/>
                </a:ext>
              </a:extLst>
            </p:cNvPr>
            <p:cNvSpPr>
              <a:spLocks noEditPoints="1"/>
            </p:cNvSpPr>
            <p:nvPr/>
          </p:nvSpPr>
          <p:spPr bwMode="auto">
            <a:xfrm>
              <a:off x="5558611" y="2348253"/>
              <a:ext cx="449263" cy="400050"/>
            </a:xfrm>
            <a:custGeom>
              <a:avLst/>
              <a:gdLst/>
              <a:ahLst/>
              <a:cxnLst>
                <a:cxn ang="0">
                  <a:pos x="751" y="382"/>
                </a:cxn>
                <a:cxn ang="0">
                  <a:pos x="652" y="439"/>
                </a:cxn>
                <a:cxn ang="0">
                  <a:pos x="598" y="517"/>
                </a:cxn>
                <a:cxn ang="0">
                  <a:pos x="467" y="723"/>
                </a:cxn>
                <a:cxn ang="0">
                  <a:pos x="241" y="692"/>
                </a:cxn>
                <a:cxn ang="0">
                  <a:pos x="58" y="619"/>
                </a:cxn>
                <a:cxn ang="0">
                  <a:pos x="3" y="442"/>
                </a:cxn>
                <a:cxn ang="0">
                  <a:pos x="143" y="246"/>
                </a:cxn>
                <a:cxn ang="0">
                  <a:pos x="246" y="198"/>
                </a:cxn>
                <a:cxn ang="0">
                  <a:pos x="315" y="127"/>
                </a:cxn>
                <a:cxn ang="0">
                  <a:pos x="419" y="1"/>
                </a:cxn>
                <a:cxn ang="0">
                  <a:pos x="559" y="36"/>
                </a:cxn>
                <a:cxn ang="0">
                  <a:pos x="627" y="84"/>
                </a:cxn>
                <a:cxn ang="0">
                  <a:pos x="734" y="356"/>
                </a:cxn>
                <a:cxn ang="0">
                  <a:pos x="826" y="295"/>
                </a:cxn>
                <a:cxn ang="0">
                  <a:pos x="780" y="233"/>
                </a:cxn>
                <a:cxn ang="0">
                  <a:pos x="735" y="154"/>
                </a:cxn>
                <a:cxn ang="0">
                  <a:pos x="660" y="223"/>
                </a:cxn>
                <a:cxn ang="0">
                  <a:pos x="494" y="393"/>
                </a:cxn>
                <a:cxn ang="0">
                  <a:pos x="269" y="427"/>
                </a:cxn>
                <a:cxn ang="0">
                  <a:pos x="294" y="260"/>
                </a:cxn>
                <a:cxn ang="0">
                  <a:pos x="524" y="46"/>
                </a:cxn>
                <a:cxn ang="0">
                  <a:pos x="363" y="60"/>
                </a:cxn>
                <a:cxn ang="0">
                  <a:pos x="309" y="164"/>
                </a:cxn>
                <a:cxn ang="0">
                  <a:pos x="237" y="233"/>
                </a:cxn>
                <a:cxn ang="0">
                  <a:pos x="59" y="344"/>
                </a:cxn>
                <a:cxn ang="0">
                  <a:pos x="446" y="519"/>
                </a:cxn>
                <a:cxn ang="0">
                  <a:pos x="533" y="454"/>
                </a:cxn>
                <a:cxn ang="0">
                  <a:pos x="569" y="381"/>
                </a:cxn>
                <a:cxn ang="0">
                  <a:pos x="657" y="298"/>
                </a:cxn>
                <a:cxn ang="0">
                  <a:pos x="771" y="241"/>
                </a:cxn>
                <a:cxn ang="0">
                  <a:pos x="727" y="388"/>
                </a:cxn>
                <a:cxn ang="0">
                  <a:pos x="598" y="95"/>
                </a:cxn>
                <a:cxn ang="0">
                  <a:pos x="360" y="299"/>
                </a:cxn>
                <a:cxn ang="0">
                  <a:pos x="342" y="433"/>
                </a:cxn>
                <a:cxn ang="0">
                  <a:pos x="488" y="382"/>
                </a:cxn>
                <a:cxn ang="0">
                  <a:pos x="708" y="132"/>
                </a:cxn>
                <a:cxn ang="0">
                  <a:pos x="670" y="357"/>
                </a:cxn>
                <a:cxn ang="0">
                  <a:pos x="647" y="314"/>
                </a:cxn>
                <a:cxn ang="0">
                  <a:pos x="664" y="404"/>
                </a:cxn>
                <a:cxn ang="0">
                  <a:pos x="598" y="402"/>
                </a:cxn>
                <a:cxn ang="0">
                  <a:pos x="619" y="372"/>
                </a:cxn>
                <a:cxn ang="0">
                  <a:pos x="600" y="480"/>
                </a:cxn>
                <a:cxn ang="0">
                  <a:pos x="490" y="166"/>
                </a:cxn>
                <a:cxn ang="0">
                  <a:pos x="523" y="132"/>
                </a:cxn>
                <a:cxn ang="0">
                  <a:pos x="574" y="75"/>
                </a:cxn>
                <a:cxn ang="0">
                  <a:pos x="402" y="185"/>
                </a:cxn>
                <a:cxn ang="0">
                  <a:pos x="265" y="334"/>
                </a:cxn>
                <a:cxn ang="0">
                  <a:pos x="287" y="334"/>
                </a:cxn>
                <a:cxn ang="0">
                  <a:pos x="355" y="283"/>
                </a:cxn>
                <a:cxn ang="0">
                  <a:pos x="386" y="258"/>
                </a:cxn>
                <a:cxn ang="0">
                  <a:pos x="547" y="411"/>
                </a:cxn>
                <a:cxn ang="0">
                  <a:pos x="581" y="503"/>
                </a:cxn>
                <a:cxn ang="0">
                  <a:pos x="556" y="598"/>
                </a:cxn>
                <a:cxn ang="0">
                  <a:pos x="505" y="501"/>
                </a:cxn>
                <a:cxn ang="0">
                  <a:pos x="224" y="463"/>
                </a:cxn>
                <a:cxn ang="0">
                  <a:pos x="71" y="607"/>
                </a:cxn>
                <a:cxn ang="0">
                  <a:pos x="318" y="706"/>
                </a:cxn>
                <a:cxn ang="0">
                  <a:pos x="430" y="611"/>
                </a:cxn>
                <a:cxn ang="0">
                  <a:pos x="437" y="735"/>
                </a:cxn>
                <a:cxn ang="0">
                  <a:pos x="252" y="351"/>
                </a:cxn>
                <a:cxn ang="0">
                  <a:pos x="228" y="372"/>
                </a:cxn>
              </a:cxnLst>
              <a:rect l="0" t="0" r="r" b="b"/>
              <a:pathLst>
                <a:path w="850" h="755">
                  <a:moveTo>
                    <a:pt x="850" y="165"/>
                  </a:moveTo>
                  <a:lnTo>
                    <a:pt x="850" y="165"/>
                  </a:lnTo>
                  <a:lnTo>
                    <a:pt x="848" y="183"/>
                  </a:lnTo>
                  <a:lnTo>
                    <a:pt x="847" y="201"/>
                  </a:lnTo>
                  <a:lnTo>
                    <a:pt x="847" y="236"/>
                  </a:lnTo>
                  <a:lnTo>
                    <a:pt x="847" y="253"/>
                  </a:lnTo>
                  <a:lnTo>
                    <a:pt x="846" y="269"/>
                  </a:lnTo>
                  <a:lnTo>
                    <a:pt x="844" y="285"/>
                  </a:lnTo>
                  <a:lnTo>
                    <a:pt x="841" y="300"/>
                  </a:lnTo>
                  <a:lnTo>
                    <a:pt x="841" y="300"/>
                  </a:lnTo>
                  <a:lnTo>
                    <a:pt x="818" y="318"/>
                  </a:lnTo>
                  <a:lnTo>
                    <a:pt x="796" y="337"/>
                  </a:lnTo>
                  <a:lnTo>
                    <a:pt x="785" y="347"/>
                  </a:lnTo>
                  <a:lnTo>
                    <a:pt x="775" y="358"/>
                  </a:lnTo>
                  <a:lnTo>
                    <a:pt x="766" y="368"/>
                  </a:lnTo>
                  <a:lnTo>
                    <a:pt x="756" y="380"/>
                  </a:lnTo>
                  <a:lnTo>
                    <a:pt x="756" y="380"/>
                  </a:lnTo>
                  <a:lnTo>
                    <a:pt x="751" y="382"/>
                  </a:lnTo>
                  <a:lnTo>
                    <a:pt x="746" y="386"/>
                  </a:lnTo>
                  <a:lnTo>
                    <a:pt x="742" y="389"/>
                  </a:lnTo>
                  <a:lnTo>
                    <a:pt x="737" y="391"/>
                  </a:lnTo>
                  <a:lnTo>
                    <a:pt x="737" y="391"/>
                  </a:lnTo>
                  <a:lnTo>
                    <a:pt x="734" y="396"/>
                  </a:lnTo>
                  <a:lnTo>
                    <a:pt x="730" y="401"/>
                  </a:lnTo>
                  <a:lnTo>
                    <a:pt x="722" y="408"/>
                  </a:lnTo>
                  <a:lnTo>
                    <a:pt x="722" y="408"/>
                  </a:lnTo>
                  <a:lnTo>
                    <a:pt x="712" y="407"/>
                  </a:lnTo>
                  <a:lnTo>
                    <a:pt x="703" y="408"/>
                  </a:lnTo>
                  <a:lnTo>
                    <a:pt x="695" y="410"/>
                  </a:lnTo>
                  <a:lnTo>
                    <a:pt x="688" y="414"/>
                  </a:lnTo>
                  <a:lnTo>
                    <a:pt x="681" y="420"/>
                  </a:lnTo>
                  <a:lnTo>
                    <a:pt x="676" y="425"/>
                  </a:lnTo>
                  <a:lnTo>
                    <a:pt x="663" y="439"/>
                  </a:lnTo>
                  <a:lnTo>
                    <a:pt x="663" y="439"/>
                  </a:lnTo>
                  <a:lnTo>
                    <a:pt x="652" y="439"/>
                  </a:lnTo>
                  <a:lnTo>
                    <a:pt x="652" y="439"/>
                  </a:lnTo>
                  <a:lnTo>
                    <a:pt x="649" y="443"/>
                  </a:lnTo>
                  <a:lnTo>
                    <a:pt x="647" y="448"/>
                  </a:lnTo>
                  <a:lnTo>
                    <a:pt x="640" y="457"/>
                  </a:lnTo>
                  <a:lnTo>
                    <a:pt x="637" y="462"/>
                  </a:lnTo>
                  <a:lnTo>
                    <a:pt x="633" y="465"/>
                  </a:lnTo>
                  <a:lnTo>
                    <a:pt x="628" y="467"/>
                  </a:lnTo>
                  <a:lnTo>
                    <a:pt x="621" y="468"/>
                  </a:lnTo>
                  <a:lnTo>
                    <a:pt x="621" y="468"/>
                  </a:lnTo>
                  <a:lnTo>
                    <a:pt x="619" y="479"/>
                  </a:lnTo>
                  <a:lnTo>
                    <a:pt x="617" y="484"/>
                  </a:lnTo>
                  <a:lnTo>
                    <a:pt x="615" y="489"/>
                  </a:lnTo>
                  <a:lnTo>
                    <a:pt x="613" y="493"/>
                  </a:lnTo>
                  <a:lnTo>
                    <a:pt x="609" y="497"/>
                  </a:lnTo>
                  <a:lnTo>
                    <a:pt x="605" y="499"/>
                  </a:lnTo>
                  <a:lnTo>
                    <a:pt x="600" y="501"/>
                  </a:lnTo>
                  <a:lnTo>
                    <a:pt x="600" y="501"/>
                  </a:lnTo>
                  <a:lnTo>
                    <a:pt x="599" y="509"/>
                  </a:lnTo>
                  <a:lnTo>
                    <a:pt x="598" y="517"/>
                  </a:lnTo>
                  <a:lnTo>
                    <a:pt x="592" y="535"/>
                  </a:lnTo>
                  <a:lnTo>
                    <a:pt x="585" y="555"/>
                  </a:lnTo>
                  <a:lnTo>
                    <a:pt x="576" y="570"/>
                  </a:lnTo>
                  <a:lnTo>
                    <a:pt x="576" y="570"/>
                  </a:lnTo>
                  <a:lnTo>
                    <a:pt x="577" y="576"/>
                  </a:lnTo>
                  <a:lnTo>
                    <a:pt x="577" y="583"/>
                  </a:lnTo>
                  <a:lnTo>
                    <a:pt x="576" y="587"/>
                  </a:lnTo>
                  <a:lnTo>
                    <a:pt x="575" y="592"/>
                  </a:lnTo>
                  <a:lnTo>
                    <a:pt x="571" y="602"/>
                  </a:lnTo>
                  <a:lnTo>
                    <a:pt x="567" y="614"/>
                  </a:lnTo>
                  <a:lnTo>
                    <a:pt x="567" y="614"/>
                  </a:lnTo>
                  <a:lnTo>
                    <a:pt x="557" y="622"/>
                  </a:lnTo>
                  <a:lnTo>
                    <a:pt x="548" y="631"/>
                  </a:lnTo>
                  <a:lnTo>
                    <a:pt x="531" y="648"/>
                  </a:lnTo>
                  <a:lnTo>
                    <a:pt x="515" y="667"/>
                  </a:lnTo>
                  <a:lnTo>
                    <a:pt x="500" y="686"/>
                  </a:lnTo>
                  <a:lnTo>
                    <a:pt x="484" y="706"/>
                  </a:lnTo>
                  <a:lnTo>
                    <a:pt x="467" y="723"/>
                  </a:lnTo>
                  <a:lnTo>
                    <a:pt x="450" y="740"/>
                  </a:lnTo>
                  <a:lnTo>
                    <a:pt x="440" y="747"/>
                  </a:lnTo>
                  <a:lnTo>
                    <a:pt x="430" y="755"/>
                  </a:lnTo>
                  <a:lnTo>
                    <a:pt x="430" y="755"/>
                  </a:lnTo>
                  <a:lnTo>
                    <a:pt x="420" y="754"/>
                  </a:lnTo>
                  <a:lnTo>
                    <a:pt x="410" y="753"/>
                  </a:lnTo>
                  <a:lnTo>
                    <a:pt x="400" y="753"/>
                  </a:lnTo>
                  <a:lnTo>
                    <a:pt x="395" y="753"/>
                  </a:lnTo>
                  <a:lnTo>
                    <a:pt x="391" y="755"/>
                  </a:lnTo>
                  <a:lnTo>
                    <a:pt x="391" y="755"/>
                  </a:lnTo>
                  <a:lnTo>
                    <a:pt x="378" y="747"/>
                  </a:lnTo>
                  <a:lnTo>
                    <a:pt x="364" y="740"/>
                  </a:lnTo>
                  <a:lnTo>
                    <a:pt x="350" y="735"/>
                  </a:lnTo>
                  <a:lnTo>
                    <a:pt x="335" y="729"/>
                  </a:lnTo>
                  <a:lnTo>
                    <a:pt x="305" y="719"/>
                  </a:lnTo>
                  <a:lnTo>
                    <a:pt x="276" y="707"/>
                  </a:lnTo>
                  <a:lnTo>
                    <a:pt x="276" y="707"/>
                  </a:lnTo>
                  <a:lnTo>
                    <a:pt x="241" y="692"/>
                  </a:lnTo>
                  <a:lnTo>
                    <a:pt x="207" y="676"/>
                  </a:lnTo>
                  <a:lnTo>
                    <a:pt x="207" y="676"/>
                  </a:lnTo>
                  <a:lnTo>
                    <a:pt x="201" y="674"/>
                  </a:lnTo>
                  <a:lnTo>
                    <a:pt x="197" y="669"/>
                  </a:lnTo>
                  <a:lnTo>
                    <a:pt x="193" y="666"/>
                  </a:lnTo>
                  <a:lnTo>
                    <a:pt x="189" y="664"/>
                  </a:lnTo>
                  <a:lnTo>
                    <a:pt x="189" y="664"/>
                  </a:lnTo>
                  <a:lnTo>
                    <a:pt x="175" y="659"/>
                  </a:lnTo>
                  <a:lnTo>
                    <a:pt x="160" y="655"/>
                  </a:lnTo>
                  <a:lnTo>
                    <a:pt x="146" y="652"/>
                  </a:lnTo>
                  <a:lnTo>
                    <a:pt x="132" y="647"/>
                  </a:lnTo>
                  <a:lnTo>
                    <a:pt x="132" y="647"/>
                  </a:lnTo>
                  <a:lnTo>
                    <a:pt x="118" y="641"/>
                  </a:lnTo>
                  <a:lnTo>
                    <a:pt x="102" y="635"/>
                  </a:lnTo>
                  <a:lnTo>
                    <a:pt x="84" y="630"/>
                  </a:lnTo>
                  <a:lnTo>
                    <a:pt x="66" y="625"/>
                  </a:lnTo>
                  <a:lnTo>
                    <a:pt x="66" y="625"/>
                  </a:lnTo>
                  <a:lnTo>
                    <a:pt x="58" y="619"/>
                  </a:lnTo>
                  <a:lnTo>
                    <a:pt x="49" y="613"/>
                  </a:lnTo>
                  <a:lnTo>
                    <a:pt x="33" y="602"/>
                  </a:lnTo>
                  <a:lnTo>
                    <a:pt x="26" y="596"/>
                  </a:lnTo>
                  <a:lnTo>
                    <a:pt x="19" y="590"/>
                  </a:lnTo>
                  <a:lnTo>
                    <a:pt x="13" y="583"/>
                  </a:lnTo>
                  <a:lnTo>
                    <a:pt x="9" y="574"/>
                  </a:lnTo>
                  <a:lnTo>
                    <a:pt x="9" y="574"/>
                  </a:lnTo>
                  <a:lnTo>
                    <a:pt x="7" y="562"/>
                  </a:lnTo>
                  <a:lnTo>
                    <a:pt x="4" y="548"/>
                  </a:lnTo>
                  <a:lnTo>
                    <a:pt x="2" y="533"/>
                  </a:lnTo>
                  <a:lnTo>
                    <a:pt x="1" y="517"/>
                  </a:lnTo>
                  <a:lnTo>
                    <a:pt x="0" y="460"/>
                  </a:lnTo>
                  <a:lnTo>
                    <a:pt x="0" y="460"/>
                  </a:lnTo>
                  <a:lnTo>
                    <a:pt x="0" y="456"/>
                  </a:lnTo>
                  <a:lnTo>
                    <a:pt x="1" y="451"/>
                  </a:lnTo>
                  <a:lnTo>
                    <a:pt x="3" y="447"/>
                  </a:lnTo>
                  <a:lnTo>
                    <a:pt x="3" y="442"/>
                  </a:lnTo>
                  <a:lnTo>
                    <a:pt x="3" y="442"/>
                  </a:lnTo>
                  <a:lnTo>
                    <a:pt x="3" y="424"/>
                  </a:lnTo>
                  <a:lnTo>
                    <a:pt x="2" y="406"/>
                  </a:lnTo>
                  <a:lnTo>
                    <a:pt x="2" y="389"/>
                  </a:lnTo>
                  <a:lnTo>
                    <a:pt x="3" y="381"/>
                  </a:lnTo>
                  <a:lnTo>
                    <a:pt x="6" y="373"/>
                  </a:lnTo>
                  <a:lnTo>
                    <a:pt x="6" y="373"/>
                  </a:lnTo>
                  <a:lnTo>
                    <a:pt x="8" y="372"/>
                  </a:lnTo>
                  <a:lnTo>
                    <a:pt x="12" y="371"/>
                  </a:lnTo>
                  <a:lnTo>
                    <a:pt x="15" y="372"/>
                  </a:lnTo>
                  <a:lnTo>
                    <a:pt x="18" y="373"/>
                  </a:lnTo>
                  <a:lnTo>
                    <a:pt x="18" y="373"/>
                  </a:lnTo>
                  <a:lnTo>
                    <a:pt x="31" y="354"/>
                  </a:lnTo>
                  <a:lnTo>
                    <a:pt x="46" y="337"/>
                  </a:lnTo>
                  <a:lnTo>
                    <a:pt x="62" y="321"/>
                  </a:lnTo>
                  <a:lnTo>
                    <a:pt x="78" y="305"/>
                  </a:lnTo>
                  <a:lnTo>
                    <a:pt x="112" y="275"/>
                  </a:lnTo>
                  <a:lnTo>
                    <a:pt x="143" y="246"/>
                  </a:lnTo>
                  <a:lnTo>
                    <a:pt x="143" y="246"/>
                  </a:lnTo>
                  <a:lnTo>
                    <a:pt x="153" y="245"/>
                  </a:lnTo>
                  <a:lnTo>
                    <a:pt x="164" y="245"/>
                  </a:lnTo>
                  <a:lnTo>
                    <a:pt x="174" y="246"/>
                  </a:lnTo>
                  <a:lnTo>
                    <a:pt x="183" y="245"/>
                  </a:lnTo>
                  <a:lnTo>
                    <a:pt x="192" y="244"/>
                  </a:lnTo>
                  <a:lnTo>
                    <a:pt x="198" y="241"/>
                  </a:lnTo>
                  <a:lnTo>
                    <a:pt x="203" y="239"/>
                  </a:lnTo>
                  <a:lnTo>
                    <a:pt x="205" y="236"/>
                  </a:lnTo>
                  <a:lnTo>
                    <a:pt x="208" y="231"/>
                  </a:lnTo>
                  <a:lnTo>
                    <a:pt x="210" y="227"/>
                  </a:lnTo>
                  <a:lnTo>
                    <a:pt x="210" y="227"/>
                  </a:lnTo>
                  <a:lnTo>
                    <a:pt x="218" y="226"/>
                  </a:lnTo>
                  <a:lnTo>
                    <a:pt x="224" y="225"/>
                  </a:lnTo>
                  <a:lnTo>
                    <a:pt x="229" y="222"/>
                  </a:lnTo>
                  <a:lnTo>
                    <a:pt x="235" y="217"/>
                  </a:lnTo>
                  <a:lnTo>
                    <a:pt x="240" y="212"/>
                  </a:lnTo>
                  <a:lnTo>
                    <a:pt x="243" y="206"/>
                  </a:lnTo>
                  <a:lnTo>
                    <a:pt x="246" y="198"/>
                  </a:lnTo>
                  <a:lnTo>
                    <a:pt x="249" y="190"/>
                  </a:lnTo>
                  <a:lnTo>
                    <a:pt x="249" y="190"/>
                  </a:lnTo>
                  <a:lnTo>
                    <a:pt x="259" y="189"/>
                  </a:lnTo>
                  <a:lnTo>
                    <a:pt x="267" y="189"/>
                  </a:lnTo>
                  <a:lnTo>
                    <a:pt x="267" y="189"/>
                  </a:lnTo>
                  <a:lnTo>
                    <a:pt x="270" y="185"/>
                  </a:lnTo>
                  <a:lnTo>
                    <a:pt x="272" y="182"/>
                  </a:lnTo>
                  <a:lnTo>
                    <a:pt x="274" y="175"/>
                  </a:lnTo>
                  <a:lnTo>
                    <a:pt x="276" y="166"/>
                  </a:lnTo>
                  <a:lnTo>
                    <a:pt x="280" y="159"/>
                  </a:lnTo>
                  <a:lnTo>
                    <a:pt x="280" y="159"/>
                  </a:lnTo>
                  <a:lnTo>
                    <a:pt x="290" y="157"/>
                  </a:lnTo>
                  <a:lnTo>
                    <a:pt x="295" y="156"/>
                  </a:lnTo>
                  <a:lnTo>
                    <a:pt x="299" y="154"/>
                  </a:lnTo>
                  <a:lnTo>
                    <a:pt x="304" y="149"/>
                  </a:lnTo>
                  <a:lnTo>
                    <a:pt x="309" y="142"/>
                  </a:lnTo>
                  <a:lnTo>
                    <a:pt x="312" y="135"/>
                  </a:lnTo>
                  <a:lnTo>
                    <a:pt x="315" y="127"/>
                  </a:lnTo>
                  <a:lnTo>
                    <a:pt x="320" y="109"/>
                  </a:lnTo>
                  <a:lnTo>
                    <a:pt x="320" y="109"/>
                  </a:lnTo>
                  <a:lnTo>
                    <a:pt x="328" y="108"/>
                  </a:lnTo>
                  <a:lnTo>
                    <a:pt x="336" y="106"/>
                  </a:lnTo>
                  <a:lnTo>
                    <a:pt x="336" y="106"/>
                  </a:lnTo>
                  <a:lnTo>
                    <a:pt x="339" y="94"/>
                  </a:lnTo>
                  <a:lnTo>
                    <a:pt x="339" y="85"/>
                  </a:lnTo>
                  <a:lnTo>
                    <a:pt x="339" y="75"/>
                  </a:lnTo>
                  <a:lnTo>
                    <a:pt x="339" y="64"/>
                  </a:lnTo>
                  <a:lnTo>
                    <a:pt x="339" y="64"/>
                  </a:lnTo>
                  <a:lnTo>
                    <a:pt x="347" y="55"/>
                  </a:lnTo>
                  <a:lnTo>
                    <a:pt x="356" y="47"/>
                  </a:lnTo>
                  <a:lnTo>
                    <a:pt x="376" y="31"/>
                  </a:lnTo>
                  <a:lnTo>
                    <a:pt x="396" y="16"/>
                  </a:lnTo>
                  <a:lnTo>
                    <a:pt x="406" y="9"/>
                  </a:lnTo>
                  <a:lnTo>
                    <a:pt x="415" y="0"/>
                  </a:lnTo>
                  <a:lnTo>
                    <a:pt x="415" y="0"/>
                  </a:lnTo>
                  <a:lnTo>
                    <a:pt x="419" y="1"/>
                  </a:lnTo>
                  <a:lnTo>
                    <a:pt x="423" y="2"/>
                  </a:lnTo>
                  <a:lnTo>
                    <a:pt x="433" y="3"/>
                  </a:lnTo>
                  <a:lnTo>
                    <a:pt x="437" y="4"/>
                  </a:lnTo>
                  <a:lnTo>
                    <a:pt x="441" y="6"/>
                  </a:lnTo>
                  <a:lnTo>
                    <a:pt x="445" y="9"/>
                  </a:lnTo>
                  <a:lnTo>
                    <a:pt x="448" y="13"/>
                  </a:lnTo>
                  <a:lnTo>
                    <a:pt x="448" y="13"/>
                  </a:lnTo>
                  <a:lnTo>
                    <a:pt x="472" y="18"/>
                  </a:lnTo>
                  <a:lnTo>
                    <a:pt x="498" y="24"/>
                  </a:lnTo>
                  <a:lnTo>
                    <a:pt x="511" y="28"/>
                  </a:lnTo>
                  <a:lnTo>
                    <a:pt x="523" y="32"/>
                  </a:lnTo>
                  <a:lnTo>
                    <a:pt x="534" y="38"/>
                  </a:lnTo>
                  <a:lnTo>
                    <a:pt x="546" y="44"/>
                  </a:lnTo>
                  <a:lnTo>
                    <a:pt x="546" y="44"/>
                  </a:lnTo>
                  <a:lnTo>
                    <a:pt x="549" y="43"/>
                  </a:lnTo>
                  <a:lnTo>
                    <a:pt x="552" y="42"/>
                  </a:lnTo>
                  <a:lnTo>
                    <a:pt x="556" y="40"/>
                  </a:lnTo>
                  <a:lnTo>
                    <a:pt x="559" y="36"/>
                  </a:lnTo>
                  <a:lnTo>
                    <a:pt x="562" y="35"/>
                  </a:lnTo>
                  <a:lnTo>
                    <a:pt x="564" y="34"/>
                  </a:lnTo>
                  <a:lnTo>
                    <a:pt x="564" y="34"/>
                  </a:lnTo>
                  <a:lnTo>
                    <a:pt x="570" y="40"/>
                  </a:lnTo>
                  <a:lnTo>
                    <a:pt x="574" y="44"/>
                  </a:lnTo>
                  <a:lnTo>
                    <a:pt x="581" y="55"/>
                  </a:lnTo>
                  <a:lnTo>
                    <a:pt x="587" y="65"/>
                  </a:lnTo>
                  <a:lnTo>
                    <a:pt x="592" y="71"/>
                  </a:lnTo>
                  <a:lnTo>
                    <a:pt x="598" y="75"/>
                  </a:lnTo>
                  <a:lnTo>
                    <a:pt x="598" y="75"/>
                  </a:lnTo>
                  <a:lnTo>
                    <a:pt x="601" y="74"/>
                  </a:lnTo>
                  <a:lnTo>
                    <a:pt x="603" y="74"/>
                  </a:lnTo>
                  <a:lnTo>
                    <a:pt x="605" y="73"/>
                  </a:lnTo>
                  <a:lnTo>
                    <a:pt x="608" y="73"/>
                  </a:lnTo>
                  <a:lnTo>
                    <a:pt x="608" y="73"/>
                  </a:lnTo>
                  <a:lnTo>
                    <a:pt x="613" y="77"/>
                  </a:lnTo>
                  <a:lnTo>
                    <a:pt x="617" y="80"/>
                  </a:lnTo>
                  <a:lnTo>
                    <a:pt x="627" y="84"/>
                  </a:lnTo>
                  <a:lnTo>
                    <a:pt x="636" y="87"/>
                  </a:lnTo>
                  <a:lnTo>
                    <a:pt x="647" y="90"/>
                  </a:lnTo>
                  <a:lnTo>
                    <a:pt x="647" y="90"/>
                  </a:lnTo>
                  <a:lnTo>
                    <a:pt x="647" y="88"/>
                  </a:lnTo>
                  <a:lnTo>
                    <a:pt x="645" y="88"/>
                  </a:lnTo>
                  <a:lnTo>
                    <a:pt x="645" y="88"/>
                  </a:lnTo>
                  <a:lnTo>
                    <a:pt x="742" y="121"/>
                  </a:lnTo>
                  <a:lnTo>
                    <a:pt x="796" y="141"/>
                  </a:lnTo>
                  <a:lnTo>
                    <a:pt x="824" y="153"/>
                  </a:lnTo>
                  <a:lnTo>
                    <a:pt x="850" y="165"/>
                  </a:lnTo>
                  <a:lnTo>
                    <a:pt x="850" y="165"/>
                  </a:lnTo>
                  <a:close/>
                  <a:moveTo>
                    <a:pt x="731" y="290"/>
                  </a:moveTo>
                  <a:lnTo>
                    <a:pt x="731" y="290"/>
                  </a:lnTo>
                  <a:lnTo>
                    <a:pt x="734" y="302"/>
                  </a:lnTo>
                  <a:lnTo>
                    <a:pt x="734" y="313"/>
                  </a:lnTo>
                  <a:lnTo>
                    <a:pt x="733" y="335"/>
                  </a:lnTo>
                  <a:lnTo>
                    <a:pt x="733" y="345"/>
                  </a:lnTo>
                  <a:lnTo>
                    <a:pt x="734" y="356"/>
                  </a:lnTo>
                  <a:lnTo>
                    <a:pt x="736" y="365"/>
                  </a:lnTo>
                  <a:lnTo>
                    <a:pt x="738" y="371"/>
                  </a:lnTo>
                  <a:lnTo>
                    <a:pt x="740" y="375"/>
                  </a:lnTo>
                  <a:lnTo>
                    <a:pt x="740" y="375"/>
                  </a:lnTo>
                  <a:lnTo>
                    <a:pt x="746" y="369"/>
                  </a:lnTo>
                  <a:lnTo>
                    <a:pt x="753" y="363"/>
                  </a:lnTo>
                  <a:lnTo>
                    <a:pt x="764" y="350"/>
                  </a:lnTo>
                  <a:lnTo>
                    <a:pt x="775" y="336"/>
                  </a:lnTo>
                  <a:lnTo>
                    <a:pt x="781" y="330"/>
                  </a:lnTo>
                  <a:lnTo>
                    <a:pt x="788" y="323"/>
                  </a:lnTo>
                  <a:lnTo>
                    <a:pt x="788" y="323"/>
                  </a:lnTo>
                  <a:lnTo>
                    <a:pt x="797" y="317"/>
                  </a:lnTo>
                  <a:lnTo>
                    <a:pt x="806" y="312"/>
                  </a:lnTo>
                  <a:lnTo>
                    <a:pt x="815" y="306"/>
                  </a:lnTo>
                  <a:lnTo>
                    <a:pt x="819" y="303"/>
                  </a:lnTo>
                  <a:lnTo>
                    <a:pt x="823" y="300"/>
                  </a:lnTo>
                  <a:lnTo>
                    <a:pt x="823" y="300"/>
                  </a:lnTo>
                  <a:lnTo>
                    <a:pt x="826" y="295"/>
                  </a:lnTo>
                  <a:lnTo>
                    <a:pt x="828" y="289"/>
                  </a:lnTo>
                  <a:lnTo>
                    <a:pt x="832" y="277"/>
                  </a:lnTo>
                  <a:lnTo>
                    <a:pt x="834" y="263"/>
                  </a:lnTo>
                  <a:lnTo>
                    <a:pt x="834" y="250"/>
                  </a:lnTo>
                  <a:lnTo>
                    <a:pt x="834" y="222"/>
                  </a:lnTo>
                  <a:lnTo>
                    <a:pt x="833" y="196"/>
                  </a:lnTo>
                  <a:lnTo>
                    <a:pt x="833" y="196"/>
                  </a:lnTo>
                  <a:lnTo>
                    <a:pt x="811" y="223"/>
                  </a:lnTo>
                  <a:lnTo>
                    <a:pt x="799" y="236"/>
                  </a:lnTo>
                  <a:lnTo>
                    <a:pt x="787" y="247"/>
                  </a:lnTo>
                  <a:lnTo>
                    <a:pt x="774" y="259"/>
                  </a:lnTo>
                  <a:lnTo>
                    <a:pt x="760" y="271"/>
                  </a:lnTo>
                  <a:lnTo>
                    <a:pt x="746" y="281"/>
                  </a:lnTo>
                  <a:lnTo>
                    <a:pt x="731" y="290"/>
                  </a:lnTo>
                  <a:lnTo>
                    <a:pt x="731" y="290"/>
                  </a:lnTo>
                  <a:close/>
                  <a:moveTo>
                    <a:pt x="771" y="241"/>
                  </a:moveTo>
                  <a:lnTo>
                    <a:pt x="771" y="241"/>
                  </a:lnTo>
                  <a:lnTo>
                    <a:pt x="780" y="233"/>
                  </a:lnTo>
                  <a:lnTo>
                    <a:pt x="788" y="226"/>
                  </a:lnTo>
                  <a:lnTo>
                    <a:pt x="805" y="211"/>
                  </a:lnTo>
                  <a:lnTo>
                    <a:pt x="813" y="204"/>
                  </a:lnTo>
                  <a:lnTo>
                    <a:pt x="819" y="194"/>
                  </a:lnTo>
                  <a:lnTo>
                    <a:pt x="824" y="184"/>
                  </a:lnTo>
                  <a:lnTo>
                    <a:pt x="825" y="178"/>
                  </a:lnTo>
                  <a:lnTo>
                    <a:pt x="826" y="171"/>
                  </a:lnTo>
                  <a:lnTo>
                    <a:pt x="826" y="171"/>
                  </a:lnTo>
                  <a:lnTo>
                    <a:pt x="806" y="163"/>
                  </a:lnTo>
                  <a:lnTo>
                    <a:pt x="787" y="154"/>
                  </a:lnTo>
                  <a:lnTo>
                    <a:pt x="768" y="147"/>
                  </a:lnTo>
                  <a:lnTo>
                    <a:pt x="757" y="144"/>
                  </a:lnTo>
                  <a:lnTo>
                    <a:pt x="745" y="140"/>
                  </a:lnTo>
                  <a:lnTo>
                    <a:pt x="745" y="140"/>
                  </a:lnTo>
                  <a:lnTo>
                    <a:pt x="743" y="145"/>
                  </a:lnTo>
                  <a:lnTo>
                    <a:pt x="739" y="148"/>
                  </a:lnTo>
                  <a:lnTo>
                    <a:pt x="736" y="152"/>
                  </a:lnTo>
                  <a:lnTo>
                    <a:pt x="735" y="154"/>
                  </a:lnTo>
                  <a:lnTo>
                    <a:pt x="735" y="157"/>
                  </a:lnTo>
                  <a:lnTo>
                    <a:pt x="735" y="157"/>
                  </a:lnTo>
                  <a:lnTo>
                    <a:pt x="730" y="157"/>
                  </a:lnTo>
                  <a:lnTo>
                    <a:pt x="726" y="160"/>
                  </a:lnTo>
                  <a:lnTo>
                    <a:pt x="718" y="164"/>
                  </a:lnTo>
                  <a:lnTo>
                    <a:pt x="709" y="170"/>
                  </a:lnTo>
                  <a:lnTo>
                    <a:pt x="702" y="177"/>
                  </a:lnTo>
                  <a:lnTo>
                    <a:pt x="702" y="177"/>
                  </a:lnTo>
                  <a:lnTo>
                    <a:pt x="694" y="187"/>
                  </a:lnTo>
                  <a:lnTo>
                    <a:pt x="687" y="198"/>
                  </a:lnTo>
                  <a:lnTo>
                    <a:pt x="679" y="210"/>
                  </a:lnTo>
                  <a:lnTo>
                    <a:pt x="670" y="220"/>
                  </a:lnTo>
                  <a:lnTo>
                    <a:pt x="670" y="220"/>
                  </a:lnTo>
                  <a:lnTo>
                    <a:pt x="667" y="220"/>
                  </a:lnTo>
                  <a:lnTo>
                    <a:pt x="664" y="221"/>
                  </a:lnTo>
                  <a:lnTo>
                    <a:pt x="662" y="222"/>
                  </a:lnTo>
                  <a:lnTo>
                    <a:pt x="660" y="223"/>
                  </a:lnTo>
                  <a:lnTo>
                    <a:pt x="660" y="223"/>
                  </a:lnTo>
                  <a:lnTo>
                    <a:pt x="644" y="244"/>
                  </a:lnTo>
                  <a:lnTo>
                    <a:pt x="625" y="263"/>
                  </a:lnTo>
                  <a:lnTo>
                    <a:pt x="607" y="283"/>
                  </a:lnTo>
                  <a:lnTo>
                    <a:pt x="587" y="300"/>
                  </a:lnTo>
                  <a:lnTo>
                    <a:pt x="587" y="300"/>
                  </a:lnTo>
                  <a:lnTo>
                    <a:pt x="579" y="308"/>
                  </a:lnTo>
                  <a:lnTo>
                    <a:pt x="572" y="317"/>
                  </a:lnTo>
                  <a:lnTo>
                    <a:pt x="558" y="334"/>
                  </a:lnTo>
                  <a:lnTo>
                    <a:pt x="551" y="343"/>
                  </a:lnTo>
                  <a:lnTo>
                    <a:pt x="542" y="351"/>
                  </a:lnTo>
                  <a:lnTo>
                    <a:pt x="533" y="358"/>
                  </a:lnTo>
                  <a:lnTo>
                    <a:pt x="523" y="364"/>
                  </a:lnTo>
                  <a:lnTo>
                    <a:pt x="523" y="364"/>
                  </a:lnTo>
                  <a:lnTo>
                    <a:pt x="519" y="371"/>
                  </a:lnTo>
                  <a:lnTo>
                    <a:pt x="515" y="376"/>
                  </a:lnTo>
                  <a:lnTo>
                    <a:pt x="511" y="380"/>
                  </a:lnTo>
                  <a:lnTo>
                    <a:pt x="506" y="384"/>
                  </a:lnTo>
                  <a:lnTo>
                    <a:pt x="494" y="393"/>
                  </a:lnTo>
                  <a:lnTo>
                    <a:pt x="488" y="397"/>
                  </a:lnTo>
                  <a:lnTo>
                    <a:pt x="484" y="402"/>
                  </a:lnTo>
                  <a:lnTo>
                    <a:pt x="484" y="402"/>
                  </a:lnTo>
                  <a:lnTo>
                    <a:pt x="461" y="418"/>
                  </a:lnTo>
                  <a:lnTo>
                    <a:pt x="449" y="425"/>
                  </a:lnTo>
                  <a:lnTo>
                    <a:pt x="436" y="433"/>
                  </a:lnTo>
                  <a:lnTo>
                    <a:pt x="424" y="438"/>
                  </a:lnTo>
                  <a:lnTo>
                    <a:pt x="410" y="443"/>
                  </a:lnTo>
                  <a:lnTo>
                    <a:pt x="395" y="447"/>
                  </a:lnTo>
                  <a:lnTo>
                    <a:pt x="378" y="448"/>
                  </a:lnTo>
                  <a:lnTo>
                    <a:pt x="378" y="448"/>
                  </a:lnTo>
                  <a:lnTo>
                    <a:pt x="363" y="448"/>
                  </a:lnTo>
                  <a:lnTo>
                    <a:pt x="349" y="447"/>
                  </a:lnTo>
                  <a:lnTo>
                    <a:pt x="335" y="445"/>
                  </a:lnTo>
                  <a:lnTo>
                    <a:pt x="321" y="442"/>
                  </a:lnTo>
                  <a:lnTo>
                    <a:pt x="296" y="436"/>
                  </a:lnTo>
                  <a:lnTo>
                    <a:pt x="269" y="427"/>
                  </a:lnTo>
                  <a:lnTo>
                    <a:pt x="269" y="427"/>
                  </a:lnTo>
                  <a:lnTo>
                    <a:pt x="243" y="407"/>
                  </a:lnTo>
                  <a:lnTo>
                    <a:pt x="230" y="396"/>
                  </a:lnTo>
                  <a:lnTo>
                    <a:pt x="218" y="386"/>
                  </a:lnTo>
                  <a:lnTo>
                    <a:pt x="218" y="386"/>
                  </a:lnTo>
                  <a:lnTo>
                    <a:pt x="214" y="378"/>
                  </a:lnTo>
                  <a:lnTo>
                    <a:pt x="212" y="372"/>
                  </a:lnTo>
                  <a:lnTo>
                    <a:pt x="212" y="365"/>
                  </a:lnTo>
                  <a:lnTo>
                    <a:pt x="212" y="359"/>
                  </a:lnTo>
                  <a:lnTo>
                    <a:pt x="214" y="352"/>
                  </a:lnTo>
                  <a:lnTo>
                    <a:pt x="216" y="347"/>
                  </a:lnTo>
                  <a:lnTo>
                    <a:pt x="223" y="335"/>
                  </a:lnTo>
                  <a:lnTo>
                    <a:pt x="230" y="324"/>
                  </a:lnTo>
                  <a:lnTo>
                    <a:pt x="238" y="315"/>
                  </a:lnTo>
                  <a:lnTo>
                    <a:pt x="245" y="305"/>
                  </a:lnTo>
                  <a:lnTo>
                    <a:pt x="251" y="296"/>
                  </a:lnTo>
                  <a:lnTo>
                    <a:pt x="251" y="296"/>
                  </a:lnTo>
                  <a:lnTo>
                    <a:pt x="272" y="278"/>
                  </a:lnTo>
                  <a:lnTo>
                    <a:pt x="294" y="260"/>
                  </a:lnTo>
                  <a:lnTo>
                    <a:pt x="336" y="222"/>
                  </a:lnTo>
                  <a:lnTo>
                    <a:pt x="358" y="204"/>
                  </a:lnTo>
                  <a:lnTo>
                    <a:pt x="379" y="185"/>
                  </a:lnTo>
                  <a:lnTo>
                    <a:pt x="402" y="168"/>
                  </a:lnTo>
                  <a:lnTo>
                    <a:pt x="426" y="152"/>
                  </a:lnTo>
                  <a:lnTo>
                    <a:pt x="426" y="152"/>
                  </a:lnTo>
                  <a:lnTo>
                    <a:pt x="439" y="139"/>
                  </a:lnTo>
                  <a:lnTo>
                    <a:pt x="453" y="127"/>
                  </a:lnTo>
                  <a:lnTo>
                    <a:pt x="481" y="104"/>
                  </a:lnTo>
                  <a:lnTo>
                    <a:pt x="481" y="104"/>
                  </a:lnTo>
                  <a:lnTo>
                    <a:pt x="495" y="93"/>
                  </a:lnTo>
                  <a:lnTo>
                    <a:pt x="509" y="80"/>
                  </a:lnTo>
                  <a:lnTo>
                    <a:pt x="515" y="74"/>
                  </a:lnTo>
                  <a:lnTo>
                    <a:pt x="521" y="66"/>
                  </a:lnTo>
                  <a:lnTo>
                    <a:pt x="525" y="59"/>
                  </a:lnTo>
                  <a:lnTo>
                    <a:pt x="528" y="49"/>
                  </a:lnTo>
                  <a:lnTo>
                    <a:pt x="528" y="49"/>
                  </a:lnTo>
                  <a:lnTo>
                    <a:pt x="524" y="46"/>
                  </a:lnTo>
                  <a:lnTo>
                    <a:pt x="518" y="45"/>
                  </a:lnTo>
                  <a:lnTo>
                    <a:pt x="509" y="43"/>
                  </a:lnTo>
                  <a:lnTo>
                    <a:pt x="498" y="42"/>
                  </a:lnTo>
                  <a:lnTo>
                    <a:pt x="486" y="40"/>
                  </a:lnTo>
                  <a:lnTo>
                    <a:pt x="486" y="40"/>
                  </a:lnTo>
                  <a:lnTo>
                    <a:pt x="468" y="34"/>
                  </a:lnTo>
                  <a:lnTo>
                    <a:pt x="449" y="27"/>
                  </a:lnTo>
                  <a:lnTo>
                    <a:pt x="431" y="21"/>
                  </a:lnTo>
                  <a:lnTo>
                    <a:pt x="423" y="20"/>
                  </a:lnTo>
                  <a:lnTo>
                    <a:pt x="417" y="20"/>
                  </a:lnTo>
                  <a:lnTo>
                    <a:pt x="417" y="20"/>
                  </a:lnTo>
                  <a:lnTo>
                    <a:pt x="412" y="21"/>
                  </a:lnTo>
                  <a:lnTo>
                    <a:pt x="408" y="25"/>
                  </a:lnTo>
                  <a:lnTo>
                    <a:pt x="399" y="33"/>
                  </a:lnTo>
                  <a:lnTo>
                    <a:pt x="399" y="33"/>
                  </a:lnTo>
                  <a:lnTo>
                    <a:pt x="386" y="42"/>
                  </a:lnTo>
                  <a:lnTo>
                    <a:pt x="374" y="51"/>
                  </a:lnTo>
                  <a:lnTo>
                    <a:pt x="363" y="60"/>
                  </a:lnTo>
                  <a:lnTo>
                    <a:pt x="359" y="65"/>
                  </a:lnTo>
                  <a:lnTo>
                    <a:pt x="355" y="71"/>
                  </a:lnTo>
                  <a:lnTo>
                    <a:pt x="355" y="71"/>
                  </a:lnTo>
                  <a:lnTo>
                    <a:pt x="355" y="85"/>
                  </a:lnTo>
                  <a:lnTo>
                    <a:pt x="352" y="95"/>
                  </a:lnTo>
                  <a:lnTo>
                    <a:pt x="350" y="106"/>
                  </a:lnTo>
                  <a:lnTo>
                    <a:pt x="347" y="119"/>
                  </a:lnTo>
                  <a:lnTo>
                    <a:pt x="347" y="119"/>
                  </a:lnTo>
                  <a:lnTo>
                    <a:pt x="343" y="123"/>
                  </a:lnTo>
                  <a:lnTo>
                    <a:pt x="337" y="125"/>
                  </a:lnTo>
                  <a:lnTo>
                    <a:pt x="327" y="130"/>
                  </a:lnTo>
                  <a:lnTo>
                    <a:pt x="327" y="130"/>
                  </a:lnTo>
                  <a:lnTo>
                    <a:pt x="328" y="137"/>
                  </a:lnTo>
                  <a:lnTo>
                    <a:pt x="327" y="145"/>
                  </a:lnTo>
                  <a:lnTo>
                    <a:pt x="325" y="151"/>
                  </a:lnTo>
                  <a:lnTo>
                    <a:pt x="320" y="156"/>
                  </a:lnTo>
                  <a:lnTo>
                    <a:pt x="315" y="161"/>
                  </a:lnTo>
                  <a:lnTo>
                    <a:pt x="309" y="164"/>
                  </a:lnTo>
                  <a:lnTo>
                    <a:pt x="302" y="166"/>
                  </a:lnTo>
                  <a:lnTo>
                    <a:pt x="295" y="168"/>
                  </a:lnTo>
                  <a:lnTo>
                    <a:pt x="295" y="168"/>
                  </a:lnTo>
                  <a:lnTo>
                    <a:pt x="291" y="174"/>
                  </a:lnTo>
                  <a:lnTo>
                    <a:pt x="289" y="180"/>
                  </a:lnTo>
                  <a:lnTo>
                    <a:pt x="287" y="186"/>
                  </a:lnTo>
                  <a:lnTo>
                    <a:pt x="284" y="192"/>
                  </a:lnTo>
                  <a:lnTo>
                    <a:pt x="281" y="197"/>
                  </a:lnTo>
                  <a:lnTo>
                    <a:pt x="275" y="200"/>
                  </a:lnTo>
                  <a:lnTo>
                    <a:pt x="272" y="201"/>
                  </a:lnTo>
                  <a:lnTo>
                    <a:pt x="269" y="201"/>
                  </a:lnTo>
                  <a:lnTo>
                    <a:pt x="259" y="201"/>
                  </a:lnTo>
                  <a:lnTo>
                    <a:pt x="259" y="201"/>
                  </a:lnTo>
                  <a:lnTo>
                    <a:pt x="254" y="213"/>
                  </a:lnTo>
                  <a:lnTo>
                    <a:pt x="251" y="220"/>
                  </a:lnTo>
                  <a:lnTo>
                    <a:pt x="246" y="225"/>
                  </a:lnTo>
                  <a:lnTo>
                    <a:pt x="242" y="230"/>
                  </a:lnTo>
                  <a:lnTo>
                    <a:pt x="237" y="233"/>
                  </a:lnTo>
                  <a:lnTo>
                    <a:pt x="231" y="236"/>
                  </a:lnTo>
                  <a:lnTo>
                    <a:pt x="225" y="236"/>
                  </a:lnTo>
                  <a:lnTo>
                    <a:pt x="225" y="236"/>
                  </a:lnTo>
                  <a:lnTo>
                    <a:pt x="223" y="240"/>
                  </a:lnTo>
                  <a:lnTo>
                    <a:pt x="220" y="243"/>
                  </a:lnTo>
                  <a:lnTo>
                    <a:pt x="213" y="248"/>
                  </a:lnTo>
                  <a:lnTo>
                    <a:pt x="205" y="253"/>
                  </a:lnTo>
                  <a:lnTo>
                    <a:pt x="195" y="255"/>
                  </a:lnTo>
                  <a:lnTo>
                    <a:pt x="184" y="257"/>
                  </a:lnTo>
                  <a:lnTo>
                    <a:pt x="174" y="258"/>
                  </a:lnTo>
                  <a:lnTo>
                    <a:pt x="153" y="259"/>
                  </a:lnTo>
                  <a:lnTo>
                    <a:pt x="153" y="259"/>
                  </a:lnTo>
                  <a:lnTo>
                    <a:pt x="136" y="272"/>
                  </a:lnTo>
                  <a:lnTo>
                    <a:pt x="120" y="286"/>
                  </a:lnTo>
                  <a:lnTo>
                    <a:pt x="104" y="300"/>
                  </a:lnTo>
                  <a:lnTo>
                    <a:pt x="88" y="314"/>
                  </a:lnTo>
                  <a:lnTo>
                    <a:pt x="73" y="329"/>
                  </a:lnTo>
                  <a:lnTo>
                    <a:pt x="59" y="344"/>
                  </a:lnTo>
                  <a:lnTo>
                    <a:pt x="45" y="360"/>
                  </a:lnTo>
                  <a:lnTo>
                    <a:pt x="31" y="377"/>
                  </a:lnTo>
                  <a:lnTo>
                    <a:pt x="31" y="377"/>
                  </a:lnTo>
                  <a:lnTo>
                    <a:pt x="58" y="386"/>
                  </a:lnTo>
                  <a:lnTo>
                    <a:pt x="85" y="395"/>
                  </a:lnTo>
                  <a:lnTo>
                    <a:pt x="140" y="416"/>
                  </a:lnTo>
                  <a:lnTo>
                    <a:pt x="198" y="436"/>
                  </a:lnTo>
                  <a:lnTo>
                    <a:pt x="227" y="445"/>
                  </a:lnTo>
                  <a:lnTo>
                    <a:pt x="256" y="453"/>
                  </a:lnTo>
                  <a:lnTo>
                    <a:pt x="256" y="453"/>
                  </a:lnTo>
                  <a:lnTo>
                    <a:pt x="261" y="458"/>
                  </a:lnTo>
                  <a:lnTo>
                    <a:pt x="265" y="460"/>
                  </a:lnTo>
                  <a:lnTo>
                    <a:pt x="269" y="463"/>
                  </a:lnTo>
                  <a:lnTo>
                    <a:pt x="269" y="463"/>
                  </a:lnTo>
                  <a:lnTo>
                    <a:pt x="356" y="492"/>
                  </a:lnTo>
                  <a:lnTo>
                    <a:pt x="403" y="507"/>
                  </a:lnTo>
                  <a:lnTo>
                    <a:pt x="446" y="519"/>
                  </a:lnTo>
                  <a:lnTo>
                    <a:pt x="446" y="519"/>
                  </a:lnTo>
                  <a:lnTo>
                    <a:pt x="461" y="511"/>
                  </a:lnTo>
                  <a:lnTo>
                    <a:pt x="476" y="503"/>
                  </a:lnTo>
                  <a:lnTo>
                    <a:pt x="491" y="495"/>
                  </a:lnTo>
                  <a:lnTo>
                    <a:pt x="498" y="490"/>
                  </a:lnTo>
                  <a:lnTo>
                    <a:pt x="505" y="484"/>
                  </a:lnTo>
                  <a:lnTo>
                    <a:pt x="505" y="484"/>
                  </a:lnTo>
                  <a:lnTo>
                    <a:pt x="508" y="480"/>
                  </a:lnTo>
                  <a:lnTo>
                    <a:pt x="511" y="474"/>
                  </a:lnTo>
                  <a:lnTo>
                    <a:pt x="513" y="470"/>
                  </a:lnTo>
                  <a:lnTo>
                    <a:pt x="517" y="466"/>
                  </a:lnTo>
                  <a:lnTo>
                    <a:pt x="517" y="466"/>
                  </a:lnTo>
                  <a:lnTo>
                    <a:pt x="519" y="465"/>
                  </a:lnTo>
                  <a:lnTo>
                    <a:pt x="522" y="466"/>
                  </a:lnTo>
                  <a:lnTo>
                    <a:pt x="524" y="466"/>
                  </a:lnTo>
                  <a:lnTo>
                    <a:pt x="526" y="464"/>
                  </a:lnTo>
                  <a:lnTo>
                    <a:pt x="526" y="464"/>
                  </a:lnTo>
                  <a:lnTo>
                    <a:pt x="530" y="459"/>
                  </a:lnTo>
                  <a:lnTo>
                    <a:pt x="533" y="454"/>
                  </a:lnTo>
                  <a:lnTo>
                    <a:pt x="536" y="448"/>
                  </a:lnTo>
                  <a:lnTo>
                    <a:pt x="538" y="442"/>
                  </a:lnTo>
                  <a:lnTo>
                    <a:pt x="538" y="442"/>
                  </a:lnTo>
                  <a:lnTo>
                    <a:pt x="538" y="438"/>
                  </a:lnTo>
                  <a:lnTo>
                    <a:pt x="537" y="435"/>
                  </a:lnTo>
                  <a:lnTo>
                    <a:pt x="536" y="426"/>
                  </a:lnTo>
                  <a:lnTo>
                    <a:pt x="533" y="419"/>
                  </a:lnTo>
                  <a:lnTo>
                    <a:pt x="533" y="414"/>
                  </a:lnTo>
                  <a:lnTo>
                    <a:pt x="533" y="411"/>
                  </a:lnTo>
                  <a:lnTo>
                    <a:pt x="533" y="411"/>
                  </a:lnTo>
                  <a:lnTo>
                    <a:pt x="536" y="406"/>
                  </a:lnTo>
                  <a:lnTo>
                    <a:pt x="538" y="403"/>
                  </a:lnTo>
                  <a:lnTo>
                    <a:pt x="541" y="399"/>
                  </a:lnTo>
                  <a:lnTo>
                    <a:pt x="545" y="397"/>
                  </a:lnTo>
                  <a:lnTo>
                    <a:pt x="555" y="393"/>
                  </a:lnTo>
                  <a:lnTo>
                    <a:pt x="564" y="389"/>
                  </a:lnTo>
                  <a:lnTo>
                    <a:pt x="564" y="389"/>
                  </a:lnTo>
                  <a:lnTo>
                    <a:pt x="569" y="381"/>
                  </a:lnTo>
                  <a:lnTo>
                    <a:pt x="571" y="374"/>
                  </a:lnTo>
                  <a:lnTo>
                    <a:pt x="574" y="357"/>
                  </a:lnTo>
                  <a:lnTo>
                    <a:pt x="576" y="349"/>
                  </a:lnTo>
                  <a:lnTo>
                    <a:pt x="579" y="342"/>
                  </a:lnTo>
                  <a:lnTo>
                    <a:pt x="584" y="336"/>
                  </a:lnTo>
                  <a:lnTo>
                    <a:pt x="590" y="331"/>
                  </a:lnTo>
                  <a:lnTo>
                    <a:pt x="590" y="331"/>
                  </a:lnTo>
                  <a:lnTo>
                    <a:pt x="603" y="331"/>
                  </a:lnTo>
                  <a:lnTo>
                    <a:pt x="603" y="331"/>
                  </a:lnTo>
                  <a:lnTo>
                    <a:pt x="613" y="320"/>
                  </a:lnTo>
                  <a:lnTo>
                    <a:pt x="618" y="315"/>
                  </a:lnTo>
                  <a:lnTo>
                    <a:pt x="623" y="310"/>
                  </a:lnTo>
                  <a:lnTo>
                    <a:pt x="629" y="305"/>
                  </a:lnTo>
                  <a:lnTo>
                    <a:pt x="636" y="302"/>
                  </a:lnTo>
                  <a:lnTo>
                    <a:pt x="644" y="301"/>
                  </a:lnTo>
                  <a:lnTo>
                    <a:pt x="652" y="302"/>
                  </a:lnTo>
                  <a:lnTo>
                    <a:pt x="652" y="302"/>
                  </a:lnTo>
                  <a:lnTo>
                    <a:pt x="657" y="298"/>
                  </a:lnTo>
                  <a:lnTo>
                    <a:pt x="659" y="293"/>
                  </a:lnTo>
                  <a:lnTo>
                    <a:pt x="665" y="285"/>
                  </a:lnTo>
                  <a:lnTo>
                    <a:pt x="668" y="281"/>
                  </a:lnTo>
                  <a:lnTo>
                    <a:pt x="672" y="277"/>
                  </a:lnTo>
                  <a:lnTo>
                    <a:pt x="677" y="274"/>
                  </a:lnTo>
                  <a:lnTo>
                    <a:pt x="682" y="272"/>
                  </a:lnTo>
                  <a:lnTo>
                    <a:pt x="682" y="272"/>
                  </a:lnTo>
                  <a:lnTo>
                    <a:pt x="687" y="273"/>
                  </a:lnTo>
                  <a:lnTo>
                    <a:pt x="692" y="274"/>
                  </a:lnTo>
                  <a:lnTo>
                    <a:pt x="704" y="273"/>
                  </a:lnTo>
                  <a:lnTo>
                    <a:pt x="710" y="273"/>
                  </a:lnTo>
                  <a:lnTo>
                    <a:pt x="717" y="274"/>
                  </a:lnTo>
                  <a:lnTo>
                    <a:pt x="723" y="275"/>
                  </a:lnTo>
                  <a:lnTo>
                    <a:pt x="729" y="277"/>
                  </a:lnTo>
                  <a:lnTo>
                    <a:pt x="729" y="277"/>
                  </a:lnTo>
                  <a:lnTo>
                    <a:pt x="740" y="271"/>
                  </a:lnTo>
                  <a:lnTo>
                    <a:pt x="751" y="262"/>
                  </a:lnTo>
                  <a:lnTo>
                    <a:pt x="771" y="241"/>
                  </a:lnTo>
                  <a:lnTo>
                    <a:pt x="771" y="241"/>
                  </a:lnTo>
                  <a:close/>
                  <a:moveTo>
                    <a:pt x="696" y="302"/>
                  </a:moveTo>
                  <a:lnTo>
                    <a:pt x="696" y="302"/>
                  </a:lnTo>
                  <a:lnTo>
                    <a:pt x="695" y="312"/>
                  </a:lnTo>
                  <a:lnTo>
                    <a:pt x="696" y="322"/>
                  </a:lnTo>
                  <a:lnTo>
                    <a:pt x="698" y="333"/>
                  </a:lnTo>
                  <a:lnTo>
                    <a:pt x="702" y="345"/>
                  </a:lnTo>
                  <a:lnTo>
                    <a:pt x="709" y="368"/>
                  </a:lnTo>
                  <a:lnTo>
                    <a:pt x="712" y="380"/>
                  </a:lnTo>
                  <a:lnTo>
                    <a:pt x="714" y="391"/>
                  </a:lnTo>
                  <a:lnTo>
                    <a:pt x="714" y="391"/>
                  </a:lnTo>
                  <a:lnTo>
                    <a:pt x="717" y="391"/>
                  </a:lnTo>
                  <a:lnTo>
                    <a:pt x="719" y="391"/>
                  </a:lnTo>
                  <a:lnTo>
                    <a:pt x="721" y="389"/>
                  </a:lnTo>
                  <a:lnTo>
                    <a:pt x="723" y="388"/>
                  </a:lnTo>
                  <a:lnTo>
                    <a:pt x="725" y="388"/>
                  </a:lnTo>
                  <a:lnTo>
                    <a:pt x="727" y="388"/>
                  </a:lnTo>
                  <a:lnTo>
                    <a:pt x="727" y="388"/>
                  </a:lnTo>
                  <a:lnTo>
                    <a:pt x="725" y="381"/>
                  </a:lnTo>
                  <a:lnTo>
                    <a:pt x="723" y="375"/>
                  </a:lnTo>
                  <a:lnTo>
                    <a:pt x="722" y="367"/>
                  </a:lnTo>
                  <a:lnTo>
                    <a:pt x="722" y="359"/>
                  </a:lnTo>
                  <a:lnTo>
                    <a:pt x="722" y="342"/>
                  </a:lnTo>
                  <a:lnTo>
                    <a:pt x="723" y="324"/>
                  </a:lnTo>
                  <a:lnTo>
                    <a:pt x="722" y="310"/>
                  </a:lnTo>
                  <a:lnTo>
                    <a:pt x="721" y="302"/>
                  </a:lnTo>
                  <a:lnTo>
                    <a:pt x="719" y="297"/>
                  </a:lnTo>
                  <a:lnTo>
                    <a:pt x="715" y="292"/>
                  </a:lnTo>
                  <a:lnTo>
                    <a:pt x="711" y="289"/>
                  </a:lnTo>
                  <a:lnTo>
                    <a:pt x="706" y="288"/>
                  </a:lnTo>
                  <a:lnTo>
                    <a:pt x="698" y="289"/>
                  </a:lnTo>
                  <a:lnTo>
                    <a:pt x="698" y="289"/>
                  </a:lnTo>
                  <a:lnTo>
                    <a:pt x="697" y="296"/>
                  </a:lnTo>
                  <a:lnTo>
                    <a:pt x="696" y="302"/>
                  </a:lnTo>
                  <a:lnTo>
                    <a:pt x="696" y="302"/>
                  </a:lnTo>
                  <a:close/>
                  <a:moveTo>
                    <a:pt x="598" y="95"/>
                  </a:moveTo>
                  <a:lnTo>
                    <a:pt x="598" y="95"/>
                  </a:lnTo>
                  <a:lnTo>
                    <a:pt x="588" y="105"/>
                  </a:lnTo>
                  <a:lnTo>
                    <a:pt x="577" y="116"/>
                  </a:lnTo>
                  <a:lnTo>
                    <a:pt x="556" y="135"/>
                  </a:lnTo>
                  <a:lnTo>
                    <a:pt x="536" y="155"/>
                  </a:lnTo>
                  <a:lnTo>
                    <a:pt x="527" y="165"/>
                  </a:lnTo>
                  <a:lnTo>
                    <a:pt x="519" y="176"/>
                  </a:lnTo>
                  <a:lnTo>
                    <a:pt x="519" y="176"/>
                  </a:lnTo>
                  <a:lnTo>
                    <a:pt x="507" y="182"/>
                  </a:lnTo>
                  <a:lnTo>
                    <a:pt x="496" y="190"/>
                  </a:lnTo>
                  <a:lnTo>
                    <a:pt x="485" y="197"/>
                  </a:lnTo>
                  <a:lnTo>
                    <a:pt x="475" y="206"/>
                  </a:lnTo>
                  <a:lnTo>
                    <a:pt x="455" y="224"/>
                  </a:lnTo>
                  <a:lnTo>
                    <a:pt x="437" y="243"/>
                  </a:lnTo>
                  <a:lnTo>
                    <a:pt x="437" y="243"/>
                  </a:lnTo>
                  <a:lnTo>
                    <a:pt x="417" y="256"/>
                  </a:lnTo>
                  <a:lnTo>
                    <a:pt x="397" y="270"/>
                  </a:lnTo>
                  <a:lnTo>
                    <a:pt x="360" y="299"/>
                  </a:lnTo>
                  <a:lnTo>
                    <a:pt x="322" y="328"/>
                  </a:lnTo>
                  <a:lnTo>
                    <a:pt x="285" y="357"/>
                  </a:lnTo>
                  <a:lnTo>
                    <a:pt x="285" y="357"/>
                  </a:lnTo>
                  <a:lnTo>
                    <a:pt x="282" y="361"/>
                  </a:lnTo>
                  <a:lnTo>
                    <a:pt x="279" y="366"/>
                  </a:lnTo>
                  <a:lnTo>
                    <a:pt x="273" y="378"/>
                  </a:lnTo>
                  <a:lnTo>
                    <a:pt x="270" y="391"/>
                  </a:lnTo>
                  <a:lnTo>
                    <a:pt x="267" y="404"/>
                  </a:lnTo>
                  <a:lnTo>
                    <a:pt x="267" y="404"/>
                  </a:lnTo>
                  <a:lnTo>
                    <a:pt x="274" y="410"/>
                  </a:lnTo>
                  <a:lnTo>
                    <a:pt x="283" y="416"/>
                  </a:lnTo>
                  <a:lnTo>
                    <a:pt x="291" y="420"/>
                  </a:lnTo>
                  <a:lnTo>
                    <a:pt x="301" y="424"/>
                  </a:lnTo>
                  <a:lnTo>
                    <a:pt x="311" y="427"/>
                  </a:lnTo>
                  <a:lnTo>
                    <a:pt x="320" y="429"/>
                  </a:lnTo>
                  <a:lnTo>
                    <a:pt x="331" y="432"/>
                  </a:lnTo>
                  <a:lnTo>
                    <a:pt x="342" y="433"/>
                  </a:lnTo>
                  <a:lnTo>
                    <a:pt x="342" y="433"/>
                  </a:lnTo>
                  <a:lnTo>
                    <a:pt x="364" y="434"/>
                  </a:lnTo>
                  <a:lnTo>
                    <a:pt x="376" y="434"/>
                  </a:lnTo>
                  <a:lnTo>
                    <a:pt x="388" y="433"/>
                  </a:lnTo>
                  <a:lnTo>
                    <a:pt x="400" y="430"/>
                  </a:lnTo>
                  <a:lnTo>
                    <a:pt x="411" y="427"/>
                  </a:lnTo>
                  <a:lnTo>
                    <a:pt x="422" y="424"/>
                  </a:lnTo>
                  <a:lnTo>
                    <a:pt x="432" y="419"/>
                  </a:lnTo>
                  <a:lnTo>
                    <a:pt x="432" y="419"/>
                  </a:lnTo>
                  <a:lnTo>
                    <a:pt x="436" y="416"/>
                  </a:lnTo>
                  <a:lnTo>
                    <a:pt x="440" y="411"/>
                  </a:lnTo>
                  <a:lnTo>
                    <a:pt x="443" y="407"/>
                  </a:lnTo>
                  <a:lnTo>
                    <a:pt x="448" y="404"/>
                  </a:lnTo>
                  <a:lnTo>
                    <a:pt x="448" y="404"/>
                  </a:lnTo>
                  <a:lnTo>
                    <a:pt x="457" y="398"/>
                  </a:lnTo>
                  <a:lnTo>
                    <a:pt x="468" y="393"/>
                  </a:lnTo>
                  <a:lnTo>
                    <a:pt x="479" y="388"/>
                  </a:lnTo>
                  <a:lnTo>
                    <a:pt x="488" y="382"/>
                  </a:lnTo>
                  <a:lnTo>
                    <a:pt x="488" y="382"/>
                  </a:lnTo>
                  <a:lnTo>
                    <a:pt x="495" y="377"/>
                  </a:lnTo>
                  <a:lnTo>
                    <a:pt x="501" y="371"/>
                  </a:lnTo>
                  <a:lnTo>
                    <a:pt x="512" y="358"/>
                  </a:lnTo>
                  <a:lnTo>
                    <a:pt x="524" y="346"/>
                  </a:lnTo>
                  <a:lnTo>
                    <a:pt x="530" y="341"/>
                  </a:lnTo>
                  <a:lnTo>
                    <a:pt x="538" y="336"/>
                  </a:lnTo>
                  <a:lnTo>
                    <a:pt x="538" y="336"/>
                  </a:lnTo>
                  <a:lnTo>
                    <a:pt x="559" y="311"/>
                  </a:lnTo>
                  <a:lnTo>
                    <a:pt x="583" y="286"/>
                  </a:lnTo>
                  <a:lnTo>
                    <a:pt x="629" y="237"/>
                  </a:lnTo>
                  <a:lnTo>
                    <a:pt x="676" y="189"/>
                  </a:lnTo>
                  <a:lnTo>
                    <a:pt x="699" y="164"/>
                  </a:lnTo>
                  <a:lnTo>
                    <a:pt x="722" y="139"/>
                  </a:lnTo>
                  <a:lnTo>
                    <a:pt x="722" y="139"/>
                  </a:lnTo>
                  <a:lnTo>
                    <a:pt x="723" y="138"/>
                  </a:lnTo>
                  <a:lnTo>
                    <a:pt x="724" y="137"/>
                  </a:lnTo>
                  <a:lnTo>
                    <a:pt x="724" y="137"/>
                  </a:lnTo>
                  <a:lnTo>
                    <a:pt x="708" y="132"/>
                  </a:lnTo>
                  <a:lnTo>
                    <a:pt x="694" y="126"/>
                  </a:lnTo>
                  <a:lnTo>
                    <a:pt x="665" y="114"/>
                  </a:lnTo>
                  <a:lnTo>
                    <a:pt x="650" y="108"/>
                  </a:lnTo>
                  <a:lnTo>
                    <a:pt x="634" y="103"/>
                  </a:lnTo>
                  <a:lnTo>
                    <a:pt x="617" y="99"/>
                  </a:lnTo>
                  <a:lnTo>
                    <a:pt x="598" y="95"/>
                  </a:lnTo>
                  <a:lnTo>
                    <a:pt x="598" y="95"/>
                  </a:lnTo>
                  <a:close/>
                  <a:moveTo>
                    <a:pt x="680" y="311"/>
                  </a:moveTo>
                  <a:lnTo>
                    <a:pt x="680" y="311"/>
                  </a:lnTo>
                  <a:lnTo>
                    <a:pt x="678" y="311"/>
                  </a:lnTo>
                  <a:lnTo>
                    <a:pt x="677" y="310"/>
                  </a:lnTo>
                  <a:lnTo>
                    <a:pt x="675" y="307"/>
                  </a:lnTo>
                  <a:lnTo>
                    <a:pt x="675" y="307"/>
                  </a:lnTo>
                  <a:lnTo>
                    <a:pt x="669" y="311"/>
                  </a:lnTo>
                  <a:lnTo>
                    <a:pt x="663" y="313"/>
                  </a:lnTo>
                  <a:lnTo>
                    <a:pt x="663" y="313"/>
                  </a:lnTo>
                  <a:lnTo>
                    <a:pt x="667" y="334"/>
                  </a:lnTo>
                  <a:lnTo>
                    <a:pt x="670" y="357"/>
                  </a:lnTo>
                  <a:lnTo>
                    <a:pt x="673" y="368"/>
                  </a:lnTo>
                  <a:lnTo>
                    <a:pt x="676" y="379"/>
                  </a:lnTo>
                  <a:lnTo>
                    <a:pt x="680" y="389"/>
                  </a:lnTo>
                  <a:lnTo>
                    <a:pt x="685" y="396"/>
                  </a:lnTo>
                  <a:lnTo>
                    <a:pt x="685" y="396"/>
                  </a:lnTo>
                  <a:lnTo>
                    <a:pt x="689" y="392"/>
                  </a:lnTo>
                  <a:lnTo>
                    <a:pt x="692" y="387"/>
                  </a:lnTo>
                  <a:lnTo>
                    <a:pt x="693" y="381"/>
                  </a:lnTo>
                  <a:lnTo>
                    <a:pt x="694" y="377"/>
                  </a:lnTo>
                  <a:lnTo>
                    <a:pt x="694" y="372"/>
                  </a:lnTo>
                  <a:lnTo>
                    <a:pt x="694" y="367"/>
                  </a:lnTo>
                  <a:lnTo>
                    <a:pt x="691" y="357"/>
                  </a:lnTo>
                  <a:lnTo>
                    <a:pt x="684" y="335"/>
                  </a:lnTo>
                  <a:lnTo>
                    <a:pt x="681" y="323"/>
                  </a:lnTo>
                  <a:lnTo>
                    <a:pt x="680" y="311"/>
                  </a:lnTo>
                  <a:lnTo>
                    <a:pt x="680" y="311"/>
                  </a:lnTo>
                  <a:close/>
                  <a:moveTo>
                    <a:pt x="647" y="314"/>
                  </a:moveTo>
                  <a:lnTo>
                    <a:pt x="647" y="314"/>
                  </a:lnTo>
                  <a:lnTo>
                    <a:pt x="637" y="316"/>
                  </a:lnTo>
                  <a:lnTo>
                    <a:pt x="633" y="318"/>
                  </a:lnTo>
                  <a:lnTo>
                    <a:pt x="629" y="321"/>
                  </a:lnTo>
                  <a:lnTo>
                    <a:pt x="629" y="321"/>
                  </a:lnTo>
                  <a:lnTo>
                    <a:pt x="628" y="336"/>
                  </a:lnTo>
                  <a:lnTo>
                    <a:pt x="629" y="351"/>
                  </a:lnTo>
                  <a:lnTo>
                    <a:pt x="630" y="366"/>
                  </a:lnTo>
                  <a:lnTo>
                    <a:pt x="632" y="380"/>
                  </a:lnTo>
                  <a:lnTo>
                    <a:pt x="635" y="393"/>
                  </a:lnTo>
                  <a:lnTo>
                    <a:pt x="640" y="405"/>
                  </a:lnTo>
                  <a:lnTo>
                    <a:pt x="644" y="410"/>
                  </a:lnTo>
                  <a:lnTo>
                    <a:pt x="648" y="414"/>
                  </a:lnTo>
                  <a:lnTo>
                    <a:pt x="651" y="419"/>
                  </a:lnTo>
                  <a:lnTo>
                    <a:pt x="657" y="422"/>
                  </a:lnTo>
                  <a:lnTo>
                    <a:pt x="657" y="422"/>
                  </a:lnTo>
                  <a:lnTo>
                    <a:pt x="660" y="417"/>
                  </a:lnTo>
                  <a:lnTo>
                    <a:pt x="662" y="410"/>
                  </a:lnTo>
                  <a:lnTo>
                    <a:pt x="664" y="404"/>
                  </a:lnTo>
                  <a:lnTo>
                    <a:pt x="665" y="397"/>
                  </a:lnTo>
                  <a:lnTo>
                    <a:pt x="664" y="383"/>
                  </a:lnTo>
                  <a:lnTo>
                    <a:pt x="662" y="369"/>
                  </a:lnTo>
                  <a:lnTo>
                    <a:pt x="659" y="356"/>
                  </a:lnTo>
                  <a:lnTo>
                    <a:pt x="654" y="342"/>
                  </a:lnTo>
                  <a:lnTo>
                    <a:pt x="650" y="328"/>
                  </a:lnTo>
                  <a:lnTo>
                    <a:pt x="647" y="314"/>
                  </a:lnTo>
                  <a:lnTo>
                    <a:pt x="647" y="314"/>
                  </a:lnTo>
                  <a:close/>
                  <a:moveTo>
                    <a:pt x="616" y="342"/>
                  </a:moveTo>
                  <a:lnTo>
                    <a:pt x="616" y="342"/>
                  </a:lnTo>
                  <a:lnTo>
                    <a:pt x="603" y="344"/>
                  </a:lnTo>
                  <a:lnTo>
                    <a:pt x="598" y="345"/>
                  </a:lnTo>
                  <a:lnTo>
                    <a:pt x="592" y="347"/>
                  </a:lnTo>
                  <a:lnTo>
                    <a:pt x="592" y="347"/>
                  </a:lnTo>
                  <a:lnTo>
                    <a:pt x="591" y="361"/>
                  </a:lnTo>
                  <a:lnTo>
                    <a:pt x="591" y="375"/>
                  </a:lnTo>
                  <a:lnTo>
                    <a:pt x="594" y="389"/>
                  </a:lnTo>
                  <a:lnTo>
                    <a:pt x="598" y="402"/>
                  </a:lnTo>
                  <a:lnTo>
                    <a:pt x="603" y="414"/>
                  </a:lnTo>
                  <a:lnTo>
                    <a:pt x="608" y="427"/>
                  </a:lnTo>
                  <a:lnTo>
                    <a:pt x="619" y="450"/>
                  </a:lnTo>
                  <a:lnTo>
                    <a:pt x="619" y="450"/>
                  </a:lnTo>
                  <a:lnTo>
                    <a:pt x="622" y="450"/>
                  </a:lnTo>
                  <a:lnTo>
                    <a:pt x="623" y="450"/>
                  </a:lnTo>
                  <a:lnTo>
                    <a:pt x="625" y="448"/>
                  </a:lnTo>
                  <a:lnTo>
                    <a:pt x="628" y="447"/>
                  </a:lnTo>
                  <a:lnTo>
                    <a:pt x="629" y="445"/>
                  </a:lnTo>
                  <a:lnTo>
                    <a:pt x="631" y="445"/>
                  </a:lnTo>
                  <a:lnTo>
                    <a:pt x="631" y="445"/>
                  </a:lnTo>
                  <a:lnTo>
                    <a:pt x="632" y="439"/>
                  </a:lnTo>
                  <a:lnTo>
                    <a:pt x="632" y="434"/>
                  </a:lnTo>
                  <a:lnTo>
                    <a:pt x="632" y="421"/>
                  </a:lnTo>
                  <a:lnTo>
                    <a:pt x="630" y="409"/>
                  </a:lnTo>
                  <a:lnTo>
                    <a:pt x="625" y="397"/>
                  </a:lnTo>
                  <a:lnTo>
                    <a:pt x="622" y="384"/>
                  </a:lnTo>
                  <a:lnTo>
                    <a:pt x="619" y="372"/>
                  </a:lnTo>
                  <a:lnTo>
                    <a:pt x="616" y="358"/>
                  </a:lnTo>
                  <a:lnTo>
                    <a:pt x="616" y="342"/>
                  </a:lnTo>
                  <a:lnTo>
                    <a:pt x="616" y="342"/>
                  </a:lnTo>
                  <a:close/>
                  <a:moveTo>
                    <a:pt x="583" y="388"/>
                  </a:moveTo>
                  <a:lnTo>
                    <a:pt x="583" y="388"/>
                  </a:lnTo>
                  <a:lnTo>
                    <a:pt x="581" y="388"/>
                  </a:lnTo>
                  <a:lnTo>
                    <a:pt x="578" y="388"/>
                  </a:lnTo>
                  <a:lnTo>
                    <a:pt x="573" y="392"/>
                  </a:lnTo>
                  <a:lnTo>
                    <a:pt x="564" y="402"/>
                  </a:lnTo>
                  <a:lnTo>
                    <a:pt x="564" y="402"/>
                  </a:lnTo>
                  <a:lnTo>
                    <a:pt x="571" y="424"/>
                  </a:lnTo>
                  <a:lnTo>
                    <a:pt x="577" y="447"/>
                  </a:lnTo>
                  <a:lnTo>
                    <a:pt x="581" y="457"/>
                  </a:lnTo>
                  <a:lnTo>
                    <a:pt x="585" y="467"/>
                  </a:lnTo>
                  <a:lnTo>
                    <a:pt x="590" y="477"/>
                  </a:lnTo>
                  <a:lnTo>
                    <a:pt x="596" y="484"/>
                  </a:lnTo>
                  <a:lnTo>
                    <a:pt x="596" y="484"/>
                  </a:lnTo>
                  <a:lnTo>
                    <a:pt x="600" y="480"/>
                  </a:lnTo>
                  <a:lnTo>
                    <a:pt x="602" y="474"/>
                  </a:lnTo>
                  <a:lnTo>
                    <a:pt x="604" y="468"/>
                  </a:lnTo>
                  <a:lnTo>
                    <a:pt x="604" y="463"/>
                  </a:lnTo>
                  <a:lnTo>
                    <a:pt x="604" y="457"/>
                  </a:lnTo>
                  <a:lnTo>
                    <a:pt x="603" y="451"/>
                  </a:lnTo>
                  <a:lnTo>
                    <a:pt x="600" y="438"/>
                  </a:lnTo>
                  <a:lnTo>
                    <a:pt x="590" y="412"/>
                  </a:lnTo>
                  <a:lnTo>
                    <a:pt x="586" y="399"/>
                  </a:lnTo>
                  <a:lnTo>
                    <a:pt x="583" y="388"/>
                  </a:lnTo>
                  <a:lnTo>
                    <a:pt x="583" y="388"/>
                  </a:lnTo>
                  <a:close/>
                  <a:moveTo>
                    <a:pt x="402" y="246"/>
                  </a:moveTo>
                  <a:lnTo>
                    <a:pt x="402" y="246"/>
                  </a:lnTo>
                  <a:lnTo>
                    <a:pt x="422" y="229"/>
                  </a:lnTo>
                  <a:lnTo>
                    <a:pt x="442" y="212"/>
                  </a:lnTo>
                  <a:lnTo>
                    <a:pt x="486" y="177"/>
                  </a:lnTo>
                  <a:lnTo>
                    <a:pt x="486" y="177"/>
                  </a:lnTo>
                  <a:lnTo>
                    <a:pt x="488" y="172"/>
                  </a:lnTo>
                  <a:lnTo>
                    <a:pt x="490" y="166"/>
                  </a:lnTo>
                  <a:lnTo>
                    <a:pt x="490" y="153"/>
                  </a:lnTo>
                  <a:lnTo>
                    <a:pt x="491" y="140"/>
                  </a:lnTo>
                  <a:lnTo>
                    <a:pt x="492" y="136"/>
                  </a:lnTo>
                  <a:lnTo>
                    <a:pt x="494" y="132"/>
                  </a:lnTo>
                  <a:lnTo>
                    <a:pt x="494" y="132"/>
                  </a:lnTo>
                  <a:lnTo>
                    <a:pt x="496" y="135"/>
                  </a:lnTo>
                  <a:lnTo>
                    <a:pt x="498" y="138"/>
                  </a:lnTo>
                  <a:lnTo>
                    <a:pt x="500" y="147"/>
                  </a:lnTo>
                  <a:lnTo>
                    <a:pt x="501" y="166"/>
                  </a:lnTo>
                  <a:lnTo>
                    <a:pt x="501" y="166"/>
                  </a:lnTo>
                  <a:lnTo>
                    <a:pt x="505" y="165"/>
                  </a:lnTo>
                  <a:lnTo>
                    <a:pt x="508" y="162"/>
                  </a:lnTo>
                  <a:lnTo>
                    <a:pt x="513" y="155"/>
                  </a:lnTo>
                  <a:lnTo>
                    <a:pt x="517" y="149"/>
                  </a:lnTo>
                  <a:lnTo>
                    <a:pt x="521" y="146"/>
                  </a:lnTo>
                  <a:lnTo>
                    <a:pt x="525" y="145"/>
                  </a:lnTo>
                  <a:lnTo>
                    <a:pt x="525" y="145"/>
                  </a:lnTo>
                  <a:lnTo>
                    <a:pt x="523" y="132"/>
                  </a:lnTo>
                  <a:lnTo>
                    <a:pt x="523" y="118"/>
                  </a:lnTo>
                  <a:lnTo>
                    <a:pt x="525" y="103"/>
                  </a:lnTo>
                  <a:lnTo>
                    <a:pt x="526" y="96"/>
                  </a:lnTo>
                  <a:lnTo>
                    <a:pt x="528" y="91"/>
                  </a:lnTo>
                  <a:lnTo>
                    <a:pt x="528" y="91"/>
                  </a:lnTo>
                  <a:lnTo>
                    <a:pt x="531" y="102"/>
                  </a:lnTo>
                  <a:lnTo>
                    <a:pt x="534" y="111"/>
                  </a:lnTo>
                  <a:lnTo>
                    <a:pt x="536" y="122"/>
                  </a:lnTo>
                  <a:lnTo>
                    <a:pt x="536" y="132"/>
                  </a:lnTo>
                  <a:lnTo>
                    <a:pt x="536" y="132"/>
                  </a:lnTo>
                  <a:lnTo>
                    <a:pt x="542" y="126"/>
                  </a:lnTo>
                  <a:lnTo>
                    <a:pt x="548" y="121"/>
                  </a:lnTo>
                  <a:lnTo>
                    <a:pt x="560" y="109"/>
                  </a:lnTo>
                  <a:lnTo>
                    <a:pt x="571" y="98"/>
                  </a:lnTo>
                  <a:lnTo>
                    <a:pt x="583" y="86"/>
                  </a:lnTo>
                  <a:lnTo>
                    <a:pt x="583" y="86"/>
                  </a:lnTo>
                  <a:lnTo>
                    <a:pt x="579" y="79"/>
                  </a:lnTo>
                  <a:lnTo>
                    <a:pt x="574" y="75"/>
                  </a:lnTo>
                  <a:lnTo>
                    <a:pt x="569" y="70"/>
                  </a:lnTo>
                  <a:lnTo>
                    <a:pt x="564" y="64"/>
                  </a:lnTo>
                  <a:lnTo>
                    <a:pt x="564" y="64"/>
                  </a:lnTo>
                  <a:lnTo>
                    <a:pt x="555" y="63"/>
                  </a:lnTo>
                  <a:lnTo>
                    <a:pt x="549" y="63"/>
                  </a:lnTo>
                  <a:lnTo>
                    <a:pt x="546" y="64"/>
                  </a:lnTo>
                  <a:lnTo>
                    <a:pt x="546" y="64"/>
                  </a:lnTo>
                  <a:lnTo>
                    <a:pt x="532" y="75"/>
                  </a:lnTo>
                  <a:lnTo>
                    <a:pt x="518" y="89"/>
                  </a:lnTo>
                  <a:lnTo>
                    <a:pt x="502" y="104"/>
                  </a:lnTo>
                  <a:lnTo>
                    <a:pt x="486" y="119"/>
                  </a:lnTo>
                  <a:lnTo>
                    <a:pt x="486" y="119"/>
                  </a:lnTo>
                  <a:lnTo>
                    <a:pt x="445" y="153"/>
                  </a:lnTo>
                  <a:lnTo>
                    <a:pt x="407" y="184"/>
                  </a:lnTo>
                  <a:lnTo>
                    <a:pt x="407" y="184"/>
                  </a:lnTo>
                  <a:lnTo>
                    <a:pt x="406" y="185"/>
                  </a:lnTo>
                  <a:lnTo>
                    <a:pt x="404" y="185"/>
                  </a:lnTo>
                  <a:lnTo>
                    <a:pt x="402" y="185"/>
                  </a:lnTo>
                  <a:lnTo>
                    <a:pt x="401" y="186"/>
                  </a:lnTo>
                  <a:lnTo>
                    <a:pt x="401" y="186"/>
                  </a:lnTo>
                  <a:lnTo>
                    <a:pt x="393" y="193"/>
                  </a:lnTo>
                  <a:lnTo>
                    <a:pt x="387" y="199"/>
                  </a:lnTo>
                  <a:lnTo>
                    <a:pt x="380" y="207"/>
                  </a:lnTo>
                  <a:lnTo>
                    <a:pt x="373" y="214"/>
                  </a:lnTo>
                  <a:lnTo>
                    <a:pt x="373" y="214"/>
                  </a:lnTo>
                  <a:lnTo>
                    <a:pt x="333" y="246"/>
                  </a:lnTo>
                  <a:lnTo>
                    <a:pt x="314" y="263"/>
                  </a:lnTo>
                  <a:lnTo>
                    <a:pt x="296" y="280"/>
                  </a:lnTo>
                  <a:lnTo>
                    <a:pt x="296" y="280"/>
                  </a:lnTo>
                  <a:lnTo>
                    <a:pt x="287" y="287"/>
                  </a:lnTo>
                  <a:lnTo>
                    <a:pt x="279" y="295"/>
                  </a:lnTo>
                  <a:lnTo>
                    <a:pt x="270" y="302"/>
                  </a:lnTo>
                  <a:lnTo>
                    <a:pt x="264" y="311"/>
                  </a:lnTo>
                  <a:lnTo>
                    <a:pt x="264" y="311"/>
                  </a:lnTo>
                  <a:lnTo>
                    <a:pt x="264" y="323"/>
                  </a:lnTo>
                  <a:lnTo>
                    <a:pt x="265" y="334"/>
                  </a:lnTo>
                  <a:lnTo>
                    <a:pt x="267" y="344"/>
                  </a:lnTo>
                  <a:lnTo>
                    <a:pt x="270" y="354"/>
                  </a:lnTo>
                  <a:lnTo>
                    <a:pt x="270" y="354"/>
                  </a:lnTo>
                  <a:lnTo>
                    <a:pt x="272" y="352"/>
                  </a:lnTo>
                  <a:lnTo>
                    <a:pt x="274" y="350"/>
                  </a:lnTo>
                  <a:lnTo>
                    <a:pt x="275" y="344"/>
                  </a:lnTo>
                  <a:lnTo>
                    <a:pt x="276" y="336"/>
                  </a:lnTo>
                  <a:lnTo>
                    <a:pt x="275" y="328"/>
                  </a:lnTo>
                  <a:lnTo>
                    <a:pt x="275" y="320"/>
                  </a:lnTo>
                  <a:lnTo>
                    <a:pt x="276" y="313"/>
                  </a:lnTo>
                  <a:lnTo>
                    <a:pt x="278" y="310"/>
                  </a:lnTo>
                  <a:lnTo>
                    <a:pt x="279" y="306"/>
                  </a:lnTo>
                  <a:lnTo>
                    <a:pt x="281" y="305"/>
                  </a:lnTo>
                  <a:lnTo>
                    <a:pt x="283" y="303"/>
                  </a:lnTo>
                  <a:lnTo>
                    <a:pt x="283" y="303"/>
                  </a:lnTo>
                  <a:lnTo>
                    <a:pt x="286" y="318"/>
                  </a:lnTo>
                  <a:lnTo>
                    <a:pt x="287" y="334"/>
                  </a:lnTo>
                  <a:lnTo>
                    <a:pt x="287" y="334"/>
                  </a:lnTo>
                  <a:lnTo>
                    <a:pt x="311" y="316"/>
                  </a:lnTo>
                  <a:lnTo>
                    <a:pt x="322" y="306"/>
                  </a:lnTo>
                  <a:lnTo>
                    <a:pt x="334" y="298"/>
                  </a:lnTo>
                  <a:lnTo>
                    <a:pt x="334" y="298"/>
                  </a:lnTo>
                  <a:lnTo>
                    <a:pt x="335" y="287"/>
                  </a:lnTo>
                  <a:lnTo>
                    <a:pt x="336" y="275"/>
                  </a:lnTo>
                  <a:lnTo>
                    <a:pt x="337" y="270"/>
                  </a:lnTo>
                  <a:lnTo>
                    <a:pt x="340" y="266"/>
                  </a:lnTo>
                  <a:lnTo>
                    <a:pt x="342" y="262"/>
                  </a:lnTo>
                  <a:lnTo>
                    <a:pt x="345" y="259"/>
                  </a:lnTo>
                  <a:lnTo>
                    <a:pt x="345" y="259"/>
                  </a:lnTo>
                  <a:lnTo>
                    <a:pt x="348" y="272"/>
                  </a:lnTo>
                  <a:lnTo>
                    <a:pt x="349" y="280"/>
                  </a:lnTo>
                  <a:lnTo>
                    <a:pt x="348" y="283"/>
                  </a:lnTo>
                  <a:lnTo>
                    <a:pt x="347" y="285"/>
                  </a:lnTo>
                  <a:lnTo>
                    <a:pt x="347" y="285"/>
                  </a:lnTo>
                  <a:lnTo>
                    <a:pt x="351" y="284"/>
                  </a:lnTo>
                  <a:lnTo>
                    <a:pt x="355" y="283"/>
                  </a:lnTo>
                  <a:lnTo>
                    <a:pt x="357" y="281"/>
                  </a:lnTo>
                  <a:lnTo>
                    <a:pt x="358" y="277"/>
                  </a:lnTo>
                  <a:lnTo>
                    <a:pt x="360" y="271"/>
                  </a:lnTo>
                  <a:lnTo>
                    <a:pt x="360" y="262"/>
                  </a:lnTo>
                  <a:lnTo>
                    <a:pt x="359" y="246"/>
                  </a:lnTo>
                  <a:lnTo>
                    <a:pt x="359" y="240"/>
                  </a:lnTo>
                  <a:lnTo>
                    <a:pt x="360" y="238"/>
                  </a:lnTo>
                  <a:lnTo>
                    <a:pt x="362" y="236"/>
                  </a:lnTo>
                  <a:lnTo>
                    <a:pt x="362" y="236"/>
                  </a:lnTo>
                  <a:lnTo>
                    <a:pt x="364" y="238"/>
                  </a:lnTo>
                  <a:lnTo>
                    <a:pt x="366" y="241"/>
                  </a:lnTo>
                  <a:lnTo>
                    <a:pt x="369" y="248"/>
                  </a:lnTo>
                  <a:lnTo>
                    <a:pt x="371" y="265"/>
                  </a:lnTo>
                  <a:lnTo>
                    <a:pt x="371" y="265"/>
                  </a:lnTo>
                  <a:lnTo>
                    <a:pt x="376" y="265"/>
                  </a:lnTo>
                  <a:lnTo>
                    <a:pt x="380" y="262"/>
                  </a:lnTo>
                  <a:lnTo>
                    <a:pt x="382" y="260"/>
                  </a:lnTo>
                  <a:lnTo>
                    <a:pt x="386" y="258"/>
                  </a:lnTo>
                  <a:lnTo>
                    <a:pt x="387" y="255"/>
                  </a:lnTo>
                  <a:lnTo>
                    <a:pt x="388" y="252"/>
                  </a:lnTo>
                  <a:lnTo>
                    <a:pt x="389" y="245"/>
                  </a:lnTo>
                  <a:lnTo>
                    <a:pt x="390" y="238"/>
                  </a:lnTo>
                  <a:lnTo>
                    <a:pt x="390" y="230"/>
                  </a:lnTo>
                  <a:lnTo>
                    <a:pt x="392" y="224"/>
                  </a:lnTo>
                  <a:lnTo>
                    <a:pt x="394" y="222"/>
                  </a:lnTo>
                  <a:lnTo>
                    <a:pt x="396" y="220"/>
                  </a:lnTo>
                  <a:lnTo>
                    <a:pt x="396" y="220"/>
                  </a:lnTo>
                  <a:lnTo>
                    <a:pt x="399" y="226"/>
                  </a:lnTo>
                  <a:lnTo>
                    <a:pt x="400" y="235"/>
                  </a:lnTo>
                  <a:lnTo>
                    <a:pt x="401" y="242"/>
                  </a:lnTo>
                  <a:lnTo>
                    <a:pt x="402" y="246"/>
                  </a:lnTo>
                  <a:lnTo>
                    <a:pt x="402" y="246"/>
                  </a:lnTo>
                  <a:close/>
                  <a:moveTo>
                    <a:pt x="552" y="406"/>
                  </a:moveTo>
                  <a:lnTo>
                    <a:pt x="552" y="406"/>
                  </a:lnTo>
                  <a:lnTo>
                    <a:pt x="549" y="408"/>
                  </a:lnTo>
                  <a:lnTo>
                    <a:pt x="547" y="411"/>
                  </a:lnTo>
                  <a:lnTo>
                    <a:pt x="546" y="417"/>
                  </a:lnTo>
                  <a:lnTo>
                    <a:pt x="546" y="424"/>
                  </a:lnTo>
                  <a:lnTo>
                    <a:pt x="547" y="430"/>
                  </a:lnTo>
                  <a:lnTo>
                    <a:pt x="548" y="438"/>
                  </a:lnTo>
                  <a:lnTo>
                    <a:pt x="548" y="445"/>
                  </a:lnTo>
                  <a:lnTo>
                    <a:pt x="546" y="452"/>
                  </a:lnTo>
                  <a:lnTo>
                    <a:pt x="545" y="454"/>
                  </a:lnTo>
                  <a:lnTo>
                    <a:pt x="543" y="457"/>
                  </a:lnTo>
                  <a:lnTo>
                    <a:pt x="543" y="457"/>
                  </a:lnTo>
                  <a:lnTo>
                    <a:pt x="548" y="480"/>
                  </a:lnTo>
                  <a:lnTo>
                    <a:pt x="556" y="502"/>
                  </a:lnTo>
                  <a:lnTo>
                    <a:pt x="572" y="546"/>
                  </a:lnTo>
                  <a:lnTo>
                    <a:pt x="572" y="546"/>
                  </a:lnTo>
                  <a:lnTo>
                    <a:pt x="576" y="539"/>
                  </a:lnTo>
                  <a:lnTo>
                    <a:pt x="579" y="530"/>
                  </a:lnTo>
                  <a:lnTo>
                    <a:pt x="581" y="522"/>
                  </a:lnTo>
                  <a:lnTo>
                    <a:pt x="582" y="512"/>
                  </a:lnTo>
                  <a:lnTo>
                    <a:pt x="581" y="503"/>
                  </a:lnTo>
                  <a:lnTo>
                    <a:pt x="579" y="494"/>
                  </a:lnTo>
                  <a:lnTo>
                    <a:pt x="575" y="474"/>
                  </a:lnTo>
                  <a:lnTo>
                    <a:pt x="570" y="456"/>
                  </a:lnTo>
                  <a:lnTo>
                    <a:pt x="562" y="438"/>
                  </a:lnTo>
                  <a:lnTo>
                    <a:pt x="557" y="421"/>
                  </a:lnTo>
                  <a:lnTo>
                    <a:pt x="552" y="406"/>
                  </a:lnTo>
                  <a:lnTo>
                    <a:pt x="552" y="406"/>
                  </a:lnTo>
                  <a:close/>
                  <a:moveTo>
                    <a:pt x="492" y="676"/>
                  </a:moveTo>
                  <a:lnTo>
                    <a:pt x="492" y="676"/>
                  </a:lnTo>
                  <a:lnTo>
                    <a:pt x="501" y="663"/>
                  </a:lnTo>
                  <a:lnTo>
                    <a:pt x="507" y="655"/>
                  </a:lnTo>
                  <a:lnTo>
                    <a:pt x="512" y="649"/>
                  </a:lnTo>
                  <a:lnTo>
                    <a:pt x="512" y="649"/>
                  </a:lnTo>
                  <a:lnTo>
                    <a:pt x="524" y="636"/>
                  </a:lnTo>
                  <a:lnTo>
                    <a:pt x="537" y="623"/>
                  </a:lnTo>
                  <a:lnTo>
                    <a:pt x="547" y="610"/>
                  </a:lnTo>
                  <a:lnTo>
                    <a:pt x="553" y="604"/>
                  </a:lnTo>
                  <a:lnTo>
                    <a:pt x="556" y="598"/>
                  </a:lnTo>
                  <a:lnTo>
                    <a:pt x="556" y="598"/>
                  </a:lnTo>
                  <a:lnTo>
                    <a:pt x="558" y="591"/>
                  </a:lnTo>
                  <a:lnTo>
                    <a:pt x="559" y="585"/>
                  </a:lnTo>
                  <a:lnTo>
                    <a:pt x="560" y="578"/>
                  </a:lnTo>
                  <a:lnTo>
                    <a:pt x="560" y="571"/>
                  </a:lnTo>
                  <a:lnTo>
                    <a:pt x="558" y="558"/>
                  </a:lnTo>
                  <a:lnTo>
                    <a:pt x="554" y="543"/>
                  </a:lnTo>
                  <a:lnTo>
                    <a:pt x="544" y="514"/>
                  </a:lnTo>
                  <a:lnTo>
                    <a:pt x="540" y="499"/>
                  </a:lnTo>
                  <a:lnTo>
                    <a:pt x="536" y="484"/>
                  </a:lnTo>
                  <a:lnTo>
                    <a:pt x="536" y="484"/>
                  </a:lnTo>
                  <a:lnTo>
                    <a:pt x="530" y="485"/>
                  </a:lnTo>
                  <a:lnTo>
                    <a:pt x="526" y="487"/>
                  </a:lnTo>
                  <a:lnTo>
                    <a:pt x="518" y="493"/>
                  </a:lnTo>
                  <a:lnTo>
                    <a:pt x="511" y="498"/>
                  </a:lnTo>
                  <a:lnTo>
                    <a:pt x="508" y="500"/>
                  </a:lnTo>
                  <a:lnTo>
                    <a:pt x="505" y="501"/>
                  </a:lnTo>
                  <a:lnTo>
                    <a:pt x="505" y="501"/>
                  </a:lnTo>
                  <a:lnTo>
                    <a:pt x="499" y="510"/>
                  </a:lnTo>
                  <a:lnTo>
                    <a:pt x="493" y="518"/>
                  </a:lnTo>
                  <a:lnTo>
                    <a:pt x="485" y="525"/>
                  </a:lnTo>
                  <a:lnTo>
                    <a:pt x="476" y="530"/>
                  </a:lnTo>
                  <a:lnTo>
                    <a:pt x="466" y="533"/>
                  </a:lnTo>
                  <a:lnTo>
                    <a:pt x="455" y="536"/>
                  </a:lnTo>
                  <a:lnTo>
                    <a:pt x="445" y="538"/>
                  </a:lnTo>
                  <a:lnTo>
                    <a:pt x="433" y="538"/>
                  </a:lnTo>
                  <a:lnTo>
                    <a:pt x="433" y="538"/>
                  </a:lnTo>
                  <a:lnTo>
                    <a:pt x="407" y="526"/>
                  </a:lnTo>
                  <a:lnTo>
                    <a:pt x="381" y="516"/>
                  </a:lnTo>
                  <a:lnTo>
                    <a:pt x="357" y="508"/>
                  </a:lnTo>
                  <a:lnTo>
                    <a:pt x="331" y="500"/>
                  </a:lnTo>
                  <a:lnTo>
                    <a:pt x="280" y="485"/>
                  </a:lnTo>
                  <a:lnTo>
                    <a:pt x="225" y="470"/>
                  </a:lnTo>
                  <a:lnTo>
                    <a:pt x="225" y="470"/>
                  </a:lnTo>
                  <a:lnTo>
                    <a:pt x="225" y="464"/>
                  </a:lnTo>
                  <a:lnTo>
                    <a:pt x="224" y="463"/>
                  </a:lnTo>
                  <a:lnTo>
                    <a:pt x="221" y="463"/>
                  </a:lnTo>
                  <a:lnTo>
                    <a:pt x="221" y="463"/>
                  </a:lnTo>
                  <a:lnTo>
                    <a:pt x="121" y="427"/>
                  </a:lnTo>
                  <a:lnTo>
                    <a:pt x="69" y="408"/>
                  </a:lnTo>
                  <a:lnTo>
                    <a:pt x="16" y="388"/>
                  </a:lnTo>
                  <a:lnTo>
                    <a:pt x="16" y="388"/>
                  </a:lnTo>
                  <a:lnTo>
                    <a:pt x="16" y="414"/>
                  </a:lnTo>
                  <a:lnTo>
                    <a:pt x="16" y="441"/>
                  </a:lnTo>
                  <a:lnTo>
                    <a:pt x="16" y="493"/>
                  </a:lnTo>
                  <a:lnTo>
                    <a:pt x="17" y="517"/>
                  </a:lnTo>
                  <a:lnTo>
                    <a:pt x="19" y="541"/>
                  </a:lnTo>
                  <a:lnTo>
                    <a:pt x="24" y="563"/>
                  </a:lnTo>
                  <a:lnTo>
                    <a:pt x="27" y="574"/>
                  </a:lnTo>
                  <a:lnTo>
                    <a:pt x="31" y="585"/>
                  </a:lnTo>
                  <a:lnTo>
                    <a:pt x="31" y="585"/>
                  </a:lnTo>
                  <a:lnTo>
                    <a:pt x="44" y="593"/>
                  </a:lnTo>
                  <a:lnTo>
                    <a:pt x="57" y="601"/>
                  </a:lnTo>
                  <a:lnTo>
                    <a:pt x="71" y="607"/>
                  </a:lnTo>
                  <a:lnTo>
                    <a:pt x="85" y="614"/>
                  </a:lnTo>
                  <a:lnTo>
                    <a:pt x="113" y="623"/>
                  </a:lnTo>
                  <a:lnTo>
                    <a:pt x="140" y="634"/>
                  </a:lnTo>
                  <a:lnTo>
                    <a:pt x="140" y="634"/>
                  </a:lnTo>
                  <a:lnTo>
                    <a:pt x="152" y="638"/>
                  </a:lnTo>
                  <a:lnTo>
                    <a:pt x="164" y="641"/>
                  </a:lnTo>
                  <a:lnTo>
                    <a:pt x="177" y="645"/>
                  </a:lnTo>
                  <a:lnTo>
                    <a:pt x="189" y="649"/>
                  </a:lnTo>
                  <a:lnTo>
                    <a:pt x="189" y="649"/>
                  </a:lnTo>
                  <a:lnTo>
                    <a:pt x="204" y="655"/>
                  </a:lnTo>
                  <a:lnTo>
                    <a:pt x="219" y="663"/>
                  </a:lnTo>
                  <a:lnTo>
                    <a:pt x="246" y="679"/>
                  </a:lnTo>
                  <a:lnTo>
                    <a:pt x="261" y="686"/>
                  </a:lnTo>
                  <a:lnTo>
                    <a:pt x="275" y="694"/>
                  </a:lnTo>
                  <a:lnTo>
                    <a:pt x="290" y="700"/>
                  </a:lnTo>
                  <a:lnTo>
                    <a:pt x="305" y="706"/>
                  </a:lnTo>
                  <a:lnTo>
                    <a:pt x="305" y="706"/>
                  </a:lnTo>
                  <a:lnTo>
                    <a:pt x="318" y="706"/>
                  </a:lnTo>
                  <a:lnTo>
                    <a:pt x="318" y="706"/>
                  </a:lnTo>
                  <a:lnTo>
                    <a:pt x="363" y="725"/>
                  </a:lnTo>
                  <a:lnTo>
                    <a:pt x="375" y="729"/>
                  </a:lnTo>
                  <a:lnTo>
                    <a:pt x="388" y="732"/>
                  </a:lnTo>
                  <a:lnTo>
                    <a:pt x="400" y="736"/>
                  </a:lnTo>
                  <a:lnTo>
                    <a:pt x="413" y="739"/>
                  </a:lnTo>
                  <a:lnTo>
                    <a:pt x="413" y="739"/>
                  </a:lnTo>
                  <a:lnTo>
                    <a:pt x="417" y="734"/>
                  </a:lnTo>
                  <a:lnTo>
                    <a:pt x="420" y="728"/>
                  </a:lnTo>
                  <a:lnTo>
                    <a:pt x="422" y="723"/>
                  </a:lnTo>
                  <a:lnTo>
                    <a:pt x="424" y="716"/>
                  </a:lnTo>
                  <a:lnTo>
                    <a:pt x="426" y="702"/>
                  </a:lnTo>
                  <a:lnTo>
                    <a:pt x="427" y="687"/>
                  </a:lnTo>
                  <a:lnTo>
                    <a:pt x="427" y="655"/>
                  </a:lnTo>
                  <a:lnTo>
                    <a:pt x="427" y="640"/>
                  </a:lnTo>
                  <a:lnTo>
                    <a:pt x="427" y="625"/>
                  </a:lnTo>
                  <a:lnTo>
                    <a:pt x="427" y="625"/>
                  </a:lnTo>
                  <a:lnTo>
                    <a:pt x="430" y="611"/>
                  </a:lnTo>
                  <a:lnTo>
                    <a:pt x="432" y="598"/>
                  </a:lnTo>
                  <a:lnTo>
                    <a:pt x="437" y="574"/>
                  </a:lnTo>
                  <a:lnTo>
                    <a:pt x="437" y="574"/>
                  </a:lnTo>
                  <a:lnTo>
                    <a:pt x="439" y="580"/>
                  </a:lnTo>
                  <a:lnTo>
                    <a:pt x="440" y="587"/>
                  </a:lnTo>
                  <a:lnTo>
                    <a:pt x="441" y="602"/>
                  </a:lnTo>
                  <a:lnTo>
                    <a:pt x="440" y="618"/>
                  </a:lnTo>
                  <a:lnTo>
                    <a:pt x="439" y="636"/>
                  </a:lnTo>
                  <a:lnTo>
                    <a:pt x="438" y="653"/>
                  </a:lnTo>
                  <a:lnTo>
                    <a:pt x="437" y="671"/>
                  </a:lnTo>
                  <a:lnTo>
                    <a:pt x="438" y="689"/>
                  </a:lnTo>
                  <a:lnTo>
                    <a:pt x="439" y="696"/>
                  </a:lnTo>
                  <a:lnTo>
                    <a:pt x="440" y="704"/>
                  </a:lnTo>
                  <a:lnTo>
                    <a:pt x="440" y="704"/>
                  </a:lnTo>
                  <a:lnTo>
                    <a:pt x="437" y="711"/>
                  </a:lnTo>
                  <a:lnTo>
                    <a:pt x="436" y="720"/>
                  </a:lnTo>
                  <a:lnTo>
                    <a:pt x="436" y="727"/>
                  </a:lnTo>
                  <a:lnTo>
                    <a:pt x="437" y="735"/>
                  </a:lnTo>
                  <a:lnTo>
                    <a:pt x="437" y="735"/>
                  </a:lnTo>
                  <a:lnTo>
                    <a:pt x="451" y="721"/>
                  </a:lnTo>
                  <a:lnTo>
                    <a:pt x="465" y="707"/>
                  </a:lnTo>
                  <a:lnTo>
                    <a:pt x="492" y="676"/>
                  </a:lnTo>
                  <a:lnTo>
                    <a:pt x="492" y="676"/>
                  </a:lnTo>
                  <a:close/>
                  <a:moveTo>
                    <a:pt x="254" y="321"/>
                  </a:moveTo>
                  <a:lnTo>
                    <a:pt x="254" y="321"/>
                  </a:lnTo>
                  <a:lnTo>
                    <a:pt x="252" y="322"/>
                  </a:lnTo>
                  <a:lnTo>
                    <a:pt x="251" y="323"/>
                  </a:lnTo>
                  <a:lnTo>
                    <a:pt x="248" y="328"/>
                  </a:lnTo>
                  <a:lnTo>
                    <a:pt x="245" y="331"/>
                  </a:lnTo>
                  <a:lnTo>
                    <a:pt x="243" y="334"/>
                  </a:lnTo>
                  <a:lnTo>
                    <a:pt x="243" y="334"/>
                  </a:lnTo>
                  <a:lnTo>
                    <a:pt x="246" y="335"/>
                  </a:lnTo>
                  <a:lnTo>
                    <a:pt x="249" y="337"/>
                  </a:lnTo>
                  <a:lnTo>
                    <a:pt x="250" y="341"/>
                  </a:lnTo>
                  <a:lnTo>
                    <a:pt x="251" y="344"/>
                  </a:lnTo>
                  <a:lnTo>
                    <a:pt x="252" y="351"/>
                  </a:lnTo>
                  <a:lnTo>
                    <a:pt x="253" y="354"/>
                  </a:lnTo>
                  <a:lnTo>
                    <a:pt x="256" y="357"/>
                  </a:lnTo>
                  <a:lnTo>
                    <a:pt x="256" y="357"/>
                  </a:lnTo>
                  <a:lnTo>
                    <a:pt x="254" y="338"/>
                  </a:lnTo>
                  <a:lnTo>
                    <a:pt x="254" y="330"/>
                  </a:lnTo>
                  <a:lnTo>
                    <a:pt x="254" y="321"/>
                  </a:lnTo>
                  <a:lnTo>
                    <a:pt x="254" y="321"/>
                  </a:lnTo>
                  <a:close/>
                  <a:moveTo>
                    <a:pt x="239" y="342"/>
                  </a:moveTo>
                  <a:lnTo>
                    <a:pt x="239" y="342"/>
                  </a:lnTo>
                  <a:lnTo>
                    <a:pt x="237" y="347"/>
                  </a:lnTo>
                  <a:lnTo>
                    <a:pt x="235" y="351"/>
                  </a:lnTo>
                  <a:lnTo>
                    <a:pt x="233" y="353"/>
                  </a:lnTo>
                  <a:lnTo>
                    <a:pt x="230" y="354"/>
                  </a:lnTo>
                  <a:lnTo>
                    <a:pt x="228" y="354"/>
                  </a:lnTo>
                  <a:lnTo>
                    <a:pt x="225" y="352"/>
                  </a:lnTo>
                  <a:lnTo>
                    <a:pt x="225" y="352"/>
                  </a:lnTo>
                  <a:lnTo>
                    <a:pt x="226" y="366"/>
                  </a:lnTo>
                  <a:lnTo>
                    <a:pt x="228" y="372"/>
                  </a:lnTo>
                  <a:lnTo>
                    <a:pt x="230" y="376"/>
                  </a:lnTo>
                  <a:lnTo>
                    <a:pt x="233" y="380"/>
                  </a:lnTo>
                  <a:lnTo>
                    <a:pt x="236" y="383"/>
                  </a:lnTo>
                  <a:lnTo>
                    <a:pt x="245" y="391"/>
                  </a:lnTo>
                  <a:lnTo>
                    <a:pt x="245" y="391"/>
                  </a:lnTo>
                  <a:lnTo>
                    <a:pt x="245" y="377"/>
                  </a:lnTo>
                  <a:lnTo>
                    <a:pt x="244" y="364"/>
                  </a:lnTo>
                  <a:lnTo>
                    <a:pt x="243" y="351"/>
                  </a:lnTo>
                  <a:lnTo>
                    <a:pt x="242" y="346"/>
                  </a:lnTo>
                  <a:lnTo>
                    <a:pt x="239" y="342"/>
                  </a:lnTo>
                  <a:lnTo>
                    <a:pt x="239" y="342"/>
                  </a:lnTo>
                  <a:close/>
                </a:path>
              </a:pathLst>
            </a:custGeom>
            <a:solidFill>
              <a:srgbClr val="FFFFFF"/>
            </a:solidFill>
            <a:ln w="9525">
              <a:solidFill>
                <a:srgbClr val="55915E"/>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lumMod val="50000"/>
                  </a:prstClr>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 name="Freeform 138">
              <a:extLst>
                <a:ext uri="{FF2B5EF4-FFF2-40B4-BE49-F238E27FC236}">
                  <a16:creationId xmlns:a16="http://schemas.microsoft.com/office/drawing/2014/main" id="{AC2706C9-F765-40D8-92E8-DCDF68F1539E}"/>
                </a:ext>
              </a:extLst>
            </p:cNvPr>
            <p:cNvSpPr>
              <a:spLocks noEditPoints="1"/>
            </p:cNvSpPr>
            <p:nvPr/>
          </p:nvSpPr>
          <p:spPr bwMode="auto">
            <a:xfrm>
              <a:off x="5849938" y="2519363"/>
              <a:ext cx="68263" cy="47625"/>
            </a:xfrm>
            <a:custGeom>
              <a:avLst/>
              <a:gdLst/>
              <a:ahLst/>
              <a:cxnLst>
                <a:cxn ang="0">
                  <a:pos x="102" y="0"/>
                </a:cxn>
                <a:cxn ang="0">
                  <a:pos x="118" y="12"/>
                </a:cxn>
                <a:cxn ang="0">
                  <a:pos x="127" y="27"/>
                </a:cxn>
                <a:cxn ang="0">
                  <a:pos x="129" y="43"/>
                </a:cxn>
                <a:cxn ang="0">
                  <a:pos x="126" y="60"/>
                </a:cxn>
                <a:cxn ang="0">
                  <a:pos x="122" y="67"/>
                </a:cxn>
                <a:cxn ang="0">
                  <a:pos x="110" y="78"/>
                </a:cxn>
                <a:cxn ang="0">
                  <a:pos x="94" y="85"/>
                </a:cxn>
                <a:cxn ang="0">
                  <a:pos x="76" y="89"/>
                </a:cxn>
                <a:cxn ang="0">
                  <a:pos x="57" y="90"/>
                </a:cxn>
                <a:cxn ang="0">
                  <a:pos x="38" y="88"/>
                </a:cxn>
                <a:cxn ang="0">
                  <a:pos x="22" y="83"/>
                </a:cxn>
                <a:cxn ang="0">
                  <a:pos x="10" y="75"/>
                </a:cxn>
                <a:cxn ang="0">
                  <a:pos x="5" y="70"/>
                </a:cxn>
                <a:cxn ang="0">
                  <a:pos x="0" y="55"/>
                </a:cxn>
                <a:cxn ang="0">
                  <a:pos x="0" y="37"/>
                </a:cxn>
                <a:cxn ang="0">
                  <a:pos x="3" y="31"/>
                </a:cxn>
                <a:cxn ang="0">
                  <a:pos x="13" y="22"/>
                </a:cxn>
                <a:cxn ang="0">
                  <a:pos x="31" y="12"/>
                </a:cxn>
                <a:cxn ang="0">
                  <a:pos x="59" y="5"/>
                </a:cxn>
                <a:cxn ang="0">
                  <a:pos x="102" y="0"/>
                </a:cxn>
                <a:cxn ang="0">
                  <a:pos x="76" y="44"/>
                </a:cxn>
                <a:cxn ang="0">
                  <a:pos x="77" y="51"/>
                </a:cxn>
                <a:cxn ang="0">
                  <a:pos x="82" y="58"/>
                </a:cxn>
                <a:cxn ang="0">
                  <a:pos x="88" y="60"/>
                </a:cxn>
                <a:cxn ang="0">
                  <a:pos x="104" y="50"/>
                </a:cxn>
                <a:cxn ang="0">
                  <a:pos x="105" y="48"/>
                </a:cxn>
                <a:cxn ang="0">
                  <a:pos x="103" y="43"/>
                </a:cxn>
                <a:cxn ang="0">
                  <a:pos x="103" y="40"/>
                </a:cxn>
                <a:cxn ang="0">
                  <a:pos x="104" y="39"/>
                </a:cxn>
                <a:cxn ang="0">
                  <a:pos x="105" y="40"/>
                </a:cxn>
                <a:cxn ang="0">
                  <a:pos x="106" y="37"/>
                </a:cxn>
                <a:cxn ang="0">
                  <a:pos x="97" y="38"/>
                </a:cxn>
                <a:cxn ang="0">
                  <a:pos x="76" y="44"/>
                </a:cxn>
                <a:cxn ang="0">
                  <a:pos x="73" y="23"/>
                </a:cxn>
                <a:cxn ang="0">
                  <a:pos x="73" y="34"/>
                </a:cxn>
                <a:cxn ang="0">
                  <a:pos x="79" y="31"/>
                </a:cxn>
                <a:cxn ang="0">
                  <a:pos x="91" y="27"/>
                </a:cxn>
                <a:cxn ang="0">
                  <a:pos x="95" y="23"/>
                </a:cxn>
                <a:cxn ang="0">
                  <a:pos x="93" y="21"/>
                </a:cxn>
                <a:cxn ang="0">
                  <a:pos x="86" y="19"/>
                </a:cxn>
                <a:cxn ang="0">
                  <a:pos x="73" y="23"/>
                </a:cxn>
                <a:cxn ang="0">
                  <a:pos x="58" y="48"/>
                </a:cxn>
                <a:cxn ang="0">
                  <a:pos x="56" y="51"/>
                </a:cxn>
                <a:cxn ang="0">
                  <a:pos x="48" y="54"/>
                </a:cxn>
                <a:cxn ang="0">
                  <a:pos x="43" y="57"/>
                </a:cxn>
                <a:cxn ang="0">
                  <a:pos x="40" y="63"/>
                </a:cxn>
                <a:cxn ang="0">
                  <a:pos x="53" y="64"/>
                </a:cxn>
                <a:cxn ang="0">
                  <a:pos x="67" y="65"/>
                </a:cxn>
                <a:cxn ang="0">
                  <a:pos x="65" y="54"/>
                </a:cxn>
                <a:cxn ang="0">
                  <a:pos x="58" y="48"/>
                </a:cxn>
                <a:cxn ang="0">
                  <a:pos x="60" y="21"/>
                </a:cxn>
                <a:cxn ang="0">
                  <a:pos x="44" y="25"/>
                </a:cxn>
                <a:cxn ang="0">
                  <a:pos x="30" y="31"/>
                </a:cxn>
                <a:cxn ang="0">
                  <a:pos x="19" y="40"/>
                </a:cxn>
                <a:cxn ang="0">
                  <a:pos x="14" y="54"/>
                </a:cxn>
                <a:cxn ang="0">
                  <a:pos x="27" y="48"/>
                </a:cxn>
                <a:cxn ang="0">
                  <a:pos x="62" y="35"/>
                </a:cxn>
                <a:cxn ang="0">
                  <a:pos x="60" y="28"/>
                </a:cxn>
                <a:cxn ang="0">
                  <a:pos x="60" y="21"/>
                </a:cxn>
              </a:cxnLst>
              <a:rect l="0" t="0" r="r" b="b"/>
              <a:pathLst>
                <a:path w="129" h="90">
                  <a:moveTo>
                    <a:pt x="102" y="0"/>
                  </a:moveTo>
                  <a:lnTo>
                    <a:pt x="102" y="0"/>
                  </a:lnTo>
                  <a:lnTo>
                    <a:pt x="110" y="6"/>
                  </a:lnTo>
                  <a:lnTo>
                    <a:pt x="118" y="12"/>
                  </a:lnTo>
                  <a:lnTo>
                    <a:pt x="123" y="19"/>
                  </a:lnTo>
                  <a:lnTo>
                    <a:pt x="127" y="27"/>
                  </a:lnTo>
                  <a:lnTo>
                    <a:pt x="129" y="35"/>
                  </a:lnTo>
                  <a:lnTo>
                    <a:pt x="129" y="43"/>
                  </a:lnTo>
                  <a:lnTo>
                    <a:pt x="128" y="52"/>
                  </a:lnTo>
                  <a:lnTo>
                    <a:pt x="126" y="60"/>
                  </a:lnTo>
                  <a:lnTo>
                    <a:pt x="126" y="60"/>
                  </a:lnTo>
                  <a:lnTo>
                    <a:pt x="122" y="67"/>
                  </a:lnTo>
                  <a:lnTo>
                    <a:pt x="117" y="73"/>
                  </a:lnTo>
                  <a:lnTo>
                    <a:pt x="110" y="78"/>
                  </a:lnTo>
                  <a:lnTo>
                    <a:pt x="103" y="82"/>
                  </a:lnTo>
                  <a:lnTo>
                    <a:pt x="94" y="85"/>
                  </a:lnTo>
                  <a:lnTo>
                    <a:pt x="86" y="87"/>
                  </a:lnTo>
                  <a:lnTo>
                    <a:pt x="76" y="89"/>
                  </a:lnTo>
                  <a:lnTo>
                    <a:pt x="66" y="90"/>
                  </a:lnTo>
                  <a:lnTo>
                    <a:pt x="57" y="90"/>
                  </a:lnTo>
                  <a:lnTo>
                    <a:pt x="47" y="89"/>
                  </a:lnTo>
                  <a:lnTo>
                    <a:pt x="38" y="88"/>
                  </a:lnTo>
                  <a:lnTo>
                    <a:pt x="30" y="86"/>
                  </a:lnTo>
                  <a:lnTo>
                    <a:pt x="22" y="83"/>
                  </a:lnTo>
                  <a:lnTo>
                    <a:pt x="15" y="80"/>
                  </a:lnTo>
                  <a:lnTo>
                    <a:pt x="10" y="75"/>
                  </a:lnTo>
                  <a:lnTo>
                    <a:pt x="5" y="70"/>
                  </a:lnTo>
                  <a:lnTo>
                    <a:pt x="5" y="70"/>
                  </a:lnTo>
                  <a:lnTo>
                    <a:pt x="2" y="64"/>
                  </a:lnTo>
                  <a:lnTo>
                    <a:pt x="0" y="55"/>
                  </a:lnTo>
                  <a:lnTo>
                    <a:pt x="0" y="46"/>
                  </a:lnTo>
                  <a:lnTo>
                    <a:pt x="0" y="37"/>
                  </a:lnTo>
                  <a:lnTo>
                    <a:pt x="0" y="37"/>
                  </a:lnTo>
                  <a:lnTo>
                    <a:pt x="3" y="31"/>
                  </a:lnTo>
                  <a:lnTo>
                    <a:pt x="7" y="26"/>
                  </a:lnTo>
                  <a:lnTo>
                    <a:pt x="13" y="22"/>
                  </a:lnTo>
                  <a:lnTo>
                    <a:pt x="18" y="19"/>
                  </a:lnTo>
                  <a:lnTo>
                    <a:pt x="31" y="12"/>
                  </a:lnTo>
                  <a:lnTo>
                    <a:pt x="45" y="8"/>
                  </a:lnTo>
                  <a:lnTo>
                    <a:pt x="59" y="5"/>
                  </a:lnTo>
                  <a:lnTo>
                    <a:pt x="74" y="3"/>
                  </a:lnTo>
                  <a:lnTo>
                    <a:pt x="102" y="0"/>
                  </a:lnTo>
                  <a:lnTo>
                    <a:pt x="102" y="0"/>
                  </a:lnTo>
                  <a:close/>
                  <a:moveTo>
                    <a:pt x="76" y="44"/>
                  </a:moveTo>
                  <a:lnTo>
                    <a:pt x="76" y="44"/>
                  </a:lnTo>
                  <a:lnTo>
                    <a:pt x="77" y="51"/>
                  </a:lnTo>
                  <a:lnTo>
                    <a:pt x="79" y="55"/>
                  </a:lnTo>
                  <a:lnTo>
                    <a:pt x="82" y="58"/>
                  </a:lnTo>
                  <a:lnTo>
                    <a:pt x="88" y="60"/>
                  </a:lnTo>
                  <a:lnTo>
                    <a:pt x="88" y="60"/>
                  </a:lnTo>
                  <a:lnTo>
                    <a:pt x="96" y="55"/>
                  </a:lnTo>
                  <a:lnTo>
                    <a:pt x="104" y="50"/>
                  </a:lnTo>
                  <a:lnTo>
                    <a:pt x="104" y="50"/>
                  </a:lnTo>
                  <a:lnTo>
                    <a:pt x="105" y="48"/>
                  </a:lnTo>
                  <a:lnTo>
                    <a:pt x="104" y="46"/>
                  </a:lnTo>
                  <a:lnTo>
                    <a:pt x="103" y="43"/>
                  </a:lnTo>
                  <a:lnTo>
                    <a:pt x="102" y="40"/>
                  </a:lnTo>
                  <a:lnTo>
                    <a:pt x="103" y="40"/>
                  </a:lnTo>
                  <a:lnTo>
                    <a:pt x="104" y="39"/>
                  </a:lnTo>
                  <a:lnTo>
                    <a:pt x="104" y="39"/>
                  </a:lnTo>
                  <a:lnTo>
                    <a:pt x="104" y="40"/>
                  </a:lnTo>
                  <a:lnTo>
                    <a:pt x="105" y="40"/>
                  </a:lnTo>
                  <a:lnTo>
                    <a:pt x="106" y="39"/>
                  </a:lnTo>
                  <a:lnTo>
                    <a:pt x="106" y="37"/>
                  </a:lnTo>
                  <a:lnTo>
                    <a:pt x="106" y="37"/>
                  </a:lnTo>
                  <a:lnTo>
                    <a:pt x="97" y="38"/>
                  </a:lnTo>
                  <a:lnTo>
                    <a:pt x="90" y="40"/>
                  </a:lnTo>
                  <a:lnTo>
                    <a:pt x="76" y="44"/>
                  </a:lnTo>
                  <a:lnTo>
                    <a:pt x="76" y="44"/>
                  </a:lnTo>
                  <a:close/>
                  <a:moveTo>
                    <a:pt x="73" y="23"/>
                  </a:moveTo>
                  <a:lnTo>
                    <a:pt x="73" y="23"/>
                  </a:lnTo>
                  <a:lnTo>
                    <a:pt x="73" y="34"/>
                  </a:lnTo>
                  <a:lnTo>
                    <a:pt x="73" y="34"/>
                  </a:lnTo>
                  <a:lnTo>
                    <a:pt x="79" y="31"/>
                  </a:lnTo>
                  <a:lnTo>
                    <a:pt x="86" y="29"/>
                  </a:lnTo>
                  <a:lnTo>
                    <a:pt x="91" y="27"/>
                  </a:lnTo>
                  <a:lnTo>
                    <a:pt x="93" y="25"/>
                  </a:lnTo>
                  <a:lnTo>
                    <a:pt x="95" y="23"/>
                  </a:lnTo>
                  <a:lnTo>
                    <a:pt x="95" y="23"/>
                  </a:lnTo>
                  <a:lnTo>
                    <a:pt x="93" y="21"/>
                  </a:lnTo>
                  <a:lnTo>
                    <a:pt x="91" y="20"/>
                  </a:lnTo>
                  <a:lnTo>
                    <a:pt x="86" y="19"/>
                  </a:lnTo>
                  <a:lnTo>
                    <a:pt x="79" y="20"/>
                  </a:lnTo>
                  <a:lnTo>
                    <a:pt x="73" y="23"/>
                  </a:lnTo>
                  <a:lnTo>
                    <a:pt x="73" y="23"/>
                  </a:lnTo>
                  <a:close/>
                  <a:moveTo>
                    <a:pt x="58" y="48"/>
                  </a:moveTo>
                  <a:lnTo>
                    <a:pt x="58" y="48"/>
                  </a:lnTo>
                  <a:lnTo>
                    <a:pt x="56" y="51"/>
                  </a:lnTo>
                  <a:lnTo>
                    <a:pt x="53" y="53"/>
                  </a:lnTo>
                  <a:lnTo>
                    <a:pt x="48" y="54"/>
                  </a:lnTo>
                  <a:lnTo>
                    <a:pt x="45" y="55"/>
                  </a:lnTo>
                  <a:lnTo>
                    <a:pt x="43" y="57"/>
                  </a:lnTo>
                  <a:lnTo>
                    <a:pt x="42" y="59"/>
                  </a:lnTo>
                  <a:lnTo>
                    <a:pt x="40" y="63"/>
                  </a:lnTo>
                  <a:lnTo>
                    <a:pt x="40" y="63"/>
                  </a:lnTo>
                  <a:lnTo>
                    <a:pt x="53" y="64"/>
                  </a:lnTo>
                  <a:lnTo>
                    <a:pt x="67" y="65"/>
                  </a:lnTo>
                  <a:lnTo>
                    <a:pt x="67" y="65"/>
                  </a:lnTo>
                  <a:lnTo>
                    <a:pt x="67" y="58"/>
                  </a:lnTo>
                  <a:lnTo>
                    <a:pt x="65" y="54"/>
                  </a:lnTo>
                  <a:lnTo>
                    <a:pt x="62" y="51"/>
                  </a:lnTo>
                  <a:lnTo>
                    <a:pt x="58" y="48"/>
                  </a:lnTo>
                  <a:lnTo>
                    <a:pt x="58" y="48"/>
                  </a:lnTo>
                  <a:close/>
                  <a:moveTo>
                    <a:pt x="60" y="21"/>
                  </a:moveTo>
                  <a:lnTo>
                    <a:pt x="60" y="21"/>
                  </a:lnTo>
                  <a:lnTo>
                    <a:pt x="44" y="25"/>
                  </a:lnTo>
                  <a:lnTo>
                    <a:pt x="36" y="28"/>
                  </a:lnTo>
                  <a:lnTo>
                    <a:pt x="30" y="31"/>
                  </a:lnTo>
                  <a:lnTo>
                    <a:pt x="23" y="36"/>
                  </a:lnTo>
                  <a:lnTo>
                    <a:pt x="19" y="40"/>
                  </a:lnTo>
                  <a:lnTo>
                    <a:pt x="16" y="46"/>
                  </a:lnTo>
                  <a:lnTo>
                    <a:pt x="14" y="54"/>
                  </a:lnTo>
                  <a:lnTo>
                    <a:pt x="14" y="54"/>
                  </a:lnTo>
                  <a:lnTo>
                    <a:pt x="27" y="48"/>
                  </a:lnTo>
                  <a:lnTo>
                    <a:pt x="37" y="43"/>
                  </a:lnTo>
                  <a:lnTo>
                    <a:pt x="62" y="35"/>
                  </a:lnTo>
                  <a:lnTo>
                    <a:pt x="62" y="35"/>
                  </a:lnTo>
                  <a:lnTo>
                    <a:pt x="60" y="28"/>
                  </a:lnTo>
                  <a:lnTo>
                    <a:pt x="60" y="25"/>
                  </a:lnTo>
                  <a:lnTo>
                    <a:pt x="60" y="21"/>
                  </a:lnTo>
                  <a:lnTo>
                    <a:pt x="60" y="21"/>
                  </a:lnTo>
                  <a:close/>
                </a:path>
              </a:pathLst>
            </a:custGeom>
            <a:solidFill>
              <a:srgbClr val="FFFFFF"/>
            </a:solidFill>
            <a:ln w="9525">
              <a:solidFill>
                <a:srgbClr val="55915E"/>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lumMod val="50000"/>
                  </a:prstClr>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5" name="Freeform 139">
              <a:extLst>
                <a:ext uri="{FF2B5EF4-FFF2-40B4-BE49-F238E27FC236}">
                  <a16:creationId xmlns:a16="http://schemas.microsoft.com/office/drawing/2014/main" id="{FE673D55-260C-4AE4-9D53-C16E1619805B}"/>
                </a:ext>
              </a:extLst>
            </p:cNvPr>
            <p:cNvSpPr>
              <a:spLocks noEditPoints="1"/>
            </p:cNvSpPr>
            <p:nvPr/>
          </p:nvSpPr>
          <p:spPr bwMode="auto">
            <a:xfrm>
              <a:off x="5629276" y="2647950"/>
              <a:ext cx="122238" cy="88900"/>
            </a:xfrm>
            <a:custGeom>
              <a:avLst/>
              <a:gdLst/>
              <a:ahLst/>
              <a:cxnLst>
                <a:cxn ang="0">
                  <a:pos x="173" y="165"/>
                </a:cxn>
                <a:cxn ang="0">
                  <a:pos x="132" y="166"/>
                </a:cxn>
                <a:cxn ang="0">
                  <a:pos x="87" y="153"/>
                </a:cxn>
                <a:cxn ang="0">
                  <a:pos x="35" y="121"/>
                </a:cxn>
                <a:cxn ang="0">
                  <a:pos x="11" y="96"/>
                </a:cxn>
                <a:cxn ang="0">
                  <a:pos x="0" y="59"/>
                </a:cxn>
                <a:cxn ang="0">
                  <a:pos x="6" y="37"/>
                </a:cxn>
                <a:cxn ang="0">
                  <a:pos x="21" y="21"/>
                </a:cxn>
                <a:cxn ang="0">
                  <a:pos x="67" y="0"/>
                </a:cxn>
                <a:cxn ang="0">
                  <a:pos x="109" y="11"/>
                </a:cxn>
                <a:cxn ang="0">
                  <a:pos x="176" y="41"/>
                </a:cxn>
                <a:cxn ang="0">
                  <a:pos x="214" y="80"/>
                </a:cxn>
                <a:cxn ang="0">
                  <a:pos x="230" y="112"/>
                </a:cxn>
                <a:cxn ang="0">
                  <a:pos x="224" y="144"/>
                </a:cxn>
                <a:cxn ang="0">
                  <a:pos x="212" y="106"/>
                </a:cxn>
                <a:cxn ang="0">
                  <a:pos x="182" y="121"/>
                </a:cxn>
                <a:cxn ang="0">
                  <a:pos x="180" y="129"/>
                </a:cxn>
                <a:cxn ang="0">
                  <a:pos x="207" y="118"/>
                </a:cxn>
                <a:cxn ang="0">
                  <a:pos x="215" y="110"/>
                </a:cxn>
                <a:cxn ang="0">
                  <a:pos x="200" y="85"/>
                </a:cxn>
                <a:cxn ang="0">
                  <a:pos x="172" y="100"/>
                </a:cxn>
                <a:cxn ang="0">
                  <a:pos x="145" y="119"/>
                </a:cxn>
                <a:cxn ang="0">
                  <a:pos x="180" y="109"/>
                </a:cxn>
                <a:cxn ang="0">
                  <a:pos x="207" y="88"/>
                </a:cxn>
                <a:cxn ang="0">
                  <a:pos x="200" y="85"/>
                </a:cxn>
                <a:cxn ang="0">
                  <a:pos x="146" y="84"/>
                </a:cxn>
                <a:cxn ang="0">
                  <a:pos x="123" y="106"/>
                </a:cxn>
                <a:cxn ang="0">
                  <a:pos x="149" y="103"/>
                </a:cxn>
                <a:cxn ang="0">
                  <a:pos x="191" y="72"/>
                </a:cxn>
                <a:cxn ang="0">
                  <a:pos x="182" y="66"/>
                </a:cxn>
                <a:cxn ang="0">
                  <a:pos x="70" y="54"/>
                </a:cxn>
                <a:cxn ang="0">
                  <a:pos x="82" y="38"/>
                </a:cxn>
                <a:cxn ang="0">
                  <a:pos x="99" y="24"/>
                </a:cxn>
                <a:cxn ang="0">
                  <a:pos x="52" y="26"/>
                </a:cxn>
                <a:cxn ang="0">
                  <a:pos x="28" y="40"/>
                </a:cxn>
                <a:cxn ang="0">
                  <a:pos x="20" y="67"/>
                </a:cxn>
                <a:cxn ang="0">
                  <a:pos x="33" y="89"/>
                </a:cxn>
                <a:cxn ang="0">
                  <a:pos x="68" y="127"/>
                </a:cxn>
                <a:cxn ang="0">
                  <a:pos x="83" y="132"/>
                </a:cxn>
                <a:cxn ang="0">
                  <a:pos x="89" y="134"/>
                </a:cxn>
                <a:cxn ang="0">
                  <a:pos x="113" y="145"/>
                </a:cxn>
                <a:cxn ang="0">
                  <a:pos x="159" y="150"/>
                </a:cxn>
                <a:cxn ang="0">
                  <a:pos x="162" y="141"/>
                </a:cxn>
                <a:cxn ang="0">
                  <a:pos x="104" y="116"/>
                </a:cxn>
                <a:cxn ang="0">
                  <a:pos x="76" y="89"/>
                </a:cxn>
                <a:cxn ang="0">
                  <a:pos x="70" y="54"/>
                </a:cxn>
                <a:cxn ang="0">
                  <a:pos x="144" y="50"/>
                </a:cxn>
                <a:cxn ang="0">
                  <a:pos x="98" y="78"/>
                </a:cxn>
                <a:cxn ang="0">
                  <a:pos x="95" y="87"/>
                </a:cxn>
                <a:cxn ang="0">
                  <a:pos x="109" y="89"/>
                </a:cxn>
                <a:cxn ang="0">
                  <a:pos x="149" y="64"/>
                </a:cxn>
                <a:cxn ang="0">
                  <a:pos x="158" y="48"/>
                </a:cxn>
                <a:cxn ang="0">
                  <a:pos x="124" y="48"/>
                </a:cxn>
                <a:cxn ang="0">
                  <a:pos x="135" y="38"/>
                </a:cxn>
                <a:cxn ang="0">
                  <a:pos x="131" y="37"/>
                </a:cxn>
                <a:cxn ang="0">
                  <a:pos x="127" y="41"/>
                </a:cxn>
                <a:cxn ang="0">
                  <a:pos x="96" y="45"/>
                </a:cxn>
                <a:cxn ang="0">
                  <a:pos x="86" y="60"/>
                </a:cxn>
                <a:cxn ang="0">
                  <a:pos x="88" y="72"/>
                </a:cxn>
                <a:cxn ang="0">
                  <a:pos x="119" y="52"/>
                </a:cxn>
              </a:cxnLst>
              <a:rect l="0" t="0" r="r" b="b"/>
              <a:pathLst>
                <a:path w="231" h="168">
                  <a:moveTo>
                    <a:pt x="209" y="158"/>
                  </a:moveTo>
                  <a:lnTo>
                    <a:pt x="209" y="158"/>
                  </a:lnTo>
                  <a:lnTo>
                    <a:pt x="191" y="161"/>
                  </a:lnTo>
                  <a:lnTo>
                    <a:pt x="173" y="165"/>
                  </a:lnTo>
                  <a:lnTo>
                    <a:pt x="163" y="168"/>
                  </a:lnTo>
                  <a:lnTo>
                    <a:pt x="154" y="168"/>
                  </a:lnTo>
                  <a:lnTo>
                    <a:pt x="143" y="168"/>
                  </a:lnTo>
                  <a:lnTo>
                    <a:pt x="132" y="166"/>
                  </a:lnTo>
                  <a:lnTo>
                    <a:pt x="132" y="166"/>
                  </a:lnTo>
                  <a:lnTo>
                    <a:pt x="117" y="163"/>
                  </a:lnTo>
                  <a:lnTo>
                    <a:pt x="102" y="159"/>
                  </a:lnTo>
                  <a:lnTo>
                    <a:pt x="87" y="153"/>
                  </a:lnTo>
                  <a:lnTo>
                    <a:pt x="73" y="146"/>
                  </a:lnTo>
                  <a:lnTo>
                    <a:pt x="59" y="139"/>
                  </a:lnTo>
                  <a:lnTo>
                    <a:pt x="47" y="130"/>
                  </a:lnTo>
                  <a:lnTo>
                    <a:pt x="35" y="121"/>
                  </a:lnTo>
                  <a:lnTo>
                    <a:pt x="24" y="112"/>
                  </a:lnTo>
                  <a:lnTo>
                    <a:pt x="24" y="112"/>
                  </a:lnTo>
                  <a:lnTo>
                    <a:pt x="18" y="104"/>
                  </a:lnTo>
                  <a:lnTo>
                    <a:pt x="11" y="96"/>
                  </a:lnTo>
                  <a:lnTo>
                    <a:pt x="6" y="86"/>
                  </a:lnTo>
                  <a:lnTo>
                    <a:pt x="3" y="75"/>
                  </a:lnTo>
                  <a:lnTo>
                    <a:pt x="0" y="65"/>
                  </a:lnTo>
                  <a:lnTo>
                    <a:pt x="0" y="59"/>
                  </a:lnTo>
                  <a:lnTo>
                    <a:pt x="0" y="54"/>
                  </a:lnTo>
                  <a:lnTo>
                    <a:pt x="2" y="48"/>
                  </a:lnTo>
                  <a:lnTo>
                    <a:pt x="4" y="42"/>
                  </a:lnTo>
                  <a:lnTo>
                    <a:pt x="6" y="37"/>
                  </a:lnTo>
                  <a:lnTo>
                    <a:pt x="10" y="32"/>
                  </a:lnTo>
                  <a:lnTo>
                    <a:pt x="10" y="32"/>
                  </a:lnTo>
                  <a:lnTo>
                    <a:pt x="14" y="26"/>
                  </a:lnTo>
                  <a:lnTo>
                    <a:pt x="21" y="21"/>
                  </a:lnTo>
                  <a:lnTo>
                    <a:pt x="26" y="17"/>
                  </a:lnTo>
                  <a:lnTo>
                    <a:pt x="33" y="13"/>
                  </a:lnTo>
                  <a:lnTo>
                    <a:pt x="49" y="7"/>
                  </a:lnTo>
                  <a:lnTo>
                    <a:pt x="67" y="0"/>
                  </a:lnTo>
                  <a:lnTo>
                    <a:pt x="67" y="0"/>
                  </a:lnTo>
                  <a:lnTo>
                    <a:pt x="82" y="3"/>
                  </a:lnTo>
                  <a:lnTo>
                    <a:pt x="96" y="6"/>
                  </a:lnTo>
                  <a:lnTo>
                    <a:pt x="109" y="11"/>
                  </a:lnTo>
                  <a:lnTo>
                    <a:pt x="121" y="17"/>
                  </a:lnTo>
                  <a:lnTo>
                    <a:pt x="148" y="29"/>
                  </a:lnTo>
                  <a:lnTo>
                    <a:pt x="162" y="36"/>
                  </a:lnTo>
                  <a:lnTo>
                    <a:pt x="176" y="41"/>
                  </a:lnTo>
                  <a:lnTo>
                    <a:pt x="176" y="41"/>
                  </a:lnTo>
                  <a:lnTo>
                    <a:pt x="188" y="52"/>
                  </a:lnTo>
                  <a:lnTo>
                    <a:pt x="201" y="65"/>
                  </a:lnTo>
                  <a:lnTo>
                    <a:pt x="214" y="80"/>
                  </a:lnTo>
                  <a:lnTo>
                    <a:pt x="219" y="87"/>
                  </a:lnTo>
                  <a:lnTo>
                    <a:pt x="223" y="96"/>
                  </a:lnTo>
                  <a:lnTo>
                    <a:pt x="227" y="103"/>
                  </a:lnTo>
                  <a:lnTo>
                    <a:pt x="230" y="112"/>
                  </a:lnTo>
                  <a:lnTo>
                    <a:pt x="231" y="120"/>
                  </a:lnTo>
                  <a:lnTo>
                    <a:pt x="231" y="128"/>
                  </a:lnTo>
                  <a:lnTo>
                    <a:pt x="229" y="136"/>
                  </a:lnTo>
                  <a:lnTo>
                    <a:pt x="224" y="144"/>
                  </a:lnTo>
                  <a:lnTo>
                    <a:pt x="218" y="150"/>
                  </a:lnTo>
                  <a:lnTo>
                    <a:pt x="209" y="158"/>
                  </a:lnTo>
                  <a:lnTo>
                    <a:pt x="209" y="158"/>
                  </a:lnTo>
                  <a:close/>
                  <a:moveTo>
                    <a:pt x="212" y="106"/>
                  </a:moveTo>
                  <a:lnTo>
                    <a:pt x="212" y="106"/>
                  </a:lnTo>
                  <a:lnTo>
                    <a:pt x="203" y="112"/>
                  </a:lnTo>
                  <a:lnTo>
                    <a:pt x="192" y="116"/>
                  </a:lnTo>
                  <a:lnTo>
                    <a:pt x="182" y="121"/>
                  </a:lnTo>
                  <a:lnTo>
                    <a:pt x="178" y="125"/>
                  </a:lnTo>
                  <a:lnTo>
                    <a:pt x="174" y="129"/>
                  </a:lnTo>
                  <a:lnTo>
                    <a:pt x="174" y="129"/>
                  </a:lnTo>
                  <a:lnTo>
                    <a:pt x="180" y="129"/>
                  </a:lnTo>
                  <a:lnTo>
                    <a:pt x="186" y="128"/>
                  </a:lnTo>
                  <a:lnTo>
                    <a:pt x="191" y="126"/>
                  </a:lnTo>
                  <a:lnTo>
                    <a:pt x="196" y="124"/>
                  </a:lnTo>
                  <a:lnTo>
                    <a:pt x="207" y="118"/>
                  </a:lnTo>
                  <a:lnTo>
                    <a:pt x="217" y="112"/>
                  </a:lnTo>
                  <a:lnTo>
                    <a:pt x="217" y="112"/>
                  </a:lnTo>
                  <a:lnTo>
                    <a:pt x="215" y="111"/>
                  </a:lnTo>
                  <a:lnTo>
                    <a:pt x="215" y="110"/>
                  </a:lnTo>
                  <a:lnTo>
                    <a:pt x="214" y="108"/>
                  </a:lnTo>
                  <a:lnTo>
                    <a:pt x="212" y="106"/>
                  </a:lnTo>
                  <a:lnTo>
                    <a:pt x="212" y="106"/>
                  </a:lnTo>
                  <a:close/>
                  <a:moveTo>
                    <a:pt x="200" y="85"/>
                  </a:moveTo>
                  <a:lnTo>
                    <a:pt x="200" y="85"/>
                  </a:lnTo>
                  <a:lnTo>
                    <a:pt x="193" y="89"/>
                  </a:lnTo>
                  <a:lnTo>
                    <a:pt x="187" y="93"/>
                  </a:lnTo>
                  <a:lnTo>
                    <a:pt x="172" y="100"/>
                  </a:lnTo>
                  <a:lnTo>
                    <a:pt x="158" y="109"/>
                  </a:lnTo>
                  <a:lnTo>
                    <a:pt x="151" y="114"/>
                  </a:lnTo>
                  <a:lnTo>
                    <a:pt x="145" y="119"/>
                  </a:lnTo>
                  <a:lnTo>
                    <a:pt x="145" y="119"/>
                  </a:lnTo>
                  <a:lnTo>
                    <a:pt x="156" y="119"/>
                  </a:lnTo>
                  <a:lnTo>
                    <a:pt x="165" y="117"/>
                  </a:lnTo>
                  <a:lnTo>
                    <a:pt x="173" y="114"/>
                  </a:lnTo>
                  <a:lnTo>
                    <a:pt x="180" y="109"/>
                  </a:lnTo>
                  <a:lnTo>
                    <a:pt x="194" y="98"/>
                  </a:lnTo>
                  <a:lnTo>
                    <a:pt x="201" y="93"/>
                  </a:lnTo>
                  <a:lnTo>
                    <a:pt x="207" y="88"/>
                  </a:lnTo>
                  <a:lnTo>
                    <a:pt x="207" y="88"/>
                  </a:lnTo>
                  <a:lnTo>
                    <a:pt x="205" y="87"/>
                  </a:lnTo>
                  <a:lnTo>
                    <a:pt x="204" y="86"/>
                  </a:lnTo>
                  <a:lnTo>
                    <a:pt x="203" y="85"/>
                  </a:lnTo>
                  <a:lnTo>
                    <a:pt x="200" y="85"/>
                  </a:lnTo>
                  <a:lnTo>
                    <a:pt x="200" y="85"/>
                  </a:lnTo>
                  <a:close/>
                  <a:moveTo>
                    <a:pt x="178" y="65"/>
                  </a:moveTo>
                  <a:lnTo>
                    <a:pt x="178" y="65"/>
                  </a:lnTo>
                  <a:lnTo>
                    <a:pt x="146" y="84"/>
                  </a:lnTo>
                  <a:lnTo>
                    <a:pt x="131" y="94"/>
                  </a:lnTo>
                  <a:lnTo>
                    <a:pt x="116" y="104"/>
                  </a:lnTo>
                  <a:lnTo>
                    <a:pt x="116" y="104"/>
                  </a:lnTo>
                  <a:lnTo>
                    <a:pt x="123" y="106"/>
                  </a:lnTo>
                  <a:lnTo>
                    <a:pt x="128" y="106"/>
                  </a:lnTo>
                  <a:lnTo>
                    <a:pt x="133" y="106"/>
                  </a:lnTo>
                  <a:lnTo>
                    <a:pt x="139" y="106"/>
                  </a:lnTo>
                  <a:lnTo>
                    <a:pt x="149" y="103"/>
                  </a:lnTo>
                  <a:lnTo>
                    <a:pt x="159" y="98"/>
                  </a:lnTo>
                  <a:lnTo>
                    <a:pt x="167" y="91"/>
                  </a:lnTo>
                  <a:lnTo>
                    <a:pt x="176" y="85"/>
                  </a:lnTo>
                  <a:lnTo>
                    <a:pt x="191" y="72"/>
                  </a:lnTo>
                  <a:lnTo>
                    <a:pt x="191" y="72"/>
                  </a:lnTo>
                  <a:lnTo>
                    <a:pt x="188" y="70"/>
                  </a:lnTo>
                  <a:lnTo>
                    <a:pt x="186" y="67"/>
                  </a:lnTo>
                  <a:lnTo>
                    <a:pt x="182" y="66"/>
                  </a:lnTo>
                  <a:lnTo>
                    <a:pt x="178" y="65"/>
                  </a:lnTo>
                  <a:lnTo>
                    <a:pt x="178" y="65"/>
                  </a:lnTo>
                  <a:close/>
                  <a:moveTo>
                    <a:pt x="70" y="54"/>
                  </a:moveTo>
                  <a:lnTo>
                    <a:pt x="70" y="54"/>
                  </a:lnTo>
                  <a:lnTo>
                    <a:pt x="72" y="49"/>
                  </a:lnTo>
                  <a:lnTo>
                    <a:pt x="74" y="44"/>
                  </a:lnTo>
                  <a:lnTo>
                    <a:pt x="79" y="41"/>
                  </a:lnTo>
                  <a:lnTo>
                    <a:pt x="82" y="38"/>
                  </a:lnTo>
                  <a:lnTo>
                    <a:pt x="91" y="32"/>
                  </a:lnTo>
                  <a:lnTo>
                    <a:pt x="96" y="28"/>
                  </a:lnTo>
                  <a:lnTo>
                    <a:pt x="99" y="24"/>
                  </a:lnTo>
                  <a:lnTo>
                    <a:pt x="99" y="24"/>
                  </a:lnTo>
                  <a:lnTo>
                    <a:pt x="87" y="23"/>
                  </a:lnTo>
                  <a:lnTo>
                    <a:pt x="73" y="23"/>
                  </a:lnTo>
                  <a:lnTo>
                    <a:pt x="58" y="25"/>
                  </a:lnTo>
                  <a:lnTo>
                    <a:pt x="52" y="26"/>
                  </a:lnTo>
                  <a:lnTo>
                    <a:pt x="45" y="29"/>
                  </a:lnTo>
                  <a:lnTo>
                    <a:pt x="39" y="32"/>
                  </a:lnTo>
                  <a:lnTo>
                    <a:pt x="34" y="36"/>
                  </a:lnTo>
                  <a:lnTo>
                    <a:pt x="28" y="40"/>
                  </a:lnTo>
                  <a:lnTo>
                    <a:pt x="25" y="45"/>
                  </a:lnTo>
                  <a:lnTo>
                    <a:pt x="22" y="52"/>
                  </a:lnTo>
                  <a:lnTo>
                    <a:pt x="20" y="58"/>
                  </a:lnTo>
                  <a:lnTo>
                    <a:pt x="20" y="67"/>
                  </a:lnTo>
                  <a:lnTo>
                    <a:pt x="21" y="75"/>
                  </a:lnTo>
                  <a:lnTo>
                    <a:pt x="21" y="75"/>
                  </a:lnTo>
                  <a:lnTo>
                    <a:pt x="27" y="82"/>
                  </a:lnTo>
                  <a:lnTo>
                    <a:pt x="33" y="89"/>
                  </a:lnTo>
                  <a:lnTo>
                    <a:pt x="45" y="104"/>
                  </a:lnTo>
                  <a:lnTo>
                    <a:pt x="53" y="113"/>
                  </a:lnTo>
                  <a:lnTo>
                    <a:pt x="60" y="120"/>
                  </a:lnTo>
                  <a:lnTo>
                    <a:pt x="68" y="127"/>
                  </a:lnTo>
                  <a:lnTo>
                    <a:pt x="78" y="132"/>
                  </a:lnTo>
                  <a:lnTo>
                    <a:pt x="78" y="132"/>
                  </a:lnTo>
                  <a:lnTo>
                    <a:pt x="80" y="132"/>
                  </a:lnTo>
                  <a:lnTo>
                    <a:pt x="83" y="132"/>
                  </a:lnTo>
                  <a:lnTo>
                    <a:pt x="86" y="132"/>
                  </a:lnTo>
                  <a:lnTo>
                    <a:pt x="88" y="132"/>
                  </a:lnTo>
                  <a:lnTo>
                    <a:pt x="88" y="132"/>
                  </a:lnTo>
                  <a:lnTo>
                    <a:pt x="89" y="134"/>
                  </a:lnTo>
                  <a:lnTo>
                    <a:pt x="90" y="136"/>
                  </a:lnTo>
                  <a:lnTo>
                    <a:pt x="93" y="138"/>
                  </a:lnTo>
                  <a:lnTo>
                    <a:pt x="93" y="138"/>
                  </a:lnTo>
                  <a:lnTo>
                    <a:pt x="113" y="145"/>
                  </a:lnTo>
                  <a:lnTo>
                    <a:pt x="125" y="147"/>
                  </a:lnTo>
                  <a:lnTo>
                    <a:pt x="135" y="149"/>
                  </a:lnTo>
                  <a:lnTo>
                    <a:pt x="147" y="151"/>
                  </a:lnTo>
                  <a:lnTo>
                    <a:pt x="159" y="150"/>
                  </a:lnTo>
                  <a:lnTo>
                    <a:pt x="170" y="149"/>
                  </a:lnTo>
                  <a:lnTo>
                    <a:pt x="180" y="145"/>
                  </a:lnTo>
                  <a:lnTo>
                    <a:pt x="180" y="145"/>
                  </a:lnTo>
                  <a:lnTo>
                    <a:pt x="162" y="141"/>
                  </a:lnTo>
                  <a:lnTo>
                    <a:pt x="143" y="135"/>
                  </a:lnTo>
                  <a:lnTo>
                    <a:pt x="124" y="127"/>
                  </a:lnTo>
                  <a:lnTo>
                    <a:pt x="114" y="121"/>
                  </a:lnTo>
                  <a:lnTo>
                    <a:pt x="104" y="116"/>
                  </a:lnTo>
                  <a:lnTo>
                    <a:pt x="97" y="110"/>
                  </a:lnTo>
                  <a:lnTo>
                    <a:pt x="88" y="103"/>
                  </a:lnTo>
                  <a:lnTo>
                    <a:pt x="82" y="97"/>
                  </a:lnTo>
                  <a:lnTo>
                    <a:pt x="76" y="89"/>
                  </a:lnTo>
                  <a:lnTo>
                    <a:pt x="72" y="81"/>
                  </a:lnTo>
                  <a:lnTo>
                    <a:pt x="70" y="72"/>
                  </a:lnTo>
                  <a:lnTo>
                    <a:pt x="69" y="63"/>
                  </a:lnTo>
                  <a:lnTo>
                    <a:pt x="70" y="54"/>
                  </a:lnTo>
                  <a:lnTo>
                    <a:pt x="70" y="54"/>
                  </a:lnTo>
                  <a:close/>
                  <a:moveTo>
                    <a:pt x="150" y="44"/>
                  </a:moveTo>
                  <a:lnTo>
                    <a:pt x="150" y="44"/>
                  </a:lnTo>
                  <a:lnTo>
                    <a:pt x="144" y="50"/>
                  </a:lnTo>
                  <a:lnTo>
                    <a:pt x="136" y="55"/>
                  </a:lnTo>
                  <a:lnTo>
                    <a:pt x="121" y="65"/>
                  </a:lnTo>
                  <a:lnTo>
                    <a:pt x="105" y="73"/>
                  </a:lnTo>
                  <a:lnTo>
                    <a:pt x="98" y="78"/>
                  </a:lnTo>
                  <a:lnTo>
                    <a:pt x="90" y="83"/>
                  </a:lnTo>
                  <a:lnTo>
                    <a:pt x="90" y="83"/>
                  </a:lnTo>
                  <a:lnTo>
                    <a:pt x="93" y="84"/>
                  </a:lnTo>
                  <a:lnTo>
                    <a:pt x="95" y="87"/>
                  </a:lnTo>
                  <a:lnTo>
                    <a:pt x="96" y="89"/>
                  </a:lnTo>
                  <a:lnTo>
                    <a:pt x="98" y="91"/>
                  </a:lnTo>
                  <a:lnTo>
                    <a:pt x="98" y="91"/>
                  </a:lnTo>
                  <a:lnTo>
                    <a:pt x="109" y="89"/>
                  </a:lnTo>
                  <a:lnTo>
                    <a:pt x="118" y="86"/>
                  </a:lnTo>
                  <a:lnTo>
                    <a:pt x="127" y="81"/>
                  </a:lnTo>
                  <a:lnTo>
                    <a:pt x="134" y="75"/>
                  </a:lnTo>
                  <a:lnTo>
                    <a:pt x="149" y="64"/>
                  </a:lnTo>
                  <a:lnTo>
                    <a:pt x="163" y="52"/>
                  </a:lnTo>
                  <a:lnTo>
                    <a:pt x="163" y="52"/>
                  </a:lnTo>
                  <a:lnTo>
                    <a:pt x="160" y="50"/>
                  </a:lnTo>
                  <a:lnTo>
                    <a:pt x="158" y="48"/>
                  </a:lnTo>
                  <a:lnTo>
                    <a:pt x="155" y="45"/>
                  </a:lnTo>
                  <a:lnTo>
                    <a:pt x="150" y="44"/>
                  </a:lnTo>
                  <a:lnTo>
                    <a:pt x="150" y="44"/>
                  </a:lnTo>
                  <a:close/>
                  <a:moveTo>
                    <a:pt x="124" y="48"/>
                  </a:moveTo>
                  <a:lnTo>
                    <a:pt x="124" y="48"/>
                  </a:lnTo>
                  <a:lnTo>
                    <a:pt x="132" y="42"/>
                  </a:lnTo>
                  <a:lnTo>
                    <a:pt x="134" y="40"/>
                  </a:lnTo>
                  <a:lnTo>
                    <a:pt x="135" y="38"/>
                  </a:lnTo>
                  <a:lnTo>
                    <a:pt x="134" y="37"/>
                  </a:lnTo>
                  <a:lnTo>
                    <a:pt x="132" y="35"/>
                  </a:lnTo>
                  <a:lnTo>
                    <a:pt x="132" y="35"/>
                  </a:lnTo>
                  <a:lnTo>
                    <a:pt x="131" y="37"/>
                  </a:lnTo>
                  <a:lnTo>
                    <a:pt x="131" y="39"/>
                  </a:lnTo>
                  <a:lnTo>
                    <a:pt x="130" y="41"/>
                  </a:lnTo>
                  <a:lnTo>
                    <a:pt x="127" y="41"/>
                  </a:lnTo>
                  <a:lnTo>
                    <a:pt x="127" y="41"/>
                  </a:lnTo>
                  <a:lnTo>
                    <a:pt x="119" y="39"/>
                  </a:lnTo>
                  <a:lnTo>
                    <a:pt x="111" y="39"/>
                  </a:lnTo>
                  <a:lnTo>
                    <a:pt x="103" y="42"/>
                  </a:lnTo>
                  <a:lnTo>
                    <a:pt x="96" y="45"/>
                  </a:lnTo>
                  <a:lnTo>
                    <a:pt x="90" y="51"/>
                  </a:lnTo>
                  <a:lnTo>
                    <a:pt x="88" y="54"/>
                  </a:lnTo>
                  <a:lnTo>
                    <a:pt x="87" y="57"/>
                  </a:lnTo>
                  <a:lnTo>
                    <a:pt x="86" y="60"/>
                  </a:lnTo>
                  <a:lnTo>
                    <a:pt x="86" y="64"/>
                  </a:lnTo>
                  <a:lnTo>
                    <a:pt x="87" y="68"/>
                  </a:lnTo>
                  <a:lnTo>
                    <a:pt x="88" y="72"/>
                  </a:lnTo>
                  <a:lnTo>
                    <a:pt x="88" y="72"/>
                  </a:lnTo>
                  <a:lnTo>
                    <a:pt x="97" y="66"/>
                  </a:lnTo>
                  <a:lnTo>
                    <a:pt x="106" y="60"/>
                  </a:lnTo>
                  <a:lnTo>
                    <a:pt x="115" y="55"/>
                  </a:lnTo>
                  <a:lnTo>
                    <a:pt x="119" y="52"/>
                  </a:lnTo>
                  <a:lnTo>
                    <a:pt x="124" y="48"/>
                  </a:lnTo>
                  <a:lnTo>
                    <a:pt x="124" y="48"/>
                  </a:lnTo>
                  <a:close/>
                </a:path>
              </a:pathLst>
            </a:custGeom>
            <a:solidFill>
              <a:srgbClr val="FFFFFF"/>
            </a:solidFill>
            <a:ln w="9525">
              <a:solidFill>
                <a:srgbClr val="55915E"/>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lumMod val="50000"/>
                  </a:prstClr>
                </a:solidFill>
                <a:effectLst/>
                <a:uLnTx/>
                <a:uFillTx/>
                <a:latin typeface="字魂36号-正文宋楷" panose="02000000000000000000" pitchFamily="2" charset="-122"/>
                <a:ea typeface="字魂36号-正文宋楷" panose="02000000000000000000" pitchFamily="2" charset="-122"/>
                <a:cs typeface="+mn-cs"/>
              </a:endParaRPr>
            </a:p>
          </p:txBody>
        </p:sp>
      </p:grpSp>
      <p:sp>
        <p:nvSpPr>
          <p:cNvPr id="16" name="Freeform 158">
            <a:extLst>
              <a:ext uri="{FF2B5EF4-FFF2-40B4-BE49-F238E27FC236}">
                <a16:creationId xmlns:a16="http://schemas.microsoft.com/office/drawing/2014/main" id="{DA31E9B2-99F6-4F1F-88AD-26D34E61A8EA}"/>
              </a:ext>
            </a:extLst>
          </p:cNvPr>
          <p:cNvSpPr>
            <a:spLocks noEditPoints="1"/>
          </p:cNvSpPr>
          <p:nvPr/>
        </p:nvSpPr>
        <p:spPr bwMode="auto">
          <a:xfrm>
            <a:off x="1379317" y="1992502"/>
            <a:ext cx="641361" cy="727407"/>
          </a:xfrm>
          <a:custGeom>
            <a:avLst/>
            <a:gdLst/>
            <a:ahLst/>
            <a:cxnLst>
              <a:cxn ang="0">
                <a:pos x="398" y="200"/>
              </a:cxn>
              <a:cxn ang="0">
                <a:pos x="623" y="52"/>
              </a:cxn>
              <a:cxn ang="0">
                <a:pos x="625" y="296"/>
              </a:cxn>
              <a:cxn ang="0">
                <a:pos x="692" y="505"/>
              </a:cxn>
              <a:cxn ang="0">
                <a:pos x="672" y="754"/>
              </a:cxn>
              <a:cxn ang="0">
                <a:pos x="567" y="778"/>
              </a:cxn>
              <a:cxn ang="0">
                <a:pos x="298" y="803"/>
              </a:cxn>
              <a:cxn ang="0">
                <a:pos x="121" y="855"/>
              </a:cxn>
              <a:cxn ang="0">
                <a:pos x="61" y="840"/>
              </a:cxn>
              <a:cxn ang="0">
                <a:pos x="57" y="691"/>
              </a:cxn>
              <a:cxn ang="0">
                <a:pos x="65" y="446"/>
              </a:cxn>
              <a:cxn ang="0">
                <a:pos x="127" y="287"/>
              </a:cxn>
              <a:cxn ang="0">
                <a:pos x="0" y="111"/>
              </a:cxn>
              <a:cxn ang="0">
                <a:pos x="283" y="20"/>
              </a:cxn>
              <a:cxn ang="0">
                <a:pos x="285" y="190"/>
              </a:cxn>
              <a:cxn ang="0">
                <a:pos x="26" y="515"/>
              </a:cxn>
              <a:cxn ang="0">
                <a:pos x="51" y="560"/>
              </a:cxn>
              <a:cxn ang="0">
                <a:pos x="144" y="483"/>
              </a:cxn>
              <a:cxn ang="0">
                <a:pos x="167" y="646"/>
              </a:cxn>
              <a:cxn ang="0">
                <a:pos x="350" y="565"/>
              </a:cxn>
              <a:cxn ang="0">
                <a:pos x="308" y="468"/>
              </a:cxn>
              <a:cxn ang="0">
                <a:pos x="207" y="436"/>
              </a:cxn>
              <a:cxn ang="0">
                <a:pos x="82" y="807"/>
              </a:cxn>
              <a:cxn ang="0">
                <a:pos x="65" y="542"/>
              </a:cxn>
              <a:cxn ang="0">
                <a:pos x="129" y="763"/>
              </a:cxn>
              <a:cxn ang="0">
                <a:pos x="62" y="527"/>
              </a:cxn>
              <a:cxn ang="0">
                <a:pos x="268" y="179"/>
              </a:cxn>
              <a:cxn ang="0">
                <a:pos x="269" y="31"/>
              </a:cxn>
              <a:cxn ang="0">
                <a:pos x="31" y="121"/>
              </a:cxn>
              <a:cxn ang="0">
                <a:pos x="160" y="346"/>
              </a:cxn>
              <a:cxn ang="0">
                <a:pos x="71" y="144"/>
              </a:cxn>
              <a:cxn ang="0">
                <a:pos x="72" y="73"/>
              </a:cxn>
              <a:cxn ang="0">
                <a:pos x="256" y="152"/>
              </a:cxn>
              <a:cxn ang="0">
                <a:pos x="320" y="401"/>
              </a:cxn>
              <a:cxn ang="0">
                <a:pos x="130" y="796"/>
              </a:cxn>
              <a:cxn ang="0">
                <a:pos x="103" y="146"/>
              </a:cxn>
              <a:cxn ang="0">
                <a:pos x="234" y="412"/>
              </a:cxn>
              <a:cxn ang="0">
                <a:pos x="232" y="151"/>
              </a:cxn>
              <a:cxn ang="0">
                <a:pos x="242" y="785"/>
              </a:cxn>
              <a:cxn ang="0">
                <a:pos x="223" y="817"/>
              </a:cxn>
              <a:cxn ang="0">
                <a:pos x="377" y="598"/>
              </a:cxn>
              <a:cxn ang="0">
                <a:pos x="494" y="248"/>
              </a:cxn>
              <a:cxn ang="0">
                <a:pos x="687" y="111"/>
              </a:cxn>
              <a:cxn ang="0">
                <a:pos x="574" y="326"/>
              </a:cxn>
              <a:cxn ang="0">
                <a:pos x="538" y="681"/>
              </a:cxn>
              <a:cxn ang="0">
                <a:pos x="558" y="564"/>
              </a:cxn>
              <a:cxn ang="0">
                <a:pos x="718" y="172"/>
              </a:cxn>
              <a:cxn ang="0">
                <a:pos x="549" y="72"/>
              </a:cxn>
              <a:cxn ang="0">
                <a:pos x="414" y="174"/>
              </a:cxn>
              <a:cxn ang="0">
                <a:pos x="440" y="381"/>
              </a:cxn>
              <a:cxn ang="0">
                <a:pos x="287" y="786"/>
              </a:cxn>
              <a:cxn ang="0">
                <a:pos x="480" y="454"/>
              </a:cxn>
              <a:cxn ang="0">
                <a:pos x="459" y="452"/>
              </a:cxn>
              <a:cxn ang="0">
                <a:pos x="647" y="198"/>
              </a:cxn>
              <a:cxn ang="0">
                <a:pos x="490" y="154"/>
              </a:cxn>
              <a:cxn ang="0">
                <a:pos x="525" y="265"/>
              </a:cxn>
              <a:cxn ang="0">
                <a:pos x="531" y="388"/>
              </a:cxn>
              <a:cxn ang="0">
                <a:pos x="525" y="749"/>
              </a:cxn>
              <a:cxn ang="0">
                <a:pos x="604" y="687"/>
              </a:cxn>
              <a:cxn ang="0">
                <a:pos x="674" y="449"/>
              </a:cxn>
              <a:cxn ang="0">
                <a:pos x="653" y="425"/>
              </a:cxn>
              <a:cxn ang="0">
                <a:pos x="568" y="616"/>
              </a:cxn>
              <a:cxn ang="0">
                <a:pos x="652" y="736"/>
              </a:cxn>
            </a:cxnLst>
            <a:rect l="0" t="0" r="r" b="b"/>
            <a:pathLst>
              <a:path w="770" h="855">
                <a:moveTo>
                  <a:pt x="351" y="399"/>
                </a:moveTo>
                <a:lnTo>
                  <a:pt x="351" y="399"/>
                </a:lnTo>
                <a:lnTo>
                  <a:pt x="369" y="396"/>
                </a:lnTo>
                <a:lnTo>
                  <a:pt x="386" y="392"/>
                </a:lnTo>
                <a:lnTo>
                  <a:pt x="404" y="391"/>
                </a:lnTo>
                <a:lnTo>
                  <a:pt x="411" y="391"/>
                </a:lnTo>
                <a:lnTo>
                  <a:pt x="419" y="392"/>
                </a:lnTo>
                <a:lnTo>
                  <a:pt x="419" y="392"/>
                </a:lnTo>
                <a:lnTo>
                  <a:pt x="430" y="368"/>
                </a:lnTo>
                <a:lnTo>
                  <a:pt x="441" y="344"/>
                </a:lnTo>
                <a:lnTo>
                  <a:pt x="451" y="319"/>
                </a:lnTo>
                <a:lnTo>
                  <a:pt x="456" y="307"/>
                </a:lnTo>
                <a:lnTo>
                  <a:pt x="461" y="293"/>
                </a:lnTo>
                <a:lnTo>
                  <a:pt x="461" y="293"/>
                </a:lnTo>
                <a:lnTo>
                  <a:pt x="454" y="283"/>
                </a:lnTo>
                <a:lnTo>
                  <a:pt x="448" y="273"/>
                </a:lnTo>
                <a:lnTo>
                  <a:pt x="438" y="249"/>
                </a:lnTo>
                <a:lnTo>
                  <a:pt x="438" y="249"/>
                </a:lnTo>
                <a:lnTo>
                  <a:pt x="429" y="238"/>
                </a:lnTo>
                <a:lnTo>
                  <a:pt x="418" y="226"/>
                </a:lnTo>
                <a:lnTo>
                  <a:pt x="407" y="212"/>
                </a:lnTo>
                <a:lnTo>
                  <a:pt x="398" y="200"/>
                </a:lnTo>
                <a:lnTo>
                  <a:pt x="394" y="193"/>
                </a:lnTo>
                <a:lnTo>
                  <a:pt x="392" y="187"/>
                </a:lnTo>
                <a:lnTo>
                  <a:pt x="390" y="180"/>
                </a:lnTo>
                <a:lnTo>
                  <a:pt x="390" y="174"/>
                </a:lnTo>
                <a:lnTo>
                  <a:pt x="392" y="167"/>
                </a:lnTo>
                <a:lnTo>
                  <a:pt x="395" y="162"/>
                </a:lnTo>
                <a:lnTo>
                  <a:pt x="401" y="157"/>
                </a:lnTo>
                <a:lnTo>
                  <a:pt x="408" y="152"/>
                </a:lnTo>
                <a:lnTo>
                  <a:pt x="408" y="152"/>
                </a:lnTo>
                <a:lnTo>
                  <a:pt x="416" y="139"/>
                </a:lnTo>
                <a:lnTo>
                  <a:pt x="425" y="126"/>
                </a:lnTo>
                <a:lnTo>
                  <a:pt x="437" y="114"/>
                </a:lnTo>
                <a:lnTo>
                  <a:pt x="451" y="102"/>
                </a:lnTo>
                <a:lnTo>
                  <a:pt x="466" y="91"/>
                </a:lnTo>
                <a:lnTo>
                  <a:pt x="483" y="83"/>
                </a:lnTo>
                <a:lnTo>
                  <a:pt x="501" y="74"/>
                </a:lnTo>
                <a:lnTo>
                  <a:pt x="521" y="67"/>
                </a:lnTo>
                <a:lnTo>
                  <a:pt x="540" y="61"/>
                </a:lnTo>
                <a:lnTo>
                  <a:pt x="561" y="56"/>
                </a:lnTo>
                <a:lnTo>
                  <a:pt x="582" y="54"/>
                </a:lnTo>
                <a:lnTo>
                  <a:pt x="603" y="52"/>
                </a:lnTo>
                <a:lnTo>
                  <a:pt x="623" y="52"/>
                </a:lnTo>
                <a:lnTo>
                  <a:pt x="644" y="54"/>
                </a:lnTo>
                <a:lnTo>
                  <a:pt x="664" y="57"/>
                </a:lnTo>
                <a:lnTo>
                  <a:pt x="683" y="63"/>
                </a:lnTo>
                <a:lnTo>
                  <a:pt x="683" y="63"/>
                </a:lnTo>
                <a:lnTo>
                  <a:pt x="693" y="67"/>
                </a:lnTo>
                <a:lnTo>
                  <a:pt x="705" y="73"/>
                </a:lnTo>
                <a:lnTo>
                  <a:pt x="726" y="87"/>
                </a:lnTo>
                <a:lnTo>
                  <a:pt x="726" y="87"/>
                </a:lnTo>
                <a:lnTo>
                  <a:pt x="746" y="97"/>
                </a:lnTo>
                <a:lnTo>
                  <a:pt x="753" y="102"/>
                </a:lnTo>
                <a:lnTo>
                  <a:pt x="761" y="107"/>
                </a:lnTo>
                <a:lnTo>
                  <a:pt x="766" y="113"/>
                </a:lnTo>
                <a:lnTo>
                  <a:pt x="768" y="117"/>
                </a:lnTo>
                <a:lnTo>
                  <a:pt x="769" y="120"/>
                </a:lnTo>
                <a:lnTo>
                  <a:pt x="770" y="125"/>
                </a:lnTo>
                <a:lnTo>
                  <a:pt x="770" y="130"/>
                </a:lnTo>
                <a:lnTo>
                  <a:pt x="769" y="135"/>
                </a:lnTo>
                <a:lnTo>
                  <a:pt x="768" y="142"/>
                </a:lnTo>
                <a:lnTo>
                  <a:pt x="768" y="142"/>
                </a:lnTo>
                <a:lnTo>
                  <a:pt x="732" y="180"/>
                </a:lnTo>
                <a:lnTo>
                  <a:pt x="696" y="219"/>
                </a:lnTo>
                <a:lnTo>
                  <a:pt x="625" y="296"/>
                </a:lnTo>
                <a:lnTo>
                  <a:pt x="625" y="296"/>
                </a:lnTo>
                <a:lnTo>
                  <a:pt x="620" y="309"/>
                </a:lnTo>
                <a:lnTo>
                  <a:pt x="616" y="323"/>
                </a:lnTo>
                <a:lnTo>
                  <a:pt x="611" y="349"/>
                </a:lnTo>
                <a:lnTo>
                  <a:pt x="599" y="405"/>
                </a:lnTo>
                <a:lnTo>
                  <a:pt x="599" y="405"/>
                </a:lnTo>
                <a:lnTo>
                  <a:pt x="606" y="403"/>
                </a:lnTo>
                <a:lnTo>
                  <a:pt x="613" y="401"/>
                </a:lnTo>
                <a:lnTo>
                  <a:pt x="619" y="401"/>
                </a:lnTo>
                <a:lnTo>
                  <a:pt x="626" y="400"/>
                </a:lnTo>
                <a:lnTo>
                  <a:pt x="638" y="401"/>
                </a:lnTo>
                <a:lnTo>
                  <a:pt x="651" y="404"/>
                </a:lnTo>
                <a:lnTo>
                  <a:pt x="677" y="412"/>
                </a:lnTo>
                <a:lnTo>
                  <a:pt x="690" y="415"/>
                </a:lnTo>
                <a:lnTo>
                  <a:pt x="704" y="418"/>
                </a:lnTo>
                <a:lnTo>
                  <a:pt x="704" y="418"/>
                </a:lnTo>
                <a:lnTo>
                  <a:pt x="706" y="424"/>
                </a:lnTo>
                <a:lnTo>
                  <a:pt x="708" y="430"/>
                </a:lnTo>
                <a:lnTo>
                  <a:pt x="714" y="443"/>
                </a:lnTo>
                <a:lnTo>
                  <a:pt x="714" y="443"/>
                </a:lnTo>
                <a:lnTo>
                  <a:pt x="704" y="475"/>
                </a:lnTo>
                <a:lnTo>
                  <a:pt x="692" y="505"/>
                </a:lnTo>
                <a:lnTo>
                  <a:pt x="666" y="565"/>
                </a:lnTo>
                <a:lnTo>
                  <a:pt x="655" y="596"/>
                </a:lnTo>
                <a:lnTo>
                  <a:pt x="644" y="626"/>
                </a:lnTo>
                <a:lnTo>
                  <a:pt x="638" y="642"/>
                </a:lnTo>
                <a:lnTo>
                  <a:pt x="634" y="658"/>
                </a:lnTo>
                <a:lnTo>
                  <a:pt x="631" y="674"/>
                </a:lnTo>
                <a:lnTo>
                  <a:pt x="629" y="691"/>
                </a:lnTo>
                <a:lnTo>
                  <a:pt x="629" y="691"/>
                </a:lnTo>
                <a:lnTo>
                  <a:pt x="638" y="693"/>
                </a:lnTo>
                <a:lnTo>
                  <a:pt x="644" y="693"/>
                </a:lnTo>
                <a:lnTo>
                  <a:pt x="650" y="693"/>
                </a:lnTo>
                <a:lnTo>
                  <a:pt x="661" y="693"/>
                </a:lnTo>
                <a:lnTo>
                  <a:pt x="661" y="693"/>
                </a:lnTo>
                <a:lnTo>
                  <a:pt x="665" y="700"/>
                </a:lnTo>
                <a:lnTo>
                  <a:pt x="668" y="706"/>
                </a:lnTo>
                <a:lnTo>
                  <a:pt x="671" y="712"/>
                </a:lnTo>
                <a:lnTo>
                  <a:pt x="672" y="719"/>
                </a:lnTo>
                <a:lnTo>
                  <a:pt x="674" y="726"/>
                </a:lnTo>
                <a:lnTo>
                  <a:pt x="674" y="733"/>
                </a:lnTo>
                <a:lnTo>
                  <a:pt x="674" y="740"/>
                </a:lnTo>
                <a:lnTo>
                  <a:pt x="673" y="747"/>
                </a:lnTo>
                <a:lnTo>
                  <a:pt x="672" y="754"/>
                </a:lnTo>
                <a:lnTo>
                  <a:pt x="669" y="760"/>
                </a:lnTo>
                <a:lnTo>
                  <a:pt x="666" y="766"/>
                </a:lnTo>
                <a:lnTo>
                  <a:pt x="662" y="771"/>
                </a:lnTo>
                <a:lnTo>
                  <a:pt x="658" y="776"/>
                </a:lnTo>
                <a:lnTo>
                  <a:pt x="651" y="780"/>
                </a:lnTo>
                <a:lnTo>
                  <a:pt x="645" y="783"/>
                </a:lnTo>
                <a:lnTo>
                  <a:pt x="637" y="785"/>
                </a:lnTo>
                <a:lnTo>
                  <a:pt x="637" y="785"/>
                </a:lnTo>
                <a:lnTo>
                  <a:pt x="634" y="785"/>
                </a:lnTo>
                <a:lnTo>
                  <a:pt x="631" y="784"/>
                </a:lnTo>
                <a:lnTo>
                  <a:pt x="626" y="783"/>
                </a:lnTo>
                <a:lnTo>
                  <a:pt x="619" y="783"/>
                </a:lnTo>
                <a:lnTo>
                  <a:pt x="619" y="783"/>
                </a:lnTo>
                <a:lnTo>
                  <a:pt x="611" y="783"/>
                </a:lnTo>
                <a:lnTo>
                  <a:pt x="602" y="784"/>
                </a:lnTo>
                <a:lnTo>
                  <a:pt x="587" y="787"/>
                </a:lnTo>
                <a:lnTo>
                  <a:pt x="581" y="787"/>
                </a:lnTo>
                <a:lnTo>
                  <a:pt x="574" y="786"/>
                </a:lnTo>
                <a:lnTo>
                  <a:pt x="572" y="785"/>
                </a:lnTo>
                <a:lnTo>
                  <a:pt x="570" y="783"/>
                </a:lnTo>
                <a:lnTo>
                  <a:pt x="568" y="781"/>
                </a:lnTo>
                <a:lnTo>
                  <a:pt x="567" y="778"/>
                </a:lnTo>
                <a:lnTo>
                  <a:pt x="567" y="778"/>
                </a:lnTo>
                <a:lnTo>
                  <a:pt x="559" y="779"/>
                </a:lnTo>
                <a:lnTo>
                  <a:pt x="553" y="780"/>
                </a:lnTo>
                <a:lnTo>
                  <a:pt x="540" y="780"/>
                </a:lnTo>
                <a:lnTo>
                  <a:pt x="511" y="777"/>
                </a:lnTo>
                <a:lnTo>
                  <a:pt x="511" y="777"/>
                </a:lnTo>
                <a:lnTo>
                  <a:pt x="508" y="773"/>
                </a:lnTo>
                <a:lnTo>
                  <a:pt x="507" y="769"/>
                </a:lnTo>
                <a:lnTo>
                  <a:pt x="506" y="766"/>
                </a:lnTo>
                <a:lnTo>
                  <a:pt x="504" y="762"/>
                </a:lnTo>
                <a:lnTo>
                  <a:pt x="504" y="762"/>
                </a:lnTo>
                <a:lnTo>
                  <a:pt x="481" y="763"/>
                </a:lnTo>
                <a:lnTo>
                  <a:pt x="457" y="766"/>
                </a:lnTo>
                <a:lnTo>
                  <a:pt x="408" y="775"/>
                </a:lnTo>
                <a:lnTo>
                  <a:pt x="385" y="778"/>
                </a:lnTo>
                <a:lnTo>
                  <a:pt x="360" y="782"/>
                </a:lnTo>
                <a:lnTo>
                  <a:pt x="337" y="784"/>
                </a:lnTo>
                <a:lnTo>
                  <a:pt x="313" y="784"/>
                </a:lnTo>
                <a:lnTo>
                  <a:pt x="313" y="784"/>
                </a:lnTo>
                <a:lnTo>
                  <a:pt x="310" y="792"/>
                </a:lnTo>
                <a:lnTo>
                  <a:pt x="304" y="798"/>
                </a:lnTo>
                <a:lnTo>
                  <a:pt x="298" y="803"/>
                </a:lnTo>
                <a:lnTo>
                  <a:pt x="290" y="809"/>
                </a:lnTo>
                <a:lnTo>
                  <a:pt x="282" y="812"/>
                </a:lnTo>
                <a:lnTo>
                  <a:pt x="273" y="815"/>
                </a:lnTo>
                <a:lnTo>
                  <a:pt x="265" y="817"/>
                </a:lnTo>
                <a:lnTo>
                  <a:pt x="256" y="818"/>
                </a:lnTo>
                <a:lnTo>
                  <a:pt x="256" y="818"/>
                </a:lnTo>
                <a:lnTo>
                  <a:pt x="255" y="822"/>
                </a:lnTo>
                <a:lnTo>
                  <a:pt x="253" y="826"/>
                </a:lnTo>
                <a:lnTo>
                  <a:pt x="250" y="831"/>
                </a:lnTo>
                <a:lnTo>
                  <a:pt x="248" y="837"/>
                </a:lnTo>
                <a:lnTo>
                  <a:pt x="248" y="837"/>
                </a:lnTo>
                <a:lnTo>
                  <a:pt x="240" y="841"/>
                </a:lnTo>
                <a:lnTo>
                  <a:pt x="233" y="844"/>
                </a:lnTo>
                <a:lnTo>
                  <a:pt x="225" y="846"/>
                </a:lnTo>
                <a:lnTo>
                  <a:pt x="218" y="847"/>
                </a:lnTo>
                <a:lnTo>
                  <a:pt x="201" y="849"/>
                </a:lnTo>
                <a:lnTo>
                  <a:pt x="183" y="849"/>
                </a:lnTo>
                <a:lnTo>
                  <a:pt x="150" y="851"/>
                </a:lnTo>
                <a:lnTo>
                  <a:pt x="135" y="852"/>
                </a:lnTo>
                <a:lnTo>
                  <a:pt x="128" y="854"/>
                </a:lnTo>
                <a:lnTo>
                  <a:pt x="121" y="855"/>
                </a:lnTo>
                <a:lnTo>
                  <a:pt x="121" y="855"/>
                </a:lnTo>
                <a:lnTo>
                  <a:pt x="119" y="853"/>
                </a:lnTo>
                <a:lnTo>
                  <a:pt x="117" y="852"/>
                </a:lnTo>
                <a:lnTo>
                  <a:pt x="111" y="849"/>
                </a:lnTo>
                <a:lnTo>
                  <a:pt x="105" y="846"/>
                </a:lnTo>
                <a:lnTo>
                  <a:pt x="102" y="845"/>
                </a:lnTo>
                <a:lnTo>
                  <a:pt x="100" y="843"/>
                </a:lnTo>
                <a:lnTo>
                  <a:pt x="100" y="843"/>
                </a:lnTo>
                <a:lnTo>
                  <a:pt x="98" y="836"/>
                </a:lnTo>
                <a:lnTo>
                  <a:pt x="98" y="831"/>
                </a:lnTo>
                <a:lnTo>
                  <a:pt x="99" y="827"/>
                </a:lnTo>
                <a:lnTo>
                  <a:pt x="99" y="827"/>
                </a:lnTo>
                <a:lnTo>
                  <a:pt x="97" y="828"/>
                </a:lnTo>
                <a:lnTo>
                  <a:pt x="95" y="830"/>
                </a:lnTo>
                <a:lnTo>
                  <a:pt x="92" y="834"/>
                </a:lnTo>
                <a:lnTo>
                  <a:pt x="91" y="839"/>
                </a:lnTo>
                <a:lnTo>
                  <a:pt x="89" y="841"/>
                </a:lnTo>
                <a:lnTo>
                  <a:pt x="88" y="842"/>
                </a:lnTo>
                <a:lnTo>
                  <a:pt x="88" y="842"/>
                </a:lnTo>
                <a:lnTo>
                  <a:pt x="81" y="844"/>
                </a:lnTo>
                <a:lnTo>
                  <a:pt x="73" y="844"/>
                </a:lnTo>
                <a:lnTo>
                  <a:pt x="67" y="843"/>
                </a:lnTo>
                <a:lnTo>
                  <a:pt x="61" y="840"/>
                </a:lnTo>
                <a:lnTo>
                  <a:pt x="56" y="837"/>
                </a:lnTo>
                <a:lnTo>
                  <a:pt x="52" y="831"/>
                </a:lnTo>
                <a:lnTo>
                  <a:pt x="47" y="826"/>
                </a:lnTo>
                <a:lnTo>
                  <a:pt x="44" y="821"/>
                </a:lnTo>
                <a:lnTo>
                  <a:pt x="42" y="814"/>
                </a:lnTo>
                <a:lnTo>
                  <a:pt x="40" y="807"/>
                </a:lnTo>
                <a:lnTo>
                  <a:pt x="39" y="800"/>
                </a:lnTo>
                <a:lnTo>
                  <a:pt x="38" y="793"/>
                </a:lnTo>
                <a:lnTo>
                  <a:pt x="38" y="786"/>
                </a:lnTo>
                <a:lnTo>
                  <a:pt x="39" y="780"/>
                </a:lnTo>
                <a:lnTo>
                  <a:pt x="40" y="773"/>
                </a:lnTo>
                <a:lnTo>
                  <a:pt x="42" y="768"/>
                </a:lnTo>
                <a:lnTo>
                  <a:pt x="42" y="768"/>
                </a:lnTo>
                <a:lnTo>
                  <a:pt x="46" y="767"/>
                </a:lnTo>
                <a:lnTo>
                  <a:pt x="50" y="766"/>
                </a:lnTo>
                <a:lnTo>
                  <a:pt x="55" y="763"/>
                </a:lnTo>
                <a:lnTo>
                  <a:pt x="60" y="761"/>
                </a:lnTo>
                <a:lnTo>
                  <a:pt x="63" y="760"/>
                </a:lnTo>
                <a:lnTo>
                  <a:pt x="68" y="760"/>
                </a:lnTo>
                <a:lnTo>
                  <a:pt x="68" y="760"/>
                </a:lnTo>
                <a:lnTo>
                  <a:pt x="62" y="725"/>
                </a:lnTo>
                <a:lnTo>
                  <a:pt x="57" y="691"/>
                </a:lnTo>
                <a:lnTo>
                  <a:pt x="51" y="657"/>
                </a:lnTo>
                <a:lnTo>
                  <a:pt x="42" y="621"/>
                </a:lnTo>
                <a:lnTo>
                  <a:pt x="42" y="621"/>
                </a:lnTo>
                <a:lnTo>
                  <a:pt x="38" y="604"/>
                </a:lnTo>
                <a:lnTo>
                  <a:pt x="32" y="588"/>
                </a:lnTo>
                <a:lnTo>
                  <a:pt x="21" y="556"/>
                </a:lnTo>
                <a:lnTo>
                  <a:pt x="15" y="540"/>
                </a:lnTo>
                <a:lnTo>
                  <a:pt x="11" y="525"/>
                </a:lnTo>
                <a:lnTo>
                  <a:pt x="8" y="508"/>
                </a:lnTo>
                <a:lnTo>
                  <a:pt x="6" y="492"/>
                </a:lnTo>
                <a:lnTo>
                  <a:pt x="6" y="492"/>
                </a:lnTo>
                <a:lnTo>
                  <a:pt x="5" y="485"/>
                </a:lnTo>
                <a:lnTo>
                  <a:pt x="6" y="481"/>
                </a:lnTo>
                <a:lnTo>
                  <a:pt x="7" y="476"/>
                </a:lnTo>
                <a:lnTo>
                  <a:pt x="9" y="472"/>
                </a:lnTo>
                <a:lnTo>
                  <a:pt x="11" y="468"/>
                </a:lnTo>
                <a:lnTo>
                  <a:pt x="14" y="465"/>
                </a:lnTo>
                <a:lnTo>
                  <a:pt x="22" y="459"/>
                </a:lnTo>
                <a:lnTo>
                  <a:pt x="30" y="454"/>
                </a:lnTo>
                <a:lnTo>
                  <a:pt x="41" y="450"/>
                </a:lnTo>
                <a:lnTo>
                  <a:pt x="52" y="448"/>
                </a:lnTo>
                <a:lnTo>
                  <a:pt x="65" y="446"/>
                </a:lnTo>
                <a:lnTo>
                  <a:pt x="90" y="443"/>
                </a:lnTo>
                <a:lnTo>
                  <a:pt x="115" y="440"/>
                </a:lnTo>
                <a:lnTo>
                  <a:pt x="137" y="437"/>
                </a:lnTo>
                <a:lnTo>
                  <a:pt x="146" y="435"/>
                </a:lnTo>
                <a:lnTo>
                  <a:pt x="153" y="433"/>
                </a:lnTo>
                <a:lnTo>
                  <a:pt x="153" y="433"/>
                </a:lnTo>
                <a:lnTo>
                  <a:pt x="154" y="432"/>
                </a:lnTo>
                <a:lnTo>
                  <a:pt x="158" y="432"/>
                </a:lnTo>
                <a:lnTo>
                  <a:pt x="158" y="432"/>
                </a:lnTo>
                <a:lnTo>
                  <a:pt x="154" y="423"/>
                </a:lnTo>
                <a:lnTo>
                  <a:pt x="153" y="415"/>
                </a:lnTo>
                <a:lnTo>
                  <a:pt x="151" y="397"/>
                </a:lnTo>
                <a:lnTo>
                  <a:pt x="151" y="378"/>
                </a:lnTo>
                <a:lnTo>
                  <a:pt x="150" y="369"/>
                </a:lnTo>
                <a:lnTo>
                  <a:pt x="148" y="360"/>
                </a:lnTo>
                <a:lnTo>
                  <a:pt x="148" y="360"/>
                </a:lnTo>
                <a:lnTo>
                  <a:pt x="144" y="339"/>
                </a:lnTo>
                <a:lnTo>
                  <a:pt x="138" y="318"/>
                </a:lnTo>
                <a:lnTo>
                  <a:pt x="138" y="318"/>
                </a:lnTo>
                <a:lnTo>
                  <a:pt x="135" y="308"/>
                </a:lnTo>
                <a:lnTo>
                  <a:pt x="131" y="298"/>
                </a:lnTo>
                <a:lnTo>
                  <a:pt x="127" y="287"/>
                </a:lnTo>
                <a:lnTo>
                  <a:pt x="122" y="278"/>
                </a:lnTo>
                <a:lnTo>
                  <a:pt x="122" y="278"/>
                </a:lnTo>
                <a:lnTo>
                  <a:pt x="116" y="256"/>
                </a:lnTo>
                <a:lnTo>
                  <a:pt x="111" y="236"/>
                </a:lnTo>
                <a:lnTo>
                  <a:pt x="108" y="226"/>
                </a:lnTo>
                <a:lnTo>
                  <a:pt x="104" y="217"/>
                </a:lnTo>
                <a:lnTo>
                  <a:pt x="100" y="209"/>
                </a:lnTo>
                <a:lnTo>
                  <a:pt x="95" y="201"/>
                </a:lnTo>
                <a:lnTo>
                  <a:pt x="95" y="201"/>
                </a:lnTo>
                <a:lnTo>
                  <a:pt x="86" y="192"/>
                </a:lnTo>
                <a:lnTo>
                  <a:pt x="77" y="185"/>
                </a:lnTo>
                <a:lnTo>
                  <a:pt x="58" y="171"/>
                </a:lnTo>
                <a:lnTo>
                  <a:pt x="39" y="157"/>
                </a:lnTo>
                <a:lnTo>
                  <a:pt x="30" y="149"/>
                </a:lnTo>
                <a:lnTo>
                  <a:pt x="22" y="141"/>
                </a:lnTo>
                <a:lnTo>
                  <a:pt x="22" y="141"/>
                </a:lnTo>
                <a:lnTo>
                  <a:pt x="17" y="133"/>
                </a:lnTo>
                <a:lnTo>
                  <a:pt x="13" y="126"/>
                </a:lnTo>
                <a:lnTo>
                  <a:pt x="8" y="117"/>
                </a:lnTo>
                <a:lnTo>
                  <a:pt x="5" y="114"/>
                </a:lnTo>
                <a:lnTo>
                  <a:pt x="0" y="111"/>
                </a:lnTo>
                <a:lnTo>
                  <a:pt x="0" y="111"/>
                </a:lnTo>
                <a:lnTo>
                  <a:pt x="2" y="101"/>
                </a:lnTo>
                <a:lnTo>
                  <a:pt x="5" y="91"/>
                </a:lnTo>
                <a:lnTo>
                  <a:pt x="9" y="82"/>
                </a:lnTo>
                <a:lnTo>
                  <a:pt x="13" y="74"/>
                </a:lnTo>
                <a:lnTo>
                  <a:pt x="19" y="66"/>
                </a:lnTo>
                <a:lnTo>
                  <a:pt x="25" y="58"/>
                </a:lnTo>
                <a:lnTo>
                  <a:pt x="31" y="51"/>
                </a:lnTo>
                <a:lnTo>
                  <a:pt x="39" y="44"/>
                </a:lnTo>
                <a:lnTo>
                  <a:pt x="47" y="38"/>
                </a:lnTo>
                <a:lnTo>
                  <a:pt x="57" y="33"/>
                </a:lnTo>
                <a:lnTo>
                  <a:pt x="66" y="27"/>
                </a:lnTo>
                <a:lnTo>
                  <a:pt x="76" y="23"/>
                </a:lnTo>
                <a:lnTo>
                  <a:pt x="98" y="14"/>
                </a:lnTo>
                <a:lnTo>
                  <a:pt x="119" y="8"/>
                </a:lnTo>
                <a:lnTo>
                  <a:pt x="143" y="4"/>
                </a:lnTo>
                <a:lnTo>
                  <a:pt x="166" y="1"/>
                </a:lnTo>
                <a:lnTo>
                  <a:pt x="190" y="0"/>
                </a:lnTo>
                <a:lnTo>
                  <a:pt x="213" y="1"/>
                </a:lnTo>
                <a:lnTo>
                  <a:pt x="235" y="5"/>
                </a:lnTo>
                <a:lnTo>
                  <a:pt x="255" y="9"/>
                </a:lnTo>
                <a:lnTo>
                  <a:pt x="274" y="15"/>
                </a:lnTo>
                <a:lnTo>
                  <a:pt x="283" y="20"/>
                </a:lnTo>
                <a:lnTo>
                  <a:pt x="290" y="24"/>
                </a:lnTo>
                <a:lnTo>
                  <a:pt x="290" y="24"/>
                </a:lnTo>
                <a:lnTo>
                  <a:pt x="304" y="34"/>
                </a:lnTo>
                <a:lnTo>
                  <a:pt x="317" y="43"/>
                </a:lnTo>
                <a:lnTo>
                  <a:pt x="328" y="53"/>
                </a:lnTo>
                <a:lnTo>
                  <a:pt x="332" y="57"/>
                </a:lnTo>
                <a:lnTo>
                  <a:pt x="334" y="63"/>
                </a:lnTo>
                <a:lnTo>
                  <a:pt x="334" y="63"/>
                </a:lnTo>
                <a:lnTo>
                  <a:pt x="339" y="70"/>
                </a:lnTo>
                <a:lnTo>
                  <a:pt x="340" y="77"/>
                </a:lnTo>
                <a:lnTo>
                  <a:pt x="340" y="77"/>
                </a:lnTo>
                <a:lnTo>
                  <a:pt x="340" y="84"/>
                </a:lnTo>
                <a:lnTo>
                  <a:pt x="338" y="91"/>
                </a:lnTo>
                <a:lnTo>
                  <a:pt x="335" y="98"/>
                </a:lnTo>
                <a:lnTo>
                  <a:pt x="332" y="104"/>
                </a:lnTo>
                <a:lnTo>
                  <a:pt x="324" y="116"/>
                </a:lnTo>
                <a:lnTo>
                  <a:pt x="316" y="127"/>
                </a:lnTo>
                <a:lnTo>
                  <a:pt x="316" y="127"/>
                </a:lnTo>
                <a:lnTo>
                  <a:pt x="305" y="146"/>
                </a:lnTo>
                <a:lnTo>
                  <a:pt x="294" y="169"/>
                </a:lnTo>
                <a:lnTo>
                  <a:pt x="289" y="179"/>
                </a:lnTo>
                <a:lnTo>
                  <a:pt x="285" y="190"/>
                </a:lnTo>
                <a:lnTo>
                  <a:pt x="283" y="200"/>
                </a:lnTo>
                <a:lnTo>
                  <a:pt x="282" y="207"/>
                </a:lnTo>
                <a:lnTo>
                  <a:pt x="282" y="207"/>
                </a:lnTo>
                <a:lnTo>
                  <a:pt x="283" y="223"/>
                </a:lnTo>
                <a:lnTo>
                  <a:pt x="286" y="237"/>
                </a:lnTo>
                <a:lnTo>
                  <a:pt x="292" y="252"/>
                </a:lnTo>
                <a:lnTo>
                  <a:pt x="298" y="266"/>
                </a:lnTo>
                <a:lnTo>
                  <a:pt x="311" y="293"/>
                </a:lnTo>
                <a:lnTo>
                  <a:pt x="317" y="306"/>
                </a:lnTo>
                <a:lnTo>
                  <a:pt x="323" y="318"/>
                </a:lnTo>
                <a:lnTo>
                  <a:pt x="323" y="318"/>
                </a:lnTo>
                <a:lnTo>
                  <a:pt x="329" y="340"/>
                </a:lnTo>
                <a:lnTo>
                  <a:pt x="334" y="359"/>
                </a:lnTo>
                <a:lnTo>
                  <a:pt x="341" y="378"/>
                </a:lnTo>
                <a:lnTo>
                  <a:pt x="345" y="388"/>
                </a:lnTo>
                <a:lnTo>
                  <a:pt x="351" y="399"/>
                </a:lnTo>
                <a:lnTo>
                  <a:pt x="351" y="399"/>
                </a:lnTo>
                <a:close/>
                <a:moveTo>
                  <a:pt x="27" y="513"/>
                </a:moveTo>
                <a:lnTo>
                  <a:pt x="27" y="513"/>
                </a:lnTo>
                <a:lnTo>
                  <a:pt x="26" y="514"/>
                </a:lnTo>
                <a:lnTo>
                  <a:pt x="26" y="515"/>
                </a:lnTo>
                <a:lnTo>
                  <a:pt x="26" y="515"/>
                </a:lnTo>
                <a:lnTo>
                  <a:pt x="30" y="531"/>
                </a:lnTo>
                <a:lnTo>
                  <a:pt x="36" y="549"/>
                </a:lnTo>
                <a:lnTo>
                  <a:pt x="47" y="582"/>
                </a:lnTo>
                <a:lnTo>
                  <a:pt x="59" y="616"/>
                </a:lnTo>
                <a:lnTo>
                  <a:pt x="63" y="634"/>
                </a:lnTo>
                <a:lnTo>
                  <a:pt x="68" y="651"/>
                </a:lnTo>
                <a:lnTo>
                  <a:pt x="68" y="651"/>
                </a:lnTo>
                <a:lnTo>
                  <a:pt x="72" y="680"/>
                </a:lnTo>
                <a:lnTo>
                  <a:pt x="77" y="709"/>
                </a:lnTo>
                <a:lnTo>
                  <a:pt x="82" y="724"/>
                </a:lnTo>
                <a:lnTo>
                  <a:pt x="86" y="738"/>
                </a:lnTo>
                <a:lnTo>
                  <a:pt x="91" y="751"/>
                </a:lnTo>
                <a:lnTo>
                  <a:pt x="99" y="764"/>
                </a:lnTo>
                <a:lnTo>
                  <a:pt x="99" y="764"/>
                </a:lnTo>
                <a:lnTo>
                  <a:pt x="95" y="738"/>
                </a:lnTo>
                <a:lnTo>
                  <a:pt x="89" y="711"/>
                </a:lnTo>
                <a:lnTo>
                  <a:pt x="75" y="661"/>
                </a:lnTo>
                <a:lnTo>
                  <a:pt x="62" y="612"/>
                </a:lnTo>
                <a:lnTo>
                  <a:pt x="57" y="587"/>
                </a:lnTo>
                <a:lnTo>
                  <a:pt x="53" y="564"/>
                </a:lnTo>
                <a:lnTo>
                  <a:pt x="53" y="564"/>
                </a:lnTo>
                <a:lnTo>
                  <a:pt x="51" y="560"/>
                </a:lnTo>
                <a:lnTo>
                  <a:pt x="47" y="557"/>
                </a:lnTo>
                <a:lnTo>
                  <a:pt x="45" y="555"/>
                </a:lnTo>
                <a:lnTo>
                  <a:pt x="43" y="551"/>
                </a:lnTo>
                <a:lnTo>
                  <a:pt x="43" y="551"/>
                </a:lnTo>
                <a:lnTo>
                  <a:pt x="41" y="537"/>
                </a:lnTo>
                <a:lnTo>
                  <a:pt x="38" y="525"/>
                </a:lnTo>
                <a:lnTo>
                  <a:pt x="28" y="504"/>
                </a:lnTo>
                <a:lnTo>
                  <a:pt x="28" y="504"/>
                </a:lnTo>
                <a:lnTo>
                  <a:pt x="31" y="502"/>
                </a:lnTo>
                <a:lnTo>
                  <a:pt x="32" y="499"/>
                </a:lnTo>
                <a:lnTo>
                  <a:pt x="31" y="497"/>
                </a:lnTo>
                <a:lnTo>
                  <a:pt x="30" y="495"/>
                </a:lnTo>
                <a:lnTo>
                  <a:pt x="30" y="495"/>
                </a:lnTo>
                <a:lnTo>
                  <a:pt x="38" y="491"/>
                </a:lnTo>
                <a:lnTo>
                  <a:pt x="46" y="487"/>
                </a:lnTo>
                <a:lnTo>
                  <a:pt x="55" y="484"/>
                </a:lnTo>
                <a:lnTo>
                  <a:pt x="62" y="482"/>
                </a:lnTo>
                <a:lnTo>
                  <a:pt x="78" y="480"/>
                </a:lnTo>
                <a:lnTo>
                  <a:pt x="96" y="479"/>
                </a:lnTo>
                <a:lnTo>
                  <a:pt x="112" y="480"/>
                </a:lnTo>
                <a:lnTo>
                  <a:pt x="128" y="482"/>
                </a:lnTo>
                <a:lnTo>
                  <a:pt x="144" y="483"/>
                </a:lnTo>
                <a:lnTo>
                  <a:pt x="161" y="484"/>
                </a:lnTo>
                <a:lnTo>
                  <a:pt x="161" y="484"/>
                </a:lnTo>
                <a:lnTo>
                  <a:pt x="171" y="483"/>
                </a:lnTo>
                <a:lnTo>
                  <a:pt x="181" y="481"/>
                </a:lnTo>
                <a:lnTo>
                  <a:pt x="187" y="481"/>
                </a:lnTo>
                <a:lnTo>
                  <a:pt x="192" y="482"/>
                </a:lnTo>
                <a:lnTo>
                  <a:pt x="197" y="483"/>
                </a:lnTo>
                <a:lnTo>
                  <a:pt x="202" y="487"/>
                </a:lnTo>
                <a:lnTo>
                  <a:pt x="202" y="487"/>
                </a:lnTo>
                <a:lnTo>
                  <a:pt x="202" y="495"/>
                </a:lnTo>
                <a:lnTo>
                  <a:pt x="202" y="504"/>
                </a:lnTo>
                <a:lnTo>
                  <a:pt x="198" y="521"/>
                </a:lnTo>
                <a:lnTo>
                  <a:pt x="195" y="538"/>
                </a:lnTo>
                <a:lnTo>
                  <a:pt x="190" y="554"/>
                </a:lnTo>
                <a:lnTo>
                  <a:pt x="186" y="570"/>
                </a:lnTo>
                <a:lnTo>
                  <a:pt x="181" y="585"/>
                </a:lnTo>
                <a:lnTo>
                  <a:pt x="179" y="600"/>
                </a:lnTo>
                <a:lnTo>
                  <a:pt x="179" y="608"/>
                </a:lnTo>
                <a:lnTo>
                  <a:pt x="179" y="615"/>
                </a:lnTo>
                <a:lnTo>
                  <a:pt x="179" y="615"/>
                </a:lnTo>
                <a:lnTo>
                  <a:pt x="173" y="629"/>
                </a:lnTo>
                <a:lnTo>
                  <a:pt x="167" y="646"/>
                </a:lnTo>
                <a:lnTo>
                  <a:pt x="162" y="664"/>
                </a:lnTo>
                <a:lnTo>
                  <a:pt x="158" y="685"/>
                </a:lnTo>
                <a:lnTo>
                  <a:pt x="149" y="724"/>
                </a:lnTo>
                <a:lnTo>
                  <a:pt x="145" y="745"/>
                </a:lnTo>
                <a:lnTo>
                  <a:pt x="138" y="763"/>
                </a:lnTo>
                <a:lnTo>
                  <a:pt x="138" y="763"/>
                </a:lnTo>
                <a:lnTo>
                  <a:pt x="156" y="763"/>
                </a:lnTo>
                <a:lnTo>
                  <a:pt x="172" y="762"/>
                </a:lnTo>
                <a:lnTo>
                  <a:pt x="202" y="760"/>
                </a:lnTo>
                <a:lnTo>
                  <a:pt x="231" y="758"/>
                </a:lnTo>
                <a:lnTo>
                  <a:pt x="245" y="758"/>
                </a:lnTo>
                <a:lnTo>
                  <a:pt x="260" y="758"/>
                </a:lnTo>
                <a:lnTo>
                  <a:pt x="260" y="758"/>
                </a:lnTo>
                <a:lnTo>
                  <a:pt x="274" y="734"/>
                </a:lnTo>
                <a:lnTo>
                  <a:pt x="288" y="708"/>
                </a:lnTo>
                <a:lnTo>
                  <a:pt x="294" y="695"/>
                </a:lnTo>
                <a:lnTo>
                  <a:pt x="300" y="681"/>
                </a:lnTo>
                <a:lnTo>
                  <a:pt x="304" y="667"/>
                </a:lnTo>
                <a:lnTo>
                  <a:pt x="309" y="652"/>
                </a:lnTo>
                <a:lnTo>
                  <a:pt x="309" y="652"/>
                </a:lnTo>
                <a:lnTo>
                  <a:pt x="330" y="610"/>
                </a:lnTo>
                <a:lnTo>
                  <a:pt x="350" y="565"/>
                </a:lnTo>
                <a:lnTo>
                  <a:pt x="370" y="521"/>
                </a:lnTo>
                <a:lnTo>
                  <a:pt x="387" y="477"/>
                </a:lnTo>
                <a:lnTo>
                  <a:pt x="387" y="477"/>
                </a:lnTo>
                <a:lnTo>
                  <a:pt x="375" y="477"/>
                </a:lnTo>
                <a:lnTo>
                  <a:pt x="363" y="477"/>
                </a:lnTo>
                <a:lnTo>
                  <a:pt x="339" y="481"/>
                </a:lnTo>
                <a:lnTo>
                  <a:pt x="315" y="484"/>
                </a:lnTo>
                <a:lnTo>
                  <a:pt x="290" y="489"/>
                </a:lnTo>
                <a:lnTo>
                  <a:pt x="290" y="489"/>
                </a:lnTo>
                <a:lnTo>
                  <a:pt x="277" y="490"/>
                </a:lnTo>
                <a:lnTo>
                  <a:pt x="262" y="491"/>
                </a:lnTo>
                <a:lnTo>
                  <a:pt x="254" y="492"/>
                </a:lnTo>
                <a:lnTo>
                  <a:pt x="248" y="491"/>
                </a:lnTo>
                <a:lnTo>
                  <a:pt x="240" y="490"/>
                </a:lnTo>
                <a:lnTo>
                  <a:pt x="234" y="488"/>
                </a:lnTo>
                <a:lnTo>
                  <a:pt x="234" y="488"/>
                </a:lnTo>
                <a:lnTo>
                  <a:pt x="242" y="482"/>
                </a:lnTo>
                <a:lnTo>
                  <a:pt x="251" y="479"/>
                </a:lnTo>
                <a:lnTo>
                  <a:pt x="259" y="476"/>
                </a:lnTo>
                <a:lnTo>
                  <a:pt x="269" y="474"/>
                </a:lnTo>
                <a:lnTo>
                  <a:pt x="287" y="470"/>
                </a:lnTo>
                <a:lnTo>
                  <a:pt x="308" y="468"/>
                </a:lnTo>
                <a:lnTo>
                  <a:pt x="328" y="467"/>
                </a:lnTo>
                <a:lnTo>
                  <a:pt x="347" y="465"/>
                </a:lnTo>
                <a:lnTo>
                  <a:pt x="365" y="462"/>
                </a:lnTo>
                <a:lnTo>
                  <a:pt x="375" y="460"/>
                </a:lnTo>
                <a:lnTo>
                  <a:pt x="383" y="457"/>
                </a:lnTo>
                <a:lnTo>
                  <a:pt x="383" y="457"/>
                </a:lnTo>
                <a:lnTo>
                  <a:pt x="390" y="460"/>
                </a:lnTo>
                <a:lnTo>
                  <a:pt x="393" y="462"/>
                </a:lnTo>
                <a:lnTo>
                  <a:pt x="398" y="462"/>
                </a:lnTo>
                <a:lnTo>
                  <a:pt x="398" y="462"/>
                </a:lnTo>
                <a:lnTo>
                  <a:pt x="402" y="447"/>
                </a:lnTo>
                <a:lnTo>
                  <a:pt x="406" y="434"/>
                </a:lnTo>
                <a:lnTo>
                  <a:pt x="411" y="422"/>
                </a:lnTo>
                <a:lnTo>
                  <a:pt x="415" y="409"/>
                </a:lnTo>
                <a:lnTo>
                  <a:pt x="415" y="409"/>
                </a:lnTo>
                <a:lnTo>
                  <a:pt x="338" y="416"/>
                </a:lnTo>
                <a:lnTo>
                  <a:pt x="302" y="420"/>
                </a:lnTo>
                <a:lnTo>
                  <a:pt x="266" y="423"/>
                </a:lnTo>
                <a:lnTo>
                  <a:pt x="266" y="423"/>
                </a:lnTo>
                <a:lnTo>
                  <a:pt x="252" y="425"/>
                </a:lnTo>
                <a:lnTo>
                  <a:pt x="237" y="429"/>
                </a:lnTo>
                <a:lnTo>
                  <a:pt x="207" y="436"/>
                </a:lnTo>
                <a:lnTo>
                  <a:pt x="148" y="452"/>
                </a:lnTo>
                <a:lnTo>
                  <a:pt x="120" y="461"/>
                </a:lnTo>
                <a:lnTo>
                  <a:pt x="92" y="466"/>
                </a:lnTo>
                <a:lnTo>
                  <a:pt x="80" y="468"/>
                </a:lnTo>
                <a:lnTo>
                  <a:pt x="67" y="469"/>
                </a:lnTo>
                <a:lnTo>
                  <a:pt x="55" y="470"/>
                </a:lnTo>
                <a:lnTo>
                  <a:pt x="43" y="469"/>
                </a:lnTo>
                <a:lnTo>
                  <a:pt x="43" y="469"/>
                </a:lnTo>
                <a:lnTo>
                  <a:pt x="33" y="475"/>
                </a:lnTo>
                <a:lnTo>
                  <a:pt x="29" y="478"/>
                </a:lnTo>
                <a:lnTo>
                  <a:pt x="25" y="481"/>
                </a:lnTo>
                <a:lnTo>
                  <a:pt x="25" y="481"/>
                </a:lnTo>
                <a:lnTo>
                  <a:pt x="26" y="498"/>
                </a:lnTo>
                <a:lnTo>
                  <a:pt x="27" y="513"/>
                </a:lnTo>
                <a:lnTo>
                  <a:pt x="27" y="513"/>
                </a:lnTo>
                <a:close/>
                <a:moveTo>
                  <a:pt x="70" y="822"/>
                </a:moveTo>
                <a:lnTo>
                  <a:pt x="70" y="822"/>
                </a:lnTo>
                <a:lnTo>
                  <a:pt x="73" y="821"/>
                </a:lnTo>
                <a:lnTo>
                  <a:pt x="76" y="818"/>
                </a:lnTo>
                <a:lnTo>
                  <a:pt x="78" y="815"/>
                </a:lnTo>
                <a:lnTo>
                  <a:pt x="81" y="812"/>
                </a:lnTo>
                <a:lnTo>
                  <a:pt x="82" y="807"/>
                </a:lnTo>
                <a:lnTo>
                  <a:pt x="82" y="802"/>
                </a:lnTo>
                <a:lnTo>
                  <a:pt x="81" y="793"/>
                </a:lnTo>
                <a:lnTo>
                  <a:pt x="80" y="788"/>
                </a:lnTo>
                <a:lnTo>
                  <a:pt x="77" y="784"/>
                </a:lnTo>
                <a:lnTo>
                  <a:pt x="75" y="781"/>
                </a:lnTo>
                <a:lnTo>
                  <a:pt x="72" y="779"/>
                </a:lnTo>
                <a:lnTo>
                  <a:pt x="69" y="778"/>
                </a:lnTo>
                <a:lnTo>
                  <a:pt x="65" y="779"/>
                </a:lnTo>
                <a:lnTo>
                  <a:pt x="60" y="781"/>
                </a:lnTo>
                <a:lnTo>
                  <a:pt x="56" y="784"/>
                </a:lnTo>
                <a:lnTo>
                  <a:pt x="56" y="784"/>
                </a:lnTo>
                <a:lnTo>
                  <a:pt x="56" y="795"/>
                </a:lnTo>
                <a:lnTo>
                  <a:pt x="57" y="806"/>
                </a:lnTo>
                <a:lnTo>
                  <a:pt x="59" y="811"/>
                </a:lnTo>
                <a:lnTo>
                  <a:pt x="61" y="815"/>
                </a:lnTo>
                <a:lnTo>
                  <a:pt x="66" y="820"/>
                </a:lnTo>
                <a:lnTo>
                  <a:pt x="70" y="822"/>
                </a:lnTo>
                <a:lnTo>
                  <a:pt x="70" y="822"/>
                </a:lnTo>
                <a:close/>
                <a:moveTo>
                  <a:pt x="59" y="528"/>
                </a:moveTo>
                <a:lnTo>
                  <a:pt x="59" y="528"/>
                </a:lnTo>
                <a:lnTo>
                  <a:pt x="62" y="536"/>
                </a:lnTo>
                <a:lnTo>
                  <a:pt x="65" y="542"/>
                </a:lnTo>
                <a:lnTo>
                  <a:pt x="67" y="550"/>
                </a:lnTo>
                <a:lnTo>
                  <a:pt x="67" y="558"/>
                </a:lnTo>
                <a:lnTo>
                  <a:pt x="67" y="558"/>
                </a:lnTo>
                <a:lnTo>
                  <a:pt x="73" y="578"/>
                </a:lnTo>
                <a:lnTo>
                  <a:pt x="78" y="598"/>
                </a:lnTo>
                <a:lnTo>
                  <a:pt x="88" y="642"/>
                </a:lnTo>
                <a:lnTo>
                  <a:pt x="88" y="642"/>
                </a:lnTo>
                <a:lnTo>
                  <a:pt x="92" y="659"/>
                </a:lnTo>
                <a:lnTo>
                  <a:pt x="98" y="676"/>
                </a:lnTo>
                <a:lnTo>
                  <a:pt x="107" y="709"/>
                </a:lnTo>
                <a:lnTo>
                  <a:pt x="107" y="709"/>
                </a:lnTo>
                <a:lnTo>
                  <a:pt x="108" y="717"/>
                </a:lnTo>
                <a:lnTo>
                  <a:pt x="110" y="725"/>
                </a:lnTo>
                <a:lnTo>
                  <a:pt x="112" y="742"/>
                </a:lnTo>
                <a:lnTo>
                  <a:pt x="114" y="750"/>
                </a:lnTo>
                <a:lnTo>
                  <a:pt x="117" y="756"/>
                </a:lnTo>
                <a:lnTo>
                  <a:pt x="119" y="760"/>
                </a:lnTo>
                <a:lnTo>
                  <a:pt x="122" y="762"/>
                </a:lnTo>
                <a:lnTo>
                  <a:pt x="126" y="764"/>
                </a:lnTo>
                <a:lnTo>
                  <a:pt x="129" y="765"/>
                </a:lnTo>
                <a:lnTo>
                  <a:pt x="129" y="765"/>
                </a:lnTo>
                <a:lnTo>
                  <a:pt x="129" y="763"/>
                </a:lnTo>
                <a:lnTo>
                  <a:pt x="128" y="762"/>
                </a:lnTo>
                <a:lnTo>
                  <a:pt x="125" y="760"/>
                </a:lnTo>
                <a:lnTo>
                  <a:pt x="122" y="756"/>
                </a:lnTo>
                <a:lnTo>
                  <a:pt x="121" y="755"/>
                </a:lnTo>
                <a:lnTo>
                  <a:pt x="121" y="752"/>
                </a:lnTo>
                <a:lnTo>
                  <a:pt x="121" y="752"/>
                </a:lnTo>
                <a:lnTo>
                  <a:pt x="136" y="693"/>
                </a:lnTo>
                <a:lnTo>
                  <a:pt x="152" y="632"/>
                </a:lnTo>
                <a:lnTo>
                  <a:pt x="168" y="569"/>
                </a:lnTo>
                <a:lnTo>
                  <a:pt x="176" y="537"/>
                </a:lnTo>
                <a:lnTo>
                  <a:pt x="182" y="505"/>
                </a:lnTo>
                <a:lnTo>
                  <a:pt x="182" y="505"/>
                </a:lnTo>
                <a:lnTo>
                  <a:pt x="153" y="500"/>
                </a:lnTo>
                <a:lnTo>
                  <a:pt x="137" y="498"/>
                </a:lnTo>
                <a:lnTo>
                  <a:pt x="120" y="497"/>
                </a:lnTo>
                <a:lnTo>
                  <a:pt x="103" y="496"/>
                </a:lnTo>
                <a:lnTo>
                  <a:pt x="87" y="497"/>
                </a:lnTo>
                <a:lnTo>
                  <a:pt x="71" y="500"/>
                </a:lnTo>
                <a:lnTo>
                  <a:pt x="57" y="505"/>
                </a:lnTo>
                <a:lnTo>
                  <a:pt x="57" y="505"/>
                </a:lnTo>
                <a:lnTo>
                  <a:pt x="61" y="521"/>
                </a:lnTo>
                <a:lnTo>
                  <a:pt x="62" y="527"/>
                </a:lnTo>
                <a:lnTo>
                  <a:pt x="61" y="528"/>
                </a:lnTo>
                <a:lnTo>
                  <a:pt x="59" y="528"/>
                </a:lnTo>
                <a:lnTo>
                  <a:pt x="59" y="528"/>
                </a:lnTo>
                <a:close/>
                <a:moveTo>
                  <a:pt x="307" y="337"/>
                </a:moveTo>
                <a:lnTo>
                  <a:pt x="307" y="337"/>
                </a:lnTo>
                <a:lnTo>
                  <a:pt x="305" y="331"/>
                </a:lnTo>
                <a:lnTo>
                  <a:pt x="304" y="325"/>
                </a:lnTo>
                <a:lnTo>
                  <a:pt x="303" y="318"/>
                </a:lnTo>
                <a:lnTo>
                  <a:pt x="302" y="313"/>
                </a:lnTo>
                <a:lnTo>
                  <a:pt x="302" y="313"/>
                </a:lnTo>
                <a:lnTo>
                  <a:pt x="297" y="300"/>
                </a:lnTo>
                <a:lnTo>
                  <a:pt x="292" y="286"/>
                </a:lnTo>
                <a:lnTo>
                  <a:pt x="279" y="261"/>
                </a:lnTo>
                <a:lnTo>
                  <a:pt x="273" y="248"/>
                </a:lnTo>
                <a:lnTo>
                  <a:pt x="268" y="236"/>
                </a:lnTo>
                <a:lnTo>
                  <a:pt x="264" y="224"/>
                </a:lnTo>
                <a:lnTo>
                  <a:pt x="262" y="213"/>
                </a:lnTo>
                <a:lnTo>
                  <a:pt x="262" y="213"/>
                </a:lnTo>
                <a:lnTo>
                  <a:pt x="262" y="205"/>
                </a:lnTo>
                <a:lnTo>
                  <a:pt x="263" y="196"/>
                </a:lnTo>
                <a:lnTo>
                  <a:pt x="265" y="188"/>
                </a:lnTo>
                <a:lnTo>
                  <a:pt x="268" y="179"/>
                </a:lnTo>
                <a:lnTo>
                  <a:pt x="271" y="171"/>
                </a:lnTo>
                <a:lnTo>
                  <a:pt x="275" y="162"/>
                </a:lnTo>
                <a:lnTo>
                  <a:pt x="285" y="146"/>
                </a:lnTo>
                <a:lnTo>
                  <a:pt x="307" y="117"/>
                </a:lnTo>
                <a:lnTo>
                  <a:pt x="314" y="103"/>
                </a:lnTo>
                <a:lnTo>
                  <a:pt x="317" y="98"/>
                </a:lnTo>
                <a:lnTo>
                  <a:pt x="319" y="91"/>
                </a:lnTo>
                <a:lnTo>
                  <a:pt x="319" y="91"/>
                </a:lnTo>
                <a:lnTo>
                  <a:pt x="320" y="88"/>
                </a:lnTo>
                <a:lnTo>
                  <a:pt x="320" y="84"/>
                </a:lnTo>
                <a:lnTo>
                  <a:pt x="320" y="80"/>
                </a:lnTo>
                <a:lnTo>
                  <a:pt x="319" y="76"/>
                </a:lnTo>
                <a:lnTo>
                  <a:pt x="315" y="70"/>
                </a:lnTo>
                <a:lnTo>
                  <a:pt x="310" y="65"/>
                </a:lnTo>
                <a:lnTo>
                  <a:pt x="303" y="60"/>
                </a:lnTo>
                <a:lnTo>
                  <a:pt x="296" y="55"/>
                </a:lnTo>
                <a:lnTo>
                  <a:pt x="280" y="45"/>
                </a:lnTo>
                <a:lnTo>
                  <a:pt x="280" y="45"/>
                </a:lnTo>
                <a:lnTo>
                  <a:pt x="277" y="42"/>
                </a:lnTo>
                <a:lnTo>
                  <a:pt x="274" y="38"/>
                </a:lnTo>
                <a:lnTo>
                  <a:pt x="271" y="35"/>
                </a:lnTo>
                <a:lnTo>
                  <a:pt x="269" y="31"/>
                </a:lnTo>
                <a:lnTo>
                  <a:pt x="269" y="31"/>
                </a:lnTo>
                <a:lnTo>
                  <a:pt x="260" y="28"/>
                </a:lnTo>
                <a:lnTo>
                  <a:pt x="251" y="25"/>
                </a:lnTo>
                <a:lnTo>
                  <a:pt x="240" y="23"/>
                </a:lnTo>
                <a:lnTo>
                  <a:pt x="228" y="21"/>
                </a:lnTo>
                <a:lnTo>
                  <a:pt x="204" y="19"/>
                </a:lnTo>
                <a:lnTo>
                  <a:pt x="178" y="19"/>
                </a:lnTo>
                <a:lnTo>
                  <a:pt x="178" y="19"/>
                </a:lnTo>
                <a:lnTo>
                  <a:pt x="152" y="21"/>
                </a:lnTo>
                <a:lnTo>
                  <a:pt x="129" y="24"/>
                </a:lnTo>
                <a:lnTo>
                  <a:pt x="107" y="29"/>
                </a:lnTo>
                <a:lnTo>
                  <a:pt x="88" y="36"/>
                </a:lnTo>
                <a:lnTo>
                  <a:pt x="71" y="44"/>
                </a:lnTo>
                <a:lnTo>
                  <a:pt x="55" y="53"/>
                </a:lnTo>
                <a:lnTo>
                  <a:pt x="41" y="64"/>
                </a:lnTo>
                <a:lnTo>
                  <a:pt x="29" y="75"/>
                </a:lnTo>
                <a:lnTo>
                  <a:pt x="29" y="75"/>
                </a:lnTo>
                <a:lnTo>
                  <a:pt x="26" y="85"/>
                </a:lnTo>
                <a:lnTo>
                  <a:pt x="24" y="95"/>
                </a:lnTo>
                <a:lnTo>
                  <a:pt x="25" y="104"/>
                </a:lnTo>
                <a:lnTo>
                  <a:pt x="27" y="113"/>
                </a:lnTo>
                <a:lnTo>
                  <a:pt x="31" y="121"/>
                </a:lnTo>
                <a:lnTo>
                  <a:pt x="37" y="130"/>
                </a:lnTo>
                <a:lnTo>
                  <a:pt x="43" y="139"/>
                </a:lnTo>
                <a:lnTo>
                  <a:pt x="51" y="146"/>
                </a:lnTo>
                <a:lnTo>
                  <a:pt x="51" y="146"/>
                </a:lnTo>
                <a:lnTo>
                  <a:pt x="60" y="155"/>
                </a:lnTo>
                <a:lnTo>
                  <a:pt x="70" y="163"/>
                </a:lnTo>
                <a:lnTo>
                  <a:pt x="92" y="177"/>
                </a:lnTo>
                <a:lnTo>
                  <a:pt x="102" y="185"/>
                </a:lnTo>
                <a:lnTo>
                  <a:pt x="112" y="192"/>
                </a:lnTo>
                <a:lnTo>
                  <a:pt x="119" y="201"/>
                </a:lnTo>
                <a:lnTo>
                  <a:pt x="121" y="205"/>
                </a:lnTo>
                <a:lnTo>
                  <a:pt x="123" y="210"/>
                </a:lnTo>
                <a:lnTo>
                  <a:pt x="123" y="210"/>
                </a:lnTo>
                <a:lnTo>
                  <a:pt x="125" y="213"/>
                </a:lnTo>
                <a:lnTo>
                  <a:pt x="123" y="217"/>
                </a:lnTo>
                <a:lnTo>
                  <a:pt x="123" y="220"/>
                </a:lnTo>
                <a:lnTo>
                  <a:pt x="123" y="222"/>
                </a:lnTo>
                <a:lnTo>
                  <a:pt x="123" y="222"/>
                </a:lnTo>
                <a:lnTo>
                  <a:pt x="129" y="246"/>
                </a:lnTo>
                <a:lnTo>
                  <a:pt x="135" y="270"/>
                </a:lnTo>
                <a:lnTo>
                  <a:pt x="152" y="321"/>
                </a:lnTo>
                <a:lnTo>
                  <a:pt x="160" y="346"/>
                </a:lnTo>
                <a:lnTo>
                  <a:pt x="166" y="373"/>
                </a:lnTo>
                <a:lnTo>
                  <a:pt x="168" y="386"/>
                </a:lnTo>
                <a:lnTo>
                  <a:pt x="169" y="399"/>
                </a:lnTo>
                <a:lnTo>
                  <a:pt x="169" y="412"/>
                </a:lnTo>
                <a:lnTo>
                  <a:pt x="169" y="424"/>
                </a:lnTo>
                <a:lnTo>
                  <a:pt x="169" y="424"/>
                </a:lnTo>
                <a:lnTo>
                  <a:pt x="175" y="427"/>
                </a:lnTo>
                <a:lnTo>
                  <a:pt x="182" y="425"/>
                </a:lnTo>
                <a:lnTo>
                  <a:pt x="190" y="424"/>
                </a:lnTo>
                <a:lnTo>
                  <a:pt x="195" y="422"/>
                </a:lnTo>
                <a:lnTo>
                  <a:pt x="195" y="422"/>
                </a:lnTo>
                <a:lnTo>
                  <a:pt x="188" y="372"/>
                </a:lnTo>
                <a:lnTo>
                  <a:pt x="178" y="316"/>
                </a:lnTo>
                <a:lnTo>
                  <a:pt x="167" y="260"/>
                </a:lnTo>
                <a:lnTo>
                  <a:pt x="161" y="232"/>
                </a:lnTo>
                <a:lnTo>
                  <a:pt x="153" y="205"/>
                </a:lnTo>
                <a:lnTo>
                  <a:pt x="153" y="205"/>
                </a:lnTo>
                <a:lnTo>
                  <a:pt x="144" y="195"/>
                </a:lnTo>
                <a:lnTo>
                  <a:pt x="132" y="187"/>
                </a:lnTo>
                <a:lnTo>
                  <a:pt x="107" y="170"/>
                </a:lnTo>
                <a:lnTo>
                  <a:pt x="83" y="152"/>
                </a:lnTo>
                <a:lnTo>
                  <a:pt x="71" y="144"/>
                </a:lnTo>
                <a:lnTo>
                  <a:pt x="60" y="135"/>
                </a:lnTo>
                <a:lnTo>
                  <a:pt x="60" y="135"/>
                </a:lnTo>
                <a:lnTo>
                  <a:pt x="56" y="132"/>
                </a:lnTo>
                <a:lnTo>
                  <a:pt x="53" y="128"/>
                </a:lnTo>
                <a:lnTo>
                  <a:pt x="50" y="124"/>
                </a:lnTo>
                <a:lnTo>
                  <a:pt x="48" y="118"/>
                </a:lnTo>
                <a:lnTo>
                  <a:pt x="48" y="118"/>
                </a:lnTo>
                <a:lnTo>
                  <a:pt x="48" y="114"/>
                </a:lnTo>
                <a:lnTo>
                  <a:pt x="50" y="109"/>
                </a:lnTo>
                <a:lnTo>
                  <a:pt x="54" y="97"/>
                </a:lnTo>
                <a:lnTo>
                  <a:pt x="60" y="85"/>
                </a:lnTo>
                <a:lnTo>
                  <a:pt x="65" y="79"/>
                </a:lnTo>
                <a:lnTo>
                  <a:pt x="65" y="79"/>
                </a:lnTo>
                <a:lnTo>
                  <a:pt x="66" y="79"/>
                </a:lnTo>
                <a:lnTo>
                  <a:pt x="67" y="79"/>
                </a:lnTo>
                <a:lnTo>
                  <a:pt x="69" y="80"/>
                </a:lnTo>
                <a:lnTo>
                  <a:pt x="71" y="80"/>
                </a:lnTo>
                <a:lnTo>
                  <a:pt x="71" y="80"/>
                </a:lnTo>
                <a:lnTo>
                  <a:pt x="71" y="79"/>
                </a:lnTo>
                <a:lnTo>
                  <a:pt x="71" y="76"/>
                </a:lnTo>
                <a:lnTo>
                  <a:pt x="72" y="74"/>
                </a:lnTo>
                <a:lnTo>
                  <a:pt x="72" y="73"/>
                </a:lnTo>
                <a:lnTo>
                  <a:pt x="72" y="73"/>
                </a:lnTo>
                <a:lnTo>
                  <a:pt x="81" y="66"/>
                </a:lnTo>
                <a:lnTo>
                  <a:pt x="91" y="57"/>
                </a:lnTo>
                <a:lnTo>
                  <a:pt x="101" y="51"/>
                </a:lnTo>
                <a:lnTo>
                  <a:pt x="108" y="48"/>
                </a:lnTo>
                <a:lnTo>
                  <a:pt x="108" y="48"/>
                </a:lnTo>
                <a:lnTo>
                  <a:pt x="127" y="44"/>
                </a:lnTo>
                <a:lnTo>
                  <a:pt x="147" y="43"/>
                </a:lnTo>
                <a:lnTo>
                  <a:pt x="167" y="43"/>
                </a:lnTo>
                <a:lnTo>
                  <a:pt x="189" y="44"/>
                </a:lnTo>
                <a:lnTo>
                  <a:pt x="210" y="46"/>
                </a:lnTo>
                <a:lnTo>
                  <a:pt x="231" y="50"/>
                </a:lnTo>
                <a:lnTo>
                  <a:pt x="249" y="54"/>
                </a:lnTo>
                <a:lnTo>
                  <a:pt x="266" y="58"/>
                </a:lnTo>
                <a:lnTo>
                  <a:pt x="266" y="58"/>
                </a:lnTo>
                <a:lnTo>
                  <a:pt x="281" y="76"/>
                </a:lnTo>
                <a:lnTo>
                  <a:pt x="287" y="86"/>
                </a:lnTo>
                <a:lnTo>
                  <a:pt x="294" y="97"/>
                </a:lnTo>
                <a:lnTo>
                  <a:pt x="294" y="97"/>
                </a:lnTo>
                <a:lnTo>
                  <a:pt x="281" y="115"/>
                </a:lnTo>
                <a:lnTo>
                  <a:pt x="269" y="134"/>
                </a:lnTo>
                <a:lnTo>
                  <a:pt x="256" y="152"/>
                </a:lnTo>
                <a:lnTo>
                  <a:pt x="250" y="161"/>
                </a:lnTo>
                <a:lnTo>
                  <a:pt x="241" y="169"/>
                </a:lnTo>
                <a:lnTo>
                  <a:pt x="241" y="169"/>
                </a:lnTo>
                <a:lnTo>
                  <a:pt x="238" y="181"/>
                </a:lnTo>
                <a:lnTo>
                  <a:pt x="234" y="193"/>
                </a:lnTo>
                <a:lnTo>
                  <a:pt x="233" y="200"/>
                </a:lnTo>
                <a:lnTo>
                  <a:pt x="233" y="206"/>
                </a:lnTo>
                <a:lnTo>
                  <a:pt x="233" y="212"/>
                </a:lnTo>
                <a:lnTo>
                  <a:pt x="235" y="220"/>
                </a:lnTo>
                <a:lnTo>
                  <a:pt x="235" y="220"/>
                </a:lnTo>
                <a:lnTo>
                  <a:pt x="240" y="236"/>
                </a:lnTo>
                <a:lnTo>
                  <a:pt x="247" y="254"/>
                </a:lnTo>
                <a:lnTo>
                  <a:pt x="265" y="291"/>
                </a:lnTo>
                <a:lnTo>
                  <a:pt x="283" y="328"/>
                </a:lnTo>
                <a:lnTo>
                  <a:pt x="292" y="345"/>
                </a:lnTo>
                <a:lnTo>
                  <a:pt x="299" y="361"/>
                </a:lnTo>
                <a:lnTo>
                  <a:pt x="299" y="361"/>
                </a:lnTo>
                <a:lnTo>
                  <a:pt x="303" y="374"/>
                </a:lnTo>
                <a:lnTo>
                  <a:pt x="309" y="387"/>
                </a:lnTo>
                <a:lnTo>
                  <a:pt x="312" y="393"/>
                </a:lnTo>
                <a:lnTo>
                  <a:pt x="316" y="398"/>
                </a:lnTo>
                <a:lnTo>
                  <a:pt x="320" y="401"/>
                </a:lnTo>
                <a:lnTo>
                  <a:pt x="327" y="402"/>
                </a:lnTo>
                <a:lnTo>
                  <a:pt x="327" y="402"/>
                </a:lnTo>
                <a:lnTo>
                  <a:pt x="327" y="396"/>
                </a:lnTo>
                <a:lnTo>
                  <a:pt x="326" y="388"/>
                </a:lnTo>
                <a:lnTo>
                  <a:pt x="324" y="381"/>
                </a:lnTo>
                <a:lnTo>
                  <a:pt x="320" y="372"/>
                </a:lnTo>
                <a:lnTo>
                  <a:pt x="313" y="355"/>
                </a:lnTo>
                <a:lnTo>
                  <a:pt x="307" y="337"/>
                </a:lnTo>
                <a:lnTo>
                  <a:pt x="307" y="337"/>
                </a:lnTo>
                <a:close/>
                <a:moveTo>
                  <a:pt x="118" y="822"/>
                </a:moveTo>
                <a:lnTo>
                  <a:pt x="118" y="822"/>
                </a:lnTo>
                <a:lnTo>
                  <a:pt x="122" y="821"/>
                </a:lnTo>
                <a:lnTo>
                  <a:pt x="127" y="822"/>
                </a:lnTo>
                <a:lnTo>
                  <a:pt x="130" y="822"/>
                </a:lnTo>
                <a:lnTo>
                  <a:pt x="134" y="822"/>
                </a:lnTo>
                <a:lnTo>
                  <a:pt x="134" y="822"/>
                </a:lnTo>
                <a:lnTo>
                  <a:pt x="135" y="818"/>
                </a:lnTo>
                <a:lnTo>
                  <a:pt x="136" y="815"/>
                </a:lnTo>
                <a:lnTo>
                  <a:pt x="135" y="808"/>
                </a:lnTo>
                <a:lnTo>
                  <a:pt x="133" y="801"/>
                </a:lnTo>
                <a:lnTo>
                  <a:pt x="130" y="796"/>
                </a:lnTo>
                <a:lnTo>
                  <a:pt x="130" y="796"/>
                </a:lnTo>
                <a:lnTo>
                  <a:pt x="125" y="798"/>
                </a:lnTo>
                <a:lnTo>
                  <a:pt x="120" y="800"/>
                </a:lnTo>
                <a:lnTo>
                  <a:pt x="118" y="802"/>
                </a:lnTo>
                <a:lnTo>
                  <a:pt x="117" y="805"/>
                </a:lnTo>
                <a:lnTo>
                  <a:pt x="117" y="808"/>
                </a:lnTo>
                <a:lnTo>
                  <a:pt x="117" y="812"/>
                </a:lnTo>
                <a:lnTo>
                  <a:pt x="118" y="822"/>
                </a:lnTo>
                <a:lnTo>
                  <a:pt x="118" y="822"/>
                </a:lnTo>
                <a:close/>
                <a:moveTo>
                  <a:pt x="168" y="60"/>
                </a:moveTo>
                <a:lnTo>
                  <a:pt x="168" y="60"/>
                </a:lnTo>
                <a:lnTo>
                  <a:pt x="149" y="61"/>
                </a:lnTo>
                <a:lnTo>
                  <a:pt x="133" y="64"/>
                </a:lnTo>
                <a:lnTo>
                  <a:pt x="118" y="68"/>
                </a:lnTo>
                <a:lnTo>
                  <a:pt x="105" y="74"/>
                </a:lnTo>
                <a:lnTo>
                  <a:pt x="95" y="82"/>
                </a:lnTo>
                <a:lnTo>
                  <a:pt x="85" y="91"/>
                </a:lnTo>
                <a:lnTo>
                  <a:pt x="76" y="102"/>
                </a:lnTo>
                <a:lnTo>
                  <a:pt x="70" y="114"/>
                </a:lnTo>
                <a:lnTo>
                  <a:pt x="70" y="114"/>
                </a:lnTo>
                <a:lnTo>
                  <a:pt x="81" y="125"/>
                </a:lnTo>
                <a:lnTo>
                  <a:pt x="91" y="135"/>
                </a:lnTo>
                <a:lnTo>
                  <a:pt x="103" y="146"/>
                </a:lnTo>
                <a:lnTo>
                  <a:pt x="115" y="155"/>
                </a:lnTo>
                <a:lnTo>
                  <a:pt x="128" y="164"/>
                </a:lnTo>
                <a:lnTo>
                  <a:pt x="141" y="172"/>
                </a:lnTo>
                <a:lnTo>
                  <a:pt x="153" y="178"/>
                </a:lnTo>
                <a:lnTo>
                  <a:pt x="166" y="183"/>
                </a:lnTo>
                <a:lnTo>
                  <a:pt x="166" y="183"/>
                </a:lnTo>
                <a:lnTo>
                  <a:pt x="174" y="206"/>
                </a:lnTo>
                <a:lnTo>
                  <a:pt x="179" y="230"/>
                </a:lnTo>
                <a:lnTo>
                  <a:pt x="184" y="254"/>
                </a:lnTo>
                <a:lnTo>
                  <a:pt x="189" y="279"/>
                </a:lnTo>
                <a:lnTo>
                  <a:pt x="197" y="330"/>
                </a:lnTo>
                <a:lnTo>
                  <a:pt x="203" y="356"/>
                </a:lnTo>
                <a:lnTo>
                  <a:pt x="209" y="383"/>
                </a:lnTo>
                <a:lnTo>
                  <a:pt x="209" y="383"/>
                </a:lnTo>
                <a:lnTo>
                  <a:pt x="208" y="384"/>
                </a:lnTo>
                <a:lnTo>
                  <a:pt x="207" y="387"/>
                </a:lnTo>
                <a:lnTo>
                  <a:pt x="207" y="397"/>
                </a:lnTo>
                <a:lnTo>
                  <a:pt x="208" y="408"/>
                </a:lnTo>
                <a:lnTo>
                  <a:pt x="209" y="413"/>
                </a:lnTo>
                <a:lnTo>
                  <a:pt x="211" y="417"/>
                </a:lnTo>
                <a:lnTo>
                  <a:pt x="211" y="417"/>
                </a:lnTo>
                <a:lnTo>
                  <a:pt x="234" y="412"/>
                </a:lnTo>
                <a:lnTo>
                  <a:pt x="256" y="408"/>
                </a:lnTo>
                <a:lnTo>
                  <a:pt x="299" y="404"/>
                </a:lnTo>
                <a:lnTo>
                  <a:pt x="299" y="404"/>
                </a:lnTo>
                <a:lnTo>
                  <a:pt x="288" y="376"/>
                </a:lnTo>
                <a:lnTo>
                  <a:pt x="278" y="348"/>
                </a:lnTo>
                <a:lnTo>
                  <a:pt x="251" y="296"/>
                </a:lnTo>
                <a:lnTo>
                  <a:pt x="239" y="269"/>
                </a:lnTo>
                <a:lnTo>
                  <a:pt x="227" y="241"/>
                </a:lnTo>
                <a:lnTo>
                  <a:pt x="222" y="227"/>
                </a:lnTo>
                <a:lnTo>
                  <a:pt x="218" y="212"/>
                </a:lnTo>
                <a:lnTo>
                  <a:pt x="213" y="197"/>
                </a:lnTo>
                <a:lnTo>
                  <a:pt x="210" y="181"/>
                </a:lnTo>
                <a:lnTo>
                  <a:pt x="210" y="181"/>
                </a:lnTo>
                <a:lnTo>
                  <a:pt x="214" y="180"/>
                </a:lnTo>
                <a:lnTo>
                  <a:pt x="217" y="178"/>
                </a:lnTo>
                <a:lnTo>
                  <a:pt x="218" y="176"/>
                </a:lnTo>
                <a:lnTo>
                  <a:pt x="219" y="173"/>
                </a:lnTo>
                <a:lnTo>
                  <a:pt x="221" y="165"/>
                </a:lnTo>
                <a:lnTo>
                  <a:pt x="222" y="161"/>
                </a:lnTo>
                <a:lnTo>
                  <a:pt x="224" y="158"/>
                </a:lnTo>
                <a:lnTo>
                  <a:pt x="224" y="158"/>
                </a:lnTo>
                <a:lnTo>
                  <a:pt x="232" y="151"/>
                </a:lnTo>
                <a:lnTo>
                  <a:pt x="239" y="144"/>
                </a:lnTo>
                <a:lnTo>
                  <a:pt x="245" y="136"/>
                </a:lnTo>
                <a:lnTo>
                  <a:pt x="251" y="128"/>
                </a:lnTo>
                <a:lnTo>
                  <a:pt x="256" y="119"/>
                </a:lnTo>
                <a:lnTo>
                  <a:pt x="260" y="110"/>
                </a:lnTo>
                <a:lnTo>
                  <a:pt x="264" y="100"/>
                </a:lnTo>
                <a:lnTo>
                  <a:pt x="266" y="89"/>
                </a:lnTo>
                <a:lnTo>
                  <a:pt x="266" y="89"/>
                </a:lnTo>
                <a:lnTo>
                  <a:pt x="258" y="82"/>
                </a:lnTo>
                <a:lnTo>
                  <a:pt x="249" y="75"/>
                </a:lnTo>
                <a:lnTo>
                  <a:pt x="238" y="70"/>
                </a:lnTo>
                <a:lnTo>
                  <a:pt x="225" y="66"/>
                </a:lnTo>
                <a:lnTo>
                  <a:pt x="212" y="64"/>
                </a:lnTo>
                <a:lnTo>
                  <a:pt x="197" y="61"/>
                </a:lnTo>
                <a:lnTo>
                  <a:pt x="183" y="60"/>
                </a:lnTo>
                <a:lnTo>
                  <a:pt x="168" y="60"/>
                </a:lnTo>
                <a:lnTo>
                  <a:pt x="168" y="60"/>
                </a:lnTo>
                <a:close/>
                <a:moveTo>
                  <a:pt x="235" y="816"/>
                </a:moveTo>
                <a:lnTo>
                  <a:pt x="235" y="816"/>
                </a:lnTo>
                <a:lnTo>
                  <a:pt x="239" y="806"/>
                </a:lnTo>
                <a:lnTo>
                  <a:pt x="241" y="795"/>
                </a:lnTo>
                <a:lnTo>
                  <a:pt x="242" y="785"/>
                </a:lnTo>
                <a:lnTo>
                  <a:pt x="241" y="777"/>
                </a:lnTo>
                <a:lnTo>
                  <a:pt x="241" y="777"/>
                </a:lnTo>
                <a:lnTo>
                  <a:pt x="229" y="779"/>
                </a:lnTo>
                <a:lnTo>
                  <a:pt x="217" y="780"/>
                </a:lnTo>
                <a:lnTo>
                  <a:pt x="191" y="779"/>
                </a:lnTo>
                <a:lnTo>
                  <a:pt x="177" y="779"/>
                </a:lnTo>
                <a:lnTo>
                  <a:pt x="165" y="779"/>
                </a:lnTo>
                <a:lnTo>
                  <a:pt x="153" y="781"/>
                </a:lnTo>
                <a:lnTo>
                  <a:pt x="143" y="784"/>
                </a:lnTo>
                <a:lnTo>
                  <a:pt x="143" y="784"/>
                </a:lnTo>
                <a:lnTo>
                  <a:pt x="148" y="794"/>
                </a:lnTo>
                <a:lnTo>
                  <a:pt x="151" y="806"/>
                </a:lnTo>
                <a:lnTo>
                  <a:pt x="154" y="817"/>
                </a:lnTo>
                <a:lnTo>
                  <a:pt x="156" y="828"/>
                </a:lnTo>
                <a:lnTo>
                  <a:pt x="156" y="828"/>
                </a:lnTo>
                <a:lnTo>
                  <a:pt x="175" y="828"/>
                </a:lnTo>
                <a:lnTo>
                  <a:pt x="194" y="829"/>
                </a:lnTo>
                <a:lnTo>
                  <a:pt x="204" y="828"/>
                </a:lnTo>
                <a:lnTo>
                  <a:pt x="211" y="826"/>
                </a:lnTo>
                <a:lnTo>
                  <a:pt x="218" y="823"/>
                </a:lnTo>
                <a:lnTo>
                  <a:pt x="221" y="821"/>
                </a:lnTo>
                <a:lnTo>
                  <a:pt x="223" y="817"/>
                </a:lnTo>
                <a:lnTo>
                  <a:pt x="223" y="817"/>
                </a:lnTo>
                <a:lnTo>
                  <a:pt x="225" y="818"/>
                </a:lnTo>
                <a:lnTo>
                  <a:pt x="226" y="820"/>
                </a:lnTo>
                <a:lnTo>
                  <a:pt x="229" y="816"/>
                </a:lnTo>
                <a:lnTo>
                  <a:pt x="232" y="814"/>
                </a:lnTo>
                <a:lnTo>
                  <a:pt x="234" y="814"/>
                </a:lnTo>
                <a:lnTo>
                  <a:pt x="235" y="816"/>
                </a:lnTo>
                <a:lnTo>
                  <a:pt x="235" y="816"/>
                </a:lnTo>
                <a:close/>
                <a:moveTo>
                  <a:pt x="313" y="739"/>
                </a:moveTo>
                <a:lnTo>
                  <a:pt x="313" y="739"/>
                </a:lnTo>
                <a:lnTo>
                  <a:pt x="333" y="694"/>
                </a:lnTo>
                <a:lnTo>
                  <a:pt x="353" y="648"/>
                </a:lnTo>
                <a:lnTo>
                  <a:pt x="353" y="648"/>
                </a:lnTo>
                <a:lnTo>
                  <a:pt x="359" y="636"/>
                </a:lnTo>
                <a:lnTo>
                  <a:pt x="365" y="625"/>
                </a:lnTo>
                <a:lnTo>
                  <a:pt x="369" y="619"/>
                </a:lnTo>
                <a:lnTo>
                  <a:pt x="371" y="613"/>
                </a:lnTo>
                <a:lnTo>
                  <a:pt x="372" y="606"/>
                </a:lnTo>
                <a:lnTo>
                  <a:pt x="373" y="600"/>
                </a:lnTo>
                <a:lnTo>
                  <a:pt x="373" y="600"/>
                </a:lnTo>
                <a:lnTo>
                  <a:pt x="375" y="599"/>
                </a:lnTo>
                <a:lnTo>
                  <a:pt x="377" y="598"/>
                </a:lnTo>
                <a:lnTo>
                  <a:pt x="378" y="595"/>
                </a:lnTo>
                <a:lnTo>
                  <a:pt x="380" y="591"/>
                </a:lnTo>
                <a:lnTo>
                  <a:pt x="381" y="589"/>
                </a:lnTo>
                <a:lnTo>
                  <a:pt x="384" y="588"/>
                </a:lnTo>
                <a:lnTo>
                  <a:pt x="384" y="588"/>
                </a:lnTo>
                <a:lnTo>
                  <a:pt x="391" y="567"/>
                </a:lnTo>
                <a:lnTo>
                  <a:pt x="400" y="546"/>
                </a:lnTo>
                <a:lnTo>
                  <a:pt x="418" y="505"/>
                </a:lnTo>
                <a:lnTo>
                  <a:pt x="428" y="484"/>
                </a:lnTo>
                <a:lnTo>
                  <a:pt x="436" y="464"/>
                </a:lnTo>
                <a:lnTo>
                  <a:pt x="444" y="443"/>
                </a:lnTo>
                <a:lnTo>
                  <a:pt x="450" y="420"/>
                </a:lnTo>
                <a:lnTo>
                  <a:pt x="450" y="420"/>
                </a:lnTo>
                <a:lnTo>
                  <a:pt x="468" y="385"/>
                </a:lnTo>
                <a:lnTo>
                  <a:pt x="484" y="347"/>
                </a:lnTo>
                <a:lnTo>
                  <a:pt x="492" y="329"/>
                </a:lnTo>
                <a:lnTo>
                  <a:pt x="498" y="311"/>
                </a:lnTo>
                <a:lnTo>
                  <a:pt x="504" y="293"/>
                </a:lnTo>
                <a:lnTo>
                  <a:pt x="507" y="275"/>
                </a:lnTo>
                <a:lnTo>
                  <a:pt x="507" y="275"/>
                </a:lnTo>
                <a:lnTo>
                  <a:pt x="500" y="261"/>
                </a:lnTo>
                <a:lnTo>
                  <a:pt x="494" y="248"/>
                </a:lnTo>
                <a:lnTo>
                  <a:pt x="478" y="223"/>
                </a:lnTo>
                <a:lnTo>
                  <a:pt x="461" y="200"/>
                </a:lnTo>
                <a:lnTo>
                  <a:pt x="453" y="187"/>
                </a:lnTo>
                <a:lnTo>
                  <a:pt x="447" y="173"/>
                </a:lnTo>
                <a:lnTo>
                  <a:pt x="447" y="173"/>
                </a:lnTo>
                <a:lnTo>
                  <a:pt x="453" y="164"/>
                </a:lnTo>
                <a:lnTo>
                  <a:pt x="462" y="156"/>
                </a:lnTo>
                <a:lnTo>
                  <a:pt x="470" y="148"/>
                </a:lnTo>
                <a:lnTo>
                  <a:pt x="480" y="141"/>
                </a:lnTo>
                <a:lnTo>
                  <a:pt x="500" y="128"/>
                </a:lnTo>
                <a:lnTo>
                  <a:pt x="521" y="115"/>
                </a:lnTo>
                <a:lnTo>
                  <a:pt x="521" y="115"/>
                </a:lnTo>
                <a:lnTo>
                  <a:pt x="540" y="111"/>
                </a:lnTo>
                <a:lnTo>
                  <a:pt x="560" y="107"/>
                </a:lnTo>
                <a:lnTo>
                  <a:pt x="583" y="104"/>
                </a:lnTo>
                <a:lnTo>
                  <a:pt x="604" y="102"/>
                </a:lnTo>
                <a:lnTo>
                  <a:pt x="627" y="102"/>
                </a:lnTo>
                <a:lnTo>
                  <a:pt x="648" y="103"/>
                </a:lnTo>
                <a:lnTo>
                  <a:pt x="667" y="106"/>
                </a:lnTo>
                <a:lnTo>
                  <a:pt x="677" y="109"/>
                </a:lnTo>
                <a:lnTo>
                  <a:pt x="687" y="111"/>
                </a:lnTo>
                <a:lnTo>
                  <a:pt x="687" y="111"/>
                </a:lnTo>
                <a:lnTo>
                  <a:pt x="693" y="114"/>
                </a:lnTo>
                <a:lnTo>
                  <a:pt x="701" y="120"/>
                </a:lnTo>
                <a:lnTo>
                  <a:pt x="708" y="127"/>
                </a:lnTo>
                <a:lnTo>
                  <a:pt x="711" y="130"/>
                </a:lnTo>
                <a:lnTo>
                  <a:pt x="712" y="133"/>
                </a:lnTo>
                <a:lnTo>
                  <a:pt x="712" y="133"/>
                </a:lnTo>
                <a:lnTo>
                  <a:pt x="713" y="136"/>
                </a:lnTo>
                <a:lnTo>
                  <a:pt x="712" y="141"/>
                </a:lnTo>
                <a:lnTo>
                  <a:pt x="710" y="149"/>
                </a:lnTo>
                <a:lnTo>
                  <a:pt x="706" y="157"/>
                </a:lnTo>
                <a:lnTo>
                  <a:pt x="701" y="164"/>
                </a:lnTo>
                <a:lnTo>
                  <a:pt x="687" y="178"/>
                </a:lnTo>
                <a:lnTo>
                  <a:pt x="676" y="189"/>
                </a:lnTo>
                <a:lnTo>
                  <a:pt x="676" y="189"/>
                </a:lnTo>
                <a:lnTo>
                  <a:pt x="648" y="219"/>
                </a:lnTo>
                <a:lnTo>
                  <a:pt x="620" y="250"/>
                </a:lnTo>
                <a:lnTo>
                  <a:pt x="607" y="265"/>
                </a:lnTo>
                <a:lnTo>
                  <a:pt x="596" y="281"/>
                </a:lnTo>
                <a:lnTo>
                  <a:pt x="585" y="297"/>
                </a:lnTo>
                <a:lnTo>
                  <a:pt x="576" y="314"/>
                </a:lnTo>
                <a:lnTo>
                  <a:pt x="576" y="314"/>
                </a:lnTo>
                <a:lnTo>
                  <a:pt x="574" y="326"/>
                </a:lnTo>
                <a:lnTo>
                  <a:pt x="572" y="337"/>
                </a:lnTo>
                <a:lnTo>
                  <a:pt x="567" y="359"/>
                </a:lnTo>
                <a:lnTo>
                  <a:pt x="563" y="370"/>
                </a:lnTo>
                <a:lnTo>
                  <a:pt x="562" y="381"/>
                </a:lnTo>
                <a:lnTo>
                  <a:pt x="561" y="392"/>
                </a:lnTo>
                <a:lnTo>
                  <a:pt x="562" y="403"/>
                </a:lnTo>
                <a:lnTo>
                  <a:pt x="562" y="403"/>
                </a:lnTo>
                <a:lnTo>
                  <a:pt x="558" y="404"/>
                </a:lnTo>
                <a:lnTo>
                  <a:pt x="557" y="405"/>
                </a:lnTo>
                <a:lnTo>
                  <a:pt x="557" y="407"/>
                </a:lnTo>
                <a:lnTo>
                  <a:pt x="557" y="407"/>
                </a:lnTo>
                <a:lnTo>
                  <a:pt x="552" y="443"/>
                </a:lnTo>
                <a:lnTo>
                  <a:pt x="546" y="479"/>
                </a:lnTo>
                <a:lnTo>
                  <a:pt x="536" y="556"/>
                </a:lnTo>
                <a:lnTo>
                  <a:pt x="531" y="596"/>
                </a:lnTo>
                <a:lnTo>
                  <a:pt x="528" y="635"/>
                </a:lnTo>
                <a:lnTo>
                  <a:pt x="526" y="674"/>
                </a:lnTo>
                <a:lnTo>
                  <a:pt x="526" y="693"/>
                </a:lnTo>
                <a:lnTo>
                  <a:pt x="527" y="712"/>
                </a:lnTo>
                <a:lnTo>
                  <a:pt x="527" y="712"/>
                </a:lnTo>
                <a:lnTo>
                  <a:pt x="534" y="699"/>
                </a:lnTo>
                <a:lnTo>
                  <a:pt x="538" y="681"/>
                </a:lnTo>
                <a:lnTo>
                  <a:pt x="542" y="663"/>
                </a:lnTo>
                <a:lnTo>
                  <a:pt x="545" y="643"/>
                </a:lnTo>
                <a:lnTo>
                  <a:pt x="552" y="604"/>
                </a:lnTo>
                <a:lnTo>
                  <a:pt x="556" y="586"/>
                </a:lnTo>
                <a:lnTo>
                  <a:pt x="560" y="571"/>
                </a:lnTo>
                <a:lnTo>
                  <a:pt x="560" y="571"/>
                </a:lnTo>
                <a:lnTo>
                  <a:pt x="560" y="569"/>
                </a:lnTo>
                <a:lnTo>
                  <a:pt x="559" y="568"/>
                </a:lnTo>
                <a:lnTo>
                  <a:pt x="556" y="570"/>
                </a:lnTo>
                <a:lnTo>
                  <a:pt x="554" y="572"/>
                </a:lnTo>
                <a:lnTo>
                  <a:pt x="552" y="573"/>
                </a:lnTo>
                <a:lnTo>
                  <a:pt x="550" y="573"/>
                </a:lnTo>
                <a:lnTo>
                  <a:pt x="549" y="571"/>
                </a:lnTo>
                <a:lnTo>
                  <a:pt x="549" y="571"/>
                </a:lnTo>
                <a:lnTo>
                  <a:pt x="547" y="567"/>
                </a:lnTo>
                <a:lnTo>
                  <a:pt x="549" y="564"/>
                </a:lnTo>
                <a:lnTo>
                  <a:pt x="551" y="561"/>
                </a:lnTo>
                <a:lnTo>
                  <a:pt x="553" y="560"/>
                </a:lnTo>
                <a:lnTo>
                  <a:pt x="553" y="560"/>
                </a:lnTo>
                <a:lnTo>
                  <a:pt x="555" y="559"/>
                </a:lnTo>
                <a:lnTo>
                  <a:pt x="556" y="560"/>
                </a:lnTo>
                <a:lnTo>
                  <a:pt x="558" y="564"/>
                </a:lnTo>
                <a:lnTo>
                  <a:pt x="559" y="566"/>
                </a:lnTo>
                <a:lnTo>
                  <a:pt x="560" y="566"/>
                </a:lnTo>
                <a:lnTo>
                  <a:pt x="561" y="564"/>
                </a:lnTo>
                <a:lnTo>
                  <a:pt x="561" y="564"/>
                </a:lnTo>
                <a:lnTo>
                  <a:pt x="565" y="529"/>
                </a:lnTo>
                <a:lnTo>
                  <a:pt x="569" y="493"/>
                </a:lnTo>
                <a:lnTo>
                  <a:pt x="574" y="455"/>
                </a:lnTo>
                <a:lnTo>
                  <a:pt x="581" y="417"/>
                </a:lnTo>
                <a:lnTo>
                  <a:pt x="588" y="379"/>
                </a:lnTo>
                <a:lnTo>
                  <a:pt x="596" y="343"/>
                </a:lnTo>
                <a:lnTo>
                  <a:pt x="603" y="308"/>
                </a:lnTo>
                <a:lnTo>
                  <a:pt x="611" y="277"/>
                </a:lnTo>
                <a:lnTo>
                  <a:pt x="611" y="277"/>
                </a:lnTo>
                <a:lnTo>
                  <a:pt x="618" y="272"/>
                </a:lnTo>
                <a:lnTo>
                  <a:pt x="623" y="271"/>
                </a:lnTo>
                <a:lnTo>
                  <a:pt x="629" y="271"/>
                </a:lnTo>
                <a:lnTo>
                  <a:pt x="629" y="271"/>
                </a:lnTo>
                <a:lnTo>
                  <a:pt x="643" y="252"/>
                </a:lnTo>
                <a:lnTo>
                  <a:pt x="657" y="236"/>
                </a:lnTo>
                <a:lnTo>
                  <a:pt x="672" y="219"/>
                </a:lnTo>
                <a:lnTo>
                  <a:pt x="687" y="204"/>
                </a:lnTo>
                <a:lnTo>
                  <a:pt x="718" y="172"/>
                </a:lnTo>
                <a:lnTo>
                  <a:pt x="733" y="156"/>
                </a:lnTo>
                <a:lnTo>
                  <a:pt x="748" y="137"/>
                </a:lnTo>
                <a:lnTo>
                  <a:pt x="748" y="137"/>
                </a:lnTo>
                <a:lnTo>
                  <a:pt x="748" y="131"/>
                </a:lnTo>
                <a:lnTo>
                  <a:pt x="748" y="121"/>
                </a:lnTo>
                <a:lnTo>
                  <a:pt x="748" y="121"/>
                </a:lnTo>
                <a:lnTo>
                  <a:pt x="739" y="114"/>
                </a:lnTo>
                <a:lnTo>
                  <a:pt x="729" y="106"/>
                </a:lnTo>
                <a:lnTo>
                  <a:pt x="720" y="100"/>
                </a:lnTo>
                <a:lnTo>
                  <a:pt x="709" y="94"/>
                </a:lnTo>
                <a:lnTo>
                  <a:pt x="697" y="88"/>
                </a:lnTo>
                <a:lnTo>
                  <a:pt x="686" y="84"/>
                </a:lnTo>
                <a:lnTo>
                  <a:pt x="674" y="80"/>
                </a:lnTo>
                <a:lnTo>
                  <a:pt x="661" y="75"/>
                </a:lnTo>
                <a:lnTo>
                  <a:pt x="647" y="72"/>
                </a:lnTo>
                <a:lnTo>
                  <a:pt x="634" y="70"/>
                </a:lnTo>
                <a:lnTo>
                  <a:pt x="620" y="69"/>
                </a:lnTo>
                <a:lnTo>
                  <a:pt x="606" y="68"/>
                </a:lnTo>
                <a:lnTo>
                  <a:pt x="591" y="68"/>
                </a:lnTo>
                <a:lnTo>
                  <a:pt x="577" y="68"/>
                </a:lnTo>
                <a:lnTo>
                  <a:pt x="563" y="70"/>
                </a:lnTo>
                <a:lnTo>
                  <a:pt x="549" y="72"/>
                </a:lnTo>
                <a:lnTo>
                  <a:pt x="549" y="72"/>
                </a:lnTo>
                <a:lnTo>
                  <a:pt x="537" y="74"/>
                </a:lnTo>
                <a:lnTo>
                  <a:pt x="524" y="80"/>
                </a:lnTo>
                <a:lnTo>
                  <a:pt x="510" y="86"/>
                </a:lnTo>
                <a:lnTo>
                  <a:pt x="495" y="92"/>
                </a:lnTo>
                <a:lnTo>
                  <a:pt x="481" y="101"/>
                </a:lnTo>
                <a:lnTo>
                  <a:pt x="469" y="109"/>
                </a:lnTo>
                <a:lnTo>
                  <a:pt x="459" y="116"/>
                </a:lnTo>
                <a:lnTo>
                  <a:pt x="450" y="124"/>
                </a:lnTo>
                <a:lnTo>
                  <a:pt x="450" y="124"/>
                </a:lnTo>
                <a:lnTo>
                  <a:pt x="446" y="131"/>
                </a:lnTo>
                <a:lnTo>
                  <a:pt x="440" y="141"/>
                </a:lnTo>
                <a:lnTo>
                  <a:pt x="434" y="151"/>
                </a:lnTo>
                <a:lnTo>
                  <a:pt x="428" y="161"/>
                </a:lnTo>
                <a:lnTo>
                  <a:pt x="428" y="161"/>
                </a:lnTo>
                <a:lnTo>
                  <a:pt x="424" y="162"/>
                </a:lnTo>
                <a:lnTo>
                  <a:pt x="422" y="163"/>
                </a:lnTo>
                <a:lnTo>
                  <a:pt x="420" y="164"/>
                </a:lnTo>
                <a:lnTo>
                  <a:pt x="418" y="165"/>
                </a:lnTo>
                <a:lnTo>
                  <a:pt x="418" y="165"/>
                </a:lnTo>
                <a:lnTo>
                  <a:pt x="415" y="170"/>
                </a:lnTo>
                <a:lnTo>
                  <a:pt x="414" y="174"/>
                </a:lnTo>
                <a:lnTo>
                  <a:pt x="413" y="178"/>
                </a:lnTo>
                <a:lnTo>
                  <a:pt x="414" y="183"/>
                </a:lnTo>
                <a:lnTo>
                  <a:pt x="415" y="192"/>
                </a:lnTo>
                <a:lnTo>
                  <a:pt x="417" y="202"/>
                </a:lnTo>
                <a:lnTo>
                  <a:pt x="417" y="202"/>
                </a:lnTo>
                <a:lnTo>
                  <a:pt x="424" y="207"/>
                </a:lnTo>
                <a:lnTo>
                  <a:pt x="430" y="212"/>
                </a:lnTo>
                <a:lnTo>
                  <a:pt x="435" y="218"/>
                </a:lnTo>
                <a:lnTo>
                  <a:pt x="439" y="224"/>
                </a:lnTo>
                <a:lnTo>
                  <a:pt x="439" y="224"/>
                </a:lnTo>
                <a:lnTo>
                  <a:pt x="463" y="257"/>
                </a:lnTo>
                <a:lnTo>
                  <a:pt x="475" y="276"/>
                </a:lnTo>
                <a:lnTo>
                  <a:pt x="479" y="284"/>
                </a:lnTo>
                <a:lnTo>
                  <a:pt x="483" y="293"/>
                </a:lnTo>
                <a:lnTo>
                  <a:pt x="483" y="293"/>
                </a:lnTo>
                <a:lnTo>
                  <a:pt x="477" y="303"/>
                </a:lnTo>
                <a:lnTo>
                  <a:pt x="471" y="314"/>
                </a:lnTo>
                <a:lnTo>
                  <a:pt x="462" y="338"/>
                </a:lnTo>
                <a:lnTo>
                  <a:pt x="457" y="348"/>
                </a:lnTo>
                <a:lnTo>
                  <a:pt x="453" y="360"/>
                </a:lnTo>
                <a:lnTo>
                  <a:pt x="447" y="371"/>
                </a:lnTo>
                <a:lnTo>
                  <a:pt x="440" y="381"/>
                </a:lnTo>
                <a:lnTo>
                  <a:pt x="440" y="381"/>
                </a:lnTo>
                <a:lnTo>
                  <a:pt x="433" y="406"/>
                </a:lnTo>
                <a:lnTo>
                  <a:pt x="423" y="432"/>
                </a:lnTo>
                <a:lnTo>
                  <a:pt x="405" y="482"/>
                </a:lnTo>
                <a:lnTo>
                  <a:pt x="386" y="530"/>
                </a:lnTo>
                <a:lnTo>
                  <a:pt x="364" y="578"/>
                </a:lnTo>
                <a:lnTo>
                  <a:pt x="322" y="671"/>
                </a:lnTo>
                <a:lnTo>
                  <a:pt x="301" y="718"/>
                </a:lnTo>
                <a:lnTo>
                  <a:pt x="281" y="767"/>
                </a:lnTo>
                <a:lnTo>
                  <a:pt x="281" y="767"/>
                </a:lnTo>
                <a:lnTo>
                  <a:pt x="275" y="769"/>
                </a:lnTo>
                <a:lnTo>
                  <a:pt x="271" y="772"/>
                </a:lnTo>
                <a:lnTo>
                  <a:pt x="267" y="776"/>
                </a:lnTo>
                <a:lnTo>
                  <a:pt x="264" y="780"/>
                </a:lnTo>
                <a:lnTo>
                  <a:pt x="262" y="785"/>
                </a:lnTo>
                <a:lnTo>
                  <a:pt x="260" y="792"/>
                </a:lnTo>
                <a:lnTo>
                  <a:pt x="260" y="798"/>
                </a:lnTo>
                <a:lnTo>
                  <a:pt x="260" y="806"/>
                </a:lnTo>
                <a:lnTo>
                  <a:pt x="260" y="806"/>
                </a:lnTo>
                <a:lnTo>
                  <a:pt x="271" y="800"/>
                </a:lnTo>
                <a:lnTo>
                  <a:pt x="280" y="794"/>
                </a:lnTo>
                <a:lnTo>
                  <a:pt x="287" y="786"/>
                </a:lnTo>
                <a:lnTo>
                  <a:pt x="294" y="779"/>
                </a:lnTo>
                <a:lnTo>
                  <a:pt x="299" y="769"/>
                </a:lnTo>
                <a:lnTo>
                  <a:pt x="304" y="760"/>
                </a:lnTo>
                <a:lnTo>
                  <a:pt x="313" y="739"/>
                </a:lnTo>
                <a:lnTo>
                  <a:pt x="313" y="739"/>
                </a:lnTo>
                <a:close/>
                <a:moveTo>
                  <a:pt x="506" y="741"/>
                </a:moveTo>
                <a:lnTo>
                  <a:pt x="506" y="741"/>
                </a:lnTo>
                <a:lnTo>
                  <a:pt x="507" y="708"/>
                </a:lnTo>
                <a:lnTo>
                  <a:pt x="509" y="674"/>
                </a:lnTo>
                <a:lnTo>
                  <a:pt x="515" y="603"/>
                </a:lnTo>
                <a:lnTo>
                  <a:pt x="524" y="533"/>
                </a:lnTo>
                <a:lnTo>
                  <a:pt x="531" y="463"/>
                </a:lnTo>
                <a:lnTo>
                  <a:pt x="531" y="463"/>
                </a:lnTo>
                <a:lnTo>
                  <a:pt x="525" y="462"/>
                </a:lnTo>
                <a:lnTo>
                  <a:pt x="517" y="462"/>
                </a:lnTo>
                <a:lnTo>
                  <a:pt x="499" y="464"/>
                </a:lnTo>
                <a:lnTo>
                  <a:pt x="490" y="464"/>
                </a:lnTo>
                <a:lnTo>
                  <a:pt x="481" y="464"/>
                </a:lnTo>
                <a:lnTo>
                  <a:pt x="472" y="463"/>
                </a:lnTo>
                <a:lnTo>
                  <a:pt x="464" y="459"/>
                </a:lnTo>
                <a:lnTo>
                  <a:pt x="464" y="459"/>
                </a:lnTo>
                <a:lnTo>
                  <a:pt x="480" y="454"/>
                </a:lnTo>
                <a:lnTo>
                  <a:pt x="497" y="449"/>
                </a:lnTo>
                <a:lnTo>
                  <a:pt x="536" y="440"/>
                </a:lnTo>
                <a:lnTo>
                  <a:pt x="536" y="440"/>
                </a:lnTo>
                <a:lnTo>
                  <a:pt x="536" y="437"/>
                </a:lnTo>
                <a:lnTo>
                  <a:pt x="536" y="434"/>
                </a:lnTo>
                <a:lnTo>
                  <a:pt x="538" y="424"/>
                </a:lnTo>
                <a:lnTo>
                  <a:pt x="539" y="417"/>
                </a:lnTo>
                <a:lnTo>
                  <a:pt x="539" y="414"/>
                </a:lnTo>
                <a:lnTo>
                  <a:pt x="537" y="412"/>
                </a:lnTo>
                <a:lnTo>
                  <a:pt x="537" y="412"/>
                </a:lnTo>
                <a:lnTo>
                  <a:pt x="534" y="409"/>
                </a:lnTo>
                <a:lnTo>
                  <a:pt x="530" y="407"/>
                </a:lnTo>
                <a:lnTo>
                  <a:pt x="524" y="406"/>
                </a:lnTo>
                <a:lnTo>
                  <a:pt x="516" y="406"/>
                </a:lnTo>
                <a:lnTo>
                  <a:pt x="509" y="407"/>
                </a:lnTo>
                <a:lnTo>
                  <a:pt x="500" y="408"/>
                </a:lnTo>
                <a:lnTo>
                  <a:pt x="493" y="409"/>
                </a:lnTo>
                <a:lnTo>
                  <a:pt x="485" y="408"/>
                </a:lnTo>
                <a:lnTo>
                  <a:pt x="481" y="407"/>
                </a:lnTo>
                <a:lnTo>
                  <a:pt x="478" y="405"/>
                </a:lnTo>
                <a:lnTo>
                  <a:pt x="478" y="405"/>
                </a:lnTo>
                <a:lnTo>
                  <a:pt x="459" y="452"/>
                </a:lnTo>
                <a:lnTo>
                  <a:pt x="439" y="498"/>
                </a:lnTo>
                <a:lnTo>
                  <a:pt x="400" y="587"/>
                </a:lnTo>
                <a:lnTo>
                  <a:pt x="360" y="676"/>
                </a:lnTo>
                <a:lnTo>
                  <a:pt x="341" y="721"/>
                </a:lnTo>
                <a:lnTo>
                  <a:pt x="322" y="767"/>
                </a:lnTo>
                <a:lnTo>
                  <a:pt x="322" y="767"/>
                </a:lnTo>
                <a:lnTo>
                  <a:pt x="364" y="762"/>
                </a:lnTo>
                <a:lnTo>
                  <a:pt x="410" y="754"/>
                </a:lnTo>
                <a:lnTo>
                  <a:pt x="457" y="748"/>
                </a:lnTo>
                <a:lnTo>
                  <a:pt x="506" y="741"/>
                </a:lnTo>
                <a:lnTo>
                  <a:pt x="506" y="741"/>
                </a:lnTo>
                <a:close/>
                <a:moveTo>
                  <a:pt x="546" y="388"/>
                </a:moveTo>
                <a:lnTo>
                  <a:pt x="546" y="388"/>
                </a:lnTo>
                <a:lnTo>
                  <a:pt x="551" y="361"/>
                </a:lnTo>
                <a:lnTo>
                  <a:pt x="556" y="337"/>
                </a:lnTo>
                <a:lnTo>
                  <a:pt x="561" y="313"/>
                </a:lnTo>
                <a:lnTo>
                  <a:pt x="566" y="292"/>
                </a:lnTo>
                <a:lnTo>
                  <a:pt x="566" y="292"/>
                </a:lnTo>
                <a:lnTo>
                  <a:pt x="581" y="271"/>
                </a:lnTo>
                <a:lnTo>
                  <a:pt x="597" y="253"/>
                </a:lnTo>
                <a:lnTo>
                  <a:pt x="630" y="217"/>
                </a:lnTo>
                <a:lnTo>
                  <a:pt x="647" y="198"/>
                </a:lnTo>
                <a:lnTo>
                  <a:pt x="663" y="180"/>
                </a:lnTo>
                <a:lnTo>
                  <a:pt x="679" y="161"/>
                </a:lnTo>
                <a:lnTo>
                  <a:pt x="693" y="141"/>
                </a:lnTo>
                <a:lnTo>
                  <a:pt x="693" y="141"/>
                </a:lnTo>
                <a:lnTo>
                  <a:pt x="690" y="137"/>
                </a:lnTo>
                <a:lnTo>
                  <a:pt x="687" y="134"/>
                </a:lnTo>
                <a:lnTo>
                  <a:pt x="682" y="132"/>
                </a:lnTo>
                <a:lnTo>
                  <a:pt x="679" y="128"/>
                </a:lnTo>
                <a:lnTo>
                  <a:pt x="679" y="128"/>
                </a:lnTo>
                <a:lnTo>
                  <a:pt x="650" y="124"/>
                </a:lnTo>
                <a:lnTo>
                  <a:pt x="635" y="121"/>
                </a:lnTo>
                <a:lnTo>
                  <a:pt x="620" y="119"/>
                </a:lnTo>
                <a:lnTo>
                  <a:pt x="604" y="119"/>
                </a:lnTo>
                <a:lnTo>
                  <a:pt x="588" y="119"/>
                </a:lnTo>
                <a:lnTo>
                  <a:pt x="571" y="121"/>
                </a:lnTo>
                <a:lnTo>
                  <a:pt x="552" y="125"/>
                </a:lnTo>
                <a:lnTo>
                  <a:pt x="552" y="125"/>
                </a:lnTo>
                <a:lnTo>
                  <a:pt x="541" y="127"/>
                </a:lnTo>
                <a:lnTo>
                  <a:pt x="529" y="132"/>
                </a:lnTo>
                <a:lnTo>
                  <a:pt x="515" y="139"/>
                </a:lnTo>
                <a:lnTo>
                  <a:pt x="502" y="145"/>
                </a:lnTo>
                <a:lnTo>
                  <a:pt x="490" y="154"/>
                </a:lnTo>
                <a:lnTo>
                  <a:pt x="480" y="161"/>
                </a:lnTo>
                <a:lnTo>
                  <a:pt x="472" y="170"/>
                </a:lnTo>
                <a:lnTo>
                  <a:pt x="470" y="173"/>
                </a:lnTo>
                <a:lnTo>
                  <a:pt x="469" y="177"/>
                </a:lnTo>
                <a:lnTo>
                  <a:pt x="469" y="177"/>
                </a:lnTo>
                <a:lnTo>
                  <a:pt x="470" y="181"/>
                </a:lnTo>
                <a:lnTo>
                  <a:pt x="471" y="187"/>
                </a:lnTo>
                <a:lnTo>
                  <a:pt x="475" y="191"/>
                </a:lnTo>
                <a:lnTo>
                  <a:pt x="479" y="196"/>
                </a:lnTo>
                <a:lnTo>
                  <a:pt x="487" y="207"/>
                </a:lnTo>
                <a:lnTo>
                  <a:pt x="496" y="217"/>
                </a:lnTo>
                <a:lnTo>
                  <a:pt x="496" y="217"/>
                </a:lnTo>
                <a:lnTo>
                  <a:pt x="500" y="226"/>
                </a:lnTo>
                <a:lnTo>
                  <a:pt x="505" y="237"/>
                </a:lnTo>
                <a:lnTo>
                  <a:pt x="509" y="247"/>
                </a:lnTo>
                <a:lnTo>
                  <a:pt x="511" y="252"/>
                </a:lnTo>
                <a:lnTo>
                  <a:pt x="513" y="255"/>
                </a:lnTo>
                <a:lnTo>
                  <a:pt x="513" y="255"/>
                </a:lnTo>
                <a:lnTo>
                  <a:pt x="516" y="258"/>
                </a:lnTo>
                <a:lnTo>
                  <a:pt x="520" y="261"/>
                </a:lnTo>
                <a:lnTo>
                  <a:pt x="523" y="263"/>
                </a:lnTo>
                <a:lnTo>
                  <a:pt x="525" y="265"/>
                </a:lnTo>
                <a:lnTo>
                  <a:pt x="525" y="265"/>
                </a:lnTo>
                <a:lnTo>
                  <a:pt x="526" y="268"/>
                </a:lnTo>
                <a:lnTo>
                  <a:pt x="527" y="272"/>
                </a:lnTo>
                <a:lnTo>
                  <a:pt x="528" y="282"/>
                </a:lnTo>
                <a:lnTo>
                  <a:pt x="527" y="291"/>
                </a:lnTo>
                <a:lnTo>
                  <a:pt x="526" y="297"/>
                </a:lnTo>
                <a:lnTo>
                  <a:pt x="526" y="297"/>
                </a:lnTo>
                <a:lnTo>
                  <a:pt x="521" y="309"/>
                </a:lnTo>
                <a:lnTo>
                  <a:pt x="515" y="321"/>
                </a:lnTo>
                <a:lnTo>
                  <a:pt x="501" y="345"/>
                </a:lnTo>
                <a:lnTo>
                  <a:pt x="495" y="358"/>
                </a:lnTo>
                <a:lnTo>
                  <a:pt x="491" y="371"/>
                </a:lnTo>
                <a:lnTo>
                  <a:pt x="487" y="383"/>
                </a:lnTo>
                <a:lnTo>
                  <a:pt x="486" y="388"/>
                </a:lnTo>
                <a:lnTo>
                  <a:pt x="486" y="394"/>
                </a:lnTo>
                <a:lnTo>
                  <a:pt x="486" y="394"/>
                </a:lnTo>
                <a:lnTo>
                  <a:pt x="489" y="392"/>
                </a:lnTo>
                <a:lnTo>
                  <a:pt x="492" y="390"/>
                </a:lnTo>
                <a:lnTo>
                  <a:pt x="498" y="388"/>
                </a:lnTo>
                <a:lnTo>
                  <a:pt x="506" y="387"/>
                </a:lnTo>
                <a:lnTo>
                  <a:pt x="514" y="387"/>
                </a:lnTo>
                <a:lnTo>
                  <a:pt x="531" y="388"/>
                </a:lnTo>
                <a:lnTo>
                  <a:pt x="539" y="389"/>
                </a:lnTo>
                <a:lnTo>
                  <a:pt x="546" y="388"/>
                </a:lnTo>
                <a:lnTo>
                  <a:pt x="546" y="388"/>
                </a:lnTo>
                <a:close/>
                <a:moveTo>
                  <a:pt x="567" y="739"/>
                </a:moveTo>
                <a:lnTo>
                  <a:pt x="567" y="739"/>
                </a:lnTo>
                <a:lnTo>
                  <a:pt x="557" y="736"/>
                </a:lnTo>
                <a:lnTo>
                  <a:pt x="550" y="734"/>
                </a:lnTo>
                <a:lnTo>
                  <a:pt x="542" y="733"/>
                </a:lnTo>
                <a:lnTo>
                  <a:pt x="534" y="734"/>
                </a:lnTo>
                <a:lnTo>
                  <a:pt x="534" y="734"/>
                </a:lnTo>
                <a:lnTo>
                  <a:pt x="532" y="728"/>
                </a:lnTo>
                <a:lnTo>
                  <a:pt x="531" y="724"/>
                </a:lnTo>
                <a:lnTo>
                  <a:pt x="528" y="721"/>
                </a:lnTo>
                <a:lnTo>
                  <a:pt x="524" y="719"/>
                </a:lnTo>
                <a:lnTo>
                  <a:pt x="524" y="719"/>
                </a:lnTo>
                <a:lnTo>
                  <a:pt x="524" y="722"/>
                </a:lnTo>
                <a:lnTo>
                  <a:pt x="524" y="726"/>
                </a:lnTo>
                <a:lnTo>
                  <a:pt x="526" y="734"/>
                </a:lnTo>
                <a:lnTo>
                  <a:pt x="527" y="738"/>
                </a:lnTo>
                <a:lnTo>
                  <a:pt x="527" y="742"/>
                </a:lnTo>
                <a:lnTo>
                  <a:pt x="527" y="746"/>
                </a:lnTo>
                <a:lnTo>
                  <a:pt x="525" y="749"/>
                </a:lnTo>
                <a:lnTo>
                  <a:pt x="525" y="749"/>
                </a:lnTo>
                <a:lnTo>
                  <a:pt x="526" y="752"/>
                </a:lnTo>
                <a:lnTo>
                  <a:pt x="528" y="754"/>
                </a:lnTo>
                <a:lnTo>
                  <a:pt x="534" y="758"/>
                </a:lnTo>
                <a:lnTo>
                  <a:pt x="541" y="762"/>
                </a:lnTo>
                <a:lnTo>
                  <a:pt x="550" y="762"/>
                </a:lnTo>
                <a:lnTo>
                  <a:pt x="553" y="762"/>
                </a:lnTo>
                <a:lnTo>
                  <a:pt x="557" y="761"/>
                </a:lnTo>
                <a:lnTo>
                  <a:pt x="560" y="760"/>
                </a:lnTo>
                <a:lnTo>
                  <a:pt x="563" y="757"/>
                </a:lnTo>
                <a:lnTo>
                  <a:pt x="566" y="754"/>
                </a:lnTo>
                <a:lnTo>
                  <a:pt x="567" y="750"/>
                </a:lnTo>
                <a:lnTo>
                  <a:pt x="567" y="745"/>
                </a:lnTo>
                <a:lnTo>
                  <a:pt x="567" y="739"/>
                </a:lnTo>
                <a:lnTo>
                  <a:pt x="567" y="739"/>
                </a:lnTo>
                <a:close/>
                <a:moveTo>
                  <a:pt x="607" y="701"/>
                </a:moveTo>
                <a:lnTo>
                  <a:pt x="607" y="701"/>
                </a:lnTo>
                <a:lnTo>
                  <a:pt x="605" y="696"/>
                </a:lnTo>
                <a:lnTo>
                  <a:pt x="605" y="693"/>
                </a:lnTo>
                <a:lnTo>
                  <a:pt x="605" y="690"/>
                </a:lnTo>
                <a:lnTo>
                  <a:pt x="604" y="687"/>
                </a:lnTo>
                <a:lnTo>
                  <a:pt x="604" y="687"/>
                </a:lnTo>
                <a:lnTo>
                  <a:pt x="611" y="675"/>
                </a:lnTo>
                <a:lnTo>
                  <a:pt x="616" y="663"/>
                </a:lnTo>
                <a:lnTo>
                  <a:pt x="620" y="651"/>
                </a:lnTo>
                <a:lnTo>
                  <a:pt x="623" y="639"/>
                </a:lnTo>
                <a:lnTo>
                  <a:pt x="629" y="613"/>
                </a:lnTo>
                <a:lnTo>
                  <a:pt x="635" y="586"/>
                </a:lnTo>
                <a:lnTo>
                  <a:pt x="635" y="586"/>
                </a:lnTo>
                <a:lnTo>
                  <a:pt x="653" y="551"/>
                </a:lnTo>
                <a:lnTo>
                  <a:pt x="663" y="530"/>
                </a:lnTo>
                <a:lnTo>
                  <a:pt x="672" y="509"/>
                </a:lnTo>
                <a:lnTo>
                  <a:pt x="679" y="489"/>
                </a:lnTo>
                <a:lnTo>
                  <a:pt x="683" y="469"/>
                </a:lnTo>
                <a:lnTo>
                  <a:pt x="684" y="460"/>
                </a:lnTo>
                <a:lnTo>
                  <a:pt x="684" y="450"/>
                </a:lnTo>
                <a:lnTo>
                  <a:pt x="684" y="442"/>
                </a:lnTo>
                <a:lnTo>
                  <a:pt x="683" y="434"/>
                </a:lnTo>
                <a:lnTo>
                  <a:pt x="683" y="434"/>
                </a:lnTo>
                <a:lnTo>
                  <a:pt x="684" y="439"/>
                </a:lnTo>
                <a:lnTo>
                  <a:pt x="683" y="444"/>
                </a:lnTo>
                <a:lnTo>
                  <a:pt x="681" y="446"/>
                </a:lnTo>
                <a:lnTo>
                  <a:pt x="678" y="448"/>
                </a:lnTo>
                <a:lnTo>
                  <a:pt x="674" y="449"/>
                </a:lnTo>
                <a:lnTo>
                  <a:pt x="669" y="449"/>
                </a:lnTo>
                <a:lnTo>
                  <a:pt x="660" y="448"/>
                </a:lnTo>
                <a:lnTo>
                  <a:pt x="660" y="448"/>
                </a:lnTo>
                <a:lnTo>
                  <a:pt x="651" y="448"/>
                </a:lnTo>
                <a:lnTo>
                  <a:pt x="642" y="450"/>
                </a:lnTo>
                <a:lnTo>
                  <a:pt x="621" y="453"/>
                </a:lnTo>
                <a:lnTo>
                  <a:pt x="612" y="454"/>
                </a:lnTo>
                <a:lnTo>
                  <a:pt x="604" y="453"/>
                </a:lnTo>
                <a:lnTo>
                  <a:pt x="601" y="452"/>
                </a:lnTo>
                <a:lnTo>
                  <a:pt x="598" y="450"/>
                </a:lnTo>
                <a:lnTo>
                  <a:pt x="596" y="448"/>
                </a:lnTo>
                <a:lnTo>
                  <a:pt x="595" y="445"/>
                </a:lnTo>
                <a:lnTo>
                  <a:pt x="595" y="445"/>
                </a:lnTo>
                <a:lnTo>
                  <a:pt x="604" y="442"/>
                </a:lnTo>
                <a:lnTo>
                  <a:pt x="614" y="439"/>
                </a:lnTo>
                <a:lnTo>
                  <a:pt x="632" y="436"/>
                </a:lnTo>
                <a:lnTo>
                  <a:pt x="641" y="435"/>
                </a:lnTo>
                <a:lnTo>
                  <a:pt x="649" y="434"/>
                </a:lnTo>
                <a:lnTo>
                  <a:pt x="656" y="432"/>
                </a:lnTo>
                <a:lnTo>
                  <a:pt x="662" y="428"/>
                </a:lnTo>
                <a:lnTo>
                  <a:pt x="662" y="428"/>
                </a:lnTo>
                <a:lnTo>
                  <a:pt x="653" y="425"/>
                </a:lnTo>
                <a:lnTo>
                  <a:pt x="645" y="424"/>
                </a:lnTo>
                <a:lnTo>
                  <a:pt x="628" y="423"/>
                </a:lnTo>
                <a:lnTo>
                  <a:pt x="619" y="423"/>
                </a:lnTo>
                <a:lnTo>
                  <a:pt x="612" y="422"/>
                </a:lnTo>
                <a:lnTo>
                  <a:pt x="604" y="420"/>
                </a:lnTo>
                <a:lnTo>
                  <a:pt x="596" y="416"/>
                </a:lnTo>
                <a:lnTo>
                  <a:pt x="596" y="416"/>
                </a:lnTo>
                <a:lnTo>
                  <a:pt x="597" y="419"/>
                </a:lnTo>
                <a:lnTo>
                  <a:pt x="598" y="420"/>
                </a:lnTo>
                <a:lnTo>
                  <a:pt x="599" y="422"/>
                </a:lnTo>
                <a:lnTo>
                  <a:pt x="599" y="425"/>
                </a:lnTo>
                <a:lnTo>
                  <a:pt x="599" y="425"/>
                </a:lnTo>
                <a:lnTo>
                  <a:pt x="593" y="445"/>
                </a:lnTo>
                <a:lnTo>
                  <a:pt x="589" y="464"/>
                </a:lnTo>
                <a:lnTo>
                  <a:pt x="586" y="484"/>
                </a:lnTo>
                <a:lnTo>
                  <a:pt x="583" y="505"/>
                </a:lnTo>
                <a:lnTo>
                  <a:pt x="578" y="545"/>
                </a:lnTo>
                <a:lnTo>
                  <a:pt x="576" y="566"/>
                </a:lnTo>
                <a:lnTo>
                  <a:pt x="574" y="586"/>
                </a:lnTo>
                <a:lnTo>
                  <a:pt x="574" y="586"/>
                </a:lnTo>
                <a:lnTo>
                  <a:pt x="571" y="601"/>
                </a:lnTo>
                <a:lnTo>
                  <a:pt x="568" y="616"/>
                </a:lnTo>
                <a:lnTo>
                  <a:pt x="560" y="647"/>
                </a:lnTo>
                <a:lnTo>
                  <a:pt x="558" y="663"/>
                </a:lnTo>
                <a:lnTo>
                  <a:pt x="556" y="678"/>
                </a:lnTo>
                <a:lnTo>
                  <a:pt x="556" y="693"/>
                </a:lnTo>
                <a:lnTo>
                  <a:pt x="557" y="707"/>
                </a:lnTo>
                <a:lnTo>
                  <a:pt x="557" y="707"/>
                </a:lnTo>
                <a:lnTo>
                  <a:pt x="582" y="704"/>
                </a:lnTo>
                <a:lnTo>
                  <a:pt x="595" y="702"/>
                </a:lnTo>
                <a:lnTo>
                  <a:pt x="607" y="701"/>
                </a:lnTo>
                <a:lnTo>
                  <a:pt x="607" y="701"/>
                </a:lnTo>
                <a:close/>
                <a:moveTo>
                  <a:pt x="584" y="772"/>
                </a:moveTo>
                <a:lnTo>
                  <a:pt x="584" y="772"/>
                </a:lnTo>
                <a:lnTo>
                  <a:pt x="599" y="770"/>
                </a:lnTo>
                <a:lnTo>
                  <a:pt x="614" y="768"/>
                </a:lnTo>
                <a:lnTo>
                  <a:pt x="628" y="764"/>
                </a:lnTo>
                <a:lnTo>
                  <a:pt x="634" y="761"/>
                </a:lnTo>
                <a:lnTo>
                  <a:pt x="640" y="758"/>
                </a:lnTo>
                <a:lnTo>
                  <a:pt x="644" y="754"/>
                </a:lnTo>
                <a:lnTo>
                  <a:pt x="648" y="751"/>
                </a:lnTo>
                <a:lnTo>
                  <a:pt x="650" y="747"/>
                </a:lnTo>
                <a:lnTo>
                  <a:pt x="652" y="741"/>
                </a:lnTo>
                <a:lnTo>
                  <a:pt x="652" y="736"/>
                </a:lnTo>
                <a:lnTo>
                  <a:pt x="651" y="730"/>
                </a:lnTo>
                <a:lnTo>
                  <a:pt x="649" y="723"/>
                </a:lnTo>
                <a:lnTo>
                  <a:pt x="645" y="716"/>
                </a:lnTo>
                <a:lnTo>
                  <a:pt x="645" y="716"/>
                </a:lnTo>
                <a:lnTo>
                  <a:pt x="621" y="716"/>
                </a:lnTo>
                <a:lnTo>
                  <a:pt x="589" y="719"/>
                </a:lnTo>
                <a:lnTo>
                  <a:pt x="589" y="719"/>
                </a:lnTo>
                <a:lnTo>
                  <a:pt x="589" y="735"/>
                </a:lnTo>
                <a:lnTo>
                  <a:pt x="588" y="748"/>
                </a:lnTo>
                <a:lnTo>
                  <a:pt x="587" y="760"/>
                </a:lnTo>
                <a:lnTo>
                  <a:pt x="584" y="772"/>
                </a:lnTo>
                <a:lnTo>
                  <a:pt x="584" y="772"/>
                </a:lnTo>
                <a:close/>
              </a:path>
            </a:pathLst>
          </a:custGeom>
          <a:solidFill>
            <a:srgbClr val="FFFFFF"/>
          </a:solidFill>
          <a:ln w="9525">
            <a:solidFill>
              <a:srgbClr val="55915E"/>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lumMod val="50000"/>
                </a:prstClr>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 name="矩形: 圆角 33">
            <a:extLst>
              <a:ext uri="{FF2B5EF4-FFF2-40B4-BE49-F238E27FC236}">
                <a16:creationId xmlns:a16="http://schemas.microsoft.com/office/drawing/2014/main" id="{F40172A8-C240-4DA8-AD62-EB6E09EC9F5E}"/>
              </a:ext>
            </a:extLst>
          </p:cNvPr>
          <p:cNvSpPr/>
          <p:nvPr/>
        </p:nvSpPr>
        <p:spPr>
          <a:xfrm>
            <a:off x="2298720" y="1965746"/>
            <a:ext cx="6630608" cy="866537"/>
          </a:xfrm>
          <a:prstGeom prst="roundRect">
            <a:avLst/>
          </a:prstGeom>
          <a:solidFill>
            <a:srgbClr val="559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latin typeface="Times New Roman" panose="02020603050405020304" pitchFamily="18" charset="0"/>
                <a:cs typeface="Times New Roman" panose="02020603050405020304" pitchFamily="18" charset="0"/>
              </a:rPr>
              <a:t>Từ mượn tiếng Hán là: nhân loại, thế giới, nhận thức, cộng đồng, cô đơn, nghịch lí, mê cung.</a:t>
            </a:r>
          </a:p>
        </p:txBody>
      </p:sp>
      <p:sp>
        <p:nvSpPr>
          <p:cNvPr id="19" name="矩形: 圆角 35">
            <a:extLst>
              <a:ext uri="{FF2B5EF4-FFF2-40B4-BE49-F238E27FC236}">
                <a16:creationId xmlns:a16="http://schemas.microsoft.com/office/drawing/2014/main" id="{E09A3357-2041-4B8E-9818-E2D5F85FB0FF}"/>
              </a:ext>
            </a:extLst>
          </p:cNvPr>
          <p:cNvSpPr/>
          <p:nvPr/>
        </p:nvSpPr>
        <p:spPr>
          <a:xfrm>
            <a:off x="1658636" y="3966307"/>
            <a:ext cx="5252154" cy="866537"/>
          </a:xfrm>
          <a:prstGeom prst="roundRect">
            <a:avLst/>
          </a:prstGeom>
          <a:solidFill>
            <a:srgbClr val="559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Từ mượn các ngôn ngữ khác: video, xích lô, a-xit, ba-zơ.</a:t>
            </a:r>
          </a:p>
          <a:p>
            <a:r>
              <a:rPr lang="vi-VN" sz="240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126260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455613" y="546071"/>
            <a:ext cx="487680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Bài tập 2</a:t>
            </a:r>
            <a:endParaRPr lang="en-US" sz="3200" spc="0">
              <a:solidFill>
                <a:srgbClr val="C00000"/>
              </a:solidFill>
              <a:latin typeface="Times New Roman" panose="02020603050405020304" pitchFamily="18" charset="0"/>
              <a:cs typeface="Times New Roman" panose="02020603050405020304" pitchFamily="18" charset="0"/>
            </a:endParaRPr>
          </a:p>
        </p:txBody>
      </p:sp>
      <p:pic>
        <p:nvPicPr>
          <p:cNvPr id="8" name="图片 5">
            <a:extLst>
              <a:ext uri="{FF2B5EF4-FFF2-40B4-BE49-F238E27FC236}">
                <a16:creationId xmlns:a16="http://schemas.microsoft.com/office/drawing/2014/main" id="{CBF5201A-74CD-44D5-808E-264DDCE4CC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3512" y="1156432"/>
            <a:ext cx="3974123" cy="3974123"/>
          </a:xfrm>
          <a:prstGeom prst="rect">
            <a:avLst/>
          </a:prstGeom>
        </p:spPr>
      </p:pic>
      <p:pic>
        <p:nvPicPr>
          <p:cNvPr id="9" name="图片 11">
            <a:extLst>
              <a:ext uri="{FF2B5EF4-FFF2-40B4-BE49-F238E27FC236}">
                <a16:creationId xmlns:a16="http://schemas.microsoft.com/office/drawing/2014/main" id="{41160628-C76D-4F67-BC81-71C21AD88A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380" t="29778" r="16416" b="21555"/>
          <a:stretch/>
        </p:blipFill>
        <p:spPr>
          <a:xfrm rot="21325192">
            <a:off x="160661" y="988940"/>
            <a:ext cx="8643386" cy="5337635"/>
          </a:xfrm>
          <a:prstGeom prst="rect">
            <a:avLst/>
          </a:prstGeom>
        </p:spPr>
      </p:pic>
      <p:sp>
        <p:nvSpPr>
          <p:cNvPr id="2" name="Rectangle 1">
            <a:extLst>
              <a:ext uri="{FF2B5EF4-FFF2-40B4-BE49-F238E27FC236}">
                <a16:creationId xmlns:a16="http://schemas.microsoft.com/office/drawing/2014/main" id="{87D73053-F2A7-4FF8-909C-84D5BC8D27FE}"/>
              </a:ext>
            </a:extLst>
          </p:cNvPr>
          <p:cNvSpPr/>
          <p:nvPr/>
        </p:nvSpPr>
        <p:spPr>
          <a:xfrm>
            <a:off x="1601787" y="2743994"/>
            <a:ext cx="6324600" cy="1631216"/>
          </a:xfrm>
          <a:prstGeom prst="rect">
            <a:avLst/>
          </a:prstGeom>
        </p:spPr>
        <p:txBody>
          <a:bodyPr wrap="square">
            <a:spAutoFit/>
          </a:bodyPr>
          <a:lstStyle/>
          <a:p>
            <a:r>
              <a:rPr lang="vi-VN" sz="2000">
                <a:latin typeface="Times New Roman" panose="02020603050405020304" pitchFamily="18" charset="0"/>
                <a:cs typeface="Times New Roman" panose="02020603050405020304" pitchFamily="18" charset="0"/>
              </a:rPr>
              <a:t>Khi các hiện tượng như email, video, internet được phát minh, tiếng Việt chưa có từ vựng để biểư đạt những hiện tượng này. </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Do đó, ch</a:t>
            </a:r>
            <a:r>
              <a:rPr lang="en-US" sz="2000">
                <a:latin typeface="Times New Roman" panose="02020603050405020304" pitchFamily="18" charset="0"/>
                <a:cs typeface="Times New Roman" panose="02020603050405020304" pitchFamily="18" charset="0"/>
              </a:rPr>
              <a:t>ú</a:t>
            </a:r>
            <a:r>
              <a:rPr lang="vi-VN" sz="2000">
                <a:latin typeface="Times New Roman" panose="02020603050405020304" pitchFamily="18" charset="0"/>
                <a:cs typeface="Times New Roman" panose="02020603050405020304" pitchFamily="18" charset="0"/>
              </a:rPr>
              <a:t>ng ta mượn các từ này để phục vụ cho giao tiếp, qua đó làm giàn có, phong phú thêm vốn từ vựng tiếng Việt.</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955338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45">
            <a:extLst>
              <a:ext uri="{FF2B5EF4-FFF2-40B4-BE49-F238E27FC236}">
                <a16:creationId xmlns:a16="http://schemas.microsoft.com/office/drawing/2014/main" id="{20320C42-BEA6-4EE3-A48A-9D2305CB8A73}"/>
              </a:ext>
            </a:extLst>
          </p:cNvPr>
          <p:cNvPicPr>
            <a:picLocks noChangeAspect="1"/>
          </p:cNvPicPr>
          <p:nvPr/>
        </p:nvPicPr>
        <p:blipFill>
          <a:blip r:embed="rId3"/>
          <a:stretch>
            <a:fillRect/>
          </a:stretch>
        </p:blipFill>
        <p:spPr>
          <a:xfrm>
            <a:off x="3364417" y="2004937"/>
            <a:ext cx="4532062" cy="3885053"/>
          </a:xfrm>
          <a:prstGeom prst="rect">
            <a:avLst/>
          </a:prstGeom>
        </p:spPr>
      </p:pic>
      <p:sp>
        <p:nvSpPr>
          <p:cNvPr id="18" name="文本框 2"/>
          <p:cNvSpPr txBox="1"/>
          <p:nvPr/>
        </p:nvSpPr>
        <p:spPr>
          <a:xfrm>
            <a:off x="-1066047" y="592013"/>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Bài tập 3</a:t>
            </a:r>
            <a:endParaRPr lang="en-US" sz="3200" spc="0">
              <a:solidFill>
                <a:srgbClr val="C00000"/>
              </a:solidFill>
              <a:latin typeface="Times New Roman" panose="02020603050405020304" pitchFamily="18" charset="0"/>
              <a:cs typeface="Times New Roman" panose="02020603050405020304" pitchFamily="18" charset="0"/>
            </a:endParaRPr>
          </a:p>
        </p:txBody>
      </p:sp>
      <p:pic>
        <p:nvPicPr>
          <p:cNvPr id="7" name="图片 12">
            <a:extLst>
              <a:ext uri="{FF2B5EF4-FFF2-40B4-BE49-F238E27FC236}">
                <a16:creationId xmlns:a16="http://schemas.microsoft.com/office/drawing/2014/main" id="{506A18E8-ADEA-40EC-B66F-F23C5D197A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281" y="415133"/>
            <a:ext cx="6994268" cy="5186361"/>
          </a:xfrm>
          <a:prstGeom prst="rect">
            <a:avLst/>
          </a:prstGeom>
        </p:spPr>
      </p:pic>
      <p:pic>
        <p:nvPicPr>
          <p:cNvPr id="8" name="图片 12">
            <a:extLst>
              <a:ext uri="{FF2B5EF4-FFF2-40B4-BE49-F238E27FC236}">
                <a16:creationId xmlns:a16="http://schemas.microsoft.com/office/drawing/2014/main" id="{D2D0F5C5-EC04-4CF5-A288-BE22FC043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4950" y="602776"/>
            <a:ext cx="6659237" cy="5181598"/>
          </a:xfrm>
          <a:prstGeom prst="rect">
            <a:avLst/>
          </a:prstGeom>
        </p:spPr>
      </p:pic>
      <p:sp>
        <p:nvSpPr>
          <p:cNvPr id="2" name="Rectangle 1">
            <a:extLst>
              <a:ext uri="{FF2B5EF4-FFF2-40B4-BE49-F238E27FC236}">
                <a16:creationId xmlns:a16="http://schemas.microsoft.com/office/drawing/2014/main" id="{0E398802-A509-42A1-8636-3F6FB1D26F1D}"/>
              </a:ext>
            </a:extLst>
          </p:cNvPr>
          <p:cNvSpPr/>
          <p:nvPr/>
        </p:nvSpPr>
        <p:spPr>
          <a:xfrm>
            <a:off x="979313" y="2076605"/>
            <a:ext cx="2660258" cy="1938992"/>
          </a:xfrm>
          <a:prstGeom prst="rect">
            <a:avLst/>
          </a:prstGeom>
        </p:spPr>
        <p:txBody>
          <a:bodyPr wrap="square">
            <a:spAutoFit/>
          </a:bodyPr>
          <a:lstStyle/>
          <a:p>
            <a:pPr algn="ctr">
              <a:spcAft>
                <a:spcPts val="0"/>
              </a:spcAft>
            </a:pPr>
            <a:r>
              <a:rPr lang="vi-VN" sz="2000">
                <a:latin typeface="Times New Roman" panose="02020603050405020304" pitchFamily="18" charset="0"/>
                <a:cs typeface="Times New Roman" panose="02020603050405020304" pitchFamily="18" charset="0"/>
              </a:rPr>
              <a:t>Người cán bộ hưu trí không thể hiểu được những điều nhân viên lễ tân nói vì nhân viên lễ tân đã lạm dụng từ mượn trong giao tiếp</a:t>
            </a:r>
            <a:endParaRPr lang="en-US" sz="280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3" name="Rectangle 2">
            <a:extLst>
              <a:ext uri="{FF2B5EF4-FFF2-40B4-BE49-F238E27FC236}">
                <a16:creationId xmlns:a16="http://schemas.microsoft.com/office/drawing/2014/main" id="{CB38D677-8150-43DE-993F-70E7EFF15DAF}"/>
              </a:ext>
            </a:extLst>
          </p:cNvPr>
          <p:cNvSpPr/>
          <p:nvPr/>
        </p:nvSpPr>
        <p:spPr>
          <a:xfrm>
            <a:off x="8552442" y="2249825"/>
            <a:ext cx="2620916" cy="2246769"/>
          </a:xfrm>
          <a:prstGeom prst="rect">
            <a:avLst/>
          </a:prstGeom>
        </p:spPr>
        <p:txBody>
          <a:bodyPr wrap="square">
            <a:spAutoFit/>
          </a:bodyPr>
          <a:lstStyle/>
          <a:p>
            <a:pPr algn="ctr"/>
            <a:r>
              <a:rPr lang="vi-VN" sz="2000">
                <a:latin typeface="Times New Roman" panose="02020603050405020304" pitchFamily="18" charset="0"/>
                <a:cs typeface="Times New Roman" panose="02020603050405020304" pitchFamily="18" charset="0"/>
              </a:rPr>
              <a:t>Bài học rút ra là khi giao tiếp, cần tránh lạm dụng từ mượn. Chúng ta chỉ nên dùng từ mượn khi không có từ tiếng Việt tương đương để biển đạt.</a:t>
            </a:r>
            <a:endParaRPr lang="en-US" sz="2800">
              <a:latin typeface="Times New Roman" panose="02020603050405020304" pitchFamily="18" charset="0"/>
              <a:cs typeface="Times New Roman" panose="02020603050405020304" pitchFamily="18" charset="0"/>
            </a:endParaRPr>
          </a:p>
        </p:txBody>
      </p:sp>
      <p:pic>
        <p:nvPicPr>
          <p:cNvPr id="9" name="图片 1">
            <a:extLst>
              <a:ext uri="{FF2B5EF4-FFF2-40B4-BE49-F238E27FC236}">
                <a16:creationId xmlns:a16="http://schemas.microsoft.com/office/drawing/2014/main" id="{E7219B24-B234-4C33-A902-FAB30456C5A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3639571" y="2439194"/>
            <a:ext cx="5401516" cy="5181599"/>
          </a:xfrm>
          <a:prstGeom prst="rect">
            <a:avLst/>
          </a:prstGeom>
        </p:spPr>
      </p:pic>
    </p:spTree>
    <p:extLst>
      <p:ext uri="{BB962C8B-B14F-4D97-AF65-F5344CB8AC3E}">
        <p14:creationId xmlns:p14="http://schemas.microsoft.com/office/powerpoint/2010/main" val="174363801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224540" y="552515"/>
            <a:ext cx="4876800" cy="642619"/>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600" b="1" spc="0">
                <a:solidFill>
                  <a:srgbClr val="C00000"/>
                </a:solidFill>
                <a:latin typeface="Times New Roman" panose="02020603050405020304" pitchFamily="18" charset="0"/>
                <a:cs typeface="Times New Roman" panose="02020603050405020304" pitchFamily="18" charset="0"/>
              </a:rPr>
              <a:t>Luyện tập</a:t>
            </a:r>
            <a:endParaRPr lang="en-US" sz="3600" spc="0">
              <a:solidFill>
                <a:srgbClr val="C00000"/>
              </a:solidFill>
              <a:latin typeface="Times New Roman" panose="02020603050405020304" pitchFamily="18" charset="0"/>
              <a:cs typeface="Times New Roman" panose="02020603050405020304" pitchFamily="18" charset="0"/>
            </a:endParaRPr>
          </a:p>
        </p:txBody>
      </p:sp>
      <p:pic>
        <p:nvPicPr>
          <p:cNvPr id="23" name="图片 41">
            <a:extLst>
              <a:ext uri="{FF2B5EF4-FFF2-40B4-BE49-F238E27FC236}">
                <a16:creationId xmlns:a16="http://schemas.microsoft.com/office/drawing/2014/main" id="{AEAFEFB4-EA30-4DC9-942D-1D6D265145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3014" y="269817"/>
            <a:ext cx="2852827" cy="1197220"/>
          </a:xfrm>
          <a:prstGeom prst="rect">
            <a:avLst/>
          </a:prstGeom>
        </p:spPr>
      </p:pic>
      <p:pic>
        <p:nvPicPr>
          <p:cNvPr id="8" name="图片 4">
            <a:extLst>
              <a:ext uri="{FF2B5EF4-FFF2-40B4-BE49-F238E27FC236}">
                <a16:creationId xmlns:a16="http://schemas.microsoft.com/office/drawing/2014/main" id="{D3A611BD-8C6E-44D1-942C-B1FA9E6FFA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240" y="2515395"/>
            <a:ext cx="5779693" cy="4233306"/>
          </a:xfrm>
          <a:prstGeom prst="rect">
            <a:avLst/>
          </a:prstGeom>
        </p:spPr>
      </p:pic>
      <p:pic>
        <p:nvPicPr>
          <p:cNvPr id="9" name="图片 5">
            <a:extLst>
              <a:ext uri="{FF2B5EF4-FFF2-40B4-BE49-F238E27FC236}">
                <a16:creationId xmlns:a16="http://schemas.microsoft.com/office/drawing/2014/main" id="{815DD7A0-B216-4DD7-83D1-21E0834393F8}"/>
              </a:ext>
            </a:extLst>
          </p:cNvPr>
          <p:cNvPicPr>
            <a:picLocks noChangeAspect="1"/>
          </p:cNvPicPr>
          <p:nvPr/>
        </p:nvPicPr>
        <p:blipFill>
          <a:blip r:embed="rId5"/>
          <a:stretch>
            <a:fillRect/>
          </a:stretch>
        </p:blipFill>
        <p:spPr>
          <a:xfrm>
            <a:off x="7413664" y="1495540"/>
            <a:ext cx="3612839" cy="2552355"/>
          </a:xfrm>
          <a:prstGeom prst="rect">
            <a:avLst/>
          </a:prstGeom>
        </p:spPr>
      </p:pic>
      <p:pic>
        <p:nvPicPr>
          <p:cNvPr id="10" name="图片 3">
            <a:extLst>
              <a:ext uri="{FF2B5EF4-FFF2-40B4-BE49-F238E27FC236}">
                <a16:creationId xmlns:a16="http://schemas.microsoft.com/office/drawing/2014/main" id="{965BA4FD-66BA-4111-8852-A12E870572F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8644" t="12777" r="31386" b="20000"/>
          <a:stretch/>
        </p:blipFill>
        <p:spPr>
          <a:xfrm>
            <a:off x="5975884" y="2123639"/>
            <a:ext cx="3244200" cy="3848513"/>
          </a:xfrm>
          <a:prstGeom prst="rect">
            <a:avLst/>
          </a:prstGeom>
        </p:spPr>
      </p:pic>
      <p:sp>
        <p:nvSpPr>
          <p:cNvPr id="11" name="文本框 2">
            <a:extLst>
              <a:ext uri="{FF2B5EF4-FFF2-40B4-BE49-F238E27FC236}">
                <a16:creationId xmlns:a16="http://schemas.microsoft.com/office/drawing/2014/main" id="{F413E67E-8FBE-42BD-B1FB-9151CAD0AD94}"/>
              </a:ext>
            </a:extLst>
          </p:cNvPr>
          <p:cNvSpPr txBox="1"/>
          <p:nvPr/>
        </p:nvSpPr>
        <p:spPr>
          <a:xfrm>
            <a:off x="8160293" y="1905794"/>
            <a:ext cx="2438400" cy="1381283"/>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vi-VN" b="1" spc="0">
                <a:solidFill>
                  <a:srgbClr val="002060"/>
                </a:solidFill>
                <a:latin typeface="Times New Roman" panose="02020603050405020304" pitchFamily="18" charset="0"/>
                <a:cs typeface="Times New Roman" panose="02020603050405020304" pitchFamily="18" charset="0"/>
              </a:rPr>
              <a:t>HS làm bài tập </a:t>
            </a:r>
            <a:r>
              <a:rPr lang="en-US" b="1" spc="0">
                <a:solidFill>
                  <a:srgbClr val="002060"/>
                </a:solidFill>
                <a:latin typeface="Times New Roman" panose="02020603050405020304" pitchFamily="18" charset="0"/>
                <a:cs typeface="Times New Roman" panose="02020603050405020304" pitchFamily="18" charset="0"/>
              </a:rPr>
              <a:t>4, 5, 6, 7 t</a:t>
            </a:r>
            <a:r>
              <a:rPr lang="vi-VN" b="1" spc="0">
                <a:solidFill>
                  <a:srgbClr val="002060"/>
                </a:solidFill>
                <a:latin typeface="Times New Roman" panose="02020603050405020304" pitchFamily="18" charset="0"/>
                <a:cs typeface="Times New Roman" panose="02020603050405020304" pitchFamily="18" charset="0"/>
              </a:rPr>
              <a:t>heo </a:t>
            </a:r>
            <a:r>
              <a:rPr lang="en-US" b="1" spc="0">
                <a:solidFill>
                  <a:srgbClr val="002060"/>
                </a:solidFill>
                <a:latin typeface="Times New Roman" panose="02020603050405020304" pitchFamily="18" charset="0"/>
                <a:cs typeface="Times New Roman" panose="02020603050405020304" pitchFamily="18" charset="0"/>
              </a:rPr>
              <a:t>tổ</a:t>
            </a:r>
          </a:p>
        </p:txBody>
      </p:sp>
    </p:spTree>
    <p:extLst>
      <p:ext uri="{BB962C8B-B14F-4D97-AF65-F5344CB8AC3E}">
        <p14:creationId xmlns:p14="http://schemas.microsoft.com/office/powerpoint/2010/main" val="44353686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1066047" y="592013"/>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Bài tập 4</a:t>
            </a:r>
            <a:endParaRPr lang="en-US" sz="3200" spc="0">
              <a:solidFill>
                <a:srgbClr val="C00000"/>
              </a:solidFill>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75E8CCAC-A929-40BD-A80A-725A2B486320}"/>
              </a:ext>
            </a:extLst>
          </p:cNvPr>
          <p:cNvGraphicFramePr>
            <a:graphicFrameLocks noGrp="1"/>
          </p:cNvGraphicFramePr>
          <p:nvPr>
            <p:extLst>
              <p:ext uri="{D42A27DB-BD31-4B8C-83A1-F6EECF244321}">
                <p14:modId xmlns:p14="http://schemas.microsoft.com/office/powerpoint/2010/main" val="3249086088"/>
              </p:ext>
            </p:extLst>
          </p:nvPr>
        </p:nvGraphicFramePr>
        <p:xfrm>
          <a:off x="1220787" y="1600994"/>
          <a:ext cx="9753600" cy="4231968"/>
        </p:xfrm>
        <a:graphic>
          <a:graphicData uri="http://schemas.openxmlformats.org/drawingml/2006/table">
            <a:tbl>
              <a:tblPr firstRow="1" firstCol="1" bandRow="1">
                <a:tableStyleId>{93296810-A885-4BE3-A3E7-6D5BEEA58F35}</a:tableStyleId>
              </a:tblPr>
              <a:tblGrid>
                <a:gridCol w="2585751">
                  <a:extLst>
                    <a:ext uri="{9D8B030D-6E8A-4147-A177-3AD203B41FA5}">
                      <a16:colId xmlns:a16="http://schemas.microsoft.com/office/drawing/2014/main" val="4112570612"/>
                    </a:ext>
                  </a:extLst>
                </a:gridCol>
                <a:gridCol w="7167849">
                  <a:extLst>
                    <a:ext uri="{9D8B030D-6E8A-4147-A177-3AD203B41FA5}">
                      <a16:colId xmlns:a16="http://schemas.microsoft.com/office/drawing/2014/main" val="1211635941"/>
                    </a:ext>
                  </a:extLst>
                </a:gridCol>
              </a:tblGrid>
              <a:tr h="572456">
                <a:tc>
                  <a:txBody>
                    <a:bodyPr/>
                    <a:lstStyle/>
                    <a:p>
                      <a:pPr algn="ctr">
                        <a:lnSpc>
                          <a:spcPct val="150000"/>
                        </a:lnSpc>
                        <a:spcAft>
                          <a:spcPts val="0"/>
                        </a:spcAft>
                      </a:pPr>
                      <a:r>
                        <a:rPr lang="en-US" sz="22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Khái niệm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71D"/>
                    </a:solidFill>
                  </a:tcPr>
                </a:tc>
                <a:tc>
                  <a:txBody>
                    <a:bodyPr/>
                    <a:lstStyle/>
                    <a:p>
                      <a:pPr algn="ctr">
                        <a:lnSpc>
                          <a:spcPct val="150000"/>
                        </a:lnSpc>
                        <a:spcAft>
                          <a:spcPts val="0"/>
                        </a:spcAft>
                      </a:pPr>
                      <a:r>
                        <a:rPr lang="en-US" sz="22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Ý nghĩa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71D"/>
                    </a:solidFill>
                  </a:tcPr>
                </a:tc>
                <a:extLst>
                  <a:ext uri="{0D108BD9-81ED-4DB2-BD59-A6C34878D82A}">
                    <a16:rowId xmlns:a16="http://schemas.microsoft.com/office/drawing/2014/main" val="1566091354"/>
                  </a:ext>
                </a:extLst>
              </a:tr>
              <a:tr h="867151">
                <a:tc>
                  <a:txBody>
                    <a:bodyPr/>
                    <a:lstStyle/>
                    <a:p>
                      <a:pPr algn="just">
                        <a:lnSpc>
                          <a:spcPct val="150000"/>
                        </a:lnSpc>
                        <a:spcAft>
                          <a:spcPts val="0"/>
                        </a:spcAft>
                      </a:pPr>
                      <a:r>
                        <a:rPr lang="en-US" sz="2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Tài năng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7AA6"/>
                    </a:solidFill>
                  </a:tcPr>
                </a:tc>
                <a:tc>
                  <a:txBody>
                    <a:bodyPr/>
                    <a:lstStyle/>
                    <a:p>
                      <a:pPr algn="just">
                        <a:spcBef>
                          <a:spcPts val="600"/>
                        </a:spcBef>
                        <a:spcAft>
                          <a:spcPts val="600"/>
                        </a:spcAft>
                      </a:pPr>
                      <a:r>
                        <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Năng lực xuất sắc, khả năng làm giỏi và có sáng tạo một công việc gì.</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2998030"/>
                  </a:ext>
                </a:extLst>
              </a:tr>
              <a:tr h="1074993">
                <a:tc>
                  <a:txBody>
                    <a:bodyPr/>
                    <a:lstStyle/>
                    <a:p>
                      <a:pPr algn="just">
                        <a:lnSpc>
                          <a:spcPct val="150000"/>
                        </a:lnSpc>
                        <a:spcAft>
                          <a:spcPts val="0"/>
                        </a:spcAft>
                      </a:pPr>
                      <a:r>
                        <a:rPr lang="en-US" sz="2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Hội họa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7AA6"/>
                    </a:solidFill>
                  </a:tcPr>
                </a:tc>
                <a:tc>
                  <a:txBody>
                    <a:bodyPr/>
                    <a:lstStyle/>
                    <a:p>
                      <a:pPr algn="just">
                        <a:spcAft>
                          <a:spcPts val="120"/>
                        </a:spcAft>
                      </a:pPr>
                      <a:r>
                        <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Nghệ thuật tạo hình để truyền đạt tình cảm, t</a:t>
                      </a:r>
                      <a:r>
                        <a:rPr lang="vi-VN"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a:t>
                      </a:r>
                      <a:r>
                        <a:rPr lang="vi-VN"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ởng bằng cách dùng đường nét màu sắc mà tạo nên hình ng</a:t>
                      </a:r>
                      <a:r>
                        <a:rPr lang="vi-VN"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ời, cảnh vật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4431562"/>
                  </a:ext>
                </a:extLst>
              </a:tr>
              <a:tr h="572456">
                <a:tc>
                  <a:txBody>
                    <a:bodyPr/>
                    <a:lstStyle/>
                    <a:p>
                      <a:pPr algn="just">
                        <a:lnSpc>
                          <a:spcPct val="150000"/>
                        </a:lnSpc>
                        <a:spcAft>
                          <a:spcPts val="0"/>
                        </a:spcAft>
                      </a:pPr>
                      <a:r>
                        <a:rPr lang="en-US" sz="2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Họa sĩ</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7AA6"/>
                    </a:solidFill>
                  </a:tcPr>
                </a:tc>
                <a:tc>
                  <a:txBody>
                    <a:bodyPr/>
                    <a:lstStyle/>
                    <a:p>
                      <a:pPr algn="just">
                        <a:spcBef>
                          <a:spcPts val="600"/>
                        </a:spcBef>
                        <a:spcAft>
                          <a:spcPts val="600"/>
                        </a:spcAft>
                      </a:pPr>
                      <a:r>
                        <a:rPr lang="en-US" sz="2200"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a:t>
                      </a:r>
                      <a:r>
                        <a:rPr lang="vi-VN" sz="2200"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2200"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ời vẽ tranh chuyên nghiệp, có trình độ cao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4870844"/>
                  </a:ext>
                </a:extLst>
              </a:tr>
              <a:tr h="572456">
                <a:tc>
                  <a:txBody>
                    <a:bodyPr/>
                    <a:lstStyle/>
                    <a:p>
                      <a:pPr algn="just">
                        <a:lnSpc>
                          <a:spcPct val="150000"/>
                        </a:lnSpc>
                        <a:spcAft>
                          <a:spcPts val="0"/>
                        </a:spcAft>
                      </a:pPr>
                      <a:r>
                        <a:rPr lang="en-US" sz="2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Phủ định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7AA6"/>
                    </a:solidFill>
                  </a:tcPr>
                </a:tc>
                <a:tc>
                  <a:txBody>
                    <a:bodyPr/>
                    <a:lstStyle/>
                    <a:p>
                      <a:pPr algn="just">
                        <a:spcBef>
                          <a:spcPts val="600"/>
                        </a:spcBef>
                        <a:spcAft>
                          <a:spcPts val="600"/>
                        </a:spcAft>
                      </a:pPr>
                      <a:r>
                        <a:rPr lang="en-US" sz="2200" b="0"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Bác bỏ, </a:t>
                      </a:r>
                      <a:r>
                        <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không công nhận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398072"/>
                  </a:ext>
                </a:extLst>
              </a:tr>
              <a:tr h="572456">
                <a:tc>
                  <a:txBody>
                    <a:bodyPr/>
                    <a:lstStyle/>
                    <a:p>
                      <a:pPr algn="just">
                        <a:lnSpc>
                          <a:spcPct val="150000"/>
                        </a:lnSpc>
                        <a:spcAft>
                          <a:spcPts val="0"/>
                        </a:spcAft>
                      </a:pPr>
                      <a:r>
                        <a:rPr lang="en-US" sz="2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Bổ sung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7AA6"/>
                    </a:solidFill>
                  </a:tcPr>
                </a:tc>
                <a:tc>
                  <a:txBody>
                    <a:bodyPr/>
                    <a:lstStyle/>
                    <a:p>
                      <a:pPr algn="just">
                        <a:lnSpc>
                          <a:spcPct val="150000"/>
                        </a:lnSpc>
                        <a:spcAft>
                          <a:spcPts val="0"/>
                        </a:spcAft>
                      </a:pPr>
                      <a:r>
                        <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Thêm vào cho đầy đủ</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8626649"/>
                  </a:ext>
                </a:extLst>
              </a:tr>
            </a:tbl>
          </a:graphicData>
        </a:graphic>
      </p:graphicFrame>
      <p:pic>
        <p:nvPicPr>
          <p:cNvPr id="11" name="图片 4">
            <a:extLst>
              <a:ext uri="{FF2B5EF4-FFF2-40B4-BE49-F238E27FC236}">
                <a16:creationId xmlns:a16="http://schemas.microsoft.com/office/drawing/2014/main" id="{4517768A-C1F3-4B79-BFF0-67DBDDA1EFCD}"/>
              </a:ext>
            </a:extLst>
          </p:cNvPr>
          <p:cNvPicPr>
            <a:picLocks noChangeAspect="1"/>
          </p:cNvPicPr>
          <p:nvPr/>
        </p:nvPicPr>
        <p:blipFill rotWithShape="1">
          <a:blip r:embed="rId3">
            <a:extLst>
              <a:ext uri="{28A0092B-C50C-407E-A947-70E740481C1C}">
                <a14:useLocalDpi xmlns:a14="http://schemas.microsoft.com/office/drawing/2010/main" val="0"/>
              </a:ext>
            </a:extLst>
          </a:blip>
          <a:srcRect l="55439" t="46807" r="15752" b="23192"/>
          <a:stretch/>
        </p:blipFill>
        <p:spPr>
          <a:xfrm>
            <a:off x="9431398" y="3829844"/>
            <a:ext cx="3085977" cy="3257548"/>
          </a:xfrm>
          <a:prstGeom prst="rect">
            <a:avLst/>
          </a:prstGeom>
        </p:spPr>
      </p:pic>
    </p:spTree>
    <p:extLst>
      <p:ext uri="{BB962C8B-B14F-4D97-AF65-F5344CB8AC3E}">
        <p14:creationId xmlns:p14="http://schemas.microsoft.com/office/powerpoint/2010/main" val="35640546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1066047" y="592013"/>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Bài tập 4</a:t>
            </a:r>
            <a:endParaRPr lang="en-US" sz="3200" spc="0">
              <a:solidFill>
                <a:srgbClr val="C00000"/>
              </a:solidFill>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75E8CCAC-A929-40BD-A80A-725A2B486320}"/>
              </a:ext>
            </a:extLst>
          </p:cNvPr>
          <p:cNvGraphicFramePr>
            <a:graphicFrameLocks noGrp="1"/>
          </p:cNvGraphicFramePr>
          <p:nvPr>
            <p:extLst>
              <p:ext uri="{D42A27DB-BD31-4B8C-83A1-F6EECF244321}">
                <p14:modId xmlns:p14="http://schemas.microsoft.com/office/powerpoint/2010/main" val="3465630823"/>
              </p:ext>
            </p:extLst>
          </p:nvPr>
        </p:nvGraphicFramePr>
        <p:xfrm>
          <a:off x="1220787" y="1491870"/>
          <a:ext cx="9753600" cy="4149636"/>
        </p:xfrm>
        <a:graphic>
          <a:graphicData uri="http://schemas.openxmlformats.org/drawingml/2006/table">
            <a:tbl>
              <a:tblPr firstRow="1" firstCol="1" bandRow="1">
                <a:tableStyleId>{93296810-A885-4BE3-A3E7-6D5BEEA58F35}</a:tableStyleId>
              </a:tblPr>
              <a:tblGrid>
                <a:gridCol w="2585751">
                  <a:extLst>
                    <a:ext uri="{9D8B030D-6E8A-4147-A177-3AD203B41FA5}">
                      <a16:colId xmlns:a16="http://schemas.microsoft.com/office/drawing/2014/main" val="4112570612"/>
                    </a:ext>
                  </a:extLst>
                </a:gridCol>
                <a:gridCol w="7167849">
                  <a:extLst>
                    <a:ext uri="{9D8B030D-6E8A-4147-A177-3AD203B41FA5}">
                      <a16:colId xmlns:a16="http://schemas.microsoft.com/office/drawing/2014/main" val="1211635941"/>
                    </a:ext>
                  </a:extLst>
                </a:gridCol>
              </a:tblGrid>
              <a:tr h="572456">
                <a:tc>
                  <a:txBody>
                    <a:bodyPr/>
                    <a:lstStyle/>
                    <a:p>
                      <a:pPr algn="ctr">
                        <a:lnSpc>
                          <a:spcPct val="150000"/>
                        </a:lnSpc>
                        <a:spcAft>
                          <a:spcPts val="0"/>
                        </a:spcAft>
                      </a:pPr>
                      <a:r>
                        <a:rPr lang="en-US" sz="22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Khái niệm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71D"/>
                    </a:solidFill>
                  </a:tcPr>
                </a:tc>
                <a:tc>
                  <a:txBody>
                    <a:bodyPr/>
                    <a:lstStyle/>
                    <a:p>
                      <a:pPr algn="ctr">
                        <a:lnSpc>
                          <a:spcPct val="150000"/>
                        </a:lnSpc>
                        <a:spcAft>
                          <a:spcPts val="0"/>
                        </a:spcAft>
                      </a:pPr>
                      <a:r>
                        <a:rPr lang="en-US" sz="22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Ý nghĩa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71D"/>
                    </a:solidFill>
                  </a:tcPr>
                </a:tc>
                <a:extLst>
                  <a:ext uri="{0D108BD9-81ED-4DB2-BD59-A6C34878D82A}">
                    <a16:rowId xmlns:a16="http://schemas.microsoft.com/office/drawing/2014/main" val="1566091354"/>
                  </a:ext>
                </a:extLst>
              </a:tr>
              <a:tr h="867151">
                <a:tc>
                  <a:txBody>
                    <a:bodyPr/>
                    <a:lstStyle/>
                    <a:p>
                      <a:pPr algn="just">
                        <a:lnSpc>
                          <a:spcPct val="150000"/>
                        </a:lnSpc>
                        <a:spcAft>
                          <a:spcPts val="0"/>
                        </a:spcAft>
                      </a:pPr>
                      <a:r>
                        <a:rPr lang="en-US" sz="2200" i="1">
                          <a:effectLst/>
                          <a:latin typeface="Times New Roman" panose="02020603050405020304" pitchFamily="18" charset="0"/>
                          <a:ea typeface="Times New Roman" panose="02020603050405020304" pitchFamily="18" charset="0"/>
                          <a:cs typeface="Times New Roman" panose="02020603050405020304" pitchFamily="18" charset="0"/>
                        </a:rPr>
                        <a:t>Nhận thức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7AA6"/>
                    </a:solidFill>
                  </a:tcPr>
                </a:tc>
                <a:tc>
                  <a:txBody>
                    <a:bodyPr/>
                    <a:lstStyle/>
                    <a:p>
                      <a:pPr algn="just">
                        <a:lnSpc>
                          <a:spcPct val="150000"/>
                        </a:lnSpc>
                        <a:spcAft>
                          <a:spcPts val="0"/>
                        </a:spcAft>
                      </a:pPr>
                      <a:r>
                        <a:rPr lang="en-US" sz="22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Nhận ra và biết được, hiểu được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2998030"/>
                  </a:ext>
                </a:extLst>
              </a:tr>
              <a:tr h="879317">
                <a:tc>
                  <a:txBody>
                    <a:bodyPr/>
                    <a:lstStyle/>
                    <a:p>
                      <a:pPr algn="just">
                        <a:lnSpc>
                          <a:spcPct val="150000"/>
                        </a:lnSpc>
                        <a:spcAft>
                          <a:spcPts val="0"/>
                        </a:spcAft>
                      </a:pPr>
                      <a:r>
                        <a:rPr lang="en-US" sz="2200" i="1">
                          <a:effectLst/>
                          <a:latin typeface="Times New Roman" panose="02020603050405020304" pitchFamily="18" charset="0"/>
                          <a:ea typeface="Times New Roman" panose="02020603050405020304" pitchFamily="18" charset="0"/>
                          <a:cs typeface="Times New Roman" panose="02020603050405020304" pitchFamily="18" charset="0"/>
                        </a:rPr>
                        <a:t>Dân tộc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7AA6"/>
                    </a:solidFill>
                  </a:tcPr>
                </a:tc>
                <a:tc>
                  <a:txBody>
                    <a:bodyPr/>
                    <a:lstStyle/>
                    <a:p>
                      <a:pPr algn="just">
                        <a:lnSpc>
                          <a:spcPct val="150000"/>
                        </a:lnSpc>
                        <a:spcAft>
                          <a:spcPts val="0"/>
                        </a:spcAft>
                      </a:pPr>
                      <a:r>
                        <a:rPr lang="en-US" sz="22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Cộng đồng ng</a:t>
                      </a:r>
                      <a:r>
                        <a:rPr lang="vi-VN" sz="22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22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ời ổn định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4431562"/>
                  </a:ext>
                </a:extLst>
              </a:tr>
              <a:tr h="685800">
                <a:tc>
                  <a:txBody>
                    <a:bodyPr/>
                    <a:lstStyle/>
                    <a:p>
                      <a:pPr algn="just">
                        <a:lnSpc>
                          <a:spcPct val="150000"/>
                        </a:lnSpc>
                        <a:spcAft>
                          <a:spcPts val="0"/>
                        </a:spcAft>
                      </a:pPr>
                      <a:r>
                        <a:rPr lang="en-US" sz="2200" i="1">
                          <a:effectLst/>
                          <a:latin typeface="Times New Roman" panose="02020603050405020304" pitchFamily="18" charset="0"/>
                          <a:ea typeface="Times New Roman" panose="02020603050405020304" pitchFamily="18" charset="0"/>
                          <a:cs typeface="Times New Roman" panose="02020603050405020304" pitchFamily="18" charset="0"/>
                        </a:rPr>
                        <a:t>Nhân dân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7AA6"/>
                    </a:solidFill>
                  </a:tcPr>
                </a:tc>
                <a:tc>
                  <a:txBody>
                    <a:bodyPr/>
                    <a:lstStyle/>
                    <a:p>
                      <a:pPr algn="just">
                        <a:lnSpc>
                          <a:spcPct val="150000"/>
                        </a:lnSpc>
                        <a:spcAft>
                          <a:spcPts val="0"/>
                        </a:spcAft>
                      </a:pPr>
                      <a:r>
                        <a:rPr lang="en-US" sz="22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Toàn thể ng</a:t>
                      </a:r>
                      <a:r>
                        <a:rPr lang="vi-VN" sz="22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22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ời dân trong một n</a:t>
                      </a:r>
                      <a:r>
                        <a:rPr lang="vi-VN" sz="22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22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ớc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4870844"/>
                  </a:ext>
                </a:extLst>
              </a:tr>
              <a:tr h="572456">
                <a:tc>
                  <a:txBody>
                    <a:bodyPr/>
                    <a:lstStyle/>
                    <a:p>
                      <a:pPr algn="just">
                        <a:lnSpc>
                          <a:spcPct val="150000"/>
                        </a:lnSpc>
                        <a:spcAft>
                          <a:spcPts val="0"/>
                        </a:spcAft>
                      </a:pPr>
                      <a:r>
                        <a:rPr lang="en-US" sz="2200" i="1">
                          <a:effectLst/>
                          <a:latin typeface="Times New Roman" panose="02020603050405020304" pitchFamily="18" charset="0"/>
                          <a:ea typeface="Times New Roman" panose="02020603050405020304" pitchFamily="18" charset="0"/>
                          <a:cs typeface="Times New Roman" panose="02020603050405020304" pitchFamily="18" charset="0"/>
                        </a:rPr>
                        <a:t>Phát triển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7AA6"/>
                    </a:solidFill>
                  </a:tcPr>
                </a:tc>
                <a:tc>
                  <a:txBody>
                    <a:bodyPr/>
                    <a:lstStyle/>
                    <a:p>
                      <a:pPr>
                        <a:lnSpc>
                          <a:spcPct val="150000"/>
                        </a:lnSpc>
                        <a:spcAft>
                          <a:spcPts val="0"/>
                        </a:spcAft>
                      </a:pPr>
                      <a:r>
                        <a:rPr lang="en-US" sz="22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 quá trình vận động lớn lên, trưởng thành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398072"/>
                  </a:ext>
                </a:extLst>
              </a:tr>
              <a:tr h="572456">
                <a:tc>
                  <a:txBody>
                    <a:bodyPr/>
                    <a:lstStyle/>
                    <a:p>
                      <a:pPr algn="just">
                        <a:lnSpc>
                          <a:spcPct val="150000"/>
                        </a:lnSpc>
                        <a:spcAft>
                          <a:spcPts val="0"/>
                        </a:spcAft>
                      </a:pPr>
                      <a:r>
                        <a:rPr lang="en-US" sz="2200" i="1">
                          <a:effectLst/>
                          <a:latin typeface="Times New Roman" panose="02020603050405020304" pitchFamily="18" charset="0"/>
                          <a:ea typeface="Times New Roman" panose="02020603050405020304" pitchFamily="18" charset="0"/>
                          <a:cs typeface="Times New Roman" panose="02020603050405020304" pitchFamily="18" charset="0"/>
                        </a:rPr>
                        <a:t>Nhân sinh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7AA6"/>
                    </a:solidFill>
                  </a:tcPr>
                </a:tc>
                <a:tc>
                  <a:txBody>
                    <a:bodyPr/>
                    <a:lstStyle/>
                    <a:p>
                      <a:pPr algn="just">
                        <a:spcAft>
                          <a:spcPts val="120"/>
                        </a:spcAft>
                      </a:pPr>
                      <a:r>
                        <a:rPr lang="en-US" sz="22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Sự sống của con ng</a:t>
                      </a:r>
                      <a:r>
                        <a:rPr lang="vi-VN" sz="22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22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ời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8626649"/>
                  </a:ext>
                </a:extLst>
              </a:tr>
            </a:tbl>
          </a:graphicData>
        </a:graphic>
      </p:graphicFrame>
      <p:pic>
        <p:nvPicPr>
          <p:cNvPr id="11" name="图片 4">
            <a:extLst>
              <a:ext uri="{FF2B5EF4-FFF2-40B4-BE49-F238E27FC236}">
                <a16:creationId xmlns:a16="http://schemas.microsoft.com/office/drawing/2014/main" id="{4517768A-C1F3-4B79-BFF0-67DBDDA1EFCD}"/>
              </a:ext>
            </a:extLst>
          </p:cNvPr>
          <p:cNvPicPr>
            <a:picLocks noChangeAspect="1"/>
          </p:cNvPicPr>
          <p:nvPr/>
        </p:nvPicPr>
        <p:blipFill rotWithShape="1">
          <a:blip r:embed="rId3">
            <a:extLst>
              <a:ext uri="{28A0092B-C50C-407E-A947-70E740481C1C}">
                <a14:useLocalDpi xmlns:a14="http://schemas.microsoft.com/office/drawing/2010/main" val="0"/>
              </a:ext>
            </a:extLst>
          </a:blip>
          <a:srcRect l="55439" t="46807" r="15752" b="23192"/>
          <a:stretch/>
        </p:blipFill>
        <p:spPr>
          <a:xfrm>
            <a:off x="9431398" y="3829844"/>
            <a:ext cx="3085977" cy="3257548"/>
          </a:xfrm>
          <a:prstGeom prst="rect">
            <a:avLst/>
          </a:prstGeom>
        </p:spPr>
      </p:pic>
    </p:spTree>
    <p:extLst>
      <p:ext uri="{BB962C8B-B14F-4D97-AF65-F5344CB8AC3E}">
        <p14:creationId xmlns:p14="http://schemas.microsoft.com/office/powerpoint/2010/main" val="201663153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1066047" y="592013"/>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Bài tập 5</a:t>
            </a:r>
            <a:endParaRPr lang="en-US" sz="3200" spc="0">
              <a:solidFill>
                <a:srgbClr val="C00000"/>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248A8E0D-901C-4E7B-B28C-13591E6039A6}"/>
              </a:ext>
            </a:extLst>
          </p:cNvPr>
          <p:cNvGraphicFramePr>
            <a:graphicFrameLocks noGrp="1"/>
          </p:cNvGraphicFramePr>
          <p:nvPr>
            <p:extLst>
              <p:ext uri="{D42A27DB-BD31-4B8C-83A1-F6EECF244321}">
                <p14:modId xmlns:p14="http://schemas.microsoft.com/office/powerpoint/2010/main" val="876471418"/>
              </p:ext>
            </p:extLst>
          </p:nvPr>
        </p:nvGraphicFramePr>
        <p:xfrm>
          <a:off x="1563687" y="1349600"/>
          <a:ext cx="9067799" cy="4932624"/>
        </p:xfrm>
        <a:graphic>
          <a:graphicData uri="http://schemas.openxmlformats.org/drawingml/2006/table">
            <a:tbl>
              <a:tblPr firstRow="1" firstCol="1" bandRow="1">
                <a:tableStyleId>{5C22544A-7EE6-4342-B048-85BDC9FD1C3A}</a:tableStyleId>
              </a:tblPr>
              <a:tblGrid>
                <a:gridCol w="914400">
                  <a:extLst>
                    <a:ext uri="{9D8B030D-6E8A-4147-A177-3AD203B41FA5}">
                      <a16:colId xmlns:a16="http://schemas.microsoft.com/office/drawing/2014/main" val="797582991"/>
                    </a:ext>
                  </a:extLst>
                </a:gridCol>
                <a:gridCol w="3276600">
                  <a:extLst>
                    <a:ext uri="{9D8B030D-6E8A-4147-A177-3AD203B41FA5}">
                      <a16:colId xmlns:a16="http://schemas.microsoft.com/office/drawing/2014/main" val="2098730028"/>
                    </a:ext>
                  </a:extLst>
                </a:gridCol>
                <a:gridCol w="4876799">
                  <a:extLst>
                    <a:ext uri="{9D8B030D-6E8A-4147-A177-3AD203B41FA5}">
                      <a16:colId xmlns:a16="http://schemas.microsoft.com/office/drawing/2014/main" val="1444294555"/>
                    </a:ext>
                  </a:extLst>
                </a:gridCol>
              </a:tblGrid>
              <a:tr h="419749">
                <a:tc>
                  <a:txBody>
                    <a:bodyPr/>
                    <a:lstStyle/>
                    <a:p>
                      <a:pPr algn="ctr">
                        <a:lnSpc>
                          <a:spcPct val="150000"/>
                        </a:lnSpc>
                        <a:spcAft>
                          <a:spcPts val="0"/>
                        </a:spcAft>
                      </a:pPr>
                      <a:r>
                        <a:rPr lang="en-US" sz="2200">
                          <a:solidFill>
                            <a:srgbClr val="002060"/>
                          </a:solidFill>
                          <a:effectLst/>
                          <a:latin typeface="Times New Roman" panose="02020603050405020304" pitchFamily="18" charset="0"/>
                          <a:cs typeface="Times New Roman" panose="02020603050405020304" pitchFamily="18" charset="0"/>
                        </a:rPr>
                        <a:t>STT</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35" marR="47835"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EB71D"/>
                    </a:solidFill>
                  </a:tcPr>
                </a:tc>
                <a:tc>
                  <a:txBody>
                    <a:bodyPr/>
                    <a:lstStyle/>
                    <a:p>
                      <a:pPr algn="ctr">
                        <a:lnSpc>
                          <a:spcPct val="150000"/>
                        </a:lnSpc>
                        <a:spcAft>
                          <a:spcPts val="0"/>
                        </a:spcAft>
                      </a:pPr>
                      <a:r>
                        <a:rPr lang="en-US" sz="2200">
                          <a:solidFill>
                            <a:srgbClr val="002060"/>
                          </a:solidFill>
                          <a:effectLst/>
                          <a:latin typeface="Times New Roman" panose="02020603050405020304" pitchFamily="18" charset="0"/>
                          <a:cs typeface="Times New Roman" panose="02020603050405020304" pitchFamily="18" charset="0"/>
                        </a:rPr>
                        <a:t>Yếu tố Hán Việt</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35" marR="47835"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EB71D"/>
                    </a:solidFill>
                  </a:tcPr>
                </a:tc>
                <a:tc>
                  <a:txBody>
                    <a:bodyPr/>
                    <a:lstStyle/>
                    <a:p>
                      <a:pPr algn="ctr">
                        <a:lnSpc>
                          <a:spcPct val="150000"/>
                        </a:lnSpc>
                        <a:spcAft>
                          <a:spcPts val="0"/>
                        </a:spcAft>
                      </a:pPr>
                      <a:r>
                        <a:rPr lang="en-US" sz="2200">
                          <a:solidFill>
                            <a:srgbClr val="002060"/>
                          </a:solidFill>
                          <a:effectLst/>
                          <a:latin typeface="Times New Roman" panose="02020603050405020304" pitchFamily="18" charset="0"/>
                          <a:cs typeface="Times New Roman" panose="02020603050405020304" pitchFamily="18" charset="0"/>
                        </a:rPr>
                        <a:t>Từ ghép Hán Việt</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35" marR="47835"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EB71D"/>
                    </a:solidFill>
                  </a:tcPr>
                </a:tc>
                <a:extLst>
                  <a:ext uri="{0D108BD9-81ED-4DB2-BD59-A6C34878D82A}">
                    <a16:rowId xmlns:a16="http://schemas.microsoft.com/office/drawing/2014/main" val="3719317472"/>
                  </a:ext>
                </a:extLst>
              </a:tr>
              <a:tr h="642977">
                <a:tc>
                  <a:txBody>
                    <a:bodyPr/>
                    <a:lstStyle/>
                    <a:p>
                      <a:pPr algn="ctr">
                        <a:lnSpc>
                          <a:spcPct val="150000"/>
                        </a:lnSpc>
                        <a:spcAft>
                          <a:spcPts val="0"/>
                        </a:spcAft>
                      </a:pPr>
                      <a:r>
                        <a:rPr lang="en-US" sz="2200">
                          <a:solidFill>
                            <a:srgbClr val="002060"/>
                          </a:solidFill>
                          <a:effectLst/>
                          <a:latin typeface="Times New Roman" panose="02020603050405020304" pitchFamily="18" charset="0"/>
                          <a:cs typeface="Times New Roman" panose="02020603050405020304" pitchFamily="18" charset="0"/>
                        </a:rPr>
                        <a:t>1</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35" marR="47835"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EB71D"/>
                    </a:solidFill>
                  </a:tcPr>
                </a:tc>
                <a:tc>
                  <a:txBody>
                    <a:bodyPr/>
                    <a:lstStyle/>
                    <a:p>
                      <a:pPr algn="just">
                        <a:lnSpc>
                          <a:spcPct val="150000"/>
                        </a:lnSpc>
                        <a:spcAft>
                          <a:spcPts val="0"/>
                        </a:spcAft>
                      </a:pPr>
                      <a:r>
                        <a:rPr lang="en-US" sz="2200">
                          <a:effectLst/>
                          <a:latin typeface="Times New Roman" panose="02020603050405020304" pitchFamily="18" charset="0"/>
                          <a:cs typeface="Times New Roman" panose="02020603050405020304" pitchFamily="18" charset="0"/>
                        </a:rPr>
                        <a:t>Bình (bằng phẳng, đều nhau)</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35" marR="47835"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just">
                        <a:lnSpc>
                          <a:spcPct val="150000"/>
                        </a:lnSpc>
                        <a:spcAft>
                          <a:spcPts val="0"/>
                        </a:spcAft>
                      </a:pPr>
                      <a:r>
                        <a:rPr lang="en-US" sz="2200">
                          <a:effectLst/>
                          <a:latin typeface="Times New Roman" panose="02020603050405020304" pitchFamily="18" charset="0"/>
                          <a:cs typeface="Times New Roman" panose="02020603050405020304" pitchFamily="18" charset="0"/>
                        </a:rPr>
                        <a:t>Bình nguyên, trung bình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35" marR="47835"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135984885"/>
                  </a:ext>
                </a:extLst>
              </a:tr>
              <a:tr h="866206">
                <a:tc>
                  <a:txBody>
                    <a:bodyPr/>
                    <a:lstStyle/>
                    <a:p>
                      <a:pPr algn="ctr">
                        <a:lnSpc>
                          <a:spcPct val="150000"/>
                        </a:lnSpc>
                        <a:spcAft>
                          <a:spcPts val="0"/>
                        </a:spcAft>
                      </a:pPr>
                      <a:r>
                        <a:rPr lang="en-US" sz="2200">
                          <a:solidFill>
                            <a:srgbClr val="002060"/>
                          </a:solidFill>
                          <a:effectLst/>
                          <a:latin typeface="Times New Roman" panose="02020603050405020304" pitchFamily="18" charset="0"/>
                          <a:cs typeface="Times New Roman" panose="02020603050405020304" pitchFamily="18" charset="0"/>
                        </a:rPr>
                        <a:t>2</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35" marR="47835"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EB71D"/>
                    </a:solidFill>
                  </a:tcPr>
                </a:tc>
                <a:tc>
                  <a:txBody>
                    <a:bodyPr/>
                    <a:lstStyle/>
                    <a:p>
                      <a:pPr algn="just">
                        <a:lnSpc>
                          <a:spcPct val="150000"/>
                        </a:lnSpc>
                        <a:spcAft>
                          <a:spcPts val="0"/>
                        </a:spcAft>
                      </a:pPr>
                      <a:r>
                        <a:rPr lang="en-US" sz="2200">
                          <a:effectLst/>
                          <a:latin typeface="Times New Roman" panose="02020603050405020304" pitchFamily="18" charset="0"/>
                          <a:cs typeface="Times New Roman" panose="02020603050405020304" pitchFamily="18" charset="0"/>
                        </a:rPr>
                        <a:t>Đối (đáp lại, ứng với)</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35" marR="47835"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just">
                        <a:lnSpc>
                          <a:spcPct val="150000"/>
                        </a:lnSpc>
                        <a:spcAft>
                          <a:spcPts val="0"/>
                        </a:spcAft>
                      </a:pPr>
                      <a:r>
                        <a:rPr lang="en-US" sz="2200">
                          <a:effectLst/>
                          <a:latin typeface="Times New Roman" panose="02020603050405020304" pitchFamily="18" charset="0"/>
                          <a:cs typeface="Times New Roman" panose="02020603050405020304" pitchFamily="18" charset="0"/>
                        </a:rPr>
                        <a:t>Đối thoại, đối chất, đối xử, đối đầu, đối mặt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35" marR="47835"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19347748"/>
                  </a:ext>
                </a:extLst>
              </a:tr>
              <a:tr h="866206">
                <a:tc>
                  <a:txBody>
                    <a:bodyPr/>
                    <a:lstStyle/>
                    <a:p>
                      <a:pPr algn="ctr">
                        <a:lnSpc>
                          <a:spcPct val="150000"/>
                        </a:lnSpc>
                        <a:spcAft>
                          <a:spcPts val="0"/>
                        </a:spcAft>
                      </a:pPr>
                      <a:r>
                        <a:rPr lang="en-US" sz="2200">
                          <a:solidFill>
                            <a:srgbClr val="002060"/>
                          </a:solidFill>
                          <a:effectLst/>
                          <a:latin typeface="Times New Roman" panose="02020603050405020304" pitchFamily="18" charset="0"/>
                          <a:cs typeface="Times New Roman" panose="02020603050405020304" pitchFamily="18" charset="0"/>
                        </a:rPr>
                        <a:t>3</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35" marR="47835"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EB71D"/>
                    </a:solidFill>
                  </a:tcPr>
                </a:tc>
                <a:tc>
                  <a:txBody>
                    <a:bodyPr/>
                    <a:lstStyle/>
                    <a:p>
                      <a:pPr algn="just">
                        <a:lnSpc>
                          <a:spcPct val="150000"/>
                        </a:lnSpc>
                        <a:spcAft>
                          <a:spcPts val="0"/>
                        </a:spcAft>
                      </a:pPr>
                      <a:r>
                        <a:rPr lang="en-US" sz="2200">
                          <a:effectLst/>
                          <a:latin typeface="Times New Roman" panose="02020603050405020304" pitchFamily="18" charset="0"/>
                          <a:cs typeface="Times New Roman" panose="02020603050405020304" pitchFamily="18" charset="0"/>
                        </a:rPr>
                        <a:t>Tư (riêng tư, ứng với</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35" marR="47835"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just">
                        <a:lnSpc>
                          <a:spcPct val="150000"/>
                        </a:lnSpc>
                        <a:spcAft>
                          <a:spcPts val="0"/>
                        </a:spcAft>
                      </a:pPr>
                      <a:r>
                        <a:rPr lang="en-US" sz="2200">
                          <a:effectLst/>
                          <a:latin typeface="Times New Roman" panose="02020603050405020304" pitchFamily="18" charset="0"/>
                          <a:cs typeface="Times New Roman" panose="02020603050405020304" pitchFamily="18" charset="0"/>
                        </a:rPr>
                        <a:t>Tư thục, tư nhân, tư chất, tư lợi…</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35" marR="47835"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963316987"/>
                  </a:ext>
                </a:extLst>
              </a:tr>
              <a:tr h="866206">
                <a:tc>
                  <a:txBody>
                    <a:bodyPr/>
                    <a:lstStyle/>
                    <a:p>
                      <a:pPr algn="ctr">
                        <a:lnSpc>
                          <a:spcPct val="150000"/>
                        </a:lnSpc>
                        <a:spcAft>
                          <a:spcPts val="0"/>
                        </a:spcAft>
                      </a:pPr>
                      <a:r>
                        <a:rPr lang="en-US" sz="2200">
                          <a:solidFill>
                            <a:srgbClr val="002060"/>
                          </a:solidFill>
                          <a:effectLst/>
                          <a:latin typeface="Times New Roman" panose="02020603050405020304" pitchFamily="18" charset="0"/>
                          <a:cs typeface="Times New Roman" panose="02020603050405020304" pitchFamily="18" charset="0"/>
                        </a:rPr>
                        <a:t>4</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35" marR="47835"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EB71D"/>
                    </a:solidFill>
                  </a:tcPr>
                </a:tc>
                <a:tc>
                  <a:txBody>
                    <a:bodyPr/>
                    <a:lstStyle/>
                    <a:p>
                      <a:pPr algn="just">
                        <a:lnSpc>
                          <a:spcPct val="150000"/>
                        </a:lnSpc>
                        <a:spcAft>
                          <a:spcPts val="0"/>
                        </a:spcAft>
                      </a:pPr>
                      <a:r>
                        <a:rPr lang="en-US" sz="2200">
                          <a:effectLst/>
                          <a:latin typeface="Times New Roman" panose="02020603050405020304" pitchFamily="18" charset="0"/>
                          <a:cs typeface="Times New Roman" panose="02020603050405020304" pitchFamily="18" charset="0"/>
                        </a:rPr>
                        <a:t>Quan (xem)</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35" marR="47835"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just">
                        <a:lnSpc>
                          <a:spcPct val="150000"/>
                        </a:lnSpc>
                        <a:spcAft>
                          <a:spcPts val="0"/>
                        </a:spcAft>
                      </a:pPr>
                      <a:r>
                        <a:rPr lang="en-US" sz="2200">
                          <a:effectLst/>
                          <a:latin typeface="Times New Roman" panose="02020603050405020304" pitchFamily="18" charset="0"/>
                          <a:cs typeface="Times New Roman" panose="02020603050405020304" pitchFamily="18" charset="0"/>
                        </a:rPr>
                        <a:t>Quan điểm, quan sát, lạc quan, tham quan</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35" marR="47835"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757029785"/>
                  </a:ext>
                </a:extLst>
              </a:tr>
              <a:tr h="866206">
                <a:tc>
                  <a:txBody>
                    <a:bodyPr/>
                    <a:lstStyle/>
                    <a:p>
                      <a:pPr algn="ctr">
                        <a:lnSpc>
                          <a:spcPct val="150000"/>
                        </a:lnSpc>
                        <a:spcAft>
                          <a:spcPts val="0"/>
                        </a:spcAft>
                      </a:pPr>
                      <a:r>
                        <a:rPr lang="en-US" sz="2200">
                          <a:solidFill>
                            <a:srgbClr val="002060"/>
                          </a:solidFill>
                          <a:effectLst/>
                          <a:latin typeface="Times New Roman" panose="02020603050405020304" pitchFamily="18" charset="0"/>
                          <a:cs typeface="Times New Roman" panose="02020603050405020304" pitchFamily="18" charset="0"/>
                        </a:rPr>
                        <a:t>5</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35" marR="47835"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EB71D"/>
                    </a:solidFill>
                  </a:tcPr>
                </a:tc>
                <a:tc>
                  <a:txBody>
                    <a:bodyPr/>
                    <a:lstStyle/>
                    <a:p>
                      <a:pPr algn="just">
                        <a:lnSpc>
                          <a:spcPct val="150000"/>
                        </a:lnSpc>
                        <a:spcAft>
                          <a:spcPts val="0"/>
                        </a:spcAft>
                      </a:pPr>
                      <a:r>
                        <a:rPr lang="en-US" sz="2200">
                          <a:effectLst/>
                          <a:latin typeface="Times New Roman" panose="02020603050405020304" pitchFamily="18" charset="0"/>
                          <a:cs typeface="Times New Roman" panose="02020603050405020304" pitchFamily="18" charset="0"/>
                        </a:rPr>
                        <a:t>Tuyệt (cắt đứt, hết, dứt)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35" marR="47835"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just">
                        <a:lnSpc>
                          <a:spcPct val="150000"/>
                        </a:lnSpc>
                        <a:spcAft>
                          <a:spcPts val="0"/>
                        </a:spcAft>
                      </a:pPr>
                      <a:r>
                        <a:rPr lang="en-US" sz="2200">
                          <a:effectLst/>
                          <a:latin typeface="Times New Roman" panose="02020603050405020304" pitchFamily="18" charset="0"/>
                          <a:cs typeface="Times New Roman" panose="02020603050405020304" pitchFamily="18" charset="0"/>
                        </a:rPr>
                        <a:t>Tuyệt chủng, tuyệt mệnh, tuyệt tình,…</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835" marR="47835"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228478907"/>
                  </a:ext>
                </a:extLst>
              </a:tr>
            </a:tbl>
          </a:graphicData>
        </a:graphic>
      </p:graphicFrame>
      <p:pic>
        <p:nvPicPr>
          <p:cNvPr id="4" name="图片 4">
            <a:extLst>
              <a:ext uri="{FF2B5EF4-FFF2-40B4-BE49-F238E27FC236}">
                <a16:creationId xmlns:a16="http://schemas.microsoft.com/office/drawing/2014/main" id="{FEE1E9EB-8B9E-460B-863A-005B829BA1C1}"/>
              </a:ext>
            </a:extLst>
          </p:cNvPr>
          <p:cNvPicPr>
            <a:picLocks noChangeAspect="1"/>
          </p:cNvPicPr>
          <p:nvPr/>
        </p:nvPicPr>
        <p:blipFill rotWithShape="1">
          <a:blip r:embed="rId3">
            <a:extLst>
              <a:ext uri="{28A0092B-C50C-407E-A947-70E740481C1C}">
                <a14:useLocalDpi xmlns:a14="http://schemas.microsoft.com/office/drawing/2010/main" val="0"/>
              </a:ext>
            </a:extLst>
          </a:blip>
          <a:srcRect l="55439" t="46807" r="15752" b="23192"/>
          <a:stretch/>
        </p:blipFill>
        <p:spPr>
          <a:xfrm>
            <a:off x="9831387" y="4039394"/>
            <a:ext cx="3085977" cy="3257548"/>
          </a:xfrm>
          <a:prstGeom prst="rect">
            <a:avLst/>
          </a:prstGeom>
        </p:spPr>
      </p:pic>
    </p:spTree>
    <p:extLst>
      <p:ext uri="{BB962C8B-B14F-4D97-AF65-F5344CB8AC3E}">
        <p14:creationId xmlns:p14="http://schemas.microsoft.com/office/powerpoint/2010/main" val="262809119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213195" y="526290"/>
            <a:ext cx="4876800" cy="642619"/>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600" b="1" spc="0">
                <a:solidFill>
                  <a:srgbClr val="C00000"/>
                </a:solidFill>
                <a:latin typeface="Times New Roman" panose="02020603050405020304" pitchFamily="18" charset="0"/>
                <a:cs typeface="Times New Roman" panose="02020603050405020304" pitchFamily="18" charset="0"/>
              </a:rPr>
              <a:t>Luyện tập</a:t>
            </a:r>
            <a:endParaRPr lang="en-US" sz="3600" spc="0">
              <a:solidFill>
                <a:srgbClr val="C00000"/>
              </a:solidFill>
              <a:latin typeface="Times New Roman" panose="02020603050405020304" pitchFamily="18" charset="0"/>
              <a:cs typeface="Times New Roman" panose="02020603050405020304" pitchFamily="18" charset="0"/>
            </a:endParaRPr>
          </a:p>
        </p:txBody>
      </p:sp>
      <p:pic>
        <p:nvPicPr>
          <p:cNvPr id="6" name="图片 23">
            <a:extLst>
              <a:ext uri="{FF2B5EF4-FFF2-40B4-BE49-F238E27FC236}">
                <a16:creationId xmlns:a16="http://schemas.microsoft.com/office/drawing/2014/main" id="{E3124C21-DA38-46D8-9FA2-5E86A64D0133}"/>
              </a:ext>
            </a:extLst>
          </p:cNvPr>
          <p:cNvPicPr>
            <a:picLocks noChangeAspect="1"/>
          </p:cNvPicPr>
          <p:nvPr/>
        </p:nvPicPr>
        <p:blipFill>
          <a:blip r:embed="rId3"/>
          <a:stretch>
            <a:fillRect/>
          </a:stretch>
        </p:blipFill>
        <p:spPr>
          <a:xfrm>
            <a:off x="458787" y="2286793"/>
            <a:ext cx="3902634" cy="3276601"/>
          </a:xfrm>
          <a:prstGeom prst="rect">
            <a:avLst/>
          </a:prstGeom>
        </p:spPr>
      </p:pic>
      <p:sp>
        <p:nvSpPr>
          <p:cNvPr id="7" name="Rectangle 6">
            <a:extLst>
              <a:ext uri="{FF2B5EF4-FFF2-40B4-BE49-F238E27FC236}">
                <a16:creationId xmlns:a16="http://schemas.microsoft.com/office/drawing/2014/main" id="{2CA8FDC5-1C38-4B11-BC2D-E11F14C3C274}"/>
              </a:ext>
            </a:extLst>
          </p:cNvPr>
          <p:cNvSpPr/>
          <p:nvPr/>
        </p:nvSpPr>
        <p:spPr>
          <a:xfrm>
            <a:off x="2342195" y="3879943"/>
            <a:ext cx="166417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00" cap="none" spc="0" normalizeH="0" baseline="0" noProof="0">
                <a:ln>
                  <a:noFill/>
                </a:ln>
                <a:solidFill>
                  <a:srgbClr val="C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Bài tập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00">
                <a:solidFill>
                  <a:srgbClr val="C00000"/>
                </a:solidFill>
                <a:latin typeface="Times New Roman" panose="02020603050405020304" pitchFamily="18" charset="0"/>
                <a:ea typeface="SimSun" panose="02010600030101010101" pitchFamily="2" charset="-122"/>
                <a:cs typeface="Times New Roman" panose="02020603050405020304" pitchFamily="18" charset="0"/>
              </a:rPr>
              <a:t>6</a:t>
            </a:r>
            <a:endParaRPr kumimoji="0" lang="en-US" sz="2800" b="1" i="0" u="none" strike="noStrike" kern="1200" cap="none" spc="0" normalizeH="0" baseline="0" noProof="0">
              <a:ln>
                <a:noFill/>
              </a:ln>
              <a:solidFill>
                <a:srgbClr val="C00000"/>
              </a:solidFill>
              <a:effectLst/>
              <a:uLnTx/>
              <a:uFillTx/>
              <a:latin typeface=".VnTime"/>
              <a:ea typeface="Times New Roman" panose="02020603050405020304" pitchFamily="18" charset="0"/>
              <a:cs typeface="Times New Roman" panose="02020603050405020304" pitchFamily="18" charset="0"/>
            </a:endParaRPr>
          </a:p>
        </p:txBody>
      </p:sp>
      <p:pic>
        <p:nvPicPr>
          <p:cNvPr id="10" name="图片 6">
            <a:extLst>
              <a:ext uri="{FF2B5EF4-FFF2-40B4-BE49-F238E27FC236}">
                <a16:creationId xmlns:a16="http://schemas.microsoft.com/office/drawing/2014/main" id="{78737C44-A7A0-4E67-A5DC-6DB41A6F98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3807" y="1657701"/>
            <a:ext cx="1306050" cy="1036327"/>
          </a:xfrm>
          <a:prstGeom prst="rect">
            <a:avLst/>
          </a:prstGeom>
        </p:spPr>
      </p:pic>
      <p:pic>
        <p:nvPicPr>
          <p:cNvPr id="11" name="图片 11">
            <a:extLst>
              <a:ext uri="{FF2B5EF4-FFF2-40B4-BE49-F238E27FC236}">
                <a16:creationId xmlns:a16="http://schemas.microsoft.com/office/drawing/2014/main" id="{38CE3294-BECA-4CD2-93A4-7387A2BCF9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6806"/>
          <a:stretch/>
        </p:blipFill>
        <p:spPr>
          <a:xfrm>
            <a:off x="5979857" y="1328558"/>
            <a:ext cx="1447800" cy="727359"/>
          </a:xfrm>
          <a:prstGeom prst="rect">
            <a:avLst/>
          </a:prstGeom>
        </p:spPr>
      </p:pic>
      <p:sp>
        <p:nvSpPr>
          <p:cNvPr id="12" name="文本框 16">
            <a:extLst>
              <a:ext uri="{FF2B5EF4-FFF2-40B4-BE49-F238E27FC236}">
                <a16:creationId xmlns:a16="http://schemas.microsoft.com/office/drawing/2014/main" id="{F7A3EEB0-0202-47D9-8F47-752AF1820C7A}"/>
              </a:ext>
            </a:extLst>
          </p:cNvPr>
          <p:cNvSpPr txBox="1"/>
          <p:nvPr/>
        </p:nvSpPr>
        <p:spPr bwMode="auto">
          <a:xfrm>
            <a:off x="6041686" y="2135178"/>
            <a:ext cx="5702232" cy="830997"/>
          </a:xfrm>
          <a:prstGeom prst="rect">
            <a:avLst/>
          </a:prstGeom>
          <a:noFill/>
        </p:spPr>
        <p:txBody>
          <a:bodyPr wrap="square">
            <a:spAutoFit/>
            <a:scene3d>
              <a:camera prst="orthographicFront"/>
              <a:lightRig rig="threePt" dir="t"/>
            </a:scene3d>
            <a:sp3d contourW="12700"/>
          </a:bodyPr>
          <a:lstStyle/>
          <a:p>
            <a:r>
              <a:rPr lang="en-US" sz="2400">
                <a:solidFill>
                  <a:srgbClr val="002060"/>
                </a:solidFill>
                <a:latin typeface="Times New Roman" panose="02020603050405020304" pitchFamily="18" charset="0"/>
                <a:cs typeface="Times New Roman" panose="02020603050405020304" pitchFamily="18" charset="0"/>
              </a:rPr>
              <a:t>Hết dịch Covid-19 lớp em sẽ đi tham quan Hồ Gươm. </a:t>
            </a:r>
          </a:p>
        </p:txBody>
      </p:sp>
      <p:pic>
        <p:nvPicPr>
          <p:cNvPr id="13" name="图片 6">
            <a:extLst>
              <a:ext uri="{FF2B5EF4-FFF2-40B4-BE49-F238E27FC236}">
                <a16:creationId xmlns:a16="http://schemas.microsoft.com/office/drawing/2014/main" id="{63F9B311-C2DF-4DCD-9789-D1891CE50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4626" y="3359458"/>
            <a:ext cx="1306050" cy="1036327"/>
          </a:xfrm>
          <a:prstGeom prst="rect">
            <a:avLst/>
          </a:prstGeom>
        </p:spPr>
      </p:pic>
      <p:pic>
        <p:nvPicPr>
          <p:cNvPr id="14" name="图片 11">
            <a:extLst>
              <a:ext uri="{FF2B5EF4-FFF2-40B4-BE49-F238E27FC236}">
                <a16:creationId xmlns:a16="http://schemas.microsoft.com/office/drawing/2014/main" id="{5381CF5B-9445-40E1-9ACB-B4F1EF0CDE0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6806"/>
          <a:stretch/>
        </p:blipFill>
        <p:spPr>
          <a:xfrm>
            <a:off x="5760676" y="3310513"/>
            <a:ext cx="1306050" cy="730764"/>
          </a:xfrm>
          <a:prstGeom prst="rect">
            <a:avLst/>
          </a:prstGeom>
        </p:spPr>
      </p:pic>
      <p:sp>
        <p:nvSpPr>
          <p:cNvPr id="15" name="文本框 16">
            <a:extLst>
              <a:ext uri="{FF2B5EF4-FFF2-40B4-BE49-F238E27FC236}">
                <a16:creationId xmlns:a16="http://schemas.microsoft.com/office/drawing/2014/main" id="{486E38A8-FE58-4C77-9DDC-390DDE9ADBE2}"/>
              </a:ext>
            </a:extLst>
          </p:cNvPr>
          <p:cNvSpPr txBox="1"/>
          <p:nvPr/>
        </p:nvSpPr>
        <p:spPr bwMode="auto">
          <a:xfrm>
            <a:off x="5971309" y="3505120"/>
            <a:ext cx="4604024" cy="461665"/>
          </a:xfrm>
          <a:prstGeom prst="rect">
            <a:avLst/>
          </a:prstGeom>
          <a:noFill/>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00">
                <a:solidFill>
                  <a:srgbClr val="002060"/>
                </a:solidFill>
                <a:latin typeface="Times New Roman" panose="02020603050405020304" pitchFamily="18" charset="0"/>
                <a:ea typeface="SimSun" panose="02010600030101010101" pitchFamily="2" charset="-122"/>
              </a:rPr>
              <a:t>02</a:t>
            </a:r>
            <a:endParaRPr kumimoji="0" lang="en-US" sz="2400" b="1" i="0" u="none" strike="noStrike" kern="1200" cap="none" spc="0" normalizeH="0" baseline="0" noProof="0">
              <a:ln>
                <a:noFill/>
              </a:ln>
              <a:solidFill>
                <a:srgbClr val="002060"/>
              </a:solidFill>
              <a:effectLst/>
              <a:uLnTx/>
              <a:uFillTx/>
              <a:latin typeface="等线" panose="020F0502020204030204"/>
              <a:ea typeface="+mn-ea"/>
              <a:cs typeface="+mn-cs"/>
            </a:endParaRPr>
          </a:p>
        </p:txBody>
      </p:sp>
      <p:pic>
        <p:nvPicPr>
          <p:cNvPr id="16" name="图片 6">
            <a:extLst>
              <a:ext uri="{FF2B5EF4-FFF2-40B4-BE49-F238E27FC236}">
                <a16:creationId xmlns:a16="http://schemas.microsoft.com/office/drawing/2014/main" id="{8E4DA1CE-720B-4449-B511-978AD4D73E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0225" y="5249478"/>
            <a:ext cx="1306050" cy="1036327"/>
          </a:xfrm>
          <a:prstGeom prst="rect">
            <a:avLst/>
          </a:prstGeom>
        </p:spPr>
      </p:pic>
      <p:pic>
        <p:nvPicPr>
          <p:cNvPr id="17" name="图片 11">
            <a:extLst>
              <a:ext uri="{FF2B5EF4-FFF2-40B4-BE49-F238E27FC236}">
                <a16:creationId xmlns:a16="http://schemas.microsoft.com/office/drawing/2014/main" id="{334B1518-09D2-4A78-8752-DCBDD0C5E5B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6806"/>
          <a:stretch/>
        </p:blipFill>
        <p:spPr>
          <a:xfrm>
            <a:off x="6161209" y="5094185"/>
            <a:ext cx="1143000" cy="673456"/>
          </a:xfrm>
          <a:prstGeom prst="rect">
            <a:avLst/>
          </a:prstGeom>
        </p:spPr>
      </p:pic>
      <p:sp>
        <p:nvSpPr>
          <p:cNvPr id="19" name="文本框 16">
            <a:extLst>
              <a:ext uri="{FF2B5EF4-FFF2-40B4-BE49-F238E27FC236}">
                <a16:creationId xmlns:a16="http://schemas.microsoft.com/office/drawing/2014/main" id="{31409447-60E1-45C3-B79A-7D2262D0BBEA}"/>
              </a:ext>
            </a:extLst>
          </p:cNvPr>
          <p:cNvSpPr txBox="1"/>
          <p:nvPr/>
        </p:nvSpPr>
        <p:spPr bwMode="auto">
          <a:xfrm>
            <a:off x="6161209" y="5738760"/>
            <a:ext cx="5803778" cy="830997"/>
          </a:xfrm>
          <a:prstGeom prst="rect">
            <a:avLst/>
          </a:prstGeom>
          <a:noFill/>
        </p:spPr>
        <p:txBody>
          <a:bodyPr wrap="square">
            <a:spAutoFit/>
            <a:scene3d>
              <a:camera prst="orthographicFront"/>
              <a:lightRig rig="threePt" dir="t"/>
            </a:scene3d>
            <a:sp3d contourW="12700"/>
          </a:bodyPr>
          <a:lstStyle/>
          <a:p>
            <a:r>
              <a:rPr lang="en-US" sz="2400">
                <a:solidFill>
                  <a:srgbClr val="002060"/>
                </a:solidFill>
                <a:latin typeface="Times New Roman" panose="02020603050405020304" pitchFamily="18" charset="0"/>
                <a:cs typeface="Times New Roman" panose="02020603050405020304" pitchFamily="18" charset="0"/>
              </a:rPr>
              <a:t>Đội tuyển VN và Thái Lan đã có màn đối đầu gay cấn. </a:t>
            </a:r>
          </a:p>
        </p:txBody>
      </p:sp>
      <p:sp>
        <p:nvSpPr>
          <p:cNvPr id="20" name="文本框 16">
            <a:extLst>
              <a:ext uri="{FF2B5EF4-FFF2-40B4-BE49-F238E27FC236}">
                <a16:creationId xmlns:a16="http://schemas.microsoft.com/office/drawing/2014/main" id="{89CE5389-D125-4C26-B307-9A44FB799C05}"/>
              </a:ext>
            </a:extLst>
          </p:cNvPr>
          <p:cNvSpPr txBox="1"/>
          <p:nvPr/>
        </p:nvSpPr>
        <p:spPr bwMode="auto">
          <a:xfrm>
            <a:off x="6272447" y="1531955"/>
            <a:ext cx="4595476" cy="461665"/>
          </a:xfrm>
          <a:prstGeom prst="rect">
            <a:avLst/>
          </a:prstGeom>
          <a:noFill/>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00">
                <a:solidFill>
                  <a:srgbClr val="002060"/>
                </a:solidFill>
                <a:latin typeface="Times New Roman" panose="02020603050405020304" pitchFamily="18" charset="0"/>
                <a:ea typeface="SimSun" panose="02010600030101010101" pitchFamily="2" charset="-122"/>
              </a:rPr>
              <a:t>01</a:t>
            </a:r>
            <a:endParaRPr kumimoji="0" lang="en-US" sz="2400" b="1" i="0" u="none" strike="noStrike" kern="1200" cap="none" spc="0" normalizeH="0" baseline="0" noProof="0">
              <a:ln>
                <a:noFill/>
              </a:ln>
              <a:solidFill>
                <a:srgbClr val="002060"/>
              </a:solidFill>
              <a:effectLst/>
              <a:uLnTx/>
              <a:uFillTx/>
              <a:latin typeface="等线" panose="020F0502020204030204"/>
              <a:ea typeface="+mn-ea"/>
              <a:cs typeface="+mn-cs"/>
            </a:endParaRPr>
          </a:p>
        </p:txBody>
      </p:sp>
      <p:sp>
        <p:nvSpPr>
          <p:cNvPr id="21" name="文本框 16">
            <a:extLst>
              <a:ext uri="{FF2B5EF4-FFF2-40B4-BE49-F238E27FC236}">
                <a16:creationId xmlns:a16="http://schemas.microsoft.com/office/drawing/2014/main" id="{7A3F05A6-3736-4546-A8EB-F9F6142E8A5B}"/>
              </a:ext>
            </a:extLst>
          </p:cNvPr>
          <p:cNvSpPr txBox="1"/>
          <p:nvPr/>
        </p:nvSpPr>
        <p:spPr bwMode="auto">
          <a:xfrm>
            <a:off x="6572095" y="5254539"/>
            <a:ext cx="4595476" cy="461665"/>
          </a:xfrm>
          <a:prstGeom prst="rect">
            <a:avLst/>
          </a:prstGeom>
          <a:noFill/>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00">
                <a:solidFill>
                  <a:srgbClr val="002060"/>
                </a:solidFill>
                <a:latin typeface="Times New Roman" panose="02020603050405020304" pitchFamily="18" charset="0"/>
                <a:ea typeface="SimSun" panose="02010600030101010101" pitchFamily="2" charset="-122"/>
              </a:rPr>
              <a:t>03</a:t>
            </a:r>
            <a:endParaRPr kumimoji="0" lang="en-US" sz="2400" b="1" i="0" u="none" strike="noStrike" kern="1200" cap="none" spc="0" normalizeH="0" baseline="0" noProof="0">
              <a:ln>
                <a:noFill/>
              </a:ln>
              <a:solidFill>
                <a:srgbClr val="002060"/>
              </a:solidFill>
              <a:effectLst/>
              <a:uLnTx/>
              <a:uFillTx/>
              <a:latin typeface="等线" panose="020F0502020204030204"/>
              <a:ea typeface="+mn-ea"/>
              <a:cs typeface="+mn-cs"/>
            </a:endParaRPr>
          </a:p>
        </p:txBody>
      </p:sp>
      <p:sp>
        <p:nvSpPr>
          <p:cNvPr id="22" name="文本框 16">
            <a:extLst>
              <a:ext uri="{FF2B5EF4-FFF2-40B4-BE49-F238E27FC236}">
                <a16:creationId xmlns:a16="http://schemas.microsoft.com/office/drawing/2014/main" id="{F1BAD97C-A94D-412D-8559-39C9B705D5D7}"/>
              </a:ext>
            </a:extLst>
          </p:cNvPr>
          <p:cNvSpPr txBox="1"/>
          <p:nvPr/>
        </p:nvSpPr>
        <p:spPr bwMode="auto">
          <a:xfrm>
            <a:off x="5796899" y="4047761"/>
            <a:ext cx="6244288" cy="830997"/>
          </a:xfrm>
          <a:prstGeom prst="rect">
            <a:avLst/>
          </a:prstGeom>
          <a:noFill/>
        </p:spPr>
        <p:txBody>
          <a:bodyPr wrap="square">
            <a:spAutoFit/>
            <a:scene3d>
              <a:camera prst="orthographicFront"/>
              <a:lightRig rig="threePt" dir="t"/>
            </a:scene3d>
            <a:sp3d contourW="12700"/>
          </a:bodyPr>
          <a:lstStyle/>
          <a:p>
            <a:r>
              <a:rPr lang="en-US" sz="2400">
                <a:solidFill>
                  <a:srgbClr val="002060"/>
                </a:solidFill>
                <a:latin typeface="Times New Roman" panose="02020603050405020304" pitchFamily="18" charset="0"/>
                <a:cs typeface="Times New Roman" panose="02020603050405020304" pitchFamily="18" charset="0"/>
              </a:rPr>
              <a:t>Anh ấy làm việc không một chút tư lợi nên được mọi người yêu mến.</a:t>
            </a:r>
          </a:p>
        </p:txBody>
      </p:sp>
    </p:spTree>
    <p:extLst>
      <p:ext uri="{BB962C8B-B14F-4D97-AF65-F5344CB8AC3E}">
        <p14:creationId xmlns:p14="http://schemas.microsoft.com/office/powerpoint/2010/main" val="232610441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1065213" y="518493"/>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Bài tập 7</a:t>
            </a:r>
            <a:endParaRPr lang="en-US" sz="3200" spc="0">
              <a:solidFill>
                <a:srgbClr val="C00000"/>
              </a:solidFill>
              <a:latin typeface="Times New Roman" panose="02020603050405020304" pitchFamily="18" charset="0"/>
              <a:cs typeface="Times New Roman" panose="02020603050405020304" pitchFamily="18" charset="0"/>
            </a:endParaRPr>
          </a:p>
        </p:txBody>
      </p:sp>
      <p:sp>
        <p:nvSpPr>
          <p:cNvPr id="54" name="Freeform: Shape 3"/>
          <p:cNvSpPr/>
          <p:nvPr/>
        </p:nvSpPr>
        <p:spPr>
          <a:xfrm>
            <a:off x="2918914" y="4697476"/>
            <a:ext cx="3264195" cy="1362775"/>
          </a:xfrm>
          <a:custGeom>
            <a:avLst/>
            <a:gdLst/>
            <a:ahLst/>
            <a:cxnLst>
              <a:cxn ang="0">
                <a:pos x="wd2" y="hd2"/>
              </a:cxn>
              <a:cxn ang="5400000">
                <a:pos x="wd2" y="hd2"/>
              </a:cxn>
              <a:cxn ang="10800000">
                <a:pos x="wd2" y="hd2"/>
              </a:cxn>
              <a:cxn ang="16200000">
                <a:pos x="wd2" y="hd2"/>
              </a:cxn>
            </a:cxnLst>
            <a:rect l="0" t="0" r="r" b="b"/>
            <a:pathLst>
              <a:path w="21583" h="21597" extrusionOk="0">
                <a:moveTo>
                  <a:pt x="7083" y="0"/>
                </a:moveTo>
                <a:cubicBezTo>
                  <a:pt x="7458" y="33"/>
                  <a:pt x="7662" y="624"/>
                  <a:pt x="7771" y="971"/>
                </a:cubicBezTo>
                <a:cubicBezTo>
                  <a:pt x="8393" y="2943"/>
                  <a:pt x="10350" y="9086"/>
                  <a:pt x="10350" y="9086"/>
                </a:cubicBezTo>
                <a:cubicBezTo>
                  <a:pt x="10529" y="9562"/>
                  <a:pt x="10787" y="10133"/>
                  <a:pt x="11163" y="10135"/>
                </a:cubicBezTo>
                <a:cubicBezTo>
                  <a:pt x="11675" y="10140"/>
                  <a:pt x="19622" y="10335"/>
                  <a:pt x="19622" y="10335"/>
                </a:cubicBezTo>
                <a:cubicBezTo>
                  <a:pt x="19710" y="10336"/>
                  <a:pt x="19795" y="10456"/>
                  <a:pt x="19855" y="10667"/>
                </a:cubicBezTo>
                <a:lnTo>
                  <a:pt x="21534" y="15621"/>
                </a:lnTo>
                <a:cubicBezTo>
                  <a:pt x="21600" y="15815"/>
                  <a:pt x="21600" y="16151"/>
                  <a:pt x="21533" y="16345"/>
                </a:cubicBezTo>
                <a:lnTo>
                  <a:pt x="19846" y="21269"/>
                </a:lnTo>
                <a:cubicBezTo>
                  <a:pt x="19786" y="21479"/>
                  <a:pt x="19701" y="21597"/>
                  <a:pt x="19612" y="21596"/>
                </a:cubicBezTo>
                <a:cubicBezTo>
                  <a:pt x="19612" y="21596"/>
                  <a:pt x="11845" y="21402"/>
                  <a:pt x="11489" y="21399"/>
                </a:cubicBezTo>
                <a:cubicBezTo>
                  <a:pt x="10771" y="21393"/>
                  <a:pt x="10299" y="19241"/>
                  <a:pt x="10008" y="17357"/>
                </a:cubicBezTo>
                <a:cubicBezTo>
                  <a:pt x="9670" y="15162"/>
                  <a:pt x="8041" y="6145"/>
                  <a:pt x="7515" y="3234"/>
                </a:cubicBezTo>
                <a:cubicBezTo>
                  <a:pt x="7351" y="2328"/>
                  <a:pt x="7046" y="2284"/>
                  <a:pt x="6926" y="2283"/>
                </a:cubicBezTo>
                <a:cubicBezTo>
                  <a:pt x="6854" y="2282"/>
                  <a:pt x="1355" y="2402"/>
                  <a:pt x="901" y="2398"/>
                </a:cubicBezTo>
                <a:lnTo>
                  <a:pt x="0" y="413"/>
                </a:lnTo>
                <a:lnTo>
                  <a:pt x="408" y="110"/>
                </a:lnTo>
                <a:cubicBezTo>
                  <a:pt x="937" y="115"/>
                  <a:pt x="7050" y="-3"/>
                  <a:pt x="7083" y="0"/>
                </a:cubicBezTo>
                <a:close/>
              </a:path>
            </a:pathLst>
          </a:custGeom>
          <a:solidFill>
            <a:schemeClr val="accent6">
              <a:alpha val="85000"/>
            </a:schemeClr>
          </a:solidFill>
          <a:ln w="12700">
            <a:miter lim="400000"/>
          </a:ln>
        </p:spPr>
        <p:txBody>
          <a:bodyPr anchor="ctr"/>
          <a:lstStyle/>
          <a:p>
            <a:pPr algn="ctr"/>
            <a:endParaRPr sz="2800">
              <a:latin typeface="+mn-ea"/>
              <a:ea typeface="+mn-ea"/>
              <a:sym typeface="Source Han Serif SC" panose="02020400000000000000" pitchFamily="18" charset="-122"/>
            </a:endParaRPr>
          </a:p>
        </p:txBody>
      </p:sp>
      <p:sp>
        <p:nvSpPr>
          <p:cNvPr id="55" name="Freeform: Shape 4"/>
          <p:cNvSpPr/>
          <p:nvPr/>
        </p:nvSpPr>
        <p:spPr>
          <a:xfrm>
            <a:off x="2980191" y="3465300"/>
            <a:ext cx="3205739" cy="755118"/>
          </a:xfrm>
          <a:custGeom>
            <a:avLst/>
            <a:gdLst/>
            <a:ahLst/>
            <a:cxnLst>
              <a:cxn ang="0">
                <a:pos x="wd2" y="hd2"/>
              </a:cxn>
              <a:cxn ang="5400000">
                <a:pos x="wd2" y="hd2"/>
              </a:cxn>
              <a:cxn ang="10800000">
                <a:pos x="wd2" y="hd2"/>
              </a:cxn>
              <a:cxn ang="16200000">
                <a:pos x="wd2" y="hd2"/>
              </a:cxn>
            </a:cxnLst>
            <a:rect l="0" t="0" r="r" b="b"/>
            <a:pathLst>
              <a:path w="21583" h="21599" extrusionOk="0">
                <a:moveTo>
                  <a:pt x="10442" y="20553"/>
                </a:moveTo>
                <a:lnTo>
                  <a:pt x="19585" y="20326"/>
                </a:lnTo>
                <a:cubicBezTo>
                  <a:pt x="19676" y="20324"/>
                  <a:pt x="19762" y="20108"/>
                  <a:pt x="19823" y="19727"/>
                </a:cubicBezTo>
                <a:lnTo>
                  <a:pt x="21531" y="11027"/>
                </a:lnTo>
                <a:cubicBezTo>
                  <a:pt x="21599" y="10682"/>
                  <a:pt x="21600" y="10075"/>
                  <a:pt x="21533" y="9722"/>
                </a:cubicBezTo>
                <a:lnTo>
                  <a:pt x="19814" y="591"/>
                </a:lnTo>
                <a:cubicBezTo>
                  <a:pt x="19752" y="212"/>
                  <a:pt x="19666" y="-1"/>
                  <a:pt x="19576" y="0"/>
                </a:cubicBezTo>
                <a:cubicBezTo>
                  <a:pt x="19576" y="0"/>
                  <a:pt x="11326" y="216"/>
                  <a:pt x="10952" y="221"/>
                </a:cubicBezTo>
                <a:cubicBezTo>
                  <a:pt x="10599" y="228"/>
                  <a:pt x="10351" y="1062"/>
                  <a:pt x="10188" y="1914"/>
                </a:cubicBezTo>
                <a:cubicBezTo>
                  <a:pt x="10182" y="1949"/>
                  <a:pt x="10172" y="1999"/>
                  <a:pt x="10160" y="2058"/>
                </a:cubicBezTo>
                <a:cubicBezTo>
                  <a:pt x="10160" y="2058"/>
                  <a:pt x="8152" y="12462"/>
                  <a:pt x="7505" y="15682"/>
                </a:cubicBezTo>
                <a:cubicBezTo>
                  <a:pt x="7393" y="16240"/>
                  <a:pt x="7232" y="17190"/>
                  <a:pt x="6797" y="17197"/>
                </a:cubicBezTo>
                <a:cubicBezTo>
                  <a:pt x="6763" y="17198"/>
                  <a:pt x="6732" y="17195"/>
                  <a:pt x="6704" y="17195"/>
                </a:cubicBezTo>
                <a:cubicBezTo>
                  <a:pt x="6574" y="17198"/>
                  <a:pt x="5633" y="16910"/>
                  <a:pt x="4226" y="16931"/>
                </a:cubicBezTo>
                <a:cubicBezTo>
                  <a:pt x="2972" y="16950"/>
                  <a:pt x="254" y="16993"/>
                  <a:pt x="0" y="16997"/>
                </a:cubicBezTo>
                <a:lnTo>
                  <a:pt x="2" y="21417"/>
                </a:lnTo>
                <a:lnTo>
                  <a:pt x="7826" y="21599"/>
                </a:lnTo>
                <a:cubicBezTo>
                  <a:pt x="7826" y="21599"/>
                  <a:pt x="10225" y="20556"/>
                  <a:pt x="10442" y="20553"/>
                </a:cubicBezTo>
                <a:close/>
              </a:path>
            </a:pathLst>
          </a:custGeom>
          <a:solidFill>
            <a:schemeClr val="accent6">
              <a:alpha val="85000"/>
            </a:schemeClr>
          </a:solidFill>
          <a:ln w="12700">
            <a:miter lim="400000"/>
          </a:ln>
        </p:spPr>
        <p:txBody>
          <a:bodyPr anchor="ctr"/>
          <a:lstStyle/>
          <a:p>
            <a:pPr algn="ctr"/>
            <a:endParaRPr sz="2800">
              <a:latin typeface="+mn-ea"/>
              <a:ea typeface="+mn-ea"/>
              <a:sym typeface="Source Han Serif SC" panose="02020400000000000000" pitchFamily="18" charset="-122"/>
            </a:endParaRPr>
          </a:p>
        </p:txBody>
      </p:sp>
      <p:sp>
        <p:nvSpPr>
          <p:cNvPr id="56" name="Freeform: Shape 5"/>
          <p:cNvSpPr/>
          <p:nvPr/>
        </p:nvSpPr>
        <p:spPr>
          <a:xfrm>
            <a:off x="2918914" y="1987536"/>
            <a:ext cx="3264195" cy="1362803"/>
          </a:xfrm>
          <a:custGeom>
            <a:avLst/>
            <a:gdLst/>
            <a:ahLst/>
            <a:cxnLst>
              <a:cxn ang="0">
                <a:pos x="wd2" y="hd2"/>
              </a:cxn>
              <a:cxn ang="5400000">
                <a:pos x="wd2" y="hd2"/>
              </a:cxn>
              <a:cxn ang="10800000">
                <a:pos x="wd2" y="hd2"/>
              </a:cxn>
              <a:cxn ang="16200000">
                <a:pos x="wd2" y="hd2"/>
              </a:cxn>
            </a:cxnLst>
            <a:rect l="0" t="0" r="r" b="b"/>
            <a:pathLst>
              <a:path w="21583" h="21597" extrusionOk="0">
                <a:moveTo>
                  <a:pt x="7083" y="21596"/>
                </a:moveTo>
                <a:cubicBezTo>
                  <a:pt x="7458" y="21563"/>
                  <a:pt x="7662" y="20972"/>
                  <a:pt x="7771" y="20625"/>
                </a:cubicBezTo>
                <a:cubicBezTo>
                  <a:pt x="8393" y="18654"/>
                  <a:pt x="10350" y="12510"/>
                  <a:pt x="10350" y="12510"/>
                </a:cubicBezTo>
                <a:cubicBezTo>
                  <a:pt x="10529" y="12034"/>
                  <a:pt x="10787" y="11464"/>
                  <a:pt x="11163" y="11461"/>
                </a:cubicBezTo>
                <a:cubicBezTo>
                  <a:pt x="11675" y="11456"/>
                  <a:pt x="19622" y="11261"/>
                  <a:pt x="19622" y="11261"/>
                </a:cubicBezTo>
                <a:cubicBezTo>
                  <a:pt x="19710" y="11260"/>
                  <a:pt x="19795" y="11140"/>
                  <a:pt x="19855" y="10929"/>
                </a:cubicBezTo>
                <a:lnTo>
                  <a:pt x="21534" y="5975"/>
                </a:lnTo>
                <a:cubicBezTo>
                  <a:pt x="21600" y="5781"/>
                  <a:pt x="21600" y="5445"/>
                  <a:pt x="21533" y="5251"/>
                </a:cubicBezTo>
                <a:lnTo>
                  <a:pt x="19846" y="327"/>
                </a:lnTo>
                <a:cubicBezTo>
                  <a:pt x="19786" y="117"/>
                  <a:pt x="19701" y="-1"/>
                  <a:pt x="19612" y="0"/>
                </a:cubicBezTo>
                <a:cubicBezTo>
                  <a:pt x="19612" y="0"/>
                  <a:pt x="11845" y="194"/>
                  <a:pt x="11489" y="197"/>
                </a:cubicBezTo>
                <a:cubicBezTo>
                  <a:pt x="10771" y="203"/>
                  <a:pt x="10299" y="2355"/>
                  <a:pt x="10008" y="4239"/>
                </a:cubicBezTo>
                <a:cubicBezTo>
                  <a:pt x="9670" y="6434"/>
                  <a:pt x="8041" y="15451"/>
                  <a:pt x="7515" y="18362"/>
                </a:cubicBezTo>
                <a:cubicBezTo>
                  <a:pt x="7351" y="19268"/>
                  <a:pt x="7046" y="19312"/>
                  <a:pt x="6926" y="19313"/>
                </a:cubicBezTo>
                <a:cubicBezTo>
                  <a:pt x="6854" y="19314"/>
                  <a:pt x="1355" y="19194"/>
                  <a:pt x="901" y="19198"/>
                </a:cubicBezTo>
                <a:lnTo>
                  <a:pt x="0" y="21183"/>
                </a:lnTo>
                <a:lnTo>
                  <a:pt x="408" y="21486"/>
                </a:lnTo>
                <a:cubicBezTo>
                  <a:pt x="937" y="21481"/>
                  <a:pt x="7050" y="21599"/>
                  <a:pt x="7083" y="21596"/>
                </a:cubicBezTo>
                <a:close/>
              </a:path>
            </a:pathLst>
          </a:custGeom>
          <a:solidFill>
            <a:schemeClr val="accent6">
              <a:alpha val="85000"/>
            </a:schemeClr>
          </a:solidFill>
          <a:ln w="12700">
            <a:miter lim="400000"/>
          </a:ln>
        </p:spPr>
        <p:txBody>
          <a:bodyPr anchor="ctr"/>
          <a:lstStyle/>
          <a:p>
            <a:pPr algn="ctr"/>
            <a:endParaRPr sz="2800">
              <a:latin typeface="+mn-ea"/>
              <a:ea typeface="+mn-ea"/>
              <a:sym typeface="Source Han Serif SC" panose="02020400000000000000" pitchFamily="18" charset="-122"/>
            </a:endParaRPr>
          </a:p>
        </p:txBody>
      </p:sp>
      <p:sp>
        <p:nvSpPr>
          <p:cNvPr id="57" name="Rectangle 22"/>
          <p:cNvSpPr/>
          <p:nvPr/>
        </p:nvSpPr>
        <p:spPr>
          <a:xfrm>
            <a:off x="5661747" y="1986228"/>
            <a:ext cx="540962" cy="718004"/>
          </a:xfrm>
          <a:prstGeom prst="rect">
            <a:avLst/>
          </a:prstGeom>
          <a:solidFill>
            <a:schemeClr val="accent6"/>
          </a:solidFill>
          <a:ln w="12700" cap="flat">
            <a:noFill/>
            <a:miter lim="400000"/>
          </a:ln>
          <a:effectLst/>
        </p:spPr>
        <p:txBody>
          <a:bodyPr anchor="ctr"/>
          <a:lstStyle/>
          <a:p>
            <a:pPr algn="ctr"/>
            <a:r>
              <a:rPr lang="en-US" sz="2800" dirty="0">
                <a:solidFill>
                  <a:schemeClr val="bg1"/>
                </a:solidFill>
                <a:latin typeface="+mn-ea"/>
                <a:ea typeface="+mn-ea"/>
                <a:sym typeface="Source Han Serif SC" panose="02020400000000000000" pitchFamily="18" charset="-122"/>
              </a:rPr>
              <a:t>a</a:t>
            </a:r>
            <a:endParaRPr sz="2800" dirty="0">
              <a:solidFill>
                <a:schemeClr val="bg1"/>
              </a:solidFill>
              <a:latin typeface="+mn-ea"/>
              <a:ea typeface="+mn-ea"/>
              <a:sym typeface="Source Han Serif SC" panose="02020400000000000000" pitchFamily="18" charset="-122"/>
            </a:endParaRPr>
          </a:p>
        </p:txBody>
      </p:sp>
      <p:sp>
        <p:nvSpPr>
          <p:cNvPr id="58" name="Rectangle 20"/>
          <p:cNvSpPr/>
          <p:nvPr/>
        </p:nvSpPr>
        <p:spPr>
          <a:xfrm>
            <a:off x="5661747" y="3468395"/>
            <a:ext cx="540962" cy="718004"/>
          </a:xfrm>
          <a:prstGeom prst="rect">
            <a:avLst/>
          </a:prstGeom>
          <a:solidFill>
            <a:schemeClr val="accent6"/>
          </a:solidFill>
          <a:ln w="12700" cap="flat">
            <a:noFill/>
            <a:miter lim="400000"/>
          </a:ln>
          <a:effectLst/>
        </p:spPr>
        <p:txBody>
          <a:bodyPr anchor="ctr"/>
          <a:lstStyle/>
          <a:p>
            <a:pPr algn="ctr"/>
            <a:r>
              <a:rPr lang="en-US" sz="2800" dirty="0">
                <a:solidFill>
                  <a:schemeClr val="bg1"/>
                </a:solidFill>
                <a:latin typeface="+mn-ea"/>
                <a:ea typeface="+mn-ea"/>
                <a:sym typeface="Source Han Serif SC" panose="02020400000000000000" pitchFamily="18" charset="-122"/>
              </a:rPr>
              <a:t>b</a:t>
            </a:r>
            <a:endParaRPr sz="2800" dirty="0">
              <a:solidFill>
                <a:schemeClr val="bg1"/>
              </a:solidFill>
              <a:latin typeface="+mn-ea"/>
              <a:ea typeface="+mn-ea"/>
              <a:sym typeface="Source Han Serif SC" panose="02020400000000000000" pitchFamily="18" charset="-122"/>
            </a:endParaRPr>
          </a:p>
        </p:txBody>
      </p:sp>
      <p:sp>
        <p:nvSpPr>
          <p:cNvPr id="60" name="Rectangle 16"/>
          <p:cNvSpPr/>
          <p:nvPr/>
        </p:nvSpPr>
        <p:spPr>
          <a:xfrm>
            <a:off x="5661747" y="5347319"/>
            <a:ext cx="540962" cy="718004"/>
          </a:xfrm>
          <a:prstGeom prst="rect">
            <a:avLst/>
          </a:prstGeom>
          <a:solidFill>
            <a:schemeClr val="accent6"/>
          </a:solidFill>
          <a:ln w="12700" cap="flat">
            <a:noFill/>
            <a:miter lim="400000"/>
          </a:ln>
          <a:effectLst/>
        </p:spPr>
        <p:txBody>
          <a:bodyPr anchor="ctr"/>
          <a:lstStyle/>
          <a:p>
            <a:pPr algn="ctr"/>
            <a:r>
              <a:rPr lang="en-US" sz="2800" dirty="0">
                <a:solidFill>
                  <a:schemeClr val="bg1"/>
                </a:solidFill>
                <a:latin typeface="+mn-ea"/>
                <a:ea typeface="+mn-ea"/>
                <a:sym typeface="Source Han Serif SC" panose="02020400000000000000" pitchFamily="18" charset="-122"/>
              </a:rPr>
              <a:t>c</a:t>
            </a:r>
            <a:endParaRPr sz="2800" dirty="0">
              <a:solidFill>
                <a:schemeClr val="bg1"/>
              </a:solidFill>
              <a:latin typeface="+mn-ea"/>
              <a:ea typeface="+mn-ea"/>
              <a:sym typeface="Source Han Serif SC" panose="02020400000000000000" pitchFamily="18" charset="-122"/>
            </a:endParaRPr>
          </a:p>
        </p:txBody>
      </p:sp>
      <p:grpSp>
        <p:nvGrpSpPr>
          <p:cNvPr id="33" name="Group 31"/>
          <p:cNvGrpSpPr/>
          <p:nvPr/>
        </p:nvGrpSpPr>
        <p:grpSpPr>
          <a:xfrm>
            <a:off x="6474373" y="1779185"/>
            <a:ext cx="5410197" cy="572265"/>
            <a:chOff x="5145264" y="1839515"/>
            <a:chExt cx="3068482" cy="485070"/>
          </a:xfrm>
        </p:grpSpPr>
        <p:sp>
          <p:nvSpPr>
            <p:cNvPr id="49" name="Freeform: Shape 58"/>
            <p:cNvSpPr/>
            <p:nvPr/>
          </p:nvSpPr>
          <p:spPr>
            <a:xfrm>
              <a:off x="5525610" y="2147094"/>
              <a:ext cx="155257" cy="16285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just"/>
              <a:endParaRPr sz="2200">
                <a:solidFill>
                  <a:schemeClr val="bg1">
                    <a:lumMod val="50000"/>
                  </a:schemeClr>
                </a:solidFill>
                <a:latin typeface="Times New Roman" panose="02020603050405020304" pitchFamily="18" charset="0"/>
                <a:ea typeface="+mn-ea"/>
                <a:cs typeface="Times New Roman" panose="02020603050405020304" pitchFamily="18" charset="0"/>
                <a:sym typeface="Source Han Serif SC" panose="02020400000000000000" pitchFamily="18" charset="-122"/>
              </a:endParaRPr>
            </a:p>
          </p:txBody>
        </p:sp>
        <p:sp>
          <p:nvSpPr>
            <p:cNvPr id="52" name="Rectangle 56"/>
            <p:cNvSpPr/>
            <p:nvPr/>
          </p:nvSpPr>
          <p:spPr>
            <a:xfrm>
              <a:off x="5145264" y="1839515"/>
              <a:ext cx="3068482" cy="485070"/>
            </a:xfrm>
            <a:prstGeom prst="rect">
              <a:avLst/>
            </a:prstGeom>
          </p:spPr>
          <p:txBody>
            <a:bodyPr wrap="square" lIns="144000" tIns="0" rIns="144000" bIns="0" anchor="t">
              <a:noAutofit/>
            </a:bodyPr>
            <a:lstStyle/>
            <a:p>
              <a:pPr algn="just"/>
              <a:r>
                <a:rPr lang="vi-VN" sz="2200">
                  <a:latin typeface="Times New Roman" panose="02020603050405020304" pitchFamily="18" charset="0"/>
                  <a:cs typeface="Times New Roman" panose="02020603050405020304" pitchFamily="18" charset="0"/>
                </a:rPr>
                <a:t>thiên trong thiên vị: nghiêng, lệch; thiên trong thiên văn: trời; thiên trong thiên niên k</a:t>
              </a:r>
              <a:r>
                <a:rPr lang="en-US" sz="2200">
                  <a:latin typeface="Times New Roman" panose="02020603050405020304" pitchFamily="18" charset="0"/>
                  <a:cs typeface="Times New Roman" panose="02020603050405020304" pitchFamily="18" charset="0"/>
                </a:rPr>
                <a:t>ỉ</a:t>
              </a:r>
              <a:r>
                <a:rPr lang="vi-VN" sz="2200">
                  <a:latin typeface="Times New Roman" panose="02020603050405020304" pitchFamily="18" charset="0"/>
                  <a:cs typeface="Times New Roman" panose="02020603050405020304" pitchFamily="18" charset="0"/>
                </a:rPr>
                <a:t>: một nghìn.</a:t>
              </a:r>
              <a:endParaRPr lang="en-US" sz="2200">
                <a:latin typeface="Times New Roman" panose="02020603050405020304" pitchFamily="18" charset="0"/>
                <a:cs typeface="Times New Roman" panose="02020603050405020304" pitchFamily="18" charset="0"/>
              </a:endParaRPr>
            </a:p>
          </p:txBody>
        </p:sp>
      </p:grpSp>
      <p:grpSp>
        <p:nvGrpSpPr>
          <p:cNvPr id="34" name="Group 32"/>
          <p:cNvGrpSpPr/>
          <p:nvPr/>
        </p:nvGrpSpPr>
        <p:grpSpPr>
          <a:xfrm>
            <a:off x="6493568" y="3269157"/>
            <a:ext cx="5391002" cy="572265"/>
            <a:chOff x="5153758" y="3105075"/>
            <a:chExt cx="3057595" cy="485070"/>
          </a:xfrm>
        </p:grpSpPr>
        <p:sp>
          <p:nvSpPr>
            <p:cNvPr id="45" name="Freeform: Shape 52"/>
            <p:cNvSpPr/>
            <p:nvPr/>
          </p:nvSpPr>
          <p:spPr>
            <a:xfrm>
              <a:off x="5525610" y="3184759"/>
              <a:ext cx="155257" cy="16285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just"/>
              <a:endParaRPr sz="2200">
                <a:solidFill>
                  <a:schemeClr val="bg1">
                    <a:lumMod val="50000"/>
                  </a:schemeClr>
                </a:solidFill>
                <a:latin typeface="Times New Roman" panose="02020603050405020304" pitchFamily="18" charset="0"/>
                <a:ea typeface="+mn-ea"/>
                <a:cs typeface="Times New Roman" panose="02020603050405020304" pitchFamily="18" charset="0"/>
                <a:sym typeface="Source Han Serif SC" panose="02020400000000000000" pitchFamily="18" charset="-122"/>
              </a:endParaRPr>
            </a:p>
          </p:txBody>
        </p:sp>
        <p:sp>
          <p:nvSpPr>
            <p:cNvPr id="48" name="Rectangle 50"/>
            <p:cNvSpPr/>
            <p:nvPr/>
          </p:nvSpPr>
          <p:spPr>
            <a:xfrm>
              <a:off x="5153758" y="3105075"/>
              <a:ext cx="3057595" cy="485070"/>
            </a:xfrm>
            <a:prstGeom prst="rect">
              <a:avLst/>
            </a:prstGeom>
          </p:spPr>
          <p:txBody>
            <a:bodyPr wrap="square" lIns="144000" tIns="0" rIns="144000" bIns="0" anchor="t">
              <a:noAutofit/>
            </a:bodyPr>
            <a:lstStyle/>
            <a:p>
              <a:pPr algn="just"/>
              <a:r>
                <a:rPr lang="vi-VN" sz="2200">
                  <a:latin typeface="Times New Roman" panose="02020603050405020304" pitchFamily="18" charset="0"/>
                  <a:cs typeface="Times New Roman" panose="02020603050405020304" pitchFamily="18" charset="0"/>
                </a:rPr>
                <a:t>hoạ trong tai hoạ: điều không may xảy tới; hoạ trong hội hoạ: nghệ thuật tạo hình, dùng màu sắc, đường nét để mô tả sự vật, hình tượng; hoạ trong xướng hoạ: hát hoà theo.</a:t>
              </a:r>
              <a:endParaRPr lang="en-US" sz="2200">
                <a:latin typeface="Times New Roman" panose="02020603050405020304" pitchFamily="18" charset="0"/>
                <a:cs typeface="Times New Roman" panose="02020603050405020304" pitchFamily="18" charset="0"/>
              </a:endParaRPr>
            </a:p>
          </p:txBody>
        </p:sp>
      </p:grpSp>
      <p:grpSp>
        <p:nvGrpSpPr>
          <p:cNvPr id="36" name="Group 34"/>
          <p:cNvGrpSpPr/>
          <p:nvPr/>
        </p:nvGrpSpPr>
        <p:grpSpPr>
          <a:xfrm>
            <a:off x="6493567" y="5313514"/>
            <a:ext cx="5391002" cy="572265"/>
            <a:chOff x="5153757" y="4352445"/>
            <a:chExt cx="3057595" cy="485070"/>
          </a:xfrm>
        </p:grpSpPr>
        <p:sp>
          <p:nvSpPr>
            <p:cNvPr id="37" name="Freeform: Shape 40"/>
            <p:cNvSpPr/>
            <p:nvPr/>
          </p:nvSpPr>
          <p:spPr>
            <a:xfrm>
              <a:off x="5525610" y="4397416"/>
              <a:ext cx="155257" cy="16285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just"/>
              <a:endParaRPr sz="2200">
                <a:solidFill>
                  <a:schemeClr val="bg1">
                    <a:lumMod val="50000"/>
                  </a:schemeClr>
                </a:solidFill>
                <a:latin typeface="Times New Roman" panose="02020603050405020304" pitchFamily="18" charset="0"/>
                <a:ea typeface="+mn-ea"/>
                <a:cs typeface="Times New Roman" panose="02020603050405020304" pitchFamily="18" charset="0"/>
                <a:sym typeface="Source Han Serif SC" panose="02020400000000000000" pitchFamily="18" charset="-122"/>
              </a:endParaRPr>
            </a:p>
          </p:txBody>
        </p:sp>
        <p:sp>
          <p:nvSpPr>
            <p:cNvPr id="40" name="Rectangle 38"/>
            <p:cNvSpPr/>
            <p:nvPr/>
          </p:nvSpPr>
          <p:spPr>
            <a:xfrm>
              <a:off x="5153757" y="4352445"/>
              <a:ext cx="3057595" cy="485070"/>
            </a:xfrm>
            <a:prstGeom prst="rect">
              <a:avLst/>
            </a:prstGeom>
          </p:spPr>
          <p:txBody>
            <a:bodyPr wrap="square" lIns="144000" tIns="0" rIns="144000" bIns="0" anchor="t">
              <a:noAutofit/>
            </a:bodyPr>
            <a:lstStyle/>
            <a:p>
              <a:pPr algn="just"/>
              <a:r>
                <a:rPr lang="vi-VN" sz="2200">
                  <a:latin typeface="Times New Roman" panose="02020603050405020304" pitchFamily="18" charset="0"/>
                  <a:cs typeface="Times New Roman" panose="02020603050405020304" pitchFamily="18" charset="0"/>
                </a:rPr>
                <a:t>đạo trong lãnh đạo: chỉ đạo; đạo trong đạo tặc: ăn trộm, ăn cắp; đạo trong địa đạo: con đường.</a:t>
              </a:r>
              <a:endParaRPr lang="en-US" sz="2200">
                <a:latin typeface="Times New Roman" panose="02020603050405020304" pitchFamily="18" charset="0"/>
                <a:cs typeface="Times New Roman" panose="02020603050405020304" pitchFamily="18" charset="0"/>
              </a:endParaRPr>
            </a:p>
          </p:txBody>
        </p:sp>
      </p:grpSp>
      <p:sp>
        <p:nvSpPr>
          <p:cNvPr id="61" name="椭圆 60"/>
          <p:cNvSpPr>
            <a:spLocks noChangeAspect="1"/>
          </p:cNvSpPr>
          <p:nvPr/>
        </p:nvSpPr>
        <p:spPr>
          <a:xfrm>
            <a:off x="899986" y="2523193"/>
            <a:ext cx="3060000" cy="3060000"/>
          </a:xfrm>
          <a:prstGeom prst="ellipse">
            <a:avLst/>
          </a:prstGeom>
          <a:blipFill>
            <a:blip r:embed="rId3"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pic>
        <p:nvPicPr>
          <p:cNvPr id="24" name="图片 4">
            <a:extLst>
              <a:ext uri="{FF2B5EF4-FFF2-40B4-BE49-F238E27FC236}">
                <a16:creationId xmlns:a16="http://schemas.microsoft.com/office/drawing/2014/main" id="{B0721439-D975-4C7C-8446-2E6441D8A801}"/>
              </a:ext>
            </a:extLst>
          </p:cNvPr>
          <p:cNvPicPr>
            <a:picLocks noChangeAspect="1"/>
          </p:cNvPicPr>
          <p:nvPr/>
        </p:nvPicPr>
        <p:blipFill rotWithShape="1">
          <a:blip r:embed="rId4">
            <a:extLst>
              <a:ext uri="{28A0092B-C50C-407E-A947-70E740481C1C}">
                <a14:useLocalDpi xmlns:a14="http://schemas.microsoft.com/office/drawing/2010/main" val="0"/>
              </a:ext>
            </a:extLst>
          </a:blip>
          <a:srcRect l="55439" t="46807" r="15752" b="23192"/>
          <a:stretch/>
        </p:blipFill>
        <p:spPr>
          <a:xfrm>
            <a:off x="-523460" y="4077547"/>
            <a:ext cx="3085977" cy="3257548"/>
          </a:xfrm>
          <a:prstGeom prst="rect">
            <a:avLst/>
          </a:prstGeom>
        </p:spPr>
      </p:pic>
    </p:spTree>
    <p:extLst>
      <p:ext uri="{BB962C8B-B14F-4D97-AF65-F5344CB8AC3E}">
        <p14:creationId xmlns:p14="http://schemas.microsoft.com/office/powerpoint/2010/main" val="417555402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arn(inVertical)">
                                      <p:cBhvr>
                                        <p:cTn id="12" dur="500"/>
                                        <p:tgtEl>
                                          <p:spTgt spid="5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barn(inVertical)">
                                      <p:cBhvr>
                                        <p:cTn id="15" dur="500"/>
                                        <p:tgtEl>
                                          <p:spTgt spid="57"/>
                                        </p:tgtEl>
                                      </p:cBhvr>
                                    </p:animEffect>
                                  </p:childTnLst>
                                </p:cTn>
                              </p:par>
                              <p:par>
                                <p:cTn id="16" presetID="16" presetClass="entr" presetSubtype="21"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arn(inVertical)">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barn(inVertical)">
                                      <p:cBhvr>
                                        <p:cTn id="23" dur="500"/>
                                        <p:tgtEl>
                                          <p:spTgt spid="5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barn(inVertical)">
                                      <p:cBhvr>
                                        <p:cTn id="26" dur="500"/>
                                        <p:tgtEl>
                                          <p:spTgt spid="58"/>
                                        </p:tgtEl>
                                      </p:cBhvr>
                                    </p:animEffect>
                                  </p:childTnLst>
                                </p:cTn>
                              </p:par>
                              <p:par>
                                <p:cTn id="27" presetID="16" presetClass="entr" presetSubtype="21"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barn(inVertical)">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down)">
                                      <p:cBhvr>
                                        <p:cTn id="34" dur="500"/>
                                        <p:tgtEl>
                                          <p:spTgt spid="5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down)">
                                      <p:cBhvr>
                                        <p:cTn id="37" dur="500"/>
                                        <p:tgtEl>
                                          <p:spTgt spid="60"/>
                                        </p:tgtEl>
                                      </p:cBhvr>
                                    </p:animEffect>
                                  </p:childTnLst>
                                </p:cTn>
                              </p:par>
                              <p:par>
                                <p:cTn id="38" presetID="22" presetClass="entr" presetSubtype="4"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down)">
                                      <p:cBhvr>
                                        <p:cTn id="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60" grpId="0" animBg="1"/>
      <p:bldP spid="6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136187" y="0"/>
            <a:ext cx="1368000" cy="23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altLang="zh-CN" sz="7200" b="1">
                <a:latin typeface="+mj-ea"/>
                <a:ea typeface="+mj-ea"/>
              </a:rPr>
              <a:t>04</a:t>
            </a:r>
            <a:endParaRPr lang="zh-CN" altLang="en-US" sz="7200" b="1" dirty="0">
              <a:latin typeface="+mj-ea"/>
              <a:ea typeface="+mj-ea"/>
            </a:endParaRPr>
          </a:p>
        </p:txBody>
      </p:sp>
      <p:sp>
        <p:nvSpPr>
          <p:cNvPr id="6" name="文本框 32"/>
          <p:cNvSpPr txBox="1"/>
          <p:nvPr/>
        </p:nvSpPr>
        <p:spPr>
          <a:xfrm>
            <a:off x="5335587" y="1905794"/>
            <a:ext cx="4953000" cy="1011951"/>
          </a:xfrm>
          <a:prstGeom prst="rect">
            <a:avLst/>
          </a:prstGeom>
          <a:noFill/>
        </p:spPr>
        <p:txBody>
          <a:bodyPr wrap="square" lIns="87764" tIns="43882" rIns="87764" bIns="43882"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6000" b="1">
                <a:solidFill>
                  <a:srgbClr val="C00000"/>
                </a:solidFill>
                <a:latin typeface="Times New Roman" panose="02020603050405020304" pitchFamily="18" charset="0"/>
                <a:ea typeface="字魂27号-布丁体" pitchFamily="2" charset="-122"/>
                <a:cs typeface="Times New Roman" panose="02020603050405020304" pitchFamily="18" charset="0"/>
              </a:rPr>
              <a:t>Vận dụng</a:t>
            </a:r>
            <a:endParaRPr lang="zh-CN" altLang="en-US" sz="6000"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102867372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
          <p:cNvSpPr txBox="1"/>
          <p:nvPr/>
        </p:nvSpPr>
        <p:spPr>
          <a:xfrm>
            <a:off x="915987" y="326364"/>
            <a:ext cx="5593484" cy="765730"/>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r>
              <a:rPr lang="en-US" altLang="zh-CN" sz="4400" b="1" spc="0">
                <a:solidFill>
                  <a:schemeClr val="tx2"/>
                </a:solidFill>
                <a:latin typeface="Times New Roman" panose="02020603050405020304" pitchFamily="18" charset="0"/>
                <a:ea typeface="字魂27号-布丁体" pitchFamily="2" charset="-122"/>
                <a:cs typeface="Times New Roman" panose="02020603050405020304" pitchFamily="18" charset="0"/>
              </a:rPr>
              <a:t>Hoạt động khởi động</a:t>
            </a:r>
            <a:endParaRPr lang="en-US" altLang="zh-CN" sz="4400" b="1" spc="0" dirty="0">
              <a:solidFill>
                <a:schemeClr val="tx2"/>
              </a:solidFill>
              <a:latin typeface="Times New Roman" panose="02020603050405020304" pitchFamily="18" charset="0"/>
              <a:ea typeface="字魂27号-布丁体" pitchFamily="2" charset="-122"/>
              <a:cs typeface="Times New Roman" panose="02020603050405020304" pitchFamily="18" charset="0"/>
            </a:endParaRPr>
          </a:p>
        </p:txBody>
      </p:sp>
      <p:pic>
        <p:nvPicPr>
          <p:cNvPr id="4" name="图片 23">
            <a:extLst>
              <a:ext uri="{FF2B5EF4-FFF2-40B4-BE49-F238E27FC236}">
                <a16:creationId xmlns:a16="http://schemas.microsoft.com/office/drawing/2014/main" id="{5E781041-61C2-4647-A976-8FA4DF25AC9D}"/>
              </a:ext>
            </a:extLst>
          </p:cNvPr>
          <p:cNvPicPr>
            <a:picLocks noChangeAspect="1"/>
          </p:cNvPicPr>
          <p:nvPr/>
        </p:nvPicPr>
        <p:blipFill>
          <a:blip r:embed="rId3"/>
          <a:stretch>
            <a:fillRect/>
          </a:stretch>
        </p:blipFill>
        <p:spPr>
          <a:xfrm>
            <a:off x="763587" y="2869194"/>
            <a:ext cx="4202834" cy="3528645"/>
          </a:xfrm>
          <a:prstGeom prst="rect">
            <a:avLst/>
          </a:prstGeom>
        </p:spPr>
      </p:pic>
      <p:sp>
        <p:nvSpPr>
          <p:cNvPr id="5" name="Rectangle 4">
            <a:extLst>
              <a:ext uri="{FF2B5EF4-FFF2-40B4-BE49-F238E27FC236}">
                <a16:creationId xmlns:a16="http://schemas.microsoft.com/office/drawing/2014/main" id="{770F052C-3DA2-4A60-B301-5AD25C291C7B}"/>
              </a:ext>
            </a:extLst>
          </p:cNvPr>
          <p:cNvSpPr/>
          <p:nvPr/>
        </p:nvSpPr>
        <p:spPr>
          <a:xfrm>
            <a:off x="2531629" y="4496594"/>
            <a:ext cx="2362200"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00" cap="none" spc="0" normalizeH="0" baseline="0" noProof="0">
                <a:ln>
                  <a:noFill/>
                </a:ln>
                <a:solidFill>
                  <a:srgbClr val="C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KHÁM PHÁ XE ĐẠP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00" cap="none" spc="0" normalizeH="0" baseline="0" noProof="0">
                <a:ln>
                  <a:noFill/>
                </a:ln>
                <a:solidFill>
                  <a:srgbClr val="C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CỦA EM</a:t>
            </a:r>
            <a:endParaRPr kumimoji="0" lang="en-US" sz="2400" b="1" i="0" u="none" strike="noStrike" kern="1200" cap="none" spc="0" normalizeH="0" baseline="0" noProof="0">
              <a:ln>
                <a:noFill/>
              </a:ln>
              <a:solidFill>
                <a:srgbClr val="C00000"/>
              </a:solidFill>
              <a:effectLst/>
              <a:uLnTx/>
              <a:uFillTx/>
              <a:latin typeface=".VnTime"/>
              <a:ea typeface="Times New Roman" panose="02020603050405020304" pitchFamily="18" charset="0"/>
              <a:cs typeface="Times New Roman" panose="02020603050405020304" pitchFamily="18" charset="0"/>
            </a:endParaRPr>
          </a:p>
        </p:txBody>
      </p:sp>
      <p:pic>
        <p:nvPicPr>
          <p:cNvPr id="6" name="Picture 5" descr="Xe Đạp Trẻ Em Nữ SWAN Việt Hùng 20 inch - Xe đạp thể thao - địa hình">
            <a:extLst>
              <a:ext uri="{FF2B5EF4-FFF2-40B4-BE49-F238E27FC236}">
                <a16:creationId xmlns:a16="http://schemas.microsoft.com/office/drawing/2014/main" id="{7818F58B-EE5D-47B3-971A-B0652DBD1555}"/>
              </a:ext>
            </a:extLst>
          </p:cNvPr>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2787" y="917909"/>
            <a:ext cx="5257800" cy="3902569"/>
          </a:xfrm>
          <a:prstGeom prst="rect">
            <a:avLst/>
          </a:prstGeom>
          <a:noFill/>
          <a:ln>
            <a:noFill/>
          </a:ln>
        </p:spPr>
      </p:pic>
    </p:spTree>
    <p:extLst>
      <p:ext uri="{BB962C8B-B14F-4D97-AF65-F5344CB8AC3E}">
        <p14:creationId xmlns:p14="http://schemas.microsoft.com/office/powerpoint/2010/main" val="218273001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5">
            <a:extLst>
              <a:ext uri="{FF2B5EF4-FFF2-40B4-BE49-F238E27FC236}">
                <a16:creationId xmlns:a16="http://schemas.microsoft.com/office/drawing/2014/main" id="{BD4D6891-435A-49EF-9559-DB614914721B}"/>
              </a:ext>
            </a:extLst>
          </p:cNvPr>
          <p:cNvPicPr>
            <a:picLocks noChangeAspect="1"/>
          </p:cNvPicPr>
          <p:nvPr/>
        </p:nvPicPr>
        <p:blipFill>
          <a:blip r:embed="rId3"/>
          <a:stretch>
            <a:fillRect/>
          </a:stretch>
        </p:blipFill>
        <p:spPr>
          <a:xfrm>
            <a:off x="5995239" y="1300243"/>
            <a:ext cx="5619632" cy="4259102"/>
          </a:xfrm>
          <a:prstGeom prst="rect">
            <a:avLst/>
          </a:prstGeom>
        </p:spPr>
      </p:pic>
      <p:sp>
        <p:nvSpPr>
          <p:cNvPr id="18" name="文本框 2"/>
          <p:cNvSpPr txBox="1"/>
          <p:nvPr/>
        </p:nvSpPr>
        <p:spPr>
          <a:xfrm>
            <a:off x="-224540" y="552515"/>
            <a:ext cx="4876800" cy="642619"/>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600" b="1" spc="0">
                <a:solidFill>
                  <a:srgbClr val="C00000"/>
                </a:solidFill>
                <a:latin typeface="Times New Roman" panose="02020603050405020304" pitchFamily="18" charset="0"/>
                <a:cs typeface="Times New Roman" panose="02020603050405020304" pitchFamily="18" charset="0"/>
              </a:rPr>
              <a:t>Vận dụng</a:t>
            </a:r>
            <a:endParaRPr lang="en-US" sz="3600" spc="0">
              <a:solidFill>
                <a:srgbClr val="C00000"/>
              </a:solidFill>
              <a:latin typeface="Times New Roman" panose="02020603050405020304" pitchFamily="18" charset="0"/>
              <a:cs typeface="Times New Roman" panose="02020603050405020304" pitchFamily="18" charset="0"/>
            </a:endParaRPr>
          </a:p>
        </p:txBody>
      </p:sp>
      <p:pic>
        <p:nvPicPr>
          <p:cNvPr id="23" name="图片 41">
            <a:extLst>
              <a:ext uri="{FF2B5EF4-FFF2-40B4-BE49-F238E27FC236}">
                <a16:creationId xmlns:a16="http://schemas.microsoft.com/office/drawing/2014/main" id="{AEAFEFB4-EA30-4DC9-942D-1D6D265145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69387" y="701633"/>
            <a:ext cx="2852827" cy="1197220"/>
          </a:xfrm>
          <a:prstGeom prst="rect">
            <a:avLst/>
          </a:prstGeom>
        </p:spPr>
      </p:pic>
      <p:pic>
        <p:nvPicPr>
          <p:cNvPr id="13" name="图片 6">
            <a:extLst>
              <a:ext uri="{FF2B5EF4-FFF2-40B4-BE49-F238E27FC236}">
                <a16:creationId xmlns:a16="http://schemas.microsoft.com/office/drawing/2014/main" id="{87F973C8-E185-40EC-A156-7E91A3AE81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588" y="2696699"/>
            <a:ext cx="4485486" cy="3784586"/>
          </a:xfrm>
          <a:prstGeom prst="rect">
            <a:avLst/>
          </a:prstGeom>
        </p:spPr>
      </p:pic>
      <p:sp>
        <p:nvSpPr>
          <p:cNvPr id="14" name="文本框 11">
            <a:extLst>
              <a:ext uri="{FF2B5EF4-FFF2-40B4-BE49-F238E27FC236}">
                <a16:creationId xmlns:a16="http://schemas.microsoft.com/office/drawing/2014/main" id="{11EE2821-048F-4D7A-A6C8-4E79739CF264}"/>
              </a:ext>
            </a:extLst>
          </p:cNvPr>
          <p:cNvSpPr txBox="1"/>
          <p:nvPr/>
        </p:nvSpPr>
        <p:spPr bwMode="auto">
          <a:xfrm>
            <a:off x="6579467" y="1911336"/>
            <a:ext cx="4451175" cy="2677656"/>
          </a:xfrm>
          <a:prstGeom prst="rect">
            <a:avLst/>
          </a:prstGeom>
          <a:noFill/>
        </p:spPr>
        <p:txBody>
          <a:bodyPr wrap="square">
            <a:spAutoFit/>
            <a:scene3d>
              <a:camera prst="orthographicFront"/>
              <a:lightRig rig="threePt" dir="t"/>
            </a:scene3d>
            <a:sp3d contourW="12700"/>
          </a:bodyPr>
          <a:lstStyle/>
          <a:p>
            <a:pPr algn="just"/>
            <a:r>
              <a:rPr lang="vi-VN" sz="2400" i="1">
                <a:latin typeface="Times New Roman" panose="02020603050405020304" pitchFamily="18" charset="0"/>
                <a:cs typeface="Times New Roman" panose="02020603050405020304" pitchFamily="18" charset="0"/>
              </a:rPr>
              <a:t>Việc nhìn nhận một vấn đề từ nhiề</a:t>
            </a:r>
            <a:r>
              <a:rPr lang="en-US" sz="2400" i="1">
                <a:latin typeface="Times New Roman" panose="02020603050405020304" pitchFamily="18" charset="0"/>
                <a:cs typeface="Times New Roman" panose="02020603050405020304" pitchFamily="18" charset="0"/>
              </a:rPr>
              <a:t>u</a:t>
            </a:r>
            <a:r>
              <a:rPr lang="vi-VN" sz="2400" i="1">
                <a:latin typeface="Times New Roman" panose="02020603050405020304" pitchFamily="18" charset="0"/>
                <a:cs typeface="Times New Roman" panose="02020603050405020304" pitchFamily="18" charset="0"/>
              </a:rPr>
              <a:t> góc độ sẽ mang đến cho chúng ta những lợi ích gì? Em hãy viết đoạn văn khoảng 150 chữ trình bày ý kiến của mình về vấn đề trên, trong đoạn văn có sử dụng ít nhất hai từ Hán Việt</a:t>
            </a:r>
            <a:endParaRPr lang="en-US" sz="2400">
              <a:latin typeface="Times New Roman" panose="02020603050405020304" pitchFamily="18" charset="0"/>
              <a:cs typeface="Times New Roman" panose="02020603050405020304" pitchFamily="18" charset="0"/>
            </a:endParaRPr>
          </a:p>
        </p:txBody>
      </p:sp>
      <p:pic>
        <p:nvPicPr>
          <p:cNvPr id="15" name="图片 5">
            <a:extLst>
              <a:ext uri="{FF2B5EF4-FFF2-40B4-BE49-F238E27FC236}">
                <a16:creationId xmlns:a16="http://schemas.microsoft.com/office/drawing/2014/main" id="{E5DC6283-3975-49B0-A0AB-E5134FA3F60A}"/>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564402" y="3827287"/>
            <a:ext cx="2912627" cy="2343552"/>
          </a:xfrm>
          <a:prstGeom prst="rect">
            <a:avLst/>
          </a:prstGeom>
        </p:spPr>
      </p:pic>
    </p:spTree>
    <p:extLst>
      <p:ext uri="{BB962C8B-B14F-4D97-AF65-F5344CB8AC3E}">
        <p14:creationId xmlns:p14="http://schemas.microsoft.com/office/powerpoint/2010/main" val="46715738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42"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500"/>
                            </p:stCondLst>
                            <p:childTnLst>
                              <p:par>
                                <p:cTn id="20" presetID="21" presetClass="entr" presetSubtype="1"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153987" y="552515"/>
            <a:ext cx="487680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Dự kiến sản phẩm</a:t>
            </a:r>
            <a:endParaRPr lang="en-US" sz="3200" spc="0">
              <a:solidFill>
                <a:srgbClr val="C0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4BFBF83-62F7-4197-B5DF-6182F440C748}"/>
              </a:ext>
            </a:extLst>
          </p:cNvPr>
          <p:cNvSpPr/>
          <p:nvPr/>
        </p:nvSpPr>
        <p:spPr>
          <a:xfrm>
            <a:off x="687387" y="1368053"/>
            <a:ext cx="10820400" cy="4939814"/>
          </a:xfrm>
          <a:prstGeom prst="rect">
            <a:avLst/>
          </a:prstGeom>
        </p:spPr>
        <p:txBody>
          <a:bodyPr wrap="square">
            <a:spAutoFit/>
          </a:bodyPr>
          <a:lstStyle/>
          <a:p>
            <a:pPr algn="just">
              <a:lnSpc>
                <a:spcPct val="150000"/>
              </a:lnSpc>
              <a:spcAft>
                <a:spcPts val="0"/>
              </a:spcAft>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Việc nhìn nhận một vấn đề từ nhiều góc độ sẽ mang đến cho chúng ta sự hiểu biết, cái nhìn </a:t>
            </a:r>
            <a:r>
              <a:rPr lang="en-US">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bao quát </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 đi đến những hành động đúng đắn trong cuộc sống. Con người có đôi mắt để nhìn đời phân biệt đục-trong, phải-trái, đúng-sai… Tuy nhiên, nếu chỉ đánh giá mọi việc bằng đôi mắt của mình, có khi chúng ta sẽ mắc phải những sai lầm. Suy nghĩ khác, góc nhìn khác giúp ta có cái nhìn </a:t>
            </a:r>
            <a:r>
              <a:rPr lang="en-US">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toàn diện </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 sự vật, hiện tượng. Nó còn giúp ta tránh được lối suy nghĩ </a:t>
            </a:r>
            <a:r>
              <a:rPr lang="en-US">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thiển cận, phiến diện</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và bồi dưỡng cho ta tri thức mới mẻ. Biết suy nghĩ khác biệt tạo nên tính </a:t>
            </a:r>
            <a:r>
              <a:rPr lang="en-US">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năng động </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en-US">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tư duy</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Đó chính là cơ sở và động lực để con người sáng tạo và thành công. Steve Jobs đã không ngần ngại suy nghĩ về một sản phẩm khác biệt trong nhiều năm. Cuối cùng ông đã tạo ra được chiếc Iphone huyền thoại. Harland Sanders đến gần cuối cuộc đời mới nhận ra sự khác biệt của món gà rán do ông sáng tạo và gặt hái thành công lớn sau bao năm tháng vất vả. Tất cả là nhờ có điểm nhìn khác biệt, suy nghĩ khác biệt. Như vậy, để nhận định vấn đề một cách đúng đắn, chúng ta phải thay đổi góc nhìn, phải đặt mình vào vị trí của mọi người đến tìm hiểu mọi việc một cách toàn diện hơn. “Không có gì tầm thường trên thế giới. Tất cả đều phụ thuộc vào góc nhìn”</a:t>
            </a:r>
            <a:endParaRPr lang="en-US" sz="1600">
              <a:latin typeface=".VnTime"/>
              <a:ea typeface="Times New Roman" panose="02020603050405020304" pitchFamily="18" charset="0"/>
              <a:cs typeface="Times New Roman" panose="02020603050405020304" pitchFamily="18" charset="0"/>
            </a:endParaRPr>
          </a:p>
          <a:p>
            <a:r>
              <a:rPr lang="en-US">
                <a:solidFill>
                  <a:srgbClr val="000000"/>
                </a:solidFill>
                <a:latin typeface="Times New Roman" panose="02020603050405020304" pitchFamily="18" charset="0"/>
                <a:ea typeface="Times New Roman" panose="02020603050405020304" pitchFamily="18" charset="0"/>
              </a:rPr>
              <a:t>thuộc vào góc nhìn”.</a:t>
            </a:r>
            <a:endParaRPr lang="en-US"/>
          </a:p>
        </p:txBody>
      </p:sp>
      <p:pic>
        <p:nvPicPr>
          <p:cNvPr id="10" name="图片 4">
            <a:extLst>
              <a:ext uri="{FF2B5EF4-FFF2-40B4-BE49-F238E27FC236}">
                <a16:creationId xmlns:a16="http://schemas.microsoft.com/office/drawing/2014/main" id="{0DB9F7A7-51A6-4157-B4CD-28062D99BD46}"/>
              </a:ext>
            </a:extLst>
          </p:cNvPr>
          <p:cNvPicPr>
            <a:picLocks noChangeAspect="1"/>
          </p:cNvPicPr>
          <p:nvPr/>
        </p:nvPicPr>
        <p:blipFill rotWithShape="1">
          <a:blip r:embed="rId3">
            <a:extLst>
              <a:ext uri="{28A0092B-C50C-407E-A947-70E740481C1C}">
                <a14:useLocalDpi xmlns:a14="http://schemas.microsoft.com/office/drawing/2010/main" val="0"/>
              </a:ext>
            </a:extLst>
          </a:blip>
          <a:srcRect l="55439" t="46807" r="15752" b="23192"/>
          <a:stretch/>
        </p:blipFill>
        <p:spPr>
          <a:xfrm>
            <a:off x="9964798" y="4267994"/>
            <a:ext cx="3085977" cy="3257548"/>
          </a:xfrm>
          <a:prstGeom prst="rect">
            <a:avLst/>
          </a:prstGeom>
        </p:spPr>
      </p:pic>
      <p:pic>
        <p:nvPicPr>
          <p:cNvPr id="11" name="图片 4">
            <a:extLst>
              <a:ext uri="{FF2B5EF4-FFF2-40B4-BE49-F238E27FC236}">
                <a16:creationId xmlns:a16="http://schemas.microsoft.com/office/drawing/2014/main" id="{BED6C471-25DA-48EF-8AC2-468C0CC296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644" t="24065" r="-1668" b="54166"/>
          <a:stretch/>
        </p:blipFill>
        <p:spPr>
          <a:xfrm>
            <a:off x="5564187" y="-75525"/>
            <a:ext cx="1767910" cy="1443578"/>
          </a:xfrm>
          <a:prstGeom prst="rect">
            <a:avLst/>
          </a:prstGeom>
        </p:spPr>
      </p:pic>
    </p:spTree>
    <p:extLst>
      <p:ext uri="{BB962C8B-B14F-4D97-AF65-F5344CB8AC3E}">
        <p14:creationId xmlns:p14="http://schemas.microsoft.com/office/powerpoint/2010/main" val="349108643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AE9CBFB-0109-4895-9F62-64D3C62A8D99}"/>
              </a:ext>
            </a:extLst>
          </p:cNvPr>
          <p:cNvGrpSpPr/>
          <p:nvPr/>
        </p:nvGrpSpPr>
        <p:grpSpPr>
          <a:xfrm>
            <a:off x="905748" y="534194"/>
            <a:ext cx="8468439" cy="5939962"/>
            <a:chOff x="1786370" y="307413"/>
            <a:chExt cx="8045017" cy="5939962"/>
          </a:xfrm>
        </p:grpSpPr>
        <p:sp>
          <p:nvSpPr>
            <p:cNvPr id="11" name="文本框 2"/>
            <p:cNvSpPr txBox="1"/>
            <p:nvPr/>
          </p:nvSpPr>
          <p:spPr>
            <a:xfrm>
              <a:off x="1786370" y="307413"/>
              <a:ext cx="5593484"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r>
                <a:rPr lang="en-US" altLang="zh-CN" sz="3200" b="1" spc="0">
                  <a:solidFill>
                    <a:schemeClr val="tx2"/>
                  </a:solidFill>
                  <a:latin typeface="Times New Roman" panose="02020603050405020304" pitchFamily="18" charset="0"/>
                  <a:ea typeface="字魂27号-布丁体" pitchFamily="2" charset="-122"/>
                  <a:cs typeface="Times New Roman" panose="02020603050405020304" pitchFamily="18" charset="0"/>
                </a:rPr>
                <a:t>Hoạt động khởi động</a:t>
              </a:r>
              <a:endParaRPr lang="en-US" altLang="zh-CN" sz="3200" b="1" spc="0" dirty="0">
                <a:solidFill>
                  <a:schemeClr val="tx2"/>
                </a:solidFill>
                <a:latin typeface="Times New Roman" panose="02020603050405020304" pitchFamily="18" charset="0"/>
                <a:ea typeface="字魂27号-布丁体" pitchFamily="2" charset="-122"/>
                <a:cs typeface="Times New Roman" panose="02020603050405020304" pitchFamily="18" charset="0"/>
              </a:endParaRPr>
            </a:p>
          </p:txBody>
        </p:sp>
        <p:pic>
          <p:nvPicPr>
            <p:cNvPr id="7" name="Picture 6" descr="Nhiều từ mượn tiếng Pháp trên các loại phương tiện mà người Việt thường dùng">
              <a:extLst>
                <a:ext uri="{FF2B5EF4-FFF2-40B4-BE49-F238E27FC236}">
                  <a16:creationId xmlns:a16="http://schemas.microsoft.com/office/drawing/2014/main" id="{ABD7B880-9DE3-41CF-A752-07ABC22C3D96}"/>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0387" y="1470991"/>
              <a:ext cx="8001000" cy="4776384"/>
            </a:xfrm>
            <a:prstGeom prst="rect">
              <a:avLst/>
            </a:prstGeom>
            <a:noFill/>
            <a:ln>
              <a:noFill/>
            </a:ln>
          </p:spPr>
        </p:pic>
      </p:grpSp>
      <p:sp>
        <p:nvSpPr>
          <p:cNvPr id="2" name="Rectangle: Rounded Corners 1">
            <a:extLst>
              <a:ext uri="{FF2B5EF4-FFF2-40B4-BE49-F238E27FC236}">
                <a16:creationId xmlns:a16="http://schemas.microsoft.com/office/drawing/2014/main" id="{79CC2BDA-6329-48DD-878D-B5B95C48CD0D}"/>
              </a:ext>
            </a:extLst>
          </p:cNvPr>
          <p:cNvSpPr/>
          <p:nvPr/>
        </p:nvSpPr>
        <p:spPr>
          <a:xfrm>
            <a:off x="1906587" y="2286794"/>
            <a:ext cx="2362200" cy="304800"/>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图片 15" descr="图片包含 矢量图形&#10;&#10;自动生成的说明">
            <a:extLst>
              <a:ext uri="{FF2B5EF4-FFF2-40B4-BE49-F238E27FC236}">
                <a16:creationId xmlns:a16="http://schemas.microsoft.com/office/drawing/2014/main" id="{43A28F40-50B7-46E2-8C61-424D26E334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3190" y="3348556"/>
            <a:ext cx="3040109" cy="3505994"/>
          </a:xfrm>
          <a:prstGeom prst="rect">
            <a:avLst/>
          </a:prstGeom>
        </p:spPr>
      </p:pic>
      <p:sp>
        <p:nvSpPr>
          <p:cNvPr id="4" name="TextBox 3">
            <a:extLst>
              <a:ext uri="{FF2B5EF4-FFF2-40B4-BE49-F238E27FC236}">
                <a16:creationId xmlns:a16="http://schemas.microsoft.com/office/drawing/2014/main" id="{73347D8A-148E-42E1-A750-06184C352F1F}"/>
              </a:ext>
            </a:extLst>
          </p:cNvPr>
          <p:cNvSpPr txBox="1"/>
          <p:nvPr/>
        </p:nvSpPr>
        <p:spPr>
          <a:xfrm>
            <a:off x="1431765" y="2239139"/>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01</a:t>
            </a:r>
          </a:p>
        </p:txBody>
      </p:sp>
      <p:sp>
        <p:nvSpPr>
          <p:cNvPr id="40" name="Rectangle: Rounded Corners 39">
            <a:extLst>
              <a:ext uri="{FF2B5EF4-FFF2-40B4-BE49-F238E27FC236}">
                <a16:creationId xmlns:a16="http://schemas.microsoft.com/office/drawing/2014/main" id="{55AE67F3-1FDA-47C5-8E9C-7E8AAC1CD789}"/>
              </a:ext>
            </a:extLst>
          </p:cNvPr>
          <p:cNvSpPr/>
          <p:nvPr/>
        </p:nvSpPr>
        <p:spPr>
          <a:xfrm>
            <a:off x="4711397" y="1873645"/>
            <a:ext cx="1386190"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7A97210F-7720-4A1D-9E3C-6329C34F74A1}"/>
              </a:ext>
            </a:extLst>
          </p:cNvPr>
          <p:cNvSpPr txBox="1"/>
          <p:nvPr/>
        </p:nvSpPr>
        <p:spPr>
          <a:xfrm>
            <a:off x="4236575" y="1769042"/>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02</a:t>
            </a:r>
          </a:p>
        </p:txBody>
      </p:sp>
      <p:sp>
        <p:nvSpPr>
          <p:cNvPr id="42" name="Rectangle: Rounded Corners 41">
            <a:extLst>
              <a:ext uri="{FF2B5EF4-FFF2-40B4-BE49-F238E27FC236}">
                <a16:creationId xmlns:a16="http://schemas.microsoft.com/office/drawing/2014/main" id="{45E02607-04FB-4380-80D1-45A41B38C98F}"/>
              </a:ext>
            </a:extLst>
          </p:cNvPr>
          <p:cNvSpPr/>
          <p:nvPr/>
        </p:nvSpPr>
        <p:spPr>
          <a:xfrm>
            <a:off x="6979671" y="2121497"/>
            <a:ext cx="1738433"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2A14B65-D3CD-4D23-B25F-B1C545661A7D}"/>
              </a:ext>
            </a:extLst>
          </p:cNvPr>
          <p:cNvSpPr txBox="1"/>
          <p:nvPr/>
        </p:nvSpPr>
        <p:spPr>
          <a:xfrm>
            <a:off x="8708095" y="2017688"/>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03</a:t>
            </a:r>
          </a:p>
        </p:txBody>
      </p:sp>
      <p:sp>
        <p:nvSpPr>
          <p:cNvPr id="44" name="Rectangle: Rounded Corners 43">
            <a:extLst>
              <a:ext uri="{FF2B5EF4-FFF2-40B4-BE49-F238E27FC236}">
                <a16:creationId xmlns:a16="http://schemas.microsoft.com/office/drawing/2014/main" id="{BCD4F163-2D03-4948-A95C-7E82D3D09144}"/>
              </a:ext>
            </a:extLst>
          </p:cNvPr>
          <p:cNvSpPr/>
          <p:nvPr/>
        </p:nvSpPr>
        <p:spPr>
          <a:xfrm>
            <a:off x="5716587" y="4996382"/>
            <a:ext cx="1738434" cy="165434"/>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0C2E9FCE-3912-46CB-A792-7C6B3D70E638}"/>
              </a:ext>
            </a:extLst>
          </p:cNvPr>
          <p:cNvSpPr txBox="1"/>
          <p:nvPr/>
        </p:nvSpPr>
        <p:spPr>
          <a:xfrm>
            <a:off x="7477238" y="4863521"/>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04</a:t>
            </a:r>
          </a:p>
        </p:txBody>
      </p:sp>
      <p:sp>
        <p:nvSpPr>
          <p:cNvPr id="46" name="Rectangle: Rounded Corners 45">
            <a:extLst>
              <a:ext uri="{FF2B5EF4-FFF2-40B4-BE49-F238E27FC236}">
                <a16:creationId xmlns:a16="http://schemas.microsoft.com/office/drawing/2014/main" id="{0BAEE7D6-FAB2-4073-907D-F1294B7F9858}"/>
              </a:ext>
            </a:extLst>
          </p:cNvPr>
          <p:cNvSpPr/>
          <p:nvPr/>
        </p:nvSpPr>
        <p:spPr>
          <a:xfrm>
            <a:off x="5416471" y="5264179"/>
            <a:ext cx="3006530"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E5969EC-2B7F-42E5-B24B-ECC21FD6B163}"/>
              </a:ext>
            </a:extLst>
          </p:cNvPr>
          <p:cNvSpPr txBox="1"/>
          <p:nvPr/>
        </p:nvSpPr>
        <p:spPr>
          <a:xfrm>
            <a:off x="8423001" y="5168662"/>
            <a:ext cx="541332"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05</a:t>
            </a:r>
          </a:p>
        </p:txBody>
      </p:sp>
      <p:sp>
        <p:nvSpPr>
          <p:cNvPr id="48" name="Rectangle: Rounded Corners 47">
            <a:extLst>
              <a:ext uri="{FF2B5EF4-FFF2-40B4-BE49-F238E27FC236}">
                <a16:creationId xmlns:a16="http://schemas.microsoft.com/office/drawing/2014/main" id="{054E4748-90DE-480A-85D9-83578F2D3B5B}"/>
              </a:ext>
            </a:extLst>
          </p:cNvPr>
          <p:cNvSpPr/>
          <p:nvPr/>
        </p:nvSpPr>
        <p:spPr>
          <a:xfrm>
            <a:off x="5199614" y="5611343"/>
            <a:ext cx="1724092"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404301F7-B0B5-404A-A1F8-97793404A04B}"/>
              </a:ext>
            </a:extLst>
          </p:cNvPr>
          <p:cNvSpPr txBox="1"/>
          <p:nvPr/>
        </p:nvSpPr>
        <p:spPr>
          <a:xfrm>
            <a:off x="6934689" y="5525873"/>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06</a:t>
            </a:r>
          </a:p>
        </p:txBody>
      </p:sp>
      <p:sp>
        <p:nvSpPr>
          <p:cNvPr id="50" name="Rectangle: Rounded Corners 49">
            <a:extLst>
              <a:ext uri="{FF2B5EF4-FFF2-40B4-BE49-F238E27FC236}">
                <a16:creationId xmlns:a16="http://schemas.microsoft.com/office/drawing/2014/main" id="{D8B7368A-ED8D-4396-9A32-B9DC040AC573}"/>
              </a:ext>
            </a:extLst>
          </p:cNvPr>
          <p:cNvSpPr/>
          <p:nvPr/>
        </p:nvSpPr>
        <p:spPr>
          <a:xfrm>
            <a:off x="2299493" y="5226415"/>
            <a:ext cx="936466"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5364F5EE-3632-4385-8295-B1DECA82C85E}"/>
              </a:ext>
            </a:extLst>
          </p:cNvPr>
          <p:cNvSpPr txBox="1"/>
          <p:nvPr/>
        </p:nvSpPr>
        <p:spPr>
          <a:xfrm>
            <a:off x="1836746" y="5119333"/>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10</a:t>
            </a:r>
          </a:p>
        </p:txBody>
      </p:sp>
      <p:sp>
        <p:nvSpPr>
          <p:cNvPr id="52" name="Rectangle: Rounded Corners 51">
            <a:extLst>
              <a:ext uri="{FF2B5EF4-FFF2-40B4-BE49-F238E27FC236}">
                <a16:creationId xmlns:a16="http://schemas.microsoft.com/office/drawing/2014/main" id="{5AB9F109-BFE4-4221-B947-C1509A962D00}"/>
              </a:ext>
            </a:extLst>
          </p:cNvPr>
          <p:cNvSpPr/>
          <p:nvPr/>
        </p:nvSpPr>
        <p:spPr>
          <a:xfrm>
            <a:off x="1231113" y="2849185"/>
            <a:ext cx="2495844" cy="216995"/>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48EA3976-9D46-429A-8E3D-FD7A7648A046}"/>
              </a:ext>
            </a:extLst>
          </p:cNvPr>
          <p:cNvSpPr txBox="1"/>
          <p:nvPr/>
        </p:nvSpPr>
        <p:spPr>
          <a:xfrm>
            <a:off x="756291" y="2713726"/>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13</a:t>
            </a:r>
          </a:p>
        </p:txBody>
      </p:sp>
      <p:sp>
        <p:nvSpPr>
          <p:cNvPr id="54" name="Rectangle: Rounded Corners 53">
            <a:extLst>
              <a:ext uri="{FF2B5EF4-FFF2-40B4-BE49-F238E27FC236}">
                <a16:creationId xmlns:a16="http://schemas.microsoft.com/office/drawing/2014/main" id="{22AC2D8C-7F85-49D2-B1D4-8C069092417C}"/>
              </a:ext>
            </a:extLst>
          </p:cNvPr>
          <p:cNvSpPr/>
          <p:nvPr/>
        </p:nvSpPr>
        <p:spPr>
          <a:xfrm>
            <a:off x="1827708" y="3887440"/>
            <a:ext cx="1128055"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01A030FF-1AB9-4A48-985A-3816E6AE72FD}"/>
              </a:ext>
            </a:extLst>
          </p:cNvPr>
          <p:cNvSpPr txBox="1"/>
          <p:nvPr/>
        </p:nvSpPr>
        <p:spPr>
          <a:xfrm>
            <a:off x="2235304" y="3546132"/>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12</a:t>
            </a:r>
          </a:p>
        </p:txBody>
      </p:sp>
      <p:sp>
        <p:nvSpPr>
          <p:cNvPr id="56" name="Rectangle: Rounded Corners 55">
            <a:extLst>
              <a:ext uri="{FF2B5EF4-FFF2-40B4-BE49-F238E27FC236}">
                <a16:creationId xmlns:a16="http://schemas.microsoft.com/office/drawing/2014/main" id="{F4E6948D-B572-4C3F-8B1F-0F160DB82A3D}"/>
              </a:ext>
            </a:extLst>
          </p:cNvPr>
          <p:cNvSpPr/>
          <p:nvPr/>
        </p:nvSpPr>
        <p:spPr>
          <a:xfrm>
            <a:off x="1677985" y="4226526"/>
            <a:ext cx="1547957"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B0366B15-5E6F-4F09-AA48-50944C659AB0}"/>
              </a:ext>
            </a:extLst>
          </p:cNvPr>
          <p:cNvSpPr txBox="1"/>
          <p:nvPr/>
        </p:nvSpPr>
        <p:spPr>
          <a:xfrm>
            <a:off x="1282277" y="4135292"/>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11</a:t>
            </a:r>
          </a:p>
        </p:txBody>
      </p:sp>
      <p:sp>
        <p:nvSpPr>
          <p:cNvPr id="58" name="Rectangle: Rounded Corners 57">
            <a:extLst>
              <a:ext uri="{FF2B5EF4-FFF2-40B4-BE49-F238E27FC236}">
                <a16:creationId xmlns:a16="http://schemas.microsoft.com/office/drawing/2014/main" id="{1BBF5FAC-CE10-4F06-B008-3B6FAD31699C}"/>
              </a:ext>
            </a:extLst>
          </p:cNvPr>
          <p:cNvSpPr/>
          <p:nvPr/>
        </p:nvSpPr>
        <p:spPr>
          <a:xfrm>
            <a:off x="4233721" y="5044237"/>
            <a:ext cx="742149" cy="324480"/>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E604259A-238F-43D5-BE06-1606FB46E936}"/>
              </a:ext>
            </a:extLst>
          </p:cNvPr>
          <p:cNvSpPr txBox="1"/>
          <p:nvPr/>
        </p:nvSpPr>
        <p:spPr>
          <a:xfrm>
            <a:off x="4686718" y="4704744"/>
            <a:ext cx="492443" cy="369332"/>
          </a:xfrm>
          <a:prstGeom prst="rect">
            <a:avLst/>
          </a:prstGeom>
          <a:noFill/>
        </p:spPr>
        <p:txBody>
          <a:bodyPr wrap="square" rtlCol="0">
            <a:spAutoFit/>
          </a:bodyPr>
          <a:lstStyle/>
          <a:p>
            <a:r>
              <a:rPr lang="en-US" b="1">
                <a:solidFill>
                  <a:srgbClr val="C00000"/>
                </a:solidFill>
                <a:latin typeface="Times New Roman" panose="02020603050405020304" pitchFamily="18" charset="0"/>
                <a:cs typeface="Times New Roman" panose="02020603050405020304" pitchFamily="18" charset="0"/>
              </a:rPr>
              <a:t>09</a:t>
            </a:r>
          </a:p>
        </p:txBody>
      </p:sp>
      <p:sp>
        <p:nvSpPr>
          <p:cNvPr id="60" name="Rectangle: Rounded Corners 59">
            <a:extLst>
              <a:ext uri="{FF2B5EF4-FFF2-40B4-BE49-F238E27FC236}">
                <a16:creationId xmlns:a16="http://schemas.microsoft.com/office/drawing/2014/main" id="{93FC825A-ACC2-4F9C-8C54-248F44A99C73}"/>
              </a:ext>
            </a:extLst>
          </p:cNvPr>
          <p:cNvSpPr/>
          <p:nvPr/>
        </p:nvSpPr>
        <p:spPr>
          <a:xfrm>
            <a:off x="3915449" y="5474267"/>
            <a:ext cx="813569" cy="302580"/>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9AAA29DF-445F-4235-A6FC-E91D08D58602}"/>
              </a:ext>
            </a:extLst>
          </p:cNvPr>
          <p:cNvSpPr txBox="1"/>
          <p:nvPr/>
        </p:nvSpPr>
        <p:spPr>
          <a:xfrm>
            <a:off x="3512599" y="5422676"/>
            <a:ext cx="492443" cy="369332"/>
          </a:xfrm>
          <a:prstGeom prst="rect">
            <a:avLst/>
          </a:prstGeom>
          <a:noFill/>
        </p:spPr>
        <p:txBody>
          <a:bodyPr wrap="square" rtlCol="0">
            <a:spAutoFit/>
          </a:bodyPr>
          <a:lstStyle/>
          <a:p>
            <a:r>
              <a:rPr lang="en-US" b="1">
                <a:solidFill>
                  <a:srgbClr val="C00000"/>
                </a:solidFill>
                <a:latin typeface="Times New Roman" panose="02020603050405020304" pitchFamily="18" charset="0"/>
                <a:cs typeface="Times New Roman" panose="02020603050405020304" pitchFamily="18" charset="0"/>
              </a:rPr>
              <a:t>08</a:t>
            </a:r>
          </a:p>
        </p:txBody>
      </p:sp>
      <p:sp>
        <p:nvSpPr>
          <p:cNvPr id="62" name="Rectangle: Rounded Corners 61">
            <a:extLst>
              <a:ext uri="{FF2B5EF4-FFF2-40B4-BE49-F238E27FC236}">
                <a16:creationId xmlns:a16="http://schemas.microsoft.com/office/drawing/2014/main" id="{65AC3980-FEAD-427B-AA11-E02EB4D9A356}"/>
              </a:ext>
            </a:extLst>
          </p:cNvPr>
          <p:cNvSpPr/>
          <p:nvPr/>
        </p:nvSpPr>
        <p:spPr>
          <a:xfrm>
            <a:off x="3448206" y="6005448"/>
            <a:ext cx="1849432" cy="216651"/>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8D5FF783-FE3B-487D-9ECB-296656F2954E}"/>
              </a:ext>
            </a:extLst>
          </p:cNvPr>
          <p:cNvSpPr txBox="1"/>
          <p:nvPr/>
        </p:nvSpPr>
        <p:spPr>
          <a:xfrm>
            <a:off x="3026264" y="5904503"/>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07</a:t>
            </a:r>
          </a:p>
        </p:txBody>
      </p:sp>
    </p:spTree>
    <p:extLst>
      <p:ext uri="{BB962C8B-B14F-4D97-AF65-F5344CB8AC3E}">
        <p14:creationId xmlns:p14="http://schemas.microsoft.com/office/powerpoint/2010/main" val="116335355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5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5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6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4"/>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grpId="0" nodeType="clickEffect">
                                  <p:stCondLst>
                                    <p:cond delay="0"/>
                                  </p:stCondLst>
                                  <p:childTnLst>
                                    <p:set>
                                      <p:cBhvr>
                                        <p:cTn id="59"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60" restart="whenNotActive" fill="hold" evtFilter="cancelBubble" nodeType="interactiveSeq">
                <p:stCondLst>
                  <p:cond evt="onClick" delay="0">
                    <p:tgtEl>
                      <p:spTgt spid="41"/>
                    </p:tgtEl>
                  </p:cond>
                </p:stCondLst>
                <p:endSync evt="end" delay="0">
                  <p:rtn val="all"/>
                </p:endSync>
                <p:childTnLst>
                  <p:par>
                    <p:cTn id="61" fill="hold">
                      <p:stCondLst>
                        <p:cond delay="0"/>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65" restart="whenNotActive" fill="hold" evtFilter="cancelBubble" nodeType="interactiveSeq">
                <p:stCondLst>
                  <p:cond evt="onClick" delay="0">
                    <p:tgtEl>
                      <p:spTgt spid="43"/>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grpId="0" nodeType="clickEffect">
                                  <p:stCondLst>
                                    <p:cond delay="0"/>
                                  </p:stCondLst>
                                  <p:childTnLst>
                                    <p:set>
                                      <p:cBhvr>
                                        <p:cTn id="69" dur="1" fill="hold">
                                          <p:stCondLst>
                                            <p:cond delay="0"/>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70" restart="whenNotActive" fill="hold" evtFilter="cancelBubble" nodeType="interactiveSeq">
                <p:stCondLst>
                  <p:cond evt="onClick" delay="0">
                    <p:tgtEl>
                      <p:spTgt spid="45"/>
                    </p:tgtEl>
                  </p:cond>
                </p:stCondLst>
                <p:endSync evt="end" delay="0">
                  <p:rtn val="all"/>
                </p:endSync>
                <p:childTnLst>
                  <p:par>
                    <p:cTn id="71" fill="hold">
                      <p:stCondLst>
                        <p:cond delay="0"/>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75" restart="whenNotActive" fill="hold" evtFilter="cancelBubble" nodeType="interactiveSeq">
                <p:stCondLst>
                  <p:cond evt="onClick" delay="0">
                    <p:tgtEl>
                      <p:spTgt spid="47"/>
                    </p:tgtEl>
                  </p:cond>
                </p:stCondLst>
                <p:endSync evt="end" delay="0">
                  <p:rtn val="all"/>
                </p:endSync>
                <p:childTnLst>
                  <p:par>
                    <p:cTn id="76" fill="hold">
                      <p:stCondLst>
                        <p:cond delay="0"/>
                      </p:stCondLst>
                      <p:childTnLst>
                        <p:par>
                          <p:cTn id="77" fill="hold">
                            <p:stCondLst>
                              <p:cond delay="0"/>
                            </p:stCondLst>
                            <p:childTnLst>
                              <p:par>
                                <p:cTn id="78" presetID="1" presetClass="exit" presetSubtype="0" fill="hold" grpId="0" nodeType="clickEffect">
                                  <p:stCondLst>
                                    <p:cond delay="0"/>
                                  </p:stCondLst>
                                  <p:childTnLst>
                                    <p:set>
                                      <p:cBhvr>
                                        <p:cTn id="79"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80" restart="whenNotActive" fill="hold" evtFilter="cancelBubble" nodeType="interactiveSeq">
                <p:stCondLst>
                  <p:cond evt="onClick" delay="0">
                    <p:tgtEl>
                      <p:spTgt spid="49"/>
                    </p:tgtEl>
                  </p:cond>
                </p:stCondLst>
                <p:endSync evt="end" delay="0">
                  <p:rtn val="all"/>
                </p:endSync>
                <p:childTnLst>
                  <p:par>
                    <p:cTn id="81" fill="hold">
                      <p:stCondLst>
                        <p:cond delay="0"/>
                      </p:stCondLst>
                      <p:childTnLst>
                        <p:par>
                          <p:cTn id="82" fill="hold">
                            <p:stCondLst>
                              <p:cond delay="0"/>
                            </p:stCondLst>
                            <p:childTnLst>
                              <p:par>
                                <p:cTn id="83" presetID="1" presetClass="exit" presetSubtype="0" fill="hold" grpId="0" nodeType="clickEffect">
                                  <p:stCondLst>
                                    <p:cond delay="0"/>
                                  </p:stCondLst>
                                  <p:childTnLst>
                                    <p:set>
                                      <p:cBhvr>
                                        <p:cTn id="84"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85" restart="whenNotActive" fill="hold" evtFilter="cancelBubble" nodeType="interactiveSeq">
                <p:stCondLst>
                  <p:cond evt="onClick" delay="0">
                    <p:tgtEl>
                      <p:spTgt spid="51"/>
                    </p:tgtEl>
                  </p:cond>
                </p:stCondLst>
                <p:endSync evt="end" delay="0">
                  <p:rtn val="all"/>
                </p:endSync>
                <p:childTnLst>
                  <p:par>
                    <p:cTn id="86" fill="hold">
                      <p:stCondLst>
                        <p:cond delay="0"/>
                      </p:stCondLst>
                      <p:childTnLst>
                        <p:par>
                          <p:cTn id="87" fill="hold">
                            <p:stCondLst>
                              <p:cond delay="0"/>
                            </p:stCondLst>
                            <p:childTnLst>
                              <p:par>
                                <p:cTn id="88" presetID="1" presetClass="exit" presetSubtype="0" fill="hold" grpId="0" nodeType="clickEffect">
                                  <p:stCondLst>
                                    <p:cond delay="0"/>
                                  </p:stCondLst>
                                  <p:childTnLst>
                                    <p:set>
                                      <p:cBhvr>
                                        <p:cTn id="89"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90" restart="whenNotActive" fill="hold" evtFilter="cancelBubble" nodeType="interactiveSeq">
                <p:stCondLst>
                  <p:cond evt="onClick" delay="0">
                    <p:tgtEl>
                      <p:spTgt spid="53"/>
                    </p:tgtEl>
                  </p:cond>
                </p:stCondLst>
                <p:endSync evt="end" delay="0">
                  <p:rtn val="all"/>
                </p:endSync>
                <p:childTnLst>
                  <p:par>
                    <p:cTn id="91" fill="hold">
                      <p:stCondLst>
                        <p:cond delay="0"/>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95" restart="whenNotActive" fill="hold" evtFilter="cancelBubble" nodeType="interactiveSeq">
                <p:stCondLst>
                  <p:cond evt="onClick" delay="0">
                    <p:tgtEl>
                      <p:spTgt spid="55"/>
                    </p:tgtEl>
                  </p:cond>
                </p:stCondLst>
                <p:endSync evt="end" delay="0">
                  <p:rtn val="all"/>
                </p:endSync>
                <p:childTnLst>
                  <p:par>
                    <p:cTn id="96" fill="hold">
                      <p:stCondLst>
                        <p:cond delay="0"/>
                      </p:stCondLst>
                      <p:childTnLst>
                        <p:par>
                          <p:cTn id="97" fill="hold">
                            <p:stCondLst>
                              <p:cond delay="0"/>
                            </p:stCondLst>
                            <p:childTnLst>
                              <p:par>
                                <p:cTn id="98" presetID="1" presetClass="exit" presetSubtype="0" fill="hold" grpId="0" nodeType="clickEffect">
                                  <p:stCondLst>
                                    <p:cond delay="0"/>
                                  </p:stCondLst>
                                  <p:childTnLst>
                                    <p:set>
                                      <p:cBhvr>
                                        <p:cTn id="99"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00" restart="whenNotActive" fill="hold" evtFilter="cancelBubble" nodeType="interactiveSeq">
                <p:stCondLst>
                  <p:cond evt="onClick" delay="0">
                    <p:tgtEl>
                      <p:spTgt spid="57"/>
                    </p:tgtEl>
                  </p:cond>
                </p:stCondLst>
                <p:endSync evt="end" delay="0">
                  <p:rtn val="all"/>
                </p:endSync>
                <p:childTnLst>
                  <p:par>
                    <p:cTn id="101" fill="hold">
                      <p:stCondLst>
                        <p:cond delay="0"/>
                      </p:stCondLst>
                      <p:childTnLst>
                        <p:par>
                          <p:cTn id="102" fill="hold">
                            <p:stCondLst>
                              <p:cond delay="0"/>
                            </p:stCondLst>
                            <p:childTnLst>
                              <p:par>
                                <p:cTn id="103" presetID="1" presetClass="exit" presetSubtype="0" fill="hold" grpId="0" nodeType="clickEffect">
                                  <p:stCondLst>
                                    <p:cond delay="0"/>
                                  </p:stCondLst>
                                  <p:childTnLst>
                                    <p:set>
                                      <p:cBhvr>
                                        <p:cTn id="104"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05" restart="whenNotActive" fill="hold" evtFilter="cancelBubble" nodeType="interactiveSeq">
                <p:stCondLst>
                  <p:cond evt="onClick" delay="0">
                    <p:tgtEl>
                      <p:spTgt spid="59"/>
                    </p:tgtEl>
                  </p:cond>
                </p:stCondLst>
                <p:endSync evt="end" delay="0">
                  <p:rtn val="all"/>
                </p:endSync>
                <p:childTnLst>
                  <p:par>
                    <p:cTn id="106" fill="hold">
                      <p:stCondLst>
                        <p:cond delay="0"/>
                      </p:stCondLst>
                      <p:childTnLst>
                        <p:par>
                          <p:cTn id="107" fill="hold">
                            <p:stCondLst>
                              <p:cond delay="0"/>
                            </p:stCondLst>
                            <p:childTnLst>
                              <p:par>
                                <p:cTn id="108" presetID="1" presetClass="exit" presetSubtype="0" fill="hold" grpId="0" nodeType="clickEffect">
                                  <p:stCondLst>
                                    <p:cond delay="0"/>
                                  </p:stCondLst>
                                  <p:childTnLst>
                                    <p:set>
                                      <p:cBhvr>
                                        <p:cTn id="109" dur="1" fill="hold">
                                          <p:stCondLst>
                                            <p:cond delay="0"/>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10" restart="whenNotActive" fill="hold" evtFilter="cancelBubble" nodeType="interactiveSeq">
                <p:stCondLst>
                  <p:cond evt="onClick" delay="0">
                    <p:tgtEl>
                      <p:spTgt spid="61"/>
                    </p:tgtEl>
                  </p:cond>
                </p:stCondLst>
                <p:endSync evt="end" delay="0">
                  <p:rtn val="all"/>
                </p:endSync>
                <p:childTnLst>
                  <p:par>
                    <p:cTn id="111" fill="hold">
                      <p:stCondLst>
                        <p:cond delay="0"/>
                      </p:stCondLst>
                      <p:childTnLst>
                        <p:par>
                          <p:cTn id="112" fill="hold">
                            <p:stCondLst>
                              <p:cond delay="0"/>
                            </p:stCondLst>
                            <p:childTnLst>
                              <p:par>
                                <p:cTn id="113" presetID="1" presetClass="exit" presetSubtype="0" fill="hold" grpId="0" nodeType="clickEffect">
                                  <p:stCondLst>
                                    <p:cond delay="0"/>
                                  </p:stCondLst>
                                  <p:childTnLst>
                                    <p:set>
                                      <p:cBhvr>
                                        <p:cTn id="114"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15" restart="whenNotActive" fill="hold" evtFilter="cancelBubble" nodeType="interactiveSeq">
                <p:stCondLst>
                  <p:cond evt="onClick" delay="0">
                    <p:tgtEl>
                      <p:spTgt spid="63"/>
                    </p:tgtEl>
                  </p:cond>
                </p:stCondLst>
                <p:endSync evt="end" delay="0">
                  <p:rtn val="all"/>
                </p:endSync>
                <p:childTnLst>
                  <p:par>
                    <p:cTn id="116" fill="hold">
                      <p:stCondLst>
                        <p:cond delay="0"/>
                      </p:stCondLst>
                      <p:childTnLst>
                        <p:par>
                          <p:cTn id="117" fill="hold">
                            <p:stCondLst>
                              <p:cond delay="0"/>
                            </p:stCondLst>
                            <p:childTnLst>
                              <p:par>
                                <p:cTn id="118" presetID="1" presetClass="exit" presetSubtype="0" fill="hold" grpId="0" nodeType="clickEffect">
                                  <p:stCondLst>
                                    <p:cond delay="0"/>
                                  </p:stCondLst>
                                  <p:childTnLst>
                                    <p:set>
                                      <p:cBhvr>
                                        <p:cTn id="119" dur="1" fill="hold">
                                          <p:stCondLst>
                                            <p:cond delay="0"/>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3"/>
                  </p:tgtEl>
                </p:cond>
              </p:nextCondLst>
            </p:seq>
          </p:childTnLst>
        </p:cTn>
      </p:par>
    </p:tnLst>
    <p:bldLst>
      <p:bldP spid="2" grpId="0" animBg="1"/>
      <p:bldP spid="4" grpId="0"/>
      <p:bldP spid="40" grpId="0" animBg="1"/>
      <p:bldP spid="41" grpId="0"/>
      <p:bldP spid="42" grpId="0" animBg="1"/>
      <p:bldP spid="43" grpId="0"/>
      <p:bldP spid="44" grpId="0" animBg="1"/>
      <p:bldP spid="45" grpId="0"/>
      <p:bldP spid="46" grpId="0" animBg="1"/>
      <p:bldP spid="47" grpId="0"/>
      <p:bldP spid="48" grpId="0" animBg="1"/>
      <p:bldP spid="49" grpId="0"/>
      <p:bldP spid="50" grpId="0" animBg="1"/>
      <p:bldP spid="51" grpId="0"/>
      <p:bldP spid="52" grpId="0" animBg="1"/>
      <p:bldP spid="53" grpId="0"/>
      <p:bldP spid="54" grpId="0" animBg="1"/>
      <p:bldP spid="55" grpId="0"/>
      <p:bldP spid="56" grpId="0" animBg="1"/>
      <p:bldP spid="57" grpId="0"/>
      <p:bldP spid="58" grpId="0" animBg="1"/>
      <p:bldP spid="59" grpId="0"/>
      <p:bldP spid="60" grpId="0" animBg="1"/>
      <p:bldP spid="61" grpId="0"/>
      <p:bldP spid="62" grpId="0" animBg="1"/>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AE9CBFB-0109-4895-9F62-64D3C62A8D99}"/>
              </a:ext>
            </a:extLst>
          </p:cNvPr>
          <p:cNvGrpSpPr/>
          <p:nvPr/>
        </p:nvGrpSpPr>
        <p:grpSpPr>
          <a:xfrm>
            <a:off x="276521" y="510430"/>
            <a:ext cx="8422105" cy="5889345"/>
            <a:chOff x="1830387" y="358030"/>
            <a:chExt cx="8001000" cy="5889345"/>
          </a:xfrm>
        </p:grpSpPr>
        <p:sp>
          <p:nvSpPr>
            <p:cNvPr id="11" name="文本框 2"/>
            <p:cNvSpPr txBox="1"/>
            <p:nvPr/>
          </p:nvSpPr>
          <p:spPr>
            <a:xfrm>
              <a:off x="2582660" y="358030"/>
              <a:ext cx="5593484"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r>
                <a:rPr lang="en-US" altLang="zh-CN" sz="3200" b="1" spc="0">
                  <a:solidFill>
                    <a:schemeClr val="tx2"/>
                  </a:solidFill>
                  <a:latin typeface="Times New Roman" panose="02020603050405020304" pitchFamily="18" charset="0"/>
                  <a:ea typeface="字魂27号-布丁体" pitchFamily="2" charset="-122"/>
                  <a:cs typeface="Times New Roman" panose="02020603050405020304" pitchFamily="18" charset="0"/>
                </a:rPr>
                <a:t>Hoạt động khởi động</a:t>
              </a:r>
              <a:endParaRPr lang="en-US" altLang="zh-CN" sz="3200" b="1" spc="0" dirty="0">
                <a:solidFill>
                  <a:schemeClr val="tx2"/>
                </a:solidFill>
                <a:latin typeface="Times New Roman" panose="02020603050405020304" pitchFamily="18" charset="0"/>
                <a:ea typeface="字魂27号-布丁体" pitchFamily="2" charset="-122"/>
                <a:cs typeface="Times New Roman" panose="02020603050405020304" pitchFamily="18" charset="0"/>
              </a:endParaRPr>
            </a:p>
          </p:txBody>
        </p:sp>
        <p:pic>
          <p:nvPicPr>
            <p:cNvPr id="7" name="Picture 6" descr="Nhiều từ mượn tiếng Pháp trên các loại phương tiện mà người Việt thường dùng">
              <a:extLst>
                <a:ext uri="{FF2B5EF4-FFF2-40B4-BE49-F238E27FC236}">
                  <a16:creationId xmlns:a16="http://schemas.microsoft.com/office/drawing/2014/main" id="{ABD7B880-9DE3-41CF-A752-07ABC22C3D96}"/>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0387" y="1470991"/>
              <a:ext cx="8001000" cy="4776384"/>
            </a:xfrm>
            <a:prstGeom prst="rect">
              <a:avLst/>
            </a:prstGeom>
            <a:noFill/>
            <a:ln>
              <a:noFill/>
            </a:ln>
          </p:spPr>
        </p:pic>
      </p:grpSp>
      <p:sp>
        <p:nvSpPr>
          <p:cNvPr id="6" name="Rectangle: Rounded Corners 5">
            <a:extLst>
              <a:ext uri="{FF2B5EF4-FFF2-40B4-BE49-F238E27FC236}">
                <a16:creationId xmlns:a16="http://schemas.microsoft.com/office/drawing/2014/main" id="{D4F925A1-1B6C-4C4E-81EB-F8F7EB2942BA}"/>
              </a:ext>
            </a:extLst>
          </p:cNvPr>
          <p:cNvSpPr/>
          <p:nvPr/>
        </p:nvSpPr>
        <p:spPr>
          <a:xfrm>
            <a:off x="3506787" y="1753394"/>
            <a:ext cx="2209800" cy="374867"/>
          </a:xfrm>
          <a:prstGeom prst="roundRect">
            <a:avLst/>
          </a:prstGeom>
          <a:solidFill>
            <a:srgbClr val="FFC000"/>
          </a:solidFill>
          <a:ln>
            <a:solidFill>
              <a:srgbClr val="4F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50000"/>
                  </a:schemeClr>
                </a:solidFill>
                <a:latin typeface="Times New Roman" panose="02020603050405020304" pitchFamily="18" charset="0"/>
                <a:cs typeface="Times New Roman" panose="02020603050405020304" pitchFamily="18" charset="0"/>
              </a:rPr>
              <a:t>Ghi – đông (guidon) </a:t>
            </a:r>
          </a:p>
        </p:txBody>
      </p:sp>
      <p:sp>
        <p:nvSpPr>
          <p:cNvPr id="40" name="Rectangle: Rounded Corners 39">
            <a:extLst>
              <a:ext uri="{FF2B5EF4-FFF2-40B4-BE49-F238E27FC236}">
                <a16:creationId xmlns:a16="http://schemas.microsoft.com/office/drawing/2014/main" id="{BEBF1AE5-A293-46B5-89E3-03CD4BF65AFB}"/>
              </a:ext>
            </a:extLst>
          </p:cNvPr>
          <p:cNvSpPr/>
          <p:nvPr/>
        </p:nvSpPr>
        <p:spPr>
          <a:xfrm>
            <a:off x="3196495" y="5410994"/>
            <a:ext cx="924214" cy="374867"/>
          </a:xfrm>
          <a:prstGeom prst="roundRect">
            <a:avLst/>
          </a:prstGeom>
          <a:solidFill>
            <a:srgbClr val="FFC000"/>
          </a:solidFill>
          <a:ln>
            <a:solidFill>
              <a:srgbClr val="4F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50000"/>
                  </a:schemeClr>
                </a:solidFill>
                <a:latin typeface="Times New Roman" panose="02020603050405020304" pitchFamily="18" charset="0"/>
                <a:cs typeface="Times New Roman" panose="02020603050405020304" pitchFamily="18" charset="0"/>
              </a:rPr>
              <a:t>Van xe</a:t>
            </a:r>
          </a:p>
        </p:txBody>
      </p:sp>
      <p:sp>
        <p:nvSpPr>
          <p:cNvPr id="41" name="Rectangle: Rounded Corners 40">
            <a:extLst>
              <a:ext uri="{FF2B5EF4-FFF2-40B4-BE49-F238E27FC236}">
                <a16:creationId xmlns:a16="http://schemas.microsoft.com/office/drawing/2014/main" id="{B7EF0E25-05FE-41AA-970A-9D53406C0494}"/>
              </a:ext>
            </a:extLst>
          </p:cNvPr>
          <p:cNvSpPr/>
          <p:nvPr/>
        </p:nvSpPr>
        <p:spPr>
          <a:xfrm>
            <a:off x="5025447" y="4852198"/>
            <a:ext cx="1087278" cy="249355"/>
          </a:xfrm>
          <a:prstGeom prst="roundRect">
            <a:avLst/>
          </a:prstGeom>
          <a:solidFill>
            <a:srgbClr val="FFC000"/>
          </a:solidFill>
          <a:ln>
            <a:solidFill>
              <a:srgbClr val="4F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50000"/>
                  </a:schemeClr>
                </a:solidFill>
                <a:latin typeface="Times New Roman" panose="02020603050405020304" pitchFamily="18" charset="0"/>
                <a:cs typeface="Times New Roman" panose="02020603050405020304" pitchFamily="18" charset="0"/>
              </a:rPr>
              <a:t>Pê-dan</a:t>
            </a:r>
          </a:p>
        </p:txBody>
      </p:sp>
      <p:sp>
        <p:nvSpPr>
          <p:cNvPr id="42" name="Rectangle: Rounded Corners 41">
            <a:extLst>
              <a:ext uri="{FF2B5EF4-FFF2-40B4-BE49-F238E27FC236}">
                <a16:creationId xmlns:a16="http://schemas.microsoft.com/office/drawing/2014/main" id="{8DC8D3ED-9C91-4190-AE9C-30DAFE7B2709}"/>
              </a:ext>
            </a:extLst>
          </p:cNvPr>
          <p:cNvSpPr/>
          <p:nvPr/>
        </p:nvSpPr>
        <p:spPr>
          <a:xfrm>
            <a:off x="687387" y="2743994"/>
            <a:ext cx="1650544" cy="286701"/>
          </a:xfrm>
          <a:prstGeom prst="roundRect">
            <a:avLst/>
          </a:prstGeom>
          <a:solidFill>
            <a:srgbClr val="FFC000"/>
          </a:solidFill>
          <a:ln>
            <a:solidFill>
              <a:srgbClr val="4F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50000"/>
                  </a:schemeClr>
                </a:solidFill>
                <a:latin typeface="Times New Roman" panose="02020603050405020304" pitchFamily="18" charset="0"/>
                <a:cs typeface="Times New Roman" panose="02020603050405020304" pitchFamily="18" charset="0"/>
              </a:rPr>
              <a:t>Gạc-đờ-bu</a:t>
            </a:r>
          </a:p>
        </p:txBody>
      </p:sp>
      <p:sp>
        <p:nvSpPr>
          <p:cNvPr id="43" name="Rectangle: Rounded Corners 42">
            <a:extLst>
              <a:ext uri="{FF2B5EF4-FFF2-40B4-BE49-F238E27FC236}">
                <a16:creationId xmlns:a16="http://schemas.microsoft.com/office/drawing/2014/main" id="{4F77113F-67F5-42A4-89E4-5448F727ED05}"/>
              </a:ext>
            </a:extLst>
          </p:cNvPr>
          <p:cNvSpPr/>
          <p:nvPr/>
        </p:nvSpPr>
        <p:spPr>
          <a:xfrm>
            <a:off x="2763683" y="5915864"/>
            <a:ext cx="1357025" cy="350506"/>
          </a:xfrm>
          <a:prstGeom prst="roundRect">
            <a:avLst/>
          </a:prstGeom>
          <a:solidFill>
            <a:srgbClr val="FFC000"/>
          </a:solidFill>
          <a:ln>
            <a:solidFill>
              <a:srgbClr val="4F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50000"/>
                  </a:schemeClr>
                </a:solidFill>
                <a:latin typeface="Times New Roman" panose="02020603050405020304" pitchFamily="18" charset="0"/>
                <a:cs typeface="Times New Roman" panose="02020603050405020304" pitchFamily="18" charset="0"/>
              </a:rPr>
              <a:t>Săm</a:t>
            </a:r>
          </a:p>
        </p:txBody>
      </p:sp>
      <p:sp>
        <p:nvSpPr>
          <p:cNvPr id="44" name="Rectangle: Rounded Corners 43">
            <a:extLst>
              <a:ext uri="{FF2B5EF4-FFF2-40B4-BE49-F238E27FC236}">
                <a16:creationId xmlns:a16="http://schemas.microsoft.com/office/drawing/2014/main" id="{03EF98B6-9D7B-43B8-B956-7D8098392A18}"/>
              </a:ext>
            </a:extLst>
          </p:cNvPr>
          <p:cNvSpPr/>
          <p:nvPr/>
        </p:nvSpPr>
        <p:spPr>
          <a:xfrm>
            <a:off x="4487574" y="5508814"/>
            <a:ext cx="924213" cy="350506"/>
          </a:xfrm>
          <a:prstGeom prst="roundRect">
            <a:avLst/>
          </a:prstGeom>
          <a:solidFill>
            <a:srgbClr val="FFC000"/>
          </a:solidFill>
          <a:ln>
            <a:solidFill>
              <a:srgbClr val="4F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50000"/>
                  </a:schemeClr>
                </a:solidFill>
                <a:latin typeface="Times New Roman" panose="02020603050405020304" pitchFamily="18" charset="0"/>
                <a:cs typeface="Times New Roman" panose="02020603050405020304" pitchFamily="18" charset="0"/>
              </a:rPr>
              <a:t>Sên</a:t>
            </a:r>
          </a:p>
        </p:txBody>
      </p:sp>
      <p:pic>
        <p:nvPicPr>
          <p:cNvPr id="46" name="图片 10">
            <a:extLst>
              <a:ext uri="{FF2B5EF4-FFF2-40B4-BE49-F238E27FC236}">
                <a16:creationId xmlns:a16="http://schemas.microsoft.com/office/drawing/2014/main" id="{98ABE974-E058-42F3-9E5A-748159329EF5}"/>
              </a:ext>
            </a:extLst>
          </p:cNvPr>
          <p:cNvPicPr>
            <a:picLocks noChangeAspect="1"/>
          </p:cNvPicPr>
          <p:nvPr/>
        </p:nvPicPr>
        <p:blipFill rotWithShape="1">
          <a:blip r:embed="rId4">
            <a:extLst>
              <a:ext uri="{28A0092B-C50C-407E-A947-70E740481C1C}">
                <a14:useLocalDpi xmlns:a14="http://schemas.microsoft.com/office/drawing/2010/main" val="0"/>
              </a:ext>
            </a:extLst>
          </a:blip>
          <a:srcRect l="24844" t="17454" r="27031" b="14722"/>
          <a:stretch/>
        </p:blipFill>
        <p:spPr>
          <a:xfrm>
            <a:off x="8021933" y="915194"/>
            <a:ext cx="4311699" cy="3581400"/>
          </a:xfrm>
          <a:prstGeom prst="rect">
            <a:avLst/>
          </a:prstGeom>
        </p:spPr>
      </p:pic>
      <p:sp>
        <p:nvSpPr>
          <p:cNvPr id="47" name="文本框 1">
            <a:extLst>
              <a:ext uri="{FF2B5EF4-FFF2-40B4-BE49-F238E27FC236}">
                <a16:creationId xmlns:a16="http://schemas.microsoft.com/office/drawing/2014/main" id="{4320B36D-E0C2-4642-A27A-19E361D92E2F}"/>
              </a:ext>
            </a:extLst>
          </p:cNvPr>
          <p:cNvSpPr txBox="1"/>
          <p:nvPr/>
        </p:nvSpPr>
        <p:spPr>
          <a:xfrm>
            <a:off x="8698626" y="1598091"/>
            <a:ext cx="3230266" cy="1569660"/>
          </a:xfrm>
          <a:prstGeom prst="rect">
            <a:avLst/>
          </a:prstGeom>
          <a:noFill/>
        </p:spPr>
        <p:txBody>
          <a:bodyPr wrap="square" rtlCol="0">
            <a:spAutoFit/>
            <a:scene3d>
              <a:camera prst="orthographicFront"/>
              <a:lightRig rig="threePt" dir="t"/>
            </a:scene3d>
            <a:sp3d contourW="12700"/>
          </a:bodyPr>
          <a:lstStyle/>
          <a:p>
            <a:r>
              <a:rPr lang="en-US" sz="2400">
                <a:solidFill>
                  <a:srgbClr val="C00000"/>
                </a:solidFill>
                <a:latin typeface="Times New Roman" panose="02020603050405020304" pitchFamily="18" charset="0"/>
                <a:cs typeface="Times New Roman" panose="02020603050405020304" pitchFamily="18" charset="0"/>
              </a:rPr>
              <a:t>Các từ ghi- đông, </a:t>
            </a:r>
          </a:p>
          <a:p>
            <a:r>
              <a:rPr lang="en-US" sz="2400">
                <a:solidFill>
                  <a:srgbClr val="C00000"/>
                </a:solidFill>
                <a:latin typeface="Times New Roman" panose="02020603050405020304" pitchFamily="18" charset="0"/>
                <a:cs typeface="Times New Roman" panose="02020603050405020304" pitchFamily="18" charset="0"/>
              </a:rPr>
              <a:t>cổ - phooc, sên, van, săm, gác đờ bu, pê đan … được gọi là từ mượn. </a:t>
            </a:r>
            <a:endParaRPr kumimoji="0" lang="en-US" sz="4000" b="1" i="0" u="none" strike="noStrike" kern="1200" cap="none" spc="0" normalizeH="0" baseline="0" noProof="0">
              <a:ln>
                <a:noFill/>
              </a:ln>
              <a:solidFill>
                <a:srgbClr val="C00000"/>
              </a:solidFill>
              <a:effectLst/>
              <a:uLnTx/>
              <a:uFillTx/>
              <a:latin typeface="Times New Roman" panose="02020603050405020304" pitchFamily="18" charset="0"/>
              <a:ea typeface="微软雅黑"/>
              <a:cs typeface="Times New Roman" panose="02020603050405020304" pitchFamily="18" charset="0"/>
            </a:endParaRPr>
          </a:p>
        </p:txBody>
      </p:sp>
      <p:pic>
        <p:nvPicPr>
          <p:cNvPr id="49" name="图片 9" descr="图片包含 玩具, 玩偶&#10;&#10;自动生成的说明">
            <a:extLst>
              <a:ext uri="{FF2B5EF4-FFF2-40B4-BE49-F238E27FC236}">
                <a16:creationId xmlns:a16="http://schemas.microsoft.com/office/drawing/2014/main" id="{D94EF896-2CBF-4809-B145-9ADDF6D5FC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7723" y="3685705"/>
            <a:ext cx="4500117" cy="3370933"/>
          </a:xfrm>
          <a:prstGeom prst="rect">
            <a:avLst/>
          </a:prstGeom>
        </p:spPr>
      </p:pic>
    </p:spTree>
    <p:extLst>
      <p:ext uri="{BB962C8B-B14F-4D97-AF65-F5344CB8AC3E}">
        <p14:creationId xmlns:p14="http://schemas.microsoft.com/office/powerpoint/2010/main" val="128897406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anim calcmode="lin" valueType="num">
                                      <p:cBhvr>
                                        <p:cTn id="23" dur="1000" fill="hold"/>
                                        <p:tgtEl>
                                          <p:spTgt spid="44"/>
                                        </p:tgtEl>
                                        <p:attrNameLst>
                                          <p:attrName>ppt_x</p:attrName>
                                        </p:attrNameLst>
                                      </p:cBhvr>
                                      <p:tavLst>
                                        <p:tav tm="0">
                                          <p:val>
                                            <p:strVal val="#ppt_x"/>
                                          </p:val>
                                        </p:tav>
                                        <p:tav tm="100000">
                                          <p:val>
                                            <p:strVal val="#ppt_x"/>
                                          </p:val>
                                        </p:tav>
                                      </p:tavLst>
                                    </p:anim>
                                    <p:anim calcmode="lin" valueType="num">
                                      <p:cBhvr>
                                        <p:cTn id="24" dur="1000" fill="hold"/>
                                        <p:tgtEl>
                                          <p:spTgt spid="4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1000"/>
                                        <p:tgtEl>
                                          <p:spTgt spid="40"/>
                                        </p:tgtEl>
                                      </p:cBhvr>
                                    </p:animEffect>
                                    <p:anim calcmode="lin" valueType="num">
                                      <p:cBhvr>
                                        <p:cTn id="28" dur="1000" fill="hold"/>
                                        <p:tgtEl>
                                          <p:spTgt spid="40"/>
                                        </p:tgtEl>
                                        <p:attrNameLst>
                                          <p:attrName>ppt_x</p:attrName>
                                        </p:attrNameLst>
                                      </p:cBhvr>
                                      <p:tavLst>
                                        <p:tav tm="0">
                                          <p:val>
                                            <p:strVal val="#ppt_x"/>
                                          </p:val>
                                        </p:tav>
                                        <p:tav tm="100000">
                                          <p:val>
                                            <p:strVal val="#ppt_x"/>
                                          </p:val>
                                        </p:tav>
                                      </p:tavLst>
                                    </p:anim>
                                    <p:anim calcmode="lin" valueType="num">
                                      <p:cBhvr>
                                        <p:cTn id="29" dur="1000" fill="hold"/>
                                        <p:tgtEl>
                                          <p:spTgt spid="4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anim calcmode="lin" valueType="num">
                                      <p:cBhvr>
                                        <p:cTn id="33" dur="1000" fill="hold"/>
                                        <p:tgtEl>
                                          <p:spTgt spid="43"/>
                                        </p:tgtEl>
                                        <p:attrNameLst>
                                          <p:attrName>ppt_x</p:attrName>
                                        </p:attrNameLst>
                                      </p:cBhvr>
                                      <p:tavLst>
                                        <p:tav tm="0">
                                          <p:val>
                                            <p:strVal val="#ppt_x"/>
                                          </p:val>
                                        </p:tav>
                                        <p:tav tm="100000">
                                          <p:val>
                                            <p:strVal val="#ppt_x"/>
                                          </p:val>
                                        </p:tav>
                                      </p:tavLst>
                                    </p:anim>
                                    <p:anim calcmode="lin" valueType="num">
                                      <p:cBhvr>
                                        <p:cTn id="3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1000"/>
                                        <p:tgtEl>
                                          <p:spTgt spid="46"/>
                                        </p:tgtEl>
                                      </p:cBhvr>
                                    </p:animEffect>
                                    <p:anim calcmode="lin" valueType="num">
                                      <p:cBhvr>
                                        <p:cTn id="46" dur="1000" fill="hold"/>
                                        <p:tgtEl>
                                          <p:spTgt spid="46"/>
                                        </p:tgtEl>
                                        <p:attrNameLst>
                                          <p:attrName>ppt_x</p:attrName>
                                        </p:attrNameLst>
                                      </p:cBhvr>
                                      <p:tavLst>
                                        <p:tav tm="0">
                                          <p:val>
                                            <p:strVal val="#ppt_x"/>
                                          </p:val>
                                        </p:tav>
                                        <p:tav tm="100000">
                                          <p:val>
                                            <p:strVal val="#ppt_x"/>
                                          </p:val>
                                        </p:tav>
                                      </p:tavLst>
                                    </p:anim>
                                    <p:anim calcmode="lin" valueType="num">
                                      <p:cBhvr>
                                        <p:cTn id="4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down)">
                                      <p:cBhvr>
                                        <p:cTn id="5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0" grpId="0" animBg="1"/>
      <p:bldP spid="41" grpId="0" animBg="1"/>
      <p:bldP spid="42" grpId="0" animBg="1"/>
      <p:bldP spid="43" grpId="0" animBg="1"/>
      <p:bldP spid="44" grpId="0" animBg="1"/>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136187" y="0"/>
            <a:ext cx="1368000" cy="23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altLang="zh-CN" sz="7200" b="1">
                <a:latin typeface="+mj-ea"/>
                <a:ea typeface="+mj-ea"/>
              </a:rPr>
              <a:t>02</a:t>
            </a:r>
            <a:endParaRPr lang="zh-CN" altLang="en-US" sz="7200" b="1" dirty="0">
              <a:latin typeface="+mj-ea"/>
              <a:ea typeface="+mj-ea"/>
            </a:endParaRPr>
          </a:p>
        </p:txBody>
      </p:sp>
      <p:sp>
        <p:nvSpPr>
          <p:cNvPr id="6" name="文本框 32"/>
          <p:cNvSpPr txBox="1"/>
          <p:nvPr/>
        </p:nvSpPr>
        <p:spPr>
          <a:xfrm>
            <a:off x="5335587" y="1905794"/>
            <a:ext cx="4953000" cy="1935280"/>
          </a:xfrm>
          <a:prstGeom prst="rect">
            <a:avLst/>
          </a:prstGeom>
          <a:noFill/>
        </p:spPr>
        <p:txBody>
          <a:bodyPr wrap="square" lIns="87764" tIns="43882" rIns="87764" bIns="43882"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6000" b="1">
                <a:solidFill>
                  <a:srgbClr val="C00000"/>
                </a:solidFill>
                <a:latin typeface="Times New Roman" panose="02020603050405020304" pitchFamily="18" charset="0"/>
                <a:ea typeface="字魂27号-布丁体" pitchFamily="2" charset="-122"/>
                <a:cs typeface="Times New Roman" panose="02020603050405020304" pitchFamily="18" charset="0"/>
              </a:rPr>
              <a:t>Hình thành kiến thức</a:t>
            </a:r>
            <a:endParaRPr lang="zh-CN" altLang="en-US" sz="6000"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63486429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E8E9F3DF-EB6D-432A-8CDC-715245A77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899" y="798942"/>
            <a:ext cx="5308189" cy="5308189"/>
          </a:xfrm>
          <a:prstGeom prst="rect">
            <a:avLst/>
          </a:prstGeom>
        </p:spPr>
      </p:pic>
      <p:sp>
        <p:nvSpPr>
          <p:cNvPr id="3" name="文本框 2">
            <a:extLst>
              <a:ext uri="{FF2B5EF4-FFF2-40B4-BE49-F238E27FC236}">
                <a16:creationId xmlns:a16="http://schemas.microsoft.com/office/drawing/2014/main" id="{F9750769-AA46-4F96-9BC5-A31C767FD859}"/>
              </a:ext>
            </a:extLst>
          </p:cNvPr>
          <p:cNvSpPr txBox="1"/>
          <p:nvPr/>
        </p:nvSpPr>
        <p:spPr>
          <a:xfrm>
            <a:off x="5640387" y="2321798"/>
            <a:ext cx="5411452" cy="1107996"/>
          </a:xfrm>
          <a:prstGeom prst="rect">
            <a:avLst/>
          </a:prstGeom>
          <a:noFill/>
        </p:spPr>
        <p:txBody>
          <a:bodyPr wrap="square" rtlCol="0">
            <a:spAutoFit/>
          </a:bodyPr>
          <a:lstStyle/>
          <a:p>
            <a:pPr algn="ctr" defTabSz="457291" fontAlgn="auto">
              <a:spcBef>
                <a:spcPts val="0"/>
              </a:spcBef>
              <a:spcAft>
                <a:spcPts val="0"/>
              </a:spcAft>
              <a:defRPr/>
            </a:pPr>
            <a:r>
              <a:rPr lang="en-US" altLang="zh-CN" sz="6600" b="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I. Từ mượn</a:t>
            </a:r>
            <a:endParaRPr lang="zh-CN" altLang="en-US" sz="6600" b="1"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4" name="矩形 5">
            <a:extLst>
              <a:ext uri="{FF2B5EF4-FFF2-40B4-BE49-F238E27FC236}">
                <a16:creationId xmlns:a16="http://schemas.microsoft.com/office/drawing/2014/main" id="{F6EF0AC3-1C40-4997-A188-003CC7B6B6FF}"/>
              </a:ext>
            </a:extLst>
          </p:cNvPr>
          <p:cNvSpPr/>
          <p:nvPr/>
        </p:nvSpPr>
        <p:spPr>
          <a:xfrm>
            <a:off x="6402387" y="3623712"/>
            <a:ext cx="2924366" cy="175106"/>
          </a:xfrm>
          <a:prstGeom prst="rect">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91" fontAlgn="auto">
              <a:spcBef>
                <a:spcPts val="0"/>
              </a:spcBef>
              <a:spcAft>
                <a:spcPts val="0"/>
              </a:spcAft>
              <a:defRPr/>
            </a:pPr>
            <a:endParaRPr lang="zh-CN" altLang="en-US" dirty="0">
              <a:solidFill>
                <a:prstClr val="black">
                  <a:lumMod val="65000"/>
                  <a:lumOff val="35000"/>
                </a:prstClr>
              </a:solidFill>
              <a:latin typeface="字魂36号-正文宋楷" panose="02000000000000000000" pitchFamily="2" charset="-122"/>
              <a:ea typeface="字魂36号-正文宋楷" panose="02000000000000000000" pitchFamily="2" charset="-122"/>
            </a:endParaRPr>
          </a:p>
        </p:txBody>
      </p:sp>
    </p:spTree>
    <p:extLst>
      <p:ext uri="{BB962C8B-B14F-4D97-AF65-F5344CB8AC3E}">
        <p14:creationId xmlns:p14="http://schemas.microsoft.com/office/powerpoint/2010/main" val="308276796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1065213" y="628292"/>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002060"/>
                </a:solidFill>
                <a:latin typeface="Times New Roman" panose="02020603050405020304" pitchFamily="18" charset="0"/>
                <a:cs typeface="Times New Roman" panose="02020603050405020304" pitchFamily="18" charset="0"/>
              </a:rPr>
              <a:t>1. Xét ví dụ</a:t>
            </a:r>
            <a:endParaRPr lang="en-US" sz="3200" spc="0">
              <a:solidFill>
                <a:srgbClr val="002060"/>
              </a:solidFill>
              <a:latin typeface="Times New Roman" panose="02020603050405020304" pitchFamily="18" charset="0"/>
              <a:cs typeface="Times New Roman" panose="02020603050405020304" pitchFamily="18" charset="0"/>
            </a:endParaRPr>
          </a:p>
        </p:txBody>
      </p:sp>
      <p:pic>
        <p:nvPicPr>
          <p:cNvPr id="26" name="图片 5">
            <a:extLst>
              <a:ext uri="{FF2B5EF4-FFF2-40B4-BE49-F238E27FC236}">
                <a16:creationId xmlns:a16="http://schemas.microsoft.com/office/drawing/2014/main" id="{0C011631-D0F3-48AB-B7B6-6712906A7139}"/>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27289" y="3429794"/>
            <a:ext cx="3384560" cy="2723278"/>
          </a:xfrm>
          <a:prstGeom prst="rect">
            <a:avLst/>
          </a:prstGeom>
        </p:spPr>
      </p:pic>
      <p:pic>
        <p:nvPicPr>
          <p:cNvPr id="27" name="图片 10">
            <a:extLst>
              <a:ext uri="{FF2B5EF4-FFF2-40B4-BE49-F238E27FC236}">
                <a16:creationId xmlns:a16="http://schemas.microsoft.com/office/drawing/2014/main" id="{B8FA920A-E31A-4FA4-AE1C-8A7CB67D8E31}"/>
              </a:ext>
            </a:extLst>
          </p:cNvPr>
          <p:cNvPicPr>
            <a:picLocks noChangeAspect="1"/>
          </p:cNvPicPr>
          <p:nvPr/>
        </p:nvPicPr>
        <p:blipFill rotWithShape="1">
          <a:blip r:embed="rId5">
            <a:extLst>
              <a:ext uri="{28A0092B-C50C-407E-A947-70E740481C1C}">
                <a14:useLocalDpi xmlns:a14="http://schemas.microsoft.com/office/drawing/2010/main" val="0"/>
              </a:ext>
            </a:extLst>
          </a:blip>
          <a:srcRect l="24844" t="17454" r="27031" b="14722"/>
          <a:stretch/>
        </p:blipFill>
        <p:spPr>
          <a:xfrm>
            <a:off x="4573587" y="1219994"/>
            <a:ext cx="6522870" cy="5191345"/>
          </a:xfrm>
          <a:prstGeom prst="rect">
            <a:avLst/>
          </a:prstGeom>
        </p:spPr>
      </p:pic>
      <p:sp>
        <p:nvSpPr>
          <p:cNvPr id="28" name="文本框 1">
            <a:extLst>
              <a:ext uri="{FF2B5EF4-FFF2-40B4-BE49-F238E27FC236}">
                <a16:creationId xmlns:a16="http://schemas.microsoft.com/office/drawing/2014/main" id="{4D8635F7-366C-47DF-861C-A5E8C4919810}"/>
              </a:ext>
            </a:extLst>
          </p:cNvPr>
          <p:cNvSpPr txBox="1"/>
          <p:nvPr/>
        </p:nvSpPr>
        <p:spPr>
          <a:xfrm>
            <a:off x="5945188" y="2723197"/>
            <a:ext cx="3810000" cy="2062103"/>
          </a:xfrm>
          <a:prstGeom prst="rect">
            <a:avLst/>
          </a:prstGeom>
          <a:noFill/>
        </p:spPr>
        <p:txBody>
          <a:bodyPr wrap="square" rtlCol="0">
            <a:spAutoFit/>
            <a:scene3d>
              <a:camera prst="orthographicFront"/>
              <a:lightRig rig="threePt" dir="t"/>
            </a:scene3d>
            <a:sp3d contourW="12700"/>
          </a:bodyPr>
          <a:lstStyle/>
          <a:p>
            <a:pPr algn="ctr"/>
            <a:r>
              <a:rPr lang="en-US" sz="2800" b="1" i="1">
                <a:solidFill>
                  <a:srgbClr val="C00000"/>
                </a:solidFill>
                <a:latin typeface="Times New Roman" panose="02020603050405020304" pitchFamily="18" charset="0"/>
                <a:cs typeface="Times New Roman" panose="02020603050405020304" pitchFamily="18" charset="0"/>
              </a:rPr>
              <a:t>Học sinh nối cột A với cột B sao cho phù hợp sau đó giải nghĩa các từ</a:t>
            </a:r>
            <a:endParaRPr lang="en-US" sz="2800" b="1">
              <a:solidFill>
                <a:srgbClr val="C00000"/>
              </a:solidFill>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srgbClr val="C00000"/>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235683005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1065213" y="628292"/>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002060"/>
                </a:solidFill>
                <a:latin typeface="Times New Roman" panose="02020603050405020304" pitchFamily="18" charset="0"/>
                <a:cs typeface="Times New Roman" panose="02020603050405020304" pitchFamily="18" charset="0"/>
              </a:rPr>
              <a:t>1. Xét ví dụ</a:t>
            </a:r>
            <a:endParaRPr lang="en-US" sz="3200" spc="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F3031BFD-A43A-4B3C-BF83-2D2DF91B3FEE}"/>
              </a:ext>
            </a:extLst>
          </p:cNvPr>
          <p:cNvGraphicFramePr>
            <a:graphicFrameLocks noGrp="1"/>
          </p:cNvGraphicFramePr>
          <p:nvPr>
            <p:extLst>
              <p:ext uri="{D42A27DB-BD31-4B8C-83A1-F6EECF244321}">
                <p14:modId xmlns:p14="http://schemas.microsoft.com/office/powerpoint/2010/main" val="546955085"/>
              </p:ext>
            </p:extLst>
          </p:nvPr>
        </p:nvGraphicFramePr>
        <p:xfrm>
          <a:off x="2287587" y="1472161"/>
          <a:ext cx="7391400" cy="4902518"/>
        </p:xfrm>
        <a:graphic>
          <a:graphicData uri="http://schemas.openxmlformats.org/drawingml/2006/table">
            <a:tbl>
              <a:tblPr firstRow="1" firstCol="1" bandRow="1">
                <a:tableStyleId>{5C22544A-7EE6-4342-B048-85BDC9FD1C3A}</a:tableStyleId>
              </a:tblPr>
              <a:tblGrid>
                <a:gridCol w="2910612">
                  <a:extLst>
                    <a:ext uri="{9D8B030D-6E8A-4147-A177-3AD203B41FA5}">
                      <a16:colId xmlns:a16="http://schemas.microsoft.com/office/drawing/2014/main" val="3514940899"/>
                    </a:ext>
                  </a:extLst>
                </a:gridCol>
                <a:gridCol w="2119551">
                  <a:extLst>
                    <a:ext uri="{9D8B030D-6E8A-4147-A177-3AD203B41FA5}">
                      <a16:colId xmlns:a16="http://schemas.microsoft.com/office/drawing/2014/main" val="1699923269"/>
                    </a:ext>
                  </a:extLst>
                </a:gridCol>
                <a:gridCol w="2361237">
                  <a:extLst>
                    <a:ext uri="{9D8B030D-6E8A-4147-A177-3AD203B41FA5}">
                      <a16:colId xmlns:a16="http://schemas.microsoft.com/office/drawing/2014/main" val="396886011"/>
                    </a:ext>
                  </a:extLst>
                </a:gridCol>
              </a:tblGrid>
              <a:tr h="481128">
                <a:tc>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rowSpan="6">
                  <a:txBody>
                    <a:bodyPr/>
                    <a:lstStyle/>
                    <a:p>
                      <a:pPr algn="ctr">
                        <a:lnSpc>
                          <a:spcPct val="150000"/>
                        </a:lnSpc>
                        <a:spcAft>
                          <a:spcPts val="0"/>
                        </a:spcAft>
                      </a:pPr>
                      <a:r>
                        <a:rPr lang="vi-VN"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algn="ctr">
                        <a:lnSpc>
                          <a:spcPct val="150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B</a:t>
                      </a:r>
                      <a:endParaRPr lang="en-US" sz="24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val="156276809"/>
                  </a:ext>
                </a:extLst>
              </a:tr>
              <a:tr h="1246115">
                <a:tc rowSpan="2">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Ra - đi- ô</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val="1194626074"/>
                  </a:ext>
                </a:extLst>
              </a:tr>
              <a:tr h="233692">
                <a:tc vMerge="1">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rowSpan="2">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Vô - lăng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val="2447402614"/>
                  </a:ext>
                </a:extLst>
              </a:tr>
              <a:tr h="979931">
                <a:tc>
                  <a:txBody>
                    <a:bodyPr/>
                    <a:lstStyle/>
                    <a:p>
                      <a:pPr algn="just">
                        <a:lnSpc>
                          <a:spcPct val="150000"/>
                        </a:lnSpc>
                        <a:spcAft>
                          <a:spcPts val="0"/>
                        </a:spcAft>
                      </a:pP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vMerge="1">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Xích lô</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val="413607452"/>
                  </a:ext>
                </a:extLst>
              </a:tr>
              <a:tr h="979931">
                <a:tc>
                  <a:txBody>
                    <a:bodyPr/>
                    <a:lstStyle/>
                    <a:p>
                      <a:pPr algn="just">
                        <a:lnSpc>
                          <a:spcPct val="150000"/>
                        </a:lnSpc>
                        <a:spcAft>
                          <a:spcPts val="0"/>
                        </a:spcAft>
                      </a:pP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Hoàng hôn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val="500274053"/>
                  </a:ext>
                </a:extLst>
              </a:tr>
              <a:tr h="979931">
                <a:tc>
                  <a:txBody>
                    <a:bodyPr/>
                    <a:lstStyle/>
                    <a:p>
                      <a:pPr algn="just">
                        <a:lnSpc>
                          <a:spcPct val="150000"/>
                        </a:lnSpc>
                        <a:spcAft>
                          <a:spcPts val="0"/>
                        </a:spcAft>
                      </a:pP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Hải đăng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val="164190696"/>
                  </a:ext>
                </a:extLst>
              </a:tr>
            </a:tbl>
          </a:graphicData>
        </a:graphic>
      </p:graphicFrame>
      <p:pic>
        <p:nvPicPr>
          <p:cNvPr id="1028" name="Picture 145" descr="6 điều có thể bạn chưa biết về hải đăng Đại Lãnh">
            <a:extLst>
              <a:ext uri="{FF2B5EF4-FFF2-40B4-BE49-F238E27FC236}">
                <a16:creationId xmlns:a16="http://schemas.microsoft.com/office/drawing/2014/main" id="{3D2D084D-DE23-4B69-9146-F0AD95885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6101" y="3171998"/>
            <a:ext cx="2887086" cy="11900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49" descr="ĐÀI RADIO PANASONIC RF-2400D CẮM ĐIỆN NGUỒN 220V | Shopee Việt Nam">
            <a:extLst>
              <a:ext uri="{FF2B5EF4-FFF2-40B4-BE49-F238E27FC236}">
                <a16:creationId xmlns:a16="http://schemas.microsoft.com/office/drawing/2014/main" id="{0F082131-C92F-47FC-AF42-A0B78E6773B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2956203" y="5505218"/>
            <a:ext cx="1209675" cy="91326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51">
            <a:extLst>
              <a:ext uri="{FF2B5EF4-FFF2-40B4-BE49-F238E27FC236}">
                <a16:creationId xmlns:a16="http://schemas.microsoft.com/office/drawing/2014/main" id="{CE66FE33-B9D8-4E90-95BF-66A05B094E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7587" y="1981994"/>
            <a:ext cx="2887086" cy="119000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33CD3AE3-4930-4B2A-A242-C4A9AB5DBE14}"/>
              </a:ext>
            </a:extLst>
          </p:cNvPr>
          <p:cNvCxnSpPr>
            <a:cxnSpLocks/>
          </p:cNvCxnSpPr>
          <p:nvPr/>
        </p:nvCxnSpPr>
        <p:spPr>
          <a:xfrm>
            <a:off x="5183187" y="2439194"/>
            <a:ext cx="2057400" cy="2514600"/>
          </a:xfrm>
          <a:prstGeom prst="straightConnector1">
            <a:avLst/>
          </a:prstGeom>
          <a:ln w="38100">
            <a:solidFill>
              <a:srgbClr val="803140"/>
            </a:solidFill>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BEBE1F93-9921-41DD-9738-D42DDEC0843C}"/>
              </a:ext>
            </a:extLst>
          </p:cNvPr>
          <p:cNvCxnSpPr>
            <a:cxnSpLocks/>
          </p:cNvCxnSpPr>
          <p:nvPr/>
        </p:nvCxnSpPr>
        <p:spPr>
          <a:xfrm>
            <a:off x="5191701" y="3808224"/>
            <a:ext cx="2057400" cy="2153627"/>
          </a:xfrm>
          <a:prstGeom prst="straightConnector1">
            <a:avLst/>
          </a:prstGeom>
          <a:ln w="38100">
            <a:solidFill>
              <a:srgbClr val="803140"/>
            </a:solidFill>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A19023F3-314D-4572-B5AE-F6606D9A4804}"/>
              </a:ext>
            </a:extLst>
          </p:cNvPr>
          <p:cNvCxnSpPr>
            <a:cxnSpLocks/>
          </p:cNvCxnSpPr>
          <p:nvPr/>
        </p:nvCxnSpPr>
        <p:spPr>
          <a:xfrm flipV="1">
            <a:off x="5187444" y="3725975"/>
            <a:ext cx="2070171" cy="1300204"/>
          </a:xfrm>
          <a:prstGeom prst="straightConnector1">
            <a:avLst/>
          </a:prstGeom>
          <a:ln w="38100">
            <a:solidFill>
              <a:srgbClr val="803140"/>
            </a:solidFill>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C1676443-E910-4EC0-BC02-DEA9E030EBC5}"/>
              </a:ext>
            </a:extLst>
          </p:cNvPr>
          <p:cNvCxnSpPr>
            <a:cxnSpLocks/>
          </p:cNvCxnSpPr>
          <p:nvPr/>
        </p:nvCxnSpPr>
        <p:spPr>
          <a:xfrm flipV="1">
            <a:off x="5170416" y="2529567"/>
            <a:ext cx="2087199" cy="3454187"/>
          </a:xfrm>
          <a:prstGeom prst="straightConnector1">
            <a:avLst/>
          </a:prstGeom>
          <a:ln w="38100">
            <a:solidFill>
              <a:srgbClr val="803140"/>
            </a:solidFill>
            <a:tailEnd type="triangle"/>
          </a:ln>
        </p:spPr>
        <p:style>
          <a:lnRef idx="1">
            <a:schemeClr val="accent2"/>
          </a:lnRef>
          <a:fillRef idx="0">
            <a:schemeClr val="accent2"/>
          </a:fillRef>
          <a:effectRef idx="0">
            <a:schemeClr val="accent2"/>
          </a:effectRef>
          <a:fontRef idx="minor">
            <a:schemeClr val="tx1"/>
          </a:fontRef>
        </p:style>
      </p:cxnSp>
      <p:pic>
        <p:nvPicPr>
          <p:cNvPr id="23" name="Picture 22" descr="BỌC VÔ LĂNG ULTRA RACING URS201BK - Phụ kiện ô tô CarVn">
            <a:extLst>
              <a:ext uri="{FF2B5EF4-FFF2-40B4-BE49-F238E27FC236}">
                <a16:creationId xmlns:a16="http://schemas.microsoft.com/office/drawing/2014/main" id="{9B4BD9E4-46C2-48D7-BD96-7F9C3D19B4C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33598" y="4362002"/>
            <a:ext cx="2819790" cy="1025425"/>
          </a:xfrm>
          <a:prstGeom prst="rect">
            <a:avLst/>
          </a:prstGeom>
          <a:noFill/>
          <a:ln>
            <a:noFill/>
          </a:ln>
        </p:spPr>
      </p:pic>
    </p:spTree>
    <p:extLst>
      <p:ext uri="{BB962C8B-B14F-4D97-AF65-F5344CB8AC3E}">
        <p14:creationId xmlns:p14="http://schemas.microsoft.com/office/powerpoint/2010/main" val="312175871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635"/>
</p:tagLst>
</file>

<file path=ppt/tags/tag2.xml><?xml version="1.0" encoding="utf-8"?>
<p:tagLst xmlns:a="http://schemas.openxmlformats.org/drawingml/2006/main" xmlns:r="http://schemas.openxmlformats.org/officeDocument/2006/relationships" xmlns:p="http://schemas.openxmlformats.org/presentationml/2006/main">
  <p:tag name="MH" val="20180926094856"/>
  <p:tag name="MH_LIBRARY" val="CONTENTS"/>
  <p:tag name="MH_AUTOCOLOR" val="TRUE"/>
  <p:tag name="MH_TYPE" val="CONTENTS"/>
  <p:tag name="ID" val="626777"/>
</p:tagLst>
</file>

<file path=ppt/tags/tag3.xml><?xml version="1.0" encoding="utf-8"?>
<p:tagLst xmlns:a="http://schemas.openxmlformats.org/drawingml/2006/main" xmlns:r="http://schemas.openxmlformats.org/officeDocument/2006/relationships" xmlns:p="http://schemas.openxmlformats.org/presentationml/2006/main">
  <p:tag name="PA" val="v5.2.2"/>
</p:tagLst>
</file>

<file path=ppt/tags/tag4.xml><?xml version="1.0" encoding="utf-8"?>
<p:tagLst xmlns:a="http://schemas.openxmlformats.org/drawingml/2006/main" xmlns:r="http://schemas.openxmlformats.org/officeDocument/2006/relationships" xmlns:p="http://schemas.openxmlformats.org/presentationml/2006/main">
  <p:tag name="PA" val="v5.2.2"/>
</p:tagLst>
</file>

<file path=ppt/tags/tag5.xml><?xml version="1.0" encoding="utf-8"?>
<p:tagLst xmlns:a="http://schemas.openxmlformats.org/drawingml/2006/main" xmlns:r="http://schemas.openxmlformats.org/officeDocument/2006/relationships" xmlns:p="http://schemas.openxmlformats.org/presentationml/2006/main">
  <p:tag name="PA" val="v5.2.2"/>
</p:tagLst>
</file>

<file path=ppt/theme/theme1.xml><?xml version="1.0" encoding="utf-8"?>
<a:theme xmlns:a="http://schemas.openxmlformats.org/drawingml/2006/main" name="千图网海量PPT模板www.58pic.com">
  <a:themeElements>
    <a:clrScheme name="自定义 10">
      <a:dk1>
        <a:sysClr val="windowText" lastClr="000000"/>
      </a:dk1>
      <a:lt1>
        <a:sysClr val="window" lastClr="FFFFFF"/>
      </a:lt1>
      <a:dk2>
        <a:srgbClr val="6C6EE8"/>
      </a:dk2>
      <a:lt2>
        <a:srgbClr val="E5F0F6"/>
      </a:lt2>
      <a:accent1>
        <a:srgbClr val="595959"/>
      </a:accent1>
      <a:accent2>
        <a:srgbClr val="6C6EE8"/>
      </a:accent2>
      <a:accent3>
        <a:srgbClr val="595959"/>
      </a:accent3>
      <a:accent4>
        <a:srgbClr val="6C6EE8"/>
      </a:accent4>
      <a:accent5>
        <a:srgbClr val="A6A8F1"/>
      </a:accent5>
      <a:accent6>
        <a:srgbClr val="6C6EE8"/>
      </a:accent6>
      <a:hlink>
        <a:srgbClr val="0000FF"/>
      </a:hlink>
      <a:folHlink>
        <a:srgbClr val="800080"/>
      </a:folHlink>
    </a:clrScheme>
    <a:fontScheme name="自定义 4">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20573</TotalTime>
  <Words>1061</Words>
  <Application>Microsoft Office PowerPoint</Application>
  <PresentationFormat>Custom</PresentationFormat>
  <Paragraphs>198</Paragraphs>
  <Slides>31</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Times New Roman</vt:lpstr>
      <vt:lpstr>字魂59号-创粗黑</vt:lpstr>
      <vt:lpstr>Rockwell</vt:lpstr>
      <vt:lpstr>.VnTime</vt:lpstr>
      <vt:lpstr>字魂36号-正文宋楷</vt:lpstr>
      <vt:lpstr>等线</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Cha</cp:lastModifiedBy>
  <cp:revision>10781</cp:revision>
  <cp:lastPrinted>1601-01-01T00:00:00Z</cp:lastPrinted>
  <dcterms:created xsi:type="dcterms:W3CDTF">2015-07-08T08:22:29Z</dcterms:created>
  <dcterms:modified xsi:type="dcterms:W3CDTF">2022-01-07T17:50:56Z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